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5"/>
  </p:notesMasterIdLst>
  <p:sldIdLst>
    <p:sldId id="290" r:id="rId2"/>
    <p:sldId id="385" r:id="rId3"/>
    <p:sldId id="386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D2BE1D-2BDD-1242-94C7-448249CA6594}" v="2" dt="2022-09-20T08:47:52.0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2"/>
    <p:restoredTop sz="96327"/>
  </p:normalViewPr>
  <p:slideViewPr>
    <p:cSldViewPr snapToGrid="0" snapToObjects="1">
      <p:cViewPr varScale="1">
        <p:scale>
          <a:sx n="202" d="100"/>
          <a:sy n="202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DF282-01D5-164C-B8D1-CEDC9536313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13A9E-F946-1140-84EF-F9FBBC467604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3213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0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03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05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07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09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10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212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814" algn="l" defTabSz="713203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13A9E-F946-1140-84EF-F9FBBC467604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758995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6318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5690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6383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22748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7687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32198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8707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55289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97409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26097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84198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278D1-EBE5-3444-9B6A-9CB2B518CB15}" type="datetimeFigureOut">
              <a:rPr lang="en-BE" smtClean="0"/>
              <a:t>20/09/2022</a:t>
            </a:fld>
            <a:endParaRPr lang="en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B587-8FFE-2645-8F7B-DF1050AC32BD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50004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en.Craps@vub.b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9A41-2697-F747-83E0-8B9D96564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917" y="2369190"/>
            <a:ext cx="7732166" cy="697321"/>
          </a:xfrm>
        </p:spPr>
        <p:txBody>
          <a:bodyPr>
            <a:normAutofit fontScale="90000"/>
          </a:bodyPr>
          <a:lstStyle/>
          <a:p>
            <a:r>
              <a:rPr lang="en-GB" dirty="0"/>
              <a:t>Research opportunities for bachelor projects and master theses</a:t>
            </a:r>
            <a:endParaRPr lang="en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B1BAE0-8B5C-EC4A-BD1C-8F8FC482D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96" y="3684141"/>
            <a:ext cx="9144000" cy="2030859"/>
          </a:xfrm>
        </p:spPr>
        <p:txBody>
          <a:bodyPr>
            <a:normAutofit/>
          </a:bodyPr>
          <a:lstStyle/>
          <a:p>
            <a:r>
              <a:rPr lang="en-BE" sz="2200" dirty="0"/>
              <a:t>Ben Craps</a:t>
            </a:r>
          </a:p>
          <a:p>
            <a:endParaRPr lang="en-BE" sz="2100" dirty="0"/>
          </a:p>
          <a:p>
            <a:endParaRPr lang="en-BE" dirty="0"/>
          </a:p>
          <a:p>
            <a:endParaRPr lang="en-BE" dirty="0"/>
          </a:p>
          <a:p>
            <a:r>
              <a:rPr lang="en-GB" dirty="0"/>
              <a:t>Introduction moment Physics and Astronomy, September 22, 2022 </a:t>
            </a:r>
            <a:endParaRPr lang="en-B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F033A8-AEC2-C944-B665-17F793F921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986" y="0"/>
            <a:ext cx="3111014" cy="1389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545D50-EA9F-C64F-AFE9-096273C38E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52" y="45247"/>
            <a:ext cx="1056248" cy="13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9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8513-4FE8-9747-BBFD-E4A399340CA2}"/>
              </a:ext>
            </a:extLst>
          </p:cNvPr>
          <p:cNvSpPr txBox="1">
            <a:spLocks/>
          </p:cNvSpPr>
          <p:nvPr/>
        </p:nvSpPr>
        <p:spPr>
          <a:xfrm>
            <a:off x="337704" y="323982"/>
            <a:ext cx="7886700" cy="110463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BE" dirty="0"/>
              <a:t>Research themes</a:t>
            </a: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B321C383-D6F6-844A-86AC-05F6749311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36025" y="5286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CC8903-6B59-944C-90B3-9D7280AAC2E4}"/>
              </a:ext>
            </a:extLst>
          </p:cNvPr>
          <p:cNvSpPr txBox="1"/>
          <p:nvPr/>
        </p:nvSpPr>
        <p:spPr>
          <a:xfrm>
            <a:off x="243113" y="990368"/>
            <a:ext cx="8682249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General relativity leads to singularities at the beginning of the universe and inside black </a:t>
            </a:r>
          </a:p>
          <a:p>
            <a:r>
              <a:rPr lang="en-BE" dirty="0"/>
              <a:t>      holes </a:t>
            </a:r>
            <a:r>
              <a:rPr lang="en-BE" dirty="0">
                <a:sym typeface="Wingdings" pitchFamily="2" charset="2"/>
              </a:rPr>
              <a:t> notion of spacetime breaks down  more fundamental, underlying structure?</a:t>
            </a:r>
            <a:endParaRPr lang="en-BE" dirty="0"/>
          </a:p>
          <a:p>
            <a:endParaRPr lang="en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Black hole information paradox: tension between black hole physics and quantum </a:t>
            </a:r>
          </a:p>
          <a:p>
            <a:r>
              <a:rPr lang="en-BE" dirty="0"/>
              <a:t>      mechanics </a:t>
            </a:r>
            <a:r>
              <a:rPr lang="en-BE" dirty="0">
                <a:sym typeface="Wingdings" pitchFamily="2" charset="2"/>
              </a:rPr>
              <a:t> (how) is information preserved, as quantum mechanics would predict?</a:t>
            </a:r>
          </a:p>
          <a:p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Black holes are “theoretical lab” for studying quantum gravity.</a:t>
            </a:r>
            <a:endParaRPr lang="en-BE" dirty="0"/>
          </a:p>
          <a:p>
            <a:endParaRPr lang="en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Central tool: holography. Equivalence between quantum gravity in certain spacetimes </a:t>
            </a:r>
          </a:p>
          <a:p>
            <a:r>
              <a:rPr lang="en-BE" dirty="0"/>
              <a:t>      and non-gravitational quantum systems at boundary of spacetime. </a:t>
            </a:r>
          </a:p>
          <a:p>
            <a:endParaRPr lang="en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Black holes are “fast scramblers” </a:t>
            </a:r>
            <a:r>
              <a:rPr lang="en-BE" dirty="0">
                <a:sym typeface="Wingdings" pitchFamily="2" charset="2"/>
              </a:rPr>
              <a:t> quantum chaos  how to characterize?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Growth of black hole interior  quantum complexity  how to define and compute?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“It from Qubit</a:t>
            </a:r>
            <a:r>
              <a:rPr lang="en-BE">
                <a:sym typeface="Wingdings" pitchFamily="2" charset="2"/>
              </a:rPr>
              <a:t>”: Quantum entanglement </a:t>
            </a:r>
            <a:r>
              <a:rPr lang="en-BE" dirty="0">
                <a:sym typeface="Wingdings" pitchFamily="2" charset="2"/>
              </a:rPr>
              <a:t>builds spacetime  how exactly?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1261371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68513-4FE8-9747-BBFD-E4A399340CA2}"/>
              </a:ext>
            </a:extLst>
          </p:cNvPr>
          <p:cNvSpPr txBox="1">
            <a:spLocks/>
          </p:cNvSpPr>
          <p:nvPr/>
        </p:nvSpPr>
        <p:spPr>
          <a:xfrm>
            <a:off x="337704" y="323982"/>
            <a:ext cx="7886700" cy="110463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BE" dirty="0"/>
              <a:t>Possible projects</a:t>
            </a:r>
          </a:p>
        </p:txBody>
      </p:sp>
      <p:cxnSp>
        <p:nvCxnSpPr>
          <p:cNvPr id="4" name="AutoShape 4">
            <a:extLst>
              <a:ext uri="{FF2B5EF4-FFF2-40B4-BE49-F238E27FC236}">
                <a16:creationId xmlns:a16="http://schemas.microsoft.com/office/drawing/2014/main" id="{B321C383-D6F6-844A-86AC-05F67493119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36025" y="5286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CC8903-6B59-944C-90B3-9D7280AAC2E4}"/>
              </a:ext>
            </a:extLst>
          </p:cNvPr>
          <p:cNvSpPr txBox="1"/>
          <p:nvPr/>
        </p:nvSpPr>
        <p:spPr>
          <a:xfrm>
            <a:off x="243113" y="990368"/>
            <a:ext cx="865224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/>
              <a:t>No list </a:t>
            </a:r>
            <a:r>
              <a:rPr lang="en-BE" dirty="0">
                <a:sym typeface="Wingdings" pitchFamily="2" charset="2"/>
              </a:rPr>
              <a:t> depends on interests of student and daily supervisor (postdoc or PhD student</a:t>
            </a:r>
          </a:p>
          <a:p>
            <a:r>
              <a:rPr lang="en-BE" dirty="0">
                <a:sym typeface="Wingdings" pitchFamily="2" charset="2"/>
              </a:rPr>
              <a:t>      working in our group).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Master thesis: closely aligned with research directions in group (cf. previous slide). If</a:t>
            </a:r>
          </a:p>
          <a:p>
            <a:r>
              <a:rPr lang="en-BE" dirty="0">
                <a:sym typeface="Wingdings" pitchFamily="2" charset="2"/>
              </a:rPr>
              <a:t>      you like General Relativity and Quantum Field Theory, this could be something for you.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Bachelor project: not realistic to study quantum gravity, black holes or holography. </a:t>
            </a:r>
          </a:p>
          <a:p>
            <a:r>
              <a:rPr lang="en-BE" dirty="0">
                <a:sym typeface="Wingdings" pitchFamily="2" charset="2"/>
              </a:rPr>
              <a:t>      However, can imagine projects on quantum complexity, quantum chaos and quantum</a:t>
            </a:r>
          </a:p>
          <a:p>
            <a:r>
              <a:rPr lang="en-BE" dirty="0">
                <a:sym typeface="Wingdings" pitchFamily="2" charset="2"/>
              </a:rPr>
              <a:t>      entanglement. Also widely studied independently of black holes! If you like Quantum </a:t>
            </a:r>
          </a:p>
          <a:p>
            <a:r>
              <a:rPr lang="en-BE" dirty="0">
                <a:sym typeface="Wingdings" pitchFamily="2" charset="2"/>
              </a:rPr>
              <a:t>      Mechanics, this could be something for you.</a:t>
            </a:r>
          </a:p>
          <a:p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Normally combination of literature study and working something out yourself. May </a:t>
            </a:r>
          </a:p>
          <a:p>
            <a:r>
              <a:rPr lang="en-BE" dirty="0">
                <a:sym typeface="Wingdings" pitchFamily="2" charset="2"/>
              </a:rPr>
              <a:t>      involve analytical and/or numerical work.</a:t>
            </a:r>
          </a:p>
          <a:p>
            <a:endParaRPr lang="en-BE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BE" dirty="0">
                <a:sym typeface="Wingdings" pitchFamily="2" charset="2"/>
              </a:rPr>
              <a:t>If interested, send me an email (</a:t>
            </a:r>
            <a:r>
              <a:rPr lang="en-BE" dirty="0">
                <a:sym typeface="Wingdings" pitchFamily="2" charset="2"/>
                <a:hlinkClick r:id="rId2"/>
              </a:rPr>
              <a:t>Ben.Craps@vub.be</a:t>
            </a:r>
            <a:r>
              <a:rPr lang="en-BE" dirty="0">
                <a:sym typeface="Wingdings" pitchFamily="2" charset="2"/>
              </a:rPr>
              <a:t>) and we’ll take it from there.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04323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33568</TotalTime>
  <Words>313</Words>
  <Application>Microsoft Macintosh PowerPoint</Application>
  <PresentationFormat>On-screen Show (16:10)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Research opportunities for bachelor projects and master theses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CRAPS</dc:creator>
  <cp:lastModifiedBy>Ben CRAPS</cp:lastModifiedBy>
  <cp:revision>18</cp:revision>
  <cp:lastPrinted>2021-01-11T17:31:57Z</cp:lastPrinted>
  <dcterms:created xsi:type="dcterms:W3CDTF">2020-04-30T15:31:32Z</dcterms:created>
  <dcterms:modified xsi:type="dcterms:W3CDTF">2022-09-21T09:20:10Z</dcterms:modified>
</cp:coreProperties>
</file>