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34"/>
  </p:notesMasterIdLst>
  <p:handoutMasterIdLst>
    <p:handoutMasterId r:id="rId35"/>
  </p:handoutMasterIdLst>
  <p:sldIdLst>
    <p:sldId id="257" r:id="rId5"/>
    <p:sldId id="299" r:id="rId6"/>
    <p:sldId id="306" r:id="rId7"/>
    <p:sldId id="305" r:id="rId8"/>
    <p:sldId id="307" r:id="rId9"/>
    <p:sldId id="308" r:id="rId10"/>
    <p:sldId id="310" r:id="rId11"/>
    <p:sldId id="313" r:id="rId12"/>
    <p:sldId id="315" r:id="rId13"/>
    <p:sldId id="332" r:id="rId14"/>
    <p:sldId id="330" r:id="rId15"/>
    <p:sldId id="317" r:id="rId16"/>
    <p:sldId id="318" r:id="rId17"/>
    <p:sldId id="319" r:id="rId18"/>
    <p:sldId id="320" r:id="rId19"/>
    <p:sldId id="303" r:id="rId20"/>
    <p:sldId id="321" r:id="rId21"/>
    <p:sldId id="324" r:id="rId22"/>
    <p:sldId id="322" r:id="rId23"/>
    <p:sldId id="323" r:id="rId24"/>
    <p:sldId id="325" r:id="rId25"/>
    <p:sldId id="326" r:id="rId26"/>
    <p:sldId id="327" r:id="rId27"/>
    <p:sldId id="328" r:id="rId28"/>
    <p:sldId id="289" r:id="rId29"/>
    <p:sldId id="331" r:id="rId30"/>
    <p:sldId id="311" r:id="rId31"/>
    <p:sldId id="329" r:id="rId32"/>
    <p:sldId id="309"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C2DBFA9-A58A-4149-AFDA-16C81F5CF5F3}">
          <p14:sldIdLst>
            <p14:sldId id="257"/>
          </p14:sldIdLst>
        </p14:section>
        <p14:section name="Introduction" id="{50289FBF-5A82-4ECF-92D5-197649F1821A}">
          <p14:sldIdLst>
            <p14:sldId id="299"/>
            <p14:sldId id="306"/>
            <p14:sldId id="305"/>
            <p14:sldId id="307"/>
          </p14:sldIdLst>
        </p14:section>
        <p14:section name="Spectral parameters" id="{EBB9E0DF-8862-4A3C-B251-532F6E88C6B9}">
          <p14:sldIdLst>
            <p14:sldId id="308"/>
            <p14:sldId id="310"/>
            <p14:sldId id="313"/>
            <p14:sldId id="315"/>
            <p14:sldId id="332"/>
            <p14:sldId id="330"/>
            <p14:sldId id="317"/>
            <p14:sldId id="318"/>
          </p14:sldIdLst>
        </p14:section>
        <p14:section name="Spectral functions" id="{C045FECB-7C6D-42EA-8482-23F78A907497}">
          <p14:sldIdLst>
            <p14:sldId id="319"/>
            <p14:sldId id="320"/>
            <p14:sldId id="303"/>
            <p14:sldId id="321"/>
          </p14:sldIdLst>
        </p14:section>
        <p14:section name="Synthesis" id="{5495C751-3BDB-4DDB-BB67-5EA96598FBA8}">
          <p14:sldIdLst>
            <p14:sldId id="324"/>
            <p14:sldId id="322"/>
            <p14:sldId id="323"/>
          </p14:sldIdLst>
        </p14:section>
        <p14:section name="Results" id="{3FE72070-FF07-45DF-B3E8-2BA236793DEE}">
          <p14:sldIdLst>
            <p14:sldId id="325"/>
            <p14:sldId id="326"/>
            <p14:sldId id="327"/>
          </p14:sldIdLst>
        </p14:section>
        <p14:section name="Conclusion" id="{61EA7C50-03BE-4FCF-9BE3-D9160300FAC7}">
          <p14:sldIdLst>
            <p14:sldId id="328"/>
            <p14:sldId id="289"/>
          </p14:sldIdLst>
        </p14:section>
        <p14:section name="Backup" id="{CAF66796-3001-41FD-BC8A-B62B31587287}">
          <p14:sldIdLst>
            <p14:sldId id="331"/>
            <p14:sldId id="311"/>
            <p14:sldId id="329"/>
            <p14:sldId id="309"/>
          </p14:sldIdLst>
        </p14:section>
      </p14:sectionLst>
    </p:ext>
    <p:ext uri="{EFAFB233-063F-42B5-8137-9DF3F51BA10A}">
      <p15:sldGuideLst xmlns:p15="http://schemas.microsoft.com/office/powerpoint/2012/main">
        <p15:guide id="1" orient="horz" pos="2339">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A0"/>
    <a:srgbClr val="FF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3C4D0-0015-4725-B224-562853B4427A}" v="350" dt="2023-06-15T07:56:26.9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085"/>
  </p:normalViewPr>
  <p:slideViewPr>
    <p:cSldViewPr snapToGrid="0" snapToObjects="1">
      <p:cViewPr varScale="1">
        <p:scale>
          <a:sx n="111" d="100"/>
          <a:sy n="111" d="100"/>
        </p:scale>
        <p:origin x="594" y="96"/>
      </p:cViewPr>
      <p:guideLst>
        <p:guide orient="horz" pos="233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5" d="100"/>
          <a:sy n="155" d="100"/>
        </p:scale>
        <p:origin x="5912"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ja Desmet" userId="5be068bb-2223-4621-948a-0c8e965b6350" providerId="ADAL" clId="{9B93C4D0-0015-4725-B224-562853B4427A}"/>
    <pc:docChg chg="undo custSel addSld delSld modSld sldOrd modSection">
      <pc:chgData name="Mitja Desmet" userId="5be068bb-2223-4621-948a-0c8e965b6350" providerId="ADAL" clId="{9B93C4D0-0015-4725-B224-562853B4427A}" dt="2023-06-18T20:37:45.556" v="2226" actId="20577"/>
      <pc:docMkLst>
        <pc:docMk/>
      </pc:docMkLst>
      <pc:sldChg chg="modSp mod">
        <pc:chgData name="Mitja Desmet" userId="5be068bb-2223-4621-948a-0c8e965b6350" providerId="ADAL" clId="{9B93C4D0-0015-4725-B224-562853B4427A}" dt="2023-06-18T20:13:49.969" v="2179" actId="20577"/>
        <pc:sldMkLst>
          <pc:docMk/>
          <pc:sldMk cId="1921419818" sldId="299"/>
        </pc:sldMkLst>
        <pc:spChg chg="mod">
          <ac:chgData name="Mitja Desmet" userId="5be068bb-2223-4621-948a-0c8e965b6350" providerId="ADAL" clId="{9B93C4D0-0015-4725-B224-562853B4427A}" dt="2023-06-18T20:13:49.969" v="2179" actId="20577"/>
          <ac:spMkLst>
            <pc:docMk/>
            <pc:sldMk cId="1921419818" sldId="299"/>
            <ac:spMk id="3" creationId="{00000000-0000-0000-0000-000000000000}"/>
          </ac:spMkLst>
        </pc:spChg>
        <pc:spChg chg="mod">
          <ac:chgData name="Mitja Desmet" userId="5be068bb-2223-4621-948a-0c8e965b6350" providerId="ADAL" clId="{9B93C4D0-0015-4725-B224-562853B4427A}" dt="2023-06-15T07:12:19.043" v="1909" actId="20577"/>
          <ac:spMkLst>
            <pc:docMk/>
            <pc:sldMk cId="1921419818" sldId="299"/>
            <ac:spMk id="21" creationId="{00000000-0000-0000-0000-000000000000}"/>
          </ac:spMkLst>
        </pc:spChg>
      </pc:sldChg>
      <pc:sldChg chg="modSp mod">
        <pc:chgData name="Mitja Desmet" userId="5be068bb-2223-4621-948a-0c8e965b6350" providerId="ADAL" clId="{9B93C4D0-0015-4725-B224-562853B4427A}" dt="2023-06-18T20:13:53.281" v="2181"/>
        <pc:sldMkLst>
          <pc:docMk/>
          <pc:sldMk cId="833595520" sldId="305"/>
        </pc:sldMkLst>
        <pc:spChg chg="mod">
          <ac:chgData name="Mitja Desmet" userId="5be068bb-2223-4621-948a-0c8e965b6350" providerId="ADAL" clId="{9B93C4D0-0015-4725-B224-562853B4427A}" dt="2023-06-18T20:13:53.281" v="2181"/>
          <ac:spMkLst>
            <pc:docMk/>
            <pc:sldMk cId="833595520" sldId="305"/>
            <ac:spMk id="3" creationId="{00000000-0000-0000-0000-000000000000}"/>
          </ac:spMkLst>
        </pc:spChg>
        <pc:spChg chg="mod">
          <ac:chgData name="Mitja Desmet" userId="5be068bb-2223-4621-948a-0c8e965b6350" providerId="ADAL" clId="{9B93C4D0-0015-4725-B224-562853B4427A}" dt="2023-06-15T07:12:30.887" v="1911" actId="20577"/>
          <ac:spMkLst>
            <pc:docMk/>
            <pc:sldMk cId="833595520" sldId="305"/>
            <ac:spMk id="21" creationId="{00000000-0000-0000-0000-000000000000}"/>
          </ac:spMkLst>
        </pc:spChg>
      </pc:sldChg>
      <pc:sldChg chg="modSp mod">
        <pc:chgData name="Mitja Desmet" userId="5be068bb-2223-4621-948a-0c8e965b6350" providerId="ADAL" clId="{9B93C4D0-0015-4725-B224-562853B4427A}" dt="2023-06-18T20:13:27.718" v="2137"/>
        <pc:sldMkLst>
          <pc:docMk/>
          <pc:sldMk cId="3235863837" sldId="306"/>
        </pc:sldMkLst>
        <pc:spChg chg="mod">
          <ac:chgData name="Mitja Desmet" userId="5be068bb-2223-4621-948a-0c8e965b6350" providerId="ADAL" clId="{9B93C4D0-0015-4725-B224-562853B4427A}" dt="2023-06-18T20:13:27.718" v="2137"/>
          <ac:spMkLst>
            <pc:docMk/>
            <pc:sldMk cId="3235863837" sldId="306"/>
            <ac:spMk id="3" creationId="{00000000-0000-0000-0000-000000000000}"/>
          </ac:spMkLst>
        </pc:spChg>
        <pc:spChg chg="mod">
          <ac:chgData name="Mitja Desmet" userId="5be068bb-2223-4621-948a-0c8e965b6350" providerId="ADAL" clId="{9B93C4D0-0015-4725-B224-562853B4427A}" dt="2023-06-15T07:12:26.898" v="1910" actId="20577"/>
          <ac:spMkLst>
            <pc:docMk/>
            <pc:sldMk cId="3235863837" sldId="306"/>
            <ac:spMk id="21" creationId="{00000000-0000-0000-0000-000000000000}"/>
          </ac:spMkLst>
        </pc:spChg>
      </pc:sldChg>
      <pc:sldChg chg="modSp mod">
        <pc:chgData name="Mitja Desmet" userId="5be068bb-2223-4621-948a-0c8e965b6350" providerId="ADAL" clId="{9B93C4D0-0015-4725-B224-562853B4427A}" dt="2023-06-18T20:13:58.526" v="2182"/>
        <pc:sldMkLst>
          <pc:docMk/>
          <pc:sldMk cId="1068666191" sldId="307"/>
        </pc:sldMkLst>
        <pc:spChg chg="mod">
          <ac:chgData name="Mitja Desmet" userId="5be068bb-2223-4621-948a-0c8e965b6350" providerId="ADAL" clId="{9B93C4D0-0015-4725-B224-562853B4427A}" dt="2023-06-18T20:13:58.526" v="2182"/>
          <ac:spMkLst>
            <pc:docMk/>
            <pc:sldMk cId="1068666191" sldId="307"/>
            <ac:spMk id="2" creationId="{257F1F5F-7A0E-5791-3A3C-A8FD08DF030E}"/>
          </ac:spMkLst>
        </pc:spChg>
      </pc:sldChg>
      <pc:sldChg chg="modSp mod">
        <pc:chgData name="Mitja Desmet" userId="5be068bb-2223-4621-948a-0c8e965b6350" providerId="ADAL" clId="{9B93C4D0-0015-4725-B224-562853B4427A}" dt="2023-06-18T20:14:03.135" v="2183"/>
        <pc:sldMkLst>
          <pc:docMk/>
          <pc:sldMk cId="2089134307" sldId="308"/>
        </pc:sldMkLst>
        <pc:spChg chg="mod">
          <ac:chgData name="Mitja Desmet" userId="5be068bb-2223-4621-948a-0c8e965b6350" providerId="ADAL" clId="{9B93C4D0-0015-4725-B224-562853B4427A}" dt="2023-06-18T20:14:03.135" v="2183"/>
          <ac:spMkLst>
            <pc:docMk/>
            <pc:sldMk cId="2089134307" sldId="308"/>
            <ac:spMk id="2" creationId="{1D5B1807-A2C6-C2FE-5802-BA7656EBD4C7}"/>
          </ac:spMkLst>
        </pc:spChg>
      </pc:sldChg>
      <pc:sldChg chg="modSp mod ord">
        <pc:chgData name="Mitja Desmet" userId="5be068bb-2223-4621-948a-0c8e965b6350" providerId="ADAL" clId="{9B93C4D0-0015-4725-B224-562853B4427A}" dt="2023-06-18T20:15:40.154" v="2212" actId="20577"/>
        <pc:sldMkLst>
          <pc:docMk/>
          <pc:sldMk cId="4026108228" sldId="309"/>
        </pc:sldMkLst>
        <pc:spChg chg="mod">
          <ac:chgData name="Mitja Desmet" userId="5be068bb-2223-4621-948a-0c8e965b6350" providerId="ADAL" clId="{9B93C4D0-0015-4725-B224-562853B4427A}" dt="2023-06-18T20:15:18.934" v="2203"/>
          <ac:spMkLst>
            <pc:docMk/>
            <pc:sldMk cId="4026108228" sldId="309"/>
            <ac:spMk id="2" creationId="{1D5B1807-A2C6-C2FE-5802-BA7656EBD4C7}"/>
          </ac:spMkLst>
        </pc:spChg>
        <pc:spChg chg="mod">
          <ac:chgData name="Mitja Desmet" userId="5be068bb-2223-4621-948a-0c8e965b6350" providerId="ADAL" clId="{9B93C4D0-0015-4725-B224-562853B4427A}" dt="2023-06-18T20:15:40.154" v="2212" actId="20577"/>
          <ac:spMkLst>
            <pc:docMk/>
            <pc:sldMk cId="4026108228" sldId="309"/>
            <ac:spMk id="3" creationId="{58F69FE4-78C5-14E2-E539-7FCF9831CE94}"/>
          </ac:spMkLst>
        </pc:spChg>
      </pc:sldChg>
      <pc:sldChg chg="addSp delSp modSp mod">
        <pc:chgData name="Mitja Desmet" userId="5be068bb-2223-4621-948a-0c8e965b6350" providerId="ADAL" clId="{9B93C4D0-0015-4725-B224-562853B4427A}" dt="2023-06-18T20:35:00.414" v="2214" actId="20577"/>
        <pc:sldMkLst>
          <pc:docMk/>
          <pc:sldMk cId="391621511" sldId="310"/>
        </pc:sldMkLst>
        <pc:spChg chg="mod">
          <ac:chgData name="Mitja Desmet" userId="5be068bb-2223-4621-948a-0c8e965b6350" providerId="ADAL" clId="{9B93C4D0-0015-4725-B224-562853B4427A}" dt="2023-06-18T20:14:06.850" v="2184"/>
          <ac:spMkLst>
            <pc:docMk/>
            <pc:sldMk cId="391621511" sldId="310"/>
            <ac:spMk id="2" creationId="{83728D7D-749D-9705-AA10-791A90EFA919}"/>
          </ac:spMkLst>
        </pc:spChg>
        <pc:spChg chg="mod">
          <ac:chgData name="Mitja Desmet" userId="5be068bb-2223-4621-948a-0c8e965b6350" providerId="ADAL" clId="{9B93C4D0-0015-4725-B224-562853B4427A}" dt="2023-06-18T20:35:00.414" v="2214" actId="20577"/>
          <ac:spMkLst>
            <pc:docMk/>
            <pc:sldMk cId="391621511" sldId="310"/>
            <ac:spMk id="3" creationId="{03990B77-653E-6B53-71E0-D09D1AD5EC4B}"/>
          </ac:spMkLst>
        </pc:spChg>
        <pc:spChg chg="mod">
          <ac:chgData name="Mitja Desmet" userId="5be068bb-2223-4621-948a-0c8e965b6350" providerId="ADAL" clId="{9B93C4D0-0015-4725-B224-562853B4427A}" dt="2023-06-15T07:40:55.875" v="2039" actId="1076"/>
          <ac:spMkLst>
            <pc:docMk/>
            <pc:sldMk cId="391621511" sldId="310"/>
            <ac:spMk id="11" creationId="{4028B403-2BC0-7E95-E56E-47E5ABE0EA2D}"/>
          </ac:spMkLst>
        </pc:spChg>
        <pc:spChg chg="mod">
          <ac:chgData name="Mitja Desmet" userId="5be068bb-2223-4621-948a-0c8e965b6350" providerId="ADAL" clId="{9B93C4D0-0015-4725-B224-562853B4427A}" dt="2023-06-15T07:40:49.506" v="2038" actId="404"/>
          <ac:spMkLst>
            <pc:docMk/>
            <pc:sldMk cId="391621511" sldId="310"/>
            <ac:spMk id="13" creationId="{5D7A1A55-A2DF-1D58-A7C2-FA85CB4007E2}"/>
          </ac:spMkLst>
        </pc:spChg>
        <pc:picChg chg="add mod">
          <ac:chgData name="Mitja Desmet" userId="5be068bb-2223-4621-948a-0c8e965b6350" providerId="ADAL" clId="{9B93C4D0-0015-4725-B224-562853B4427A}" dt="2023-06-15T07:39:54.823" v="2036" actId="1076"/>
          <ac:picMkLst>
            <pc:docMk/>
            <pc:sldMk cId="391621511" sldId="310"/>
            <ac:picMk id="14" creationId="{BE1912E4-82AD-B529-2936-5F83491FEE71}"/>
          </ac:picMkLst>
        </pc:picChg>
        <pc:cxnChg chg="add del mod">
          <ac:chgData name="Mitja Desmet" userId="5be068bb-2223-4621-948a-0c8e965b6350" providerId="ADAL" clId="{9B93C4D0-0015-4725-B224-562853B4427A}" dt="2023-06-15T07:31:21.801" v="2014" actId="478"/>
          <ac:cxnSpMkLst>
            <pc:docMk/>
            <pc:sldMk cId="391621511" sldId="310"/>
            <ac:cxnSpMk id="4" creationId="{CB319520-7C90-95A3-5402-FBB60A0C733B}"/>
          </ac:cxnSpMkLst>
        </pc:cxnChg>
        <pc:cxnChg chg="add mod">
          <ac:chgData name="Mitja Desmet" userId="5be068bb-2223-4621-948a-0c8e965b6350" providerId="ADAL" clId="{9B93C4D0-0015-4725-B224-562853B4427A}" dt="2023-06-15T07:41:38.706" v="2044" actId="14100"/>
          <ac:cxnSpMkLst>
            <pc:docMk/>
            <pc:sldMk cId="391621511" sldId="310"/>
            <ac:cxnSpMk id="9" creationId="{53B8D35E-5791-17C9-5A21-058D68E82435}"/>
          </ac:cxnSpMkLst>
        </pc:cxnChg>
        <pc:cxnChg chg="del">
          <ac:chgData name="Mitja Desmet" userId="5be068bb-2223-4621-948a-0c8e965b6350" providerId="ADAL" clId="{9B93C4D0-0015-4725-B224-562853B4427A}" dt="2023-06-15T07:30:19.556" v="2004" actId="478"/>
          <ac:cxnSpMkLst>
            <pc:docMk/>
            <pc:sldMk cId="391621511" sldId="310"/>
            <ac:cxnSpMk id="10" creationId="{994235B7-8D6D-F6CB-6B13-8EF07CF01D4B}"/>
          </ac:cxnSpMkLst>
        </pc:cxnChg>
      </pc:sldChg>
      <pc:sldChg chg="modSp mod ord modTransition">
        <pc:chgData name="Mitja Desmet" userId="5be068bb-2223-4621-948a-0c8e965b6350" providerId="ADAL" clId="{9B93C4D0-0015-4725-B224-562853B4427A}" dt="2023-06-18T20:15:29.638" v="2207" actId="20577"/>
        <pc:sldMkLst>
          <pc:docMk/>
          <pc:sldMk cId="1153734595" sldId="311"/>
        </pc:sldMkLst>
        <pc:spChg chg="mod">
          <ac:chgData name="Mitja Desmet" userId="5be068bb-2223-4621-948a-0c8e965b6350" providerId="ADAL" clId="{9B93C4D0-0015-4725-B224-562853B4427A}" dt="2023-06-18T20:15:10.972" v="2201"/>
          <ac:spMkLst>
            <pc:docMk/>
            <pc:sldMk cId="1153734595" sldId="311"/>
            <ac:spMk id="2" creationId="{83728D7D-749D-9705-AA10-791A90EFA919}"/>
          </ac:spMkLst>
        </pc:spChg>
        <pc:spChg chg="mod">
          <ac:chgData name="Mitja Desmet" userId="5be068bb-2223-4621-948a-0c8e965b6350" providerId="ADAL" clId="{9B93C4D0-0015-4725-B224-562853B4427A}" dt="2023-06-18T20:15:29.638" v="2207" actId="20577"/>
          <ac:spMkLst>
            <pc:docMk/>
            <pc:sldMk cId="1153734595" sldId="311"/>
            <ac:spMk id="3" creationId="{03990B77-653E-6B53-71E0-D09D1AD5EC4B}"/>
          </ac:spMkLst>
        </pc:spChg>
      </pc:sldChg>
      <pc:sldChg chg="addSp delSp modSp del mod modTransition">
        <pc:chgData name="Mitja Desmet" userId="5be068bb-2223-4621-948a-0c8e965b6350" providerId="ADAL" clId="{9B93C4D0-0015-4725-B224-562853B4427A}" dt="2023-06-15T07:40:00.316" v="2037" actId="2696"/>
        <pc:sldMkLst>
          <pc:docMk/>
          <pc:sldMk cId="899924475" sldId="312"/>
        </pc:sldMkLst>
        <pc:cxnChg chg="add del mod">
          <ac:chgData name="Mitja Desmet" userId="5be068bb-2223-4621-948a-0c8e965b6350" providerId="ADAL" clId="{9B93C4D0-0015-4725-B224-562853B4427A}" dt="2023-06-15T07:31:56.453" v="2020" actId="478"/>
          <ac:cxnSpMkLst>
            <pc:docMk/>
            <pc:sldMk cId="899924475" sldId="312"/>
            <ac:cxnSpMk id="5" creationId="{B6BD10AF-2639-D9FA-33AB-A01F9761B433}"/>
          </ac:cxnSpMkLst>
        </pc:cxnChg>
        <pc:cxnChg chg="del mod">
          <ac:chgData name="Mitja Desmet" userId="5be068bb-2223-4621-948a-0c8e965b6350" providerId="ADAL" clId="{9B93C4D0-0015-4725-B224-562853B4427A}" dt="2023-06-15T07:31:38.952" v="2017" actId="478"/>
          <ac:cxnSpMkLst>
            <pc:docMk/>
            <pc:sldMk cId="899924475" sldId="312"/>
            <ac:cxnSpMk id="7" creationId="{E1AD8A0F-AB27-B34B-6CDD-7CAE094CDFA2}"/>
          </ac:cxnSpMkLst>
        </pc:cxnChg>
        <pc:cxnChg chg="add mod">
          <ac:chgData name="Mitja Desmet" userId="5be068bb-2223-4621-948a-0c8e965b6350" providerId="ADAL" clId="{9B93C4D0-0015-4725-B224-562853B4427A}" dt="2023-06-15T07:31:56.962" v="2021"/>
          <ac:cxnSpMkLst>
            <pc:docMk/>
            <pc:sldMk cId="899924475" sldId="312"/>
            <ac:cxnSpMk id="9" creationId="{6E33055A-00A4-8BEA-1E67-32FBB0DD1432}"/>
          </ac:cxnSpMkLst>
        </pc:cxnChg>
      </pc:sldChg>
      <pc:sldChg chg="addSp delSp modSp mod modTransition">
        <pc:chgData name="Mitja Desmet" userId="5be068bb-2223-4621-948a-0c8e965b6350" providerId="ADAL" clId="{9B93C4D0-0015-4725-B224-562853B4427A}" dt="2023-06-18T20:35:04.377" v="2216" actId="20577"/>
        <pc:sldMkLst>
          <pc:docMk/>
          <pc:sldMk cId="817656014" sldId="313"/>
        </pc:sldMkLst>
        <pc:spChg chg="mod">
          <ac:chgData name="Mitja Desmet" userId="5be068bb-2223-4621-948a-0c8e965b6350" providerId="ADAL" clId="{9B93C4D0-0015-4725-B224-562853B4427A}" dt="2023-06-18T20:14:09.956" v="2185"/>
          <ac:spMkLst>
            <pc:docMk/>
            <pc:sldMk cId="817656014" sldId="313"/>
            <ac:spMk id="2" creationId="{83728D7D-749D-9705-AA10-791A90EFA919}"/>
          </ac:spMkLst>
        </pc:spChg>
        <pc:spChg chg="mod">
          <ac:chgData name="Mitja Desmet" userId="5be068bb-2223-4621-948a-0c8e965b6350" providerId="ADAL" clId="{9B93C4D0-0015-4725-B224-562853B4427A}" dt="2023-06-18T20:35:04.377" v="2216" actId="20577"/>
          <ac:spMkLst>
            <pc:docMk/>
            <pc:sldMk cId="817656014" sldId="313"/>
            <ac:spMk id="3" creationId="{03990B77-653E-6B53-71E0-D09D1AD5EC4B}"/>
          </ac:spMkLst>
        </pc:spChg>
        <pc:picChg chg="del">
          <ac:chgData name="Mitja Desmet" userId="5be068bb-2223-4621-948a-0c8e965b6350" providerId="ADAL" clId="{9B93C4D0-0015-4725-B224-562853B4427A}" dt="2023-06-15T07:52:32.082" v="2049" actId="478"/>
          <ac:picMkLst>
            <pc:docMk/>
            <pc:sldMk cId="817656014" sldId="313"/>
            <ac:picMk id="4" creationId="{67904C5A-D17C-04D1-A1CF-0A74FB778455}"/>
          </ac:picMkLst>
        </pc:picChg>
        <pc:picChg chg="add del mod">
          <ac:chgData name="Mitja Desmet" userId="5be068bb-2223-4621-948a-0c8e965b6350" providerId="ADAL" clId="{9B93C4D0-0015-4725-B224-562853B4427A}" dt="2023-06-15T07:54:09.500" v="2059" actId="478"/>
          <ac:picMkLst>
            <pc:docMk/>
            <pc:sldMk cId="817656014" sldId="313"/>
            <ac:picMk id="5" creationId="{24A51233-E882-A7D4-9B2C-0704A4B1F262}"/>
          </ac:picMkLst>
        </pc:picChg>
        <pc:picChg chg="add mod">
          <ac:chgData name="Mitja Desmet" userId="5be068bb-2223-4621-948a-0c8e965b6350" providerId="ADAL" clId="{9B93C4D0-0015-4725-B224-562853B4427A}" dt="2023-06-15T07:54:12.648" v="2061" actId="29295"/>
          <ac:picMkLst>
            <pc:docMk/>
            <pc:sldMk cId="817656014" sldId="313"/>
            <ac:picMk id="6" creationId="{B7980F00-B9ED-2AFC-6436-472139068877}"/>
          </ac:picMkLst>
        </pc:picChg>
      </pc:sldChg>
      <pc:sldChg chg="del modTransition">
        <pc:chgData name="Mitja Desmet" userId="5be068bb-2223-4621-948a-0c8e965b6350" providerId="ADAL" clId="{9B93C4D0-0015-4725-B224-562853B4427A}" dt="2023-06-15T07:52:52.242" v="2052" actId="47"/>
        <pc:sldMkLst>
          <pc:docMk/>
          <pc:sldMk cId="3288102387" sldId="314"/>
        </pc:sldMkLst>
      </pc:sldChg>
      <pc:sldChg chg="addSp delSp modSp mod modTransition">
        <pc:chgData name="Mitja Desmet" userId="5be068bb-2223-4621-948a-0c8e965b6350" providerId="ADAL" clId="{9B93C4D0-0015-4725-B224-562853B4427A}" dt="2023-06-18T20:35:21.790" v="2218" actId="20577"/>
        <pc:sldMkLst>
          <pc:docMk/>
          <pc:sldMk cId="1548933040" sldId="315"/>
        </pc:sldMkLst>
        <pc:spChg chg="mod">
          <ac:chgData name="Mitja Desmet" userId="5be068bb-2223-4621-948a-0c8e965b6350" providerId="ADAL" clId="{9B93C4D0-0015-4725-B224-562853B4427A}" dt="2023-06-18T20:14:13.627" v="2186"/>
          <ac:spMkLst>
            <pc:docMk/>
            <pc:sldMk cId="1548933040" sldId="315"/>
            <ac:spMk id="2" creationId="{83728D7D-749D-9705-AA10-791A90EFA919}"/>
          </ac:spMkLst>
        </pc:spChg>
        <pc:spChg chg="mod">
          <ac:chgData name="Mitja Desmet" userId="5be068bb-2223-4621-948a-0c8e965b6350" providerId="ADAL" clId="{9B93C4D0-0015-4725-B224-562853B4427A}" dt="2023-06-18T20:35:21.790" v="2218" actId="20577"/>
          <ac:spMkLst>
            <pc:docMk/>
            <pc:sldMk cId="1548933040" sldId="315"/>
            <ac:spMk id="3" creationId="{03990B77-653E-6B53-71E0-D09D1AD5EC4B}"/>
          </ac:spMkLst>
        </pc:spChg>
        <pc:picChg chg="add mod ord">
          <ac:chgData name="Mitja Desmet" userId="5be068bb-2223-4621-948a-0c8e965b6350" providerId="ADAL" clId="{9B93C4D0-0015-4725-B224-562853B4427A}" dt="2023-06-15T07:53:54.783" v="2058" actId="408"/>
          <ac:picMkLst>
            <pc:docMk/>
            <pc:sldMk cId="1548933040" sldId="315"/>
            <ac:picMk id="4" creationId="{4D64C9FD-1605-B528-E1F9-A834A2917FF1}"/>
          </ac:picMkLst>
        </pc:picChg>
        <pc:picChg chg="mod">
          <ac:chgData name="Mitja Desmet" userId="5be068bb-2223-4621-948a-0c8e965b6350" providerId="ADAL" clId="{9B93C4D0-0015-4725-B224-562853B4427A}" dt="2023-06-15T07:53:49.323" v="2057" actId="1076"/>
          <ac:picMkLst>
            <pc:docMk/>
            <pc:sldMk cId="1548933040" sldId="315"/>
            <ac:picMk id="6" creationId="{54A346AA-27D2-64D6-F596-0DEE3B2AD368}"/>
          </ac:picMkLst>
        </pc:picChg>
        <pc:picChg chg="mod">
          <ac:chgData name="Mitja Desmet" userId="5be068bb-2223-4621-948a-0c8e965b6350" providerId="ADAL" clId="{9B93C4D0-0015-4725-B224-562853B4427A}" dt="2023-06-15T07:53:49.323" v="2057" actId="1076"/>
          <ac:picMkLst>
            <pc:docMk/>
            <pc:sldMk cId="1548933040" sldId="315"/>
            <ac:picMk id="8" creationId="{B74CD395-2650-4FE5-B5D5-72A06739E4AB}"/>
          </ac:picMkLst>
        </pc:picChg>
        <pc:cxnChg chg="add del">
          <ac:chgData name="Mitja Desmet" userId="5be068bb-2223-4621-948a-0c8e965b6350" providerId="ADAL" clId="{9B93C4D0-0015-4725-B224-562853B4427A}" dt="2023-06-15T07:53:14.134" v="2054" actId="478"/>
          <ac:cxnSpMkLst>
            <pc:docMk/>
            <pc:sldMk cId="1548933040" sldId="315"/>
            <ac:cxnSpMk id="7" creationId="{3B07E8EA-70A3-500A-8C93-66600080946A}"/>
          </ac:cxnSpMkLst>
        </pc:cxnChg>
        <pc:cxnChg chg="add mod">
          <ac:chgData name="Mitja Desmet" userId="5be068bb-2223-4621-948a-0c8e965b6350" providerId="ADAL" clId="{9B93C4D0-0015-4725-B224-562853B4427A}" dt="2023-06-15T07:54:45.838" v="2067" actId="14100"/>
          <ac:cxnSpMkLst>
            <pc:docMk/>
            <pc:sldMk cId="1548933040" sldId="315"/>
            <ac:cxnSpMk id="10" creationId="{0E06976A-90C8-01EB-1CC5-D5F00DCAB47E}"/>
          </ac:cxnSpMkLst>
        </pc:cxnChg>
        <pc:cxnChg chg="add mod">
          <ac:chgData name="Mitja Desmet" userId="5be068bb-2223-4621-948a-0c8e965b6350" providerId="ADAL" clId="{9B93C4D0-0015-4725-B224-562853B4427A}" dt="2023-06-15T07:54:40.512" v="2065" actId="14100"/>
          <ac:cxnSpMkLst>
            <pc:docMk/>
            <pc:sldMk cId="1548933040" sldId="315"/>
            <ac:cxnSpMk id="12" creationId="{863C58AC-8EC8-997B-D12D-63E1AD42453C}"/>
          </ac:cxnSpMkLst>
        </pc:cxnChg>
      </pc:sldChg>
      <pc:sldChg chg="del modTransition">
        <pc:chgData name="Mitja Desmet" userId="5be068bb-2223-4621-948a-0c8e965b6350" providerId="ADAL" clId="{9B93C4D0-0015-4725-B224-562853B4427A}" dt="2023-06-14T20:15:08.948" v="11" actId="47"/>
        <pc:sldMkLst>
          <pc:docMk/>
          <pc:sldMk cId="1718623227" sldId="316"/>
        </pc:sldMkLst>
      </pc:sldChg>
      <pc:sldChg chg="modSp mod">
        <pc:chgData name="Mitja Desmet" userId="5be068bb-2223-4621-948a-0c8e965b6350" providerId="ADAL" clId="{9B93C4D0-0015-4725-B224-562853B4427A}" dt="2023-06-18T20:37:45.556" v="2226" actId="20577"/>
        <pc:sldMkLst>
          <pc:docMk/>
          <pc:sldMk cId="2887282300" sldId="317"/>
        </pc:sldMkLst>
        <pc:spChg chg="mod">
          <ac:chgData name="Mitja Desmet" userId="5be068bb-2223-4621-948a-0c8e965b6350" providerId="ADAL" clId="{9B93C4D0-0015-4725-B224-562853B4427A}" dt="2023-06-18T20:14:28.515" v="2189"/>
          <ac:spMkLst>
            <pc:docMk/>
            <pc:sldMk cId="2887282300" sldId="317"/>
            <ac:spMk id="2" creationId="{83728D7D-749D-9705-AA10-791A90EFA919}"/>
          </ac:spMkLst>
        </pc:spChg>
        <pc:spChg chg="mod">
          <ac:chgData name="Mitja Desmet" userId="5be068bb-2223-4621-948a-0c8e965b6350" providerId="ADAL" clId="{9B93C4D0-0015-4725-B224-562853B4427A}" dt="2023-06-18T20:37:45.556" v="2226" actId="20577"/>
          <ac:spMkLst>
            <pc:docMk/>
            <pc:sldMk cId="2887282300" sldId="317"/>
            <ac:spMk id="3" creationId="{03990B77-653E-6B53-71E0-D09D1AD5EC4B}"/>
          </ac:spMkLst>
        </pc:spChg>
      </pc:sldChg>
      <pc:sldChg chg="modSp mod">
        <pc:chgData name="Mitja Desmet" userId="5be068bb-2223-4621-948a-0c8e965b6350" providerId="ADAL" clId="{9B93C4D0-0015-4725-B224-562853B4427A}" dt="2023-06-18T20:14:34.463" v="2190"/>
        <pc:sldMkLst>
          <pc:docMk/>
          <pc:sldMk cId="309984848" sldId="318"/>
        </pc:sldMkLst>
        <pc:spChg chg="mod">
          <ac:chgData name="Mitja Desmet" userId="5be068bb-2223-4621-948a-0c8e965b6350" providerId="ADAL" clId="{9B93C4D0-0015-4725-B224-562853B4427A}" dt="2023-06-18T20:14:34.463" v="2190"/>
          <ac:spMkLst>
            <pc:docMk/>
            <pc:sldMk cId="309984848" sldId="318"/>
            <ac:spMk id="2" creationId="{83728D7D-749D-9705-AA10-791A90EFA919}"/>
          </ac:spMkLst>
        </pc:spChg>
        <pc:spChg chg="mod">
          <ac:chgData name="Mitja Desmet" userId="5be068bb-2223-4621-948a-0c8e965b6350" providerId="ADAL" clId="{9B93C4D0-0015-4725-B224-562853B4427A}" dt="2023-06-14T20:17:20.623" v="12" actId="1076"/>
          <ac:spMkLst>
            <pc:docMk/>
            <pc:sldMk cId="309984848" sldId="318"/>
            <ac:spMk id="11" creationId="{1D9DFFC0-0E2E-3FBB-A443-A1720D01E1F3}"/>
          </ac:spMkLst>
        </pc:spChg>
      </pc:sldChg>
      <pc:sldChg chg="addSp delSp modSp mod modTransition delAnim modAnim">
        <pc:chgData name="Mitja Desmet" userId="5be068bb-2223-4621-948a-0c8e965b6350" providerId="ADAL" clId="{9B93C4D0-0015-4725-B224-562853B4427A}" dt="2023-06-18T20:14:39.475" v="2191"/>
        <pc:sldMkLst>
          <pc:docMk/>
          <pc:sldMk cId="4185863085" sldId="319"/>
        </pc:sldMkLst>
        <pc:spChg chg="mod">
          <ac:chgData name="Mitja Desmet" userId="5be068bb-2223-4621-948a-0c8e965b6350" providerId="ADAL" clId="{9B93C4D0-0015-4725-B224-562853B4427A}" dt="2023-06-18T20:14:39.475" v="2191"/>
          <ac:spMkLst>
            <pc:docMk/>
            <pc:sldMk cId="4185863085" sldId="319"/>
            <ac:spMk id="2" creationId="{92A19A3F-DAA0-E318-CF40-6881BFB5656C}"/>
          </ac:spMkLst>
        </pc:spChg>
        <pc:spChg chg="add del mod">
          <ac:chgData name="Mitja Desmet" userId="5be068bb-2223-4621-948a-0c8e965b6350" providerId="ADAL" clId="{9B93C4D0-0015-4725-B224-562853B4427A}" dt="2023-06-14T20:17:39.020" v="16" actId="478"/>
          <ac:spMkLst>
            <pc:docMk/>
            <pc:sldMk cId="4185863085" sldId="319"/>
            <ac:spMk id="4" creationId="{45230C7A-C22D-7014-ABBB-AE700211A36D}"/>
          </ac:spMkLst>
        </pc:spChg>
        <pc:spChg chg="mod">
          <ac:chgData name="Mitja Desmet" userId="5be068bb-2223-4621-948a-0c8e965b6350" providerId="ADAL" clId="{9B93C4D0-0015-4725-B224-562853B4427A}" dt="2023-06-14T20:21:49.183" v="20" actId="1076"/>
          <ac:spMkLst>
            <pc:docMk/>
            <pc:sldMk cId="4185863085" sldId="319"/>
            <ac:spMk id="26" creationId="{F74D0614-55EF-E216-B63B-29194C241DBB}"/>
          </ac:spMkLst>
        </pc:spChg>
      </pc:sldChg>
      <pc:sldChg chg="modSp mod">
        <pc:chgData name="Mitja Desmet" userId="5be068bb-2223-4621-948a-0c8e965b6350" providerId="ADAL" clId="{9B93C4D0-0015-4725-B224-562853B4427A}" dt="2023-06-18T20:14:42.395" v="2192"/>
        <pc:sldMkLst>
          <pc:docMk/>
          <pc:sldMk cId="3104435311" sldId="320"/>
        </pc:sldMkLst>
        <pc:spChg chg="mod">
          <ac:chgData name="Mitja Desmet" userId="5be068bb-2223-4621-948a-0c8e965b6350" providerId="ADAL" clId="{9B93C4D0-0015-4725-B224-562853B4427A}" dt="2023-06-18T20:14:42.395" v="2192"/>
          <ac:spMkLst>
            <pc:docMk/>
            <pc:sldMk cId="3104435311" sldId="320"/>
            <ac:spMk id="2" creationId="{17E214DE-A41B-4FCA-AF1E-821942B5822C}"/>
          </ac:spMkLst>
        </pc:spChg>
      </pc:sldChg>
      <pc:sldChg chg="modSp mod">
        <pc:chgData name="Mitja Desmet" userId="5be068bb-2223-4621-948a-0c8e965b6350" providerId="ADAL" clId="{9B93C4D0-0015-4725-B224-562853B4427A}" dt="2023-06-18T20:14:45.349" v="2193"/>
        <pc:sldMkLst>
          <pc:docMk/>
          <pc:sldMk cId="1224229394" sldId="321"/>
        </pc:sldMkLst>
        <pc:spChg chg="mod">
          <ac:chgData name="Mitja Desmet" userId="5be068bb-2223-4621-948a-0c8e965b6350" providerId="ADAL" clId="{9B93C4D0-0015-4725-B224-562853B4427A}" dt="2023-06-18T20:14:45.349" v="2193"/>
          <ac:spMkLst>
            <pc:docMk/>
            <pc:sldMk cId="1224229394" sldId="321"/>
            <ac:spMk id="2" creationId="{A86BAED7-68AD-0964-94D2-0EBFC0EDE7C7}"/>
          </ac:spMkLst>
        </pc:spChg>
      </pc:sldChg>
      <pc:sldChg chg="addSp delSp modSp mod">
        <pc:chgData name="Mitja Desmet" userId="5be068bb-2223-4621-948a-0c8e965b6350" providerId="ADAL" clId="{9B93C4D0-0015-4725-B224-562853B4427A}" dt="2023-06-18T20:14:50.659" v="2195"/>
        <pc:sldMkLst>
          <pc:docMk/>
          <pc:sldMk cId="4144323924" sldId="322"/>
        </pc:sldMkLst>
        <pc:spChg chg="mod">
          <ac:chgData name="Mitja Desmet" userId="5be068bb-2223-4621-948a-0c8e965b6350" providerId="ADAL" clId="{9B93C4D0-0015-4725-B224-562853B4427A}" dt="2023-06-18T20:14:50.659" v="2195"/>
          <ac:spMkLst>
            <pc:docMk/>
            <pc:sldMk cId="4144323924" sldId="322"/>
            <ac:spMk id="2" creationId="{BF6127EA-83EB-C4C2-7995-9E9D520285A7}"/>
          </ac:spMkLst>
        </pc:spChg>
        <pc:spChg chg="mod">
          <ac:chgData name="Mitja Desmet" userId="5be068bb-2223-4621-948a-0c8e965b6350" providerId="ADAL" clId="{9B93C4D0-0015-4725-B224-562853B4427A}" dt="2023-06-14T20:47:48.031" v="828" actId="20577"/>
          <ac:spMkLst>
            <pc:docMk/>
            <pc:sldMk cId="4144323924" sldId="322"/>
            <ac:spMk id="4" creationId="{52A00DAB-5FB9-8BE2-090C-9A8A4BBE271A}"/>
          </ac:spMkLst>
        </pc:spChg>
        <pc:spChg chg="mod">
          <ac:chgData name="Mitja Desmet" userId="5be068bb-2223-4621-948a-0c8e965b6350" providerId="ADAL" clId="{9B93C4D0-0015-4725-B224-562853B4427A}" dt="2023-06-14T20:48:13.738" v="889" actId="20577"/>
          <ac:spMkLst>
            <pc:docMk/>
            <pc:sldMk cId="4144323924" sldId="322"/>
            <ac:spMk id="6" creationId="{9B3AA347-68CF-5356-972F-B2EC34D08B56}"/>
          </ac:spMkLst>
        </pc:spChg>
        <pc:spChg chg="mod">
          <ac:chgData name="Mitja Desmet" userId="5be068bb-2223-4621-948a-0c8e965b6350" providerId="ADAL" clId="{9B93C4D0-0015-4725-B224-562853B4427A}" dt="2023-06-14T20:48:35.477" v="942" actId="113"/>
          <ac:spMkLst>
            <pc:docMk/>
            <pc:sldMk cId="4144323924" sldId="322"/>
            <ac:spMk id="7" creationId="{F58C9776-1EAB-310F-CAA5-B19A3BA9B3A1}"/>
          </ac:spMkLst>
        </pc:spChg>
        <pc:spChg chg="mod">
          <ac:chgData name="Mitja Desmet" userId="5be068bb-2223-4621-948a-0c8e965b6350" providerId="ADAL" clId="{9B93C4D0-0015-4725-B224-562853B4427A}" dt="2023-06-14T20:48:38.816" v="943" actId="113"/>
          <ac:spMkLst>
            <pc:docMk/>
            <pc:sldMk cId="4144323924" sldId="322"/>
            <ac:spMk id="14" creationId="{13F8A528-1987-1399-93C3-53B862A14B9D}"/>
          </ac:spMkLst>
        </pc:spChg>
        <pc:spChg chg="del mod">
          <ac:chgData name="Mitja Desmet" userId="5be068bb-2223-4621-948a-0c8e965b6350" providerId="ADAL" clId="{9B93C4D0-0015-4725-B224-562853B4427A}" dt="2023-06-14T20:45:38.467" v="694" actId="478"/>
          <ac:spMkLst>
            <pc:docMk/>
            <pc:sldMk cId="4144323924" sldId="322"/>
            <ac:spMk id="17" creationId="{EACD4EAF-79E4-2F7C-9069-055AABC7F501}"/>
          </ac:spMkLst>
        </pc:spChg>
        <pc:spChg chg="del mod">
          <ac:chgData name="Mitja Desmet" userId="5be068bb-2223-4621-948a-0c8e965b6350" providerId="ADAL" clId="{9B93C4D0-0015-4725-B224-562853B4427A}" dt="2023-06-14T20:45:14.626" v="676" actId="478"/>
          <ac:spMkLst>
            <pc:docMk/>
            <pc:sldMk cId="4144323924" sldId="322"/>
            <ac:spMk id="18" creationId="{A04395B9-DE4C-C0D3-B725-9BC975CB434B}"/>
          </ac:spMkLst>
        </pc:spChg>
        <pc:spChg chg="add mod">
          <ac:chgData name="Mitja Desmet" userId="5be068bb-2223-4621-948a-0c8e965b6350" providerId="ADAL" clId="{9B93C4D0-0015-4725-B224-562853B4427A}" dt="2023-06-15T07:27:04.062" v="1955" actId="408"/>
          <ac:spMkLst>
            <pc:docMk/>
            <pc:sldMk cId="4144323924" sldId="322"/>
            <ac:spMk id="21" creationId="{9597E170-4418-6F75-BF73-460C9BB5DC2F}"/>
          </ac:spMkLst>
        </pc:spChg>
        <pc:spChg chg="add del mod">
          <ac:chgData name="Mitja Desmet" userId="5be068bb-2223-4621-948a-0c8e965b6350" providerId="ADAL" clId="{9B93C4D0-0015-4725-B224-562853B4427A}" dt="2023-06-15T07:26:04.175" v="1912" actId="478"/>
          <ac:spMkLst>
            <pc:docMk/>
            <pc:sldMk cId="4144323924" sldId="322"/>
            <ac:spMk id="23" creationId="{47A827D5-CA5C-2A77-114B-3A19152CE332}"/>
          </ac:spMkLst>
        </pc:spChg>
        <pc:cxnChg chg="mod">
          <ac:chgData name="Mitja Desmet" userId="5be068bb-2223-4621-948a-0c8e965b6350" providerId="ADAL" clId="{9B93C4D0-0015-4725-B224-562853B4427A}" dt="2023-06-15T07:27:09.203" v="1956" actId="14100"/>
          <ac:cxnSpMkLst>
            <pc:docMk/>
            <pc:sldMk cId="4144323924" sldId="322"/>
            <ac:cxnSpMk id="20" creationId="{C8BA6DB6-7184-6E7D-615F-56D1FDE2D9E2}"/>
          </ac:cxnSpMkLst>
        </pc:cxnChg>
        <pc:cxnChg chg="del mod">
          <ac:chgData name="Mitja Desmet" userId="5be068bb-2223-4621-948a-0c8e965b6350" providerId="ADAL" clId="{9B93C4D0-0015-4725-B224-562853B4427A}" dt="2023-06-15T07:26:05.129" v="1913" actId="478"/>
          <ac:cxnSpMkLst>
            <pc:docMk/>
            <pc:sldMk cId="4144323924" sldId="322"/>
            <ac:cxnSpMk id="22" creationId="{70ED4A70-C34E-6A26-6C43-7CE6E7F6F283}"/>
          </ac:cxnSpMkLst>
        </pc:cxnChg>
        <pc:cxnChg chg="mod">
          <ac:chgData name="Mitja Desmet" userId="5be068bb-2223-4621-948a-0c8e965b6350" providerId="ADAL" clId="{9B93C4D0-0015-4725-B224-562853B4427A}" dt="2023-06-15T07:27:10.849" v="1957" actId="14100"/>
          <ac:cxnSpMkLst>
            <pc:docMk/>
            <pc:sldMk cId="4144323924" sldId="322"/>
            <ac:cxnSpMk id="25" creationId="{DC0AD32C-695A-DF3F-FC1D-BD51F41AB46B}"/>
          </ac:cxnSpMkLst>
        </pc:cxnChg>
      </pc:sldChg>
      <pc:sldChg chg="addSp delSp modSp mod">
        <pc:chgData name="Mitja Desmet" userId="5be068bb-2223-4621-948a-0c8e965b6350" providerId="ADAL" clId="{9B93C4D0-0015-4725-B224-562853B4427A}" dt="2023-06-18T20:14:52.759" v="2196"/>
        <pc:sldMkLst>
          <pc:docMk/>
          <pc:sldMk cId="275595975" sldId="323"/>
        </pc:sldMkLst>
        <pc:spChg chg="mod">
          <ac:chgData name="Mitja Desmet" userId="5be068bb-2223-4621-948a-0c8e965b6350" providerId="ADAL" clId="{9B93C4D0-0015-4725-B224-562853B4427A}" dt="2023-06-18T20:14:52.759" v="2196"/>
          <ac:spMkLst>
            <pc:docMk/>
            <pc:sldMk cId="275595975" sldId="323"/>
            <ac:spMk id="2" creationId="{BF6127EA-83EB-C4C2-7995-9E9D520285A7}"/>
          </ac:spMkLst>
        </pc:spChg>
        <pc:spChg chg="mod">
          <ac:chgData name="Mitja Desmet" userId="5be068bb-2223-4621-948a-0c8e965b6350" providerId="ADAL" clId="{9B93C4D0-0015-4725-B224-562853B4427A}" dt="2023-06-14T20:47:53.201" v="842" actId="20577"/>
          <ac:spMkLst>
            <pc:docMk/>
            <pc:sldMk cId="275595975" sldId="323"/>
            <ac:spMk id="4" creationId="{52A00DAB-5FB9-8BE2-090C-9A8A4BBE271A}"/>
          </ac:spMkLst>
        </pc:spChg>
        <pc:spChg chg="add mod">
          <ac:chgData name="Mitja Desmet" userId="5be068bb-2223-4621-948a-0c8e965b6350" providerId="ADAL" clId="{9B93C4D0-0015-4725-B224-562853B4427A}" dt="2023-06-15T07:27:49.579" v="1998" actId="408"/>
          <ac:spMkLst>
            <pc:docMk/>
            <pc:sldMk cId="275595975" sldId="323"/>
            <ac:spMk id="5" creationId="{106C1188-9540-28F0-66DE-EF7E497AFEA5}"/>
          </ac:spMkLst>
        </pc:spChg>
        <pc:spChg chg="mod">
          <ac:chgData name="Mitja Desmet" userId="5be068bb-2223-4621-948a-0c8e965b6350" providerId="ADAL" clId="{9B93C4D0-0015-4725-B224-562853B4427A}" dt="2023-06-14T20:48:27.130" v="940" actId="20577"/>
          <ac:spMkLst>
            <pc:docMk/>
            <pc:sldMk cId="275595975" sldId="323"/>
            <ac:spMk id="6" creationId="{9B3AA347-68CF-5356-972F-B2EC34D08B56}"/>
          </ac:spMkLst>
        </pc:spChg>
        <pc:spChg chg="mod">
          <ac:chgData name="Mitja Desmet" userId="5be068bb-2223-4621-948a-0c8e965b6350" providerId="ADAL" clId="{9B93C4D0-0015-4725-B224-562853B4427A}" dt="2023-06-14T20:48:32.700" v="941" actId="113"/>
          <ac:spMkLst>
            <pc:docMk/>
            <pc:sldMk cId="275595975" sldId="323"/>
            <ac:spMk id="7" creationId="{F58C9776-1EAB-310F-CAA5-B19A3BA9B3A1}"/>
          </ac:spMkLst>
        </pc:spChg>
        <pc:spChg chg="mod">
          <ac:chgData name="Mitja Desmet" userId="5be068bb-2223-4621-948a-0c8e965b6350" providerId="ADAL" clId="{9B93C4D0-0015-4725-B224-562853B4427A}" dt="2023-06-14T20:48:41.559" v="944" actId="113"/>
          <ac:spMkLst>
            <pc:docMk/>
            <pc:sldMk cId="275595975" sldId="323"/>
            <ac:spMk id="14" creationId="{13F8A528-1987-1399-93C3-53B862A14B9D}"/>
          </ac:spMkLst>
        </pc:spChg>
        <pc:spChg chg="del mod">
          <ac:chgData name="Mitja Desmet" userId="5be068bb-2223-4621-948a-0c8e965b6350" providerId="ADAL" clId="{9B93C4D0-0015-4725-B224-562853B4427A}" dt="2023-06-15T07:27:20.609" v="1958" actId="478"/>
          <ac:spMkLst>
            <pc:docMk/>
            <pc:sldMk cId="275595975" sldId="323"/>
            <ac:spMk id="17" creationId="{EACD4EAF-79E4-2F7C-9069-055AABC7F501}"/>
          </ac:spMkLst>
        </pc:spChg>
        <pc:spChg chg="del mod">
          <ac:chgData name="Mitja Desmet" userId="5be068bb-2223-4621-948a-0c8e965b6350" providerId="ADAL" clId="{9B93C4D0-0015-4725-B224-562853B4427A}" dt="2023-06-15T07:27:20.609" v="1958" actId="478"/>
          <ac:spMkLst>
            <pc:docMk/>
            <pc:sldMk cId="275595975" sldId="323"/>
            <ac:spMk id="18" creationId="{A04395B9-DE4C-C0D3-B725-9BC975CB434B}"/>
          </ac:spMkLst>
        </pc:spChg>
        <pc:cxnChg chg="mod">
          <ac:chgData name="Mitja Desmet" userId="5be068bb-2223-4621-948a-0c8e965b6350" providerId="ADAL" clId="{9B93C4D0-0015-4725-B224-562853B4427A}" dt="2023-06-15T07:27:53.855" v="2000" actId="14100"/>
          <ac:cxnSpMkLst>
            <pc:docMk/>
            <pc:sldMk cId="275595975" sldId="323"/>
            <ac:cxnSpMk id="20" creationId="{C8BA6DB6-7184-6E7D-615F-56D1FDE2D9E2}"/>
          </ac:cxnSpMkLst>
        </pc:cxnChg>
        <pc:cxnChg chg="del">
          <ac:chgData name="Mitja Desmet" userId="5be068bb-2223-4621-948a-0c8e965b6350" providerId="ADAL" clId="{9B93C4D0-0015-4725-B224-562853B4427A}" dt="2023-06-15T07:27:22.250" v="1959" actId="478"/>
          <ac:cxnSpMkLst>
            <pc:docMk/>
            <pc:sldMk cId="275595975" sldId="323"/>
            <ac:cxnSpMk id="22" creationId="{70ED4A70-C34E-6A26-6C43-7CE6E7F6F283}"/>
          </ac:cxnSpMkLst>
        </pc:cxnChg>
        <pc:cxnChg chg="mod">
          <ac:chgData name="Mitja Desmet" userId="5be068bb-2223-4621-948a-0c8e965b6350" providerId="ADAL" clId="{9B93C4D0-0015-4725-B224-562853B4427A}" dt="2023-06-15T07:27:52.015" v="1999" actId="14100"/>
          <ac:cxnSpMkLst>
            <pc:docMk/>
            <pc:sldMk cId="275595975" sldId="323"/>
            <ac:cxnSpMk id="25" creationId="{DC0AD32C-695A-DF3F-FC1D-BD51F41AB46B}"/>
          </ac:cxnSpMkLst>
        </pc:cxnChg>
      </pc:sldChg>
      <pc:sldChg chg="modSp mod">
        <pc:chgData name="Mitja Desmet" userId="5be068bb-2223-4621-948a-0c8e965b6350" providerId="ADAL" clId="{9B93C4D0-0015-4725-B224-562853B4427A}" dt="2023-06-18T20:14:48.230" v="2194"/>
        <pc:sldMkLst>
          <pc:docMk/>
          <pc:sldMk cId="838546462" sldId="324"/>
        </pc:sldMkLst>
        <pc:spChg chg="mod">
          <ac:chgData name="Mitja Desmet" userId="5be068bb-2223-4621-948a-0c8e965b6350" providerId="ADAL" clId="{9B93C4D0-0015-4725-B224-562853B4427A}" dt="2023-06-18T20:14:48.230" v="2194"/>
          <ac:spMkLst>
            <pc:docMk/>
            <pc:sldMk cId="838546462" sldId="324"/>
            <ac:spMk id="2" creationId="{50521FDC-B71D-6F3B-6668-3647F4C8E619}"/>
          </ac:spMkLst>
        </pc:spChg>
        <pc:spChg chg="mod">
          <ac:chgData name="Mitja Desmet" userId="5be068bb-2223-4621-948a-0c8e965b6350" providerId="ADAL" clId="{9B93C4D0-0015-4725-B224-562853B4427A}" dt="2023-06-14T20:47:40.744" v="814" actId="20577"/>
          <ac:spMkLst>
            <pc:docMk/>
            <pc:sldMk cId="838546462" sldId="324"/>
            <ac:spMk id="4" creationId="{6F7A52B6-5FAA-9541-0FF8-D0A63F58B4FF}"/>
          </ac:spMkLst>
        </pc:spChg>
        <pc:spChg chg="mod">
          <ac:chgData name="Mitja Desmet" userId="5be068bb-2223-4621-948a-0c8e965b6350" providerId="ADAL" clId="{9B93C4D0-0015-4725-B224-562853B4427A}" dt="2023-06-14T20:43:02.769" v="612" actId="20577"/>
          <ac:spMkLst>
            <pc:docMk/>
            <pc:sldMk cId="838546462" sldId="324"/>
            <ac:spMk id="5" creationId="{216447CA-3413-09C9-87F5-A6B4AB6DA177}"/>
          </ac:spMkLst>
        </pc:spChg>
        <pc:spChg chg="mod">
          <ac:chgData name="Mitja Desmet" userId="5be068bb-2223-4621-948a-0c8e965b6350" providerId="ADAL" clId="{9B93C4D0-0015-4725-B224-562853B4427A}" dt="2023-06-14T20:47:34.988" v="800" actId="20577"/>
          <ac:spMkLst>
            <pc:docMk/>
            <pc:sldMk cId="838546462" sldId="324"/>
            <ac:spMk id="6" creationId="{93810DC6-6737-B7E5-573B-5960D6E4FBB1}"/>
          </ac:spMkLst>
        </pc:spChg>
      </pc:sldChg>
      <pc:sldChg chg="modSp mod">
        <pc:chgData name="Mitja Desmet" userId="5be068bb-2223-4621-948a-0c8e965b6350" providerId="ADAL" clId="{9B93C4D0-0015-4725-B224-562853B4427A}" dt="2023-06-18T20:14:57.268" v="2197"/>
        <pc:sldMkLst>
          <pc:docMk/>
          <pc:sldMk cId="727063345" sldId="326"/>
        </pc:sldMkLst>
        <pc:spChg chg="mod">
          <ac:chgData name="Mitja Desmet" userId="5be068bb-2223-4621-948a-0c8e965b6350" providerId="ADAL" clId="{9B93C4D0-0015-4725-B224-562853B4427A}" dt="2023-06-18T20:14:57.268" v="2197"/>
          <ac:spMkLst>
            <pc:docMk/>
            <pc:sldMk cId="727063345" sldId="326"/>
            <ac:spMk id="2" creationId="{127FF626-206E-E750-3EE4-43C6889412FC}"/>
          </ac:spMkLst>
        </pc:spChg>
        <pc:spChg chg="mod">
          <ac:chgData name="Mitja Desmet" userId="5be068bb-2223-4621-948a-0c8e965b6350" providerId="ADAL" clId="{9B93C4D0-0015-4725-B224-562853B4427A}" dt="2023-06-14T20:50:52.193" v="1069" actId="1076"/>
          <ac:spMkLst>
            <pc:docMk/>
            <pc:sldMk cId="727063345" sldId="326"/>
            <ac:spMk id="4" creationId="{4CCA33E2-7C3E-32DB-E18A-52B594CA99EB}"/>
          </ac:spMkLst>
        </pc:spChg>
        <pc:spChg chg="mod">
          <ac:chgData name="Mitja Desmet" userId="5be068bb-2223-4621-948a-0c8e965b6350" providerId="ADAL" clId="{9B93C4D0-0015-4725-B224-562853B4427A}" dt="2023-06-14T20:53:47.618" v="1646" actId="20577"/>
          <ac:spMkLst>
            <pc:docMk/>
            <pc:sldMk cId="727063345" sldId="326"/>
            <ac:spMk id="5" creationId="{D1775BD3-B630-DAE6-A1BE-78992827AB6D}"/>
          </ac:spMkLst>
        </pc:spChg>
        <pc:spChg chg="mod">
          <ac:chgData name="Mitja Desmet" userId="5be068bb-2223-4621-948a-0c8e965b6350" providerId="ADAL" clId="{9B93C4D0-0015-4725-B224-562853B4427A}" dt="2023-06-14T20:50:52.193" v="1069" actId="1076"/>
          <ac:spMkLst>
            <pc:docMk/>
            <pc:sldMk cId="727063345" sldId="326"/>
            <ac:spMk id="6" creationId="{C6960469-0688-CE75-99B9-3021DE443ECE}"/>
          </ac:spMkLst>
        </pc:spChg>
      </pc:sldChg>
      <pc:sldChg chg="modSp mod">
        <pc:chgData name="Mitja Desmet" userId="5be068bb-2223-4621-948a-0c8e965b6350" providerId="ADAL" clId="{9B93C4D0-0015-4725-B224-562853B4427A}" dt="2023-06-18T20:15:00.654" v="2198"/>
        <pc:sldMkLst>
          <pc:docMk/>
          <pc:sldMk cId="504349866" sldId="327"/>
        </pc:sldMkLst>
        <pc:spChg chg="mod">
          <ac:chgData name="Mitja Desmet" userId="5be068bb-2223-4621-948a-0c8e965b6350" providerId="ADAL" clId="{9B93C4D0-0015-4725-B224-562853B4427A}" dt="2023-06-18T20:15:00.654" v="2198"/>
          <ac:spMkLst>
            <pc:docMk/>
            <pc:sldMk cId="504349866" sldId="327"/>
            <ac:spMk id="2" creationId="{F8590D0E-9ECB-F0CA-EBD5-0EC9C760C87F}"/>
          </ac:spMkLst>
        </pc:spChg>
        <pc:picChg chg="mod">
          <ac:chgData name="Mitja Desmet" userId="5be068bb-2223-4621-948a-0c8e965b6350" providerId="ADAL" clId="{9B93C4D0-0015-4725-B224-562853B4427A}" dt="2023-06-15T08:10:09.759" v="2087" actId="1076"/>
          <ac:picMkLst>
            <pc:docMk/>
            <pc:sldMk cId="504349866" sldId="327"/>
            <ac:picMk id="8" creationId="{720F0710-A1AD-94B9-9B6F-D54A1A77DA6A}"/>
          </ac:picMkLst>
        </pc:picChg>
        <pc:picChg chg="mod">
          <ac:chgData name="Mitja Desmet" userId="5be068bb-2223-4621-948a-0c8e965b6350" providerId="ADAL" clId="{9B93C4D0-0015-4725-B224-562853B4427A}" dt="2023-06-15T08:10:06.231" v="2086" actId="1076"/>
          <ac:picMkLst>
            <pc:docMk/>
            <pc:sldMk cId="504349866" sldId="327"/>
            <ac:picMk id="10" creationId="{E99724C5-7CFC-BB99-CCC6-72AEFFA996A3}"/>
          </ac:picMkLst>
        </pc:picChg>
        <pc:cxnChg chg="mod">
          <ac:chgData name="Mitja Desmet" userId="5be068bb-2223-4621-948a-0c8e965b6350" providerId="ADAL" clId="{9B93C4D0-0015-4725-B224-562853B4427A}" dt="2023-06-15T08:10:23.322" v="2111" actId="1035"/>
          <ac:cxnSpMkLst>
            <pc:docMk/>
            <pc:sldMk cId="504349866" sldId="327"/>
            <ac:cxnSpMk id="14" creationId="{4FEB08C0-F69F-D45D-E168-EFB05A853CDF}"/>
          </ac:cxnSpMkLst>
        </pc:cxnChg>
        <pc:cxnChg chg="mod">
          <ac:chgData name="Mitja Desmet" userId="5be068bb-2223-4621-948a-0c8e965b6350" providerId="ADAL" clId="{9B93C4D0-0015-4725-B224-562853B4427A}" dt="2023-06-15T08:10:17.663" v="2100" actId="1035"/>
          <ac:cxnSpMkLst>
            <pc:docMk/>
            <pc:sldMk cId="504349866" sldId="327"/>
            <ac:cxnSpMk id="15" creationId="{D6E4DBF8-48C2-4CEC-C1D4-777BCA00159A}"/>
          </ac:cxnSpMkLst>
        </pc:cxnChg>
      </pc:sldChg>
      <pc:sldChg chg="modSp mod">
        <pc:chgData name="Mitja Desmet" userId="5be068bb-2223-4621-948a-0c8e965b6350" providerId="ADAL" clId="{9B93C4D0-0015-4725-B224-562853B4427A}" dt="2023-06-18T20:15:02.975" v="2199"/>
        <pc:sldMkLst>
          <pc:docMk/>
          <pc:sldMk cId="486000116" sldId="328"/>
        </pc:sldMkLst>
        <pc:spChg chg="mod">
          <ac:chgData name="Mitja Desmet" userId="5be068bb-2223-4621-948a-0c8e965b6350" providerId="ADAL" clId="{9B93C4D0-0015-4725-B224-562853B4427A}" dt="2023-06-18T20:15:02.975" v="2199"/>
          <ac:spMkLst>
            <pc:docMk/>
            <pc:sldMk cId="486000116" sldId="328"/>
            <ac:spMk id="2" creationId="{A66A35EF-9BD7-4FF0-289E-4B1E25C0B2C7}"/>
          </ac:spMkLst>
        </pc:spChg>
        <pc:spChg chg="mod">
          <ac:chgData name="Mitja Desmet" userId="5be068bb-2223-4621-948a-0c8e965b6350" providerId="ADAL" clId="{9B93C4D0-0015-4725-B224-562853B4427A}" dt="2023-06-14T20:57:43.417" v="1906" actId="20577"/>
          <ac:spMkLst>
            <pc:docMk/>
            <pc:sldMk cId="486000116" sldId="328"/>
            <ac:spMk id="5" creationId="{42B3A126-E5A7-6736-1E68-7A495CFD048B}"/>
          </ac:spMkLst>
        </pc:spChg>
      </pc:sldChg>
      <pc:sldChg chg="modSp mod">
        <pc:chgData name="Mitja Desmet" userId="5be068bb-2223-4621-948a-0c8e965b6350" providerId="ADAL" clId="{9B93C4D0-0015-4725-B224-562853B4427A}" dt="2023-06-18T20:15:35.380" v="2209" actId="20577"/>
        <pc:sldMkLst>
          <pc:docMk/>
          <pc:sldMk cId="2261442537" sldId="329"/>
        </pc:sldMkLst>
        <pc:spChg chg="mod">
          <ac:chgData name="Mitja Desmet" userId="5be068bb-2223-4621-948a-0c8e965b6350" providerId="ADAL" clId="{9B93C4D0-0015-4725-B224-562853B4427A}" dt="2023-06-18T20:15:16.078" v="2202"/>
          <ac:spMkLst>
            <pc:docMk/>
            <pc:sldMk cId="2261442537" sldId="329"/>
            <ac:spMk id="8" creationId="{3CAD8D31-3C84-9025-BBBF-A0C8EAD68AB3}"/>
          </ac:spMkLst>
        </pc:spChg>
        <pc:spChg chg="mod">
          <ac:chgData name="Mitja Desmet" userId="5be068bb-2223-4621-948a-0c8e965b6350" providerId="ADAL" clId="{9B93C4D0-0015-4725-B224-562853B4427A}" dt="2023-06-18T20:15:35.380" v="2209" actId="20577"/>
          <ac:spMkLst>
            <pc:docMk/>
            <pc:sldMk cId="2261442537" sldId="329"/>
            <ac:spMk id="10" creationId="{AF44FA3B-9E98-8E88-D3D9-B2A318C18234}"/>
          </ac:spMkLst>
        </pc:spChg>
      </pc:sldChg>
      <pc:sldChg chg="addSp modSp add mod">
        <pc:chgData name="Mitja Desmet" userId="5be068bb-2223-4621-948a-0c8e965b6350" providerId="ADAL" clId="{9B93C4D0-0015-4725-B224-562853B4427A}" dt="2023-06-18T20:37:10.464" v="2224" actId="20577"/>
        <pc:sldMkLst>
          <pc:docMk/>
          <pc:sldMk cId="3455690015" sldId="330"/>
        </pc:sldMkLst>
        <pc:spChg chg="mod">
          <ac:chgData name="Mitja Desmet" userId="5be068bb-2223-4621-948a-0c8e965b6350" providerId="ADAL" clId="{9B93C4D0-0015-4725-B224-562853B4427A}" dt="2023-06-18T20:14:24.623" v="2188"/>
          <ac:spMkLst>
            <pc:docMk/>
            <pc:sldMk cId="3455690015" sldId="330"/>
            <ac:spMk id="2" creationId="{83728D7D-749D-9705-AA10-791A90EFA919}"/>
          </ac:spMkLst>
        </pc:spChg>
        <pc:spChg chg="mod">
          <ac:chgData name="Mitja Desmet" userId="5be068bb-2223-4621-948a-0c8e965b6350" providerId="ADAL" clId="{9B93C4D0-0015-4725-B224-562853B4427A}" dt="2023-06-18T20:37:10.464" v="2224" actId="20577"/>
          <ac:spMkLst>
            <pc:docMk/>
            <pc:sldMk cId="3455690015" sldId="330"/>
            <ac:spMk id="3" creationId="{03990B77-653E-6B53-71E0-D09D1AD5EC4B}"/>
          </ac:spMkLst>
        </pc:spChg>
        <pc:spChg chg="add mod">
          <ac:chgData name="Mitja Desmet" userId="5be068bb-2223-4621-948a-0c8e965b6350" providerId="ADAL" clId="{9B93C4D0-0015-4725-B224-562853B4427A}" dt="2023-06-14T20:15:05.233" v="10" actId="1076"/>
          <ac:spMkLst>
            <pc:docMk/>
            <pc:sldMk cId="3455690015" sldId="330"/>
            <ac:spMk id="4" creationId="{8130CEF9-5237-738E-4428-F797FB02D3A8}"/>
          </ac:spMkLst>
        </pc:spChg>
        <pc:picChg chg="mod">
          <ac:chgData name="Mitja Desmet" userId="5be068bb-2223-4621-948a-0c8e965b6350" providerId="ADAL" clId="{9B93C4D0-0015-4725-B224-562853B4427A}" dt="2023-06-14T20:14:48.129" v="7" actId="14826"/>
          <ac:picMkLst>
            <pc:docMk/>
            <pc:sldMk cId="3455690015" sldId="330"/>
            <ac:picMk id="6" creationId="{54A346AA-27D2-64D6-F596-0DEE3B2AD368}"/>
          </ac:picMkLst>
        </pc:picChg>
        <pc:picChg chg="mod">
          <ac:chgData name="Mitja Desmet" userId="5be068bb-2223-4621-948a-0c8e965b6350" providerId="ADAL" clId="{9B93C4D0-0015-4725-B224-562853B4427A}" dt="2023-06-14T20:14:55.797" v="8" actId="14826"/>
          <ac:picMkLst>
            <pc:docMk/>
            <pc:sldMk cId="3455690015" sldId="330"/>
            <ac:picMk id="8" creationId="{B74CD395-2650-4FE5-B5D5-72A06739E4AB}"/>
          </ac:picMkLst>
        </pc:picChg>
      </pc:sldChg>
      <pc:sldChg chg="addSp delSp modSp add mod ord">
        <pc:chgData name="Mitja Desmet" userId="5be068bb-2223-4621-948a-0c8e965b6350" providerId="ADAL" clId="{9B93C4D0-0015-4725-B224-562853B4427A}" dt="2023-06-18T20:15:24.675" v="2205" actId="20577"/>
        <pc:sldMkLst>
          <pc:docMk/>
          <pc:sldMk cId="778244789" sldId="331"/>
        </pc:sldMkLst>
        <pc:spChg chg="mod">
          <ac:chgData name="Mitja Desmet" userId="5be068bb-2223-4621-948a-0c8e965b6350" providerId="ADAL" clId="{9B93C4D0-0015-4725-B224-562853B4427A}" dt="2023-06-18T20:15:06.680" v="2200"/>
          <ac:spMkLst>
            <pc:docMk/>
            <pc:sldMk cId="778244789" sldId="331"/>
            <ac:spMk id="2" creationId="{F8590D0E-9ECB-F0CA-EBD5-0EC9C760C87F}"/>
          </ac:spMkLst>
        </pc:spChg>
        <pc:spChg chg="mod">
          <ac:chgData name="Mitja Desmet" userId="5be068bb-2223-4621-948a-0c8e965b6350" providerId="ADAL" clId="{9B93C4D0-0015-4725-B224-562853B4427A}" dt="2023-06-18T20:15:24.675" v="2205" actId="20577"/>
          <ac:spMkLst>
            <pc:docMk/>
            <pc:sldMk cId="778244789" sldId="331"/>
            <ac:spMk id="3" creationId="{536D2E87-05BA-F09E-CEAA-9A3DA027D47D}"/>
          </ac:spMkLst>
        </pc:spChg>
        <pc:picChg chg="add mod">
          <ac:chgData name="Mitja Desmet" userId="5be068bb-2223-4621-948a-0c8e965b6350" providerId="ADAL" clId="{9B93C4D0-0015-4725-B224-562853B4427A}" dt="2023-06-14T20:55:28.127" v="1668" actId="1076"/>
          <ac:picMkLst>
            <pc:docMk/>
            <pc:sldMk cId="778244789" sldId="331"/>
            <ac:picMk id="7" creationId="{A619085E-6F75-422C-79F0-F26AB793F77C}"/>
          </ac:picMkLst>
        </pc:picChg>
        <pc:picChg chg="del">
          <ac:chgData name="Mitja Desmet" userId="5be068bb-2223-4621-948a-0c8e965b6350" providerId="ADAL" clId="{9B93C4D0-0015-4725-B224-562853B4427A}" dt="2023-06-14T20:54:35.992" v="1651" actId="478"/>
          <ac:picMkLst>
            <pc:docMk/>
            <pc:sldMk cId="778244789" sldId="331"/>
            <ac:picMk id="8" creationId="{720F0710-A1AD-94B9-9B6F-D54A1A77DA6A}"/>
          </ac:picMkLst>
        </pc:picChg>
        <pc:picChg chg="del">
          <ac:chgData name="Mitja Desmet" userId="5be068bb-2223-4621-948a-0c8e965b6350" providerId="ADAL" clId="{9B93C4D0-0015-4725-B224-562853B4427A}" dt="2023-06-14T20:54:37.106" v="1652" actId="478"/>
          <ac:picMkLst>
            <pc:docMk/>
            <pc:sldMk cId="778244789" sldId="331"/>
            <ac:picMk id="10" creationId="{E99724C5-7CFC-BB99-CCC6-72AEFFA996A3}"/>
          </ac:picMkLst>
        </pc:picChg>
        <pc:picChg chg="add mod">
          <ac:chgData name="Mitja Desmet" userId="5be068bb-2223-4621-948a-0c8e965b6350" providerId="ADAL" clId="{9B93C4D0-0015-4725-B224-562853B4427A}" dt="2023-06-14T20:55:11.488" v="1663" actId="1076"/>
          <ac:picMkLst>
            <pc:docMk/>
            <pc:sldMk cId="778244789" sldId="331"/>
            <ac:picMk id="11" creationId="{9C9DAEFD-FD65-F79E-834B-F95A40CBEF47}"/>
          </ac:picMkLst>
        </pc:picChg>
        <pc:cxnChg chg="del">
          <ac:chgData name="Mitja Desmet" userId="5be068bb-2223-4621-948a-0c8e965b6350" providerId="ADAL" clId="{9B93C4D0-0015-4725-B224-562853B4427A}" dt="2023-06-14T20:54:34.912" v="1650" actId="478"/>
          <ac:cxnSpMkLst>
            <pc:docMk/>
            <pc:sldMk cId="778244789" sldId="331"/>
            <ac:cxnSpMk id="14" creationId="{4FEB08C0-F69F-D45D-E168-EFB05A853CDF}"/>
          </ac:cxnSpMkLst>
        </pc:cxnChg>
        <pc:cxnChg chg="del">
          <ac:chgData name="Mitja Desmet" userId="5be068bb-2223-4621-948a-0c8e965b6350" providerId="ADAL" clId="{9B93C4D0-0015-4725-B224-562853B4427A}" dt="2023-06-14T20:54:37.916" v="1653" actId="478"/>
          <ac:cxnSpMkLst>
            <pc:docMk/>
            <pc:sldMk cId="778244789" sldId="331"/>
            <ac:cxnSpMk id="15" creationId="{D6E4DBF8-48C2-4CEC-C1D4-777BCA00159A}"/>
          </ac:cxnSpMkLst>
        </pc:cxnChg>
      </pc:sldChg>
      <pc:sldChg chg="addSp delSp modSp add mod modTransition">
        <pc:chgData name="Mitja Desmet" userId="5be068bb-2223-4621-948a-0c8e965b6350" providerId="ADAL" clId="{9B93C4D0-0015-4725-B224-562853B4427A}" dt="2023-06-18T20:36:58.923" v="2222" actId="20577"/>
        <pc:sldMkLst>
          <pc:docMk/>
          <pc:sldMk cId="556474910" sldId="332"/>
        </pc:sldMkLst>
        <pc:spChg chg="mod">
          <ac:chgData name="Mitja Desmet" userId="5be068bb-2223-4621-948a-0c8e965b6350" providerId="ADAL" clId="{9B93C4D0-0015-4725-B224-562853B4427A}" dt="2023-06-18T20:14:17.432" v="2187"/>
          <ac:spMkLst>
            <pc:docMk/>
            <pc:sldMk cId="556474910" sldId="332"/>
            <ac:spMk id="2" creationId="{83728D7D-749D-9705-AA10-791A90EFA919}"/>
          </ac:spMkLst>
        </pc:spChg>
        <pc:spChg chg="mod">
          <ac:chgData name="Mitja Desmet" userId="5be068bb-2223-4621-948a-0c8e965b6350" providerId="ADAL" clId="{9B93C4D0-0015-4725-B224-562853B4427A}" dt="2023-06-18T20:36:58.923" v="2222" actId="20577"/>
          <ac:spMkLst>
            <pc:docMk/>
            <pc:sldMk cId="556474910" sldId="332"/>
            <ac:spMk id="3" creationId="{03990B77-653E-6B53-71E0-D09D1AD5EC4B}"/>
          </ac:spMkLst>
        </pc:spChg>
        <pc:picChg chg="add mod">
          <ac:chgData name="Mitja Desmet" userId="5be068bb-2223-4621-948a-0c8e965b6350" providerId="ADAL" clId="{9B93C4D0-0015-4725-B224-562853B4427A}" dt="2023-06-15T07:55:47.889" v="2073"/>
          <ac:picMkLst>
            <pc:docMk/>
            <pc:sldMk cId="556474910" sldId="332"/>
            <ac:picMk id="4" creationId="{5187FDC1-19D4-2325-3852-0B2DFCBC2978}"/>
          </ac:picMkLst>
        </pc:picChg>
        <pc:picChg chg="add mod">
          <ac:chgData name="Mitja Desmet" userId="5be068bb-2223-4621-948a-0c8e965b6350" providerId="ADAL" clId="{9B93C4D0-0015-4725-B224-562853B4427A}" dt="2023-06-15T07:55:47.889" v="2073"/>
          <ac:picMkLst>
            <pc:docMk/>
            <pc:sldMk cId="556474910" sldId="332"/>
            <ac:picMk id="5" creationId="{B00EA83F-07B7-470A-E69A-E3B5F3481DD9}"/>
          </ac:picMkLst>
        </pc:picChg>
        <pc:picChg chg="del mod">
          <ac:chgData name="Mitja Desmet" userId="5be068bb-2223-4621-948a-0c8e965b6350" providerId="ADAL" clId="{9B93C4D0-0015-4725-B224-562853B4427A}" dt="2023-06-15T07:55:47.528" v="2072" actId="478"/>
          <ac:picMkLst>
            <pc:docMk/>
            <pc:sldMk cId="556474910" sldId="332"/>
            <ac:picMk id="6" creationId="{54A346AA-27D2-64D6-F596-0DEE3B2AD368}"/>
          </ac:picMkLst>
        </pc:picChg>
        <pc:picChg chg="del mod">
          <ac:chgData name="Mitja Desmet" userId="5be068bb-2223-4621-948a-0c8e965b6350" providerId="ADAL" clId="{9B93C4D0-0015-4725-B224-562853B4427A}" dt="2023-06-15T07:55:47.528" v="2072" actId="478"/>
          <ac:picMkLst>
            <pc:docMk/>
            <pc:sldMk cId="556474910" sldId="332"/>
            <ac:picMk id="8" creationId="{B74CD395-2650-4FE5-B5D5-72A06739E4AB}"/>
          </ac:picMkLst>
        </pc:picChg>
      </pc:sldChg>
    </pc:docChg>
  </pc:docChgLst>
  <pc:docChgLst>
    <pc:chgData name="Mitja Desmet" userId="5be068bb-2223-4621-948a-0c8e965b6350" providerId="ADAL" clId="{B63A715A-643E-408A-9BE4-F1598913049E}"/>
    <pc:docChg chg="undo custSel addSld delSld modSld sldOrd addSection modSection">
      <pc:chgData name="Mitja Desmet" userId="5be068bb-2223-4621-948a-0c8e965b6350" providerId="ADAL" clId="{B63A715A-643E-408A-9BE4-F1598913049E}" dt="2023-06-15T13:50:59.497" v="7579"/>
      <pc:docMkLst>
        <pc:docMk/>
      </pc:docMkLst>
      <pc:sldChg chg="addSp delSp modSp mod">
        <pc:chgData name="Mitja Desmet" userId="5be068bb-2223-4621-948a-0c8e965b6350" providerId="ADAL" clId="{B63A715A-643E-408A-9BE4-F1598913049E}" dt="2023-06-15T13:16:38.129" v="7350" actId="20577"/>
        <pc:sldMkLst>
          <pc:docMk/>
          <pc:sldMk cId="1931867544" sldId="257"/>
        </pc:sldMkLst>
        <pc:spChg chg="del">
          <ac:chgData name="Mitja Desmet" userId="5be068bb-2223-4621-948a-0c8e965b6350" providerId="ADAL" clId="{B63A715A-643E-408A-9BE4-F1598913049E}" dt="2023-06-14T09:59:33.017" v="792" actId="931"/>
          <ac:spMkLst>
            <pc:docMk/>
            <pc:sldMk cId="1931867544" sldId="257"/>
            <ac:spMk id="3" creationId="{46495E23-E648-C01E-8F4D-146E765FFDB6}"/>
          </ac:spMkLst>
        </pc:spChg>
        <pc:spChg chg="add mod ord">
          <ac:chgData name="Mitja Desmet" userId="5be068bb-2223-4621-948a-0c8e965b6350" providerId="ADAL" clId="{B63A715A-643E-408A-9BE4-F1598913049E}" dt="2023-06-14T12:59:00.797" v="1943" actId="14100"/>
          <ac:spMkLst>
            <pc:docMk/>
            <pc:sldMk cId="1931867544" sldId="257"/>
            <ac:spMk id="6" creationId="{27158B18-D30A-88AC-06D5-D47C7CF85516}"/>
          </ac:spMkLst>
        </pc:spChg>
        <pc:spChg chg="mod">
          <ac:chgData name="Mitja Desmet" userId="5be068bb-2223-4621-948a-0c8e965b6350" providerId="ADAL" clId="{B63A715A-643E-408A-9BE4-F1598913049E}" dt="2023-06-15T13:16:38.129" v="7350" actId="20577"/>
          <ac:spMkLst>
            <pc:docMk/>
            <pc:sldMk cId="1931867544" sldId="257"/>
            <ac:spMk id="20" creationId="{00000000-0000-0000-0000-000000000000}"/>
          </ac:spMkLst>
        </pc:spChg>
        <pc:spChg chg="mod">
          <ac:chgData name="Mitja Desmet" userId="5be068bb-2223-4621-948a-0c8e965b6350" providerId="ADAL" clId="{B63A715A-643E-408A-9BE4-F1598913049E}" dt="2023-06-14T13:00:04.158" v="1947" actId="1076"/>
          <ac:spMkLst>
            <pc:docMk/>
            <pc:sldMk cId="1931867544" sldId="257"/>
            <ac:spMk id="21" creationId="{00000000-0000-0000-0000-000000000000}"/>
          </ac:spMkLst>
        </pc:spChg>
        <pc:spChg chg="mod">
          <ac:chgData name="Mitja Desmet" userId="5be068bb-2223-4621-948a-0c8e965b6350" providerId="ADAL" clId="{B63A715A-643E-408A-9BE4-F1598913049E}" dt="2023-06-14T12:52:49.337" v="1690" actId="1076"/>
          <ac:spMkLst>
            <pc:docMk/>
            <pc:sldMk cId="1931867544" sldId="257"/>
            <ac:spMk id="24" creationId="{00000000-0000-0000-0000-000000000000}"/>
          </ac:spMkLst>
        </pc:spChg>
        <pc:spChg chg="mod">
          <ac:chgData name="Mitja Desmet" userId="5be068bb-2223-4621-948a-0c8e965b6350" providerId="ADAL" clId="{B63A715A-643E-408A-9BE4-F1598913049E}" dt="2023-06-14T12:59:08.368" v="1944" actId="1076"/>
          <ac:spMkLst>
            <pc:docMk/>
            <pc:sldMk cId="1931867544" sldId="257"/>
            <ac:spMk id="25" creationId="{00000000-0000-0000-0000-000000000000}"/>
          </ac:spMkLst>
        </pc:spChg>
        <pc:spChg chg="mod">
          <ac:chgData name="Mitja Desmet" userId="5be068bb-2223-4621-948a-0c8e965b6350" providerId="ADAL" clId="{B63A715A-643E-408A-9BE4-F1598913049E}" dt="2023-06-14T12:56:25" v="1902" actId="14100"/>
          <ac:spMkLst>
            <pc:docMk/>
            <pc:sldMk cId="1931867544" sldId="257"/>
            <ac:spMk id="26" creationId="{00000000-0000-0000-0000-000000000000}"/>
          </ac:spMkLst>
        </pc:spChg>
        <pc:spChg chg="mod">
          <ac:chgData name="Mitja Desmet" userId="5be068bb-2223-4621-948a-0c8e965b6350" providerId="ADAL" clId="{B63A715A-643E-408A-9BE4-F1598913049E}" dt="2023-06-14T12:48:02.782" v="889" actId="1076"/>
          <ac:spMkLst>
            <pc:docMk/>
            <pc:sldMk cId="1931867544" sldId="257"/>
            <ac:spMk id="27" creationId="{00000000-0000-0000-0000-000000000000}"/>
          </ac:spMkLst>
        </pc:spChg>
        <pc:picChg chg="add mod modCrop">
          <ac:chgData name="Mitja Desmet" userId="5be068bb-2223-4621-948a-0c8e965b6350" providerId="ADAL" clId="{B63A715A-643E-408A-9BE4-F1598913049E}" dt="2023-06-14T13:00:22.039" v="1949" actId="207"/>
          <ac:picMkLst>
            <pc:docMk/>
            <pc:sldMk cId="1931867544" sldId="257"/>
            <ac:picMk id="5" creationId="{92294E59-57DE-AF94-6756-00AFEA0E5E47}"/>
          </ac:picMkLst>
        </pc:picChg>
      </pc:sldChg>
      <pc:sldChg chg="del">
        <pc:chgData name="Mitja Desmet" userId="5be068bb-2223-4621-948a-0c8e965b6350" providerId="ADAL" clId="{B63A715A-643E-408A-9BE4-F1598913049E}" dt="2023-06-14T16:39:07.270" v="7193" actId="47"/>
        <pc:sldMkLst>
          <pc:docMk/>
          <pc:sldMk cId="453382208" sldId="288"/>
        </pc:sldMkLst>
      </pc:sldChg>
      <pc:sldChg chg="modSp mod ord">
        <pc:chgData name="Mitja Desmet" userId="5be068bb-2223-4621-948a-0c8e965b6350" providerId="ADAL" clId="{B63A715A-643E-408A-9BE4-F1598913049E}" dt="2023-06-14T16:39:04.453" v="7192" actId="20577"/>
        <pc:sldMkLst>
          <pc:docMk/>
          <pc:sldMk cId="248921153" sldId="289"/>
        </pc:sldMkLst>
        <pc:spChg chg="mod">
          <ac:chgData name="Mitja Desmet" userId="5be068bb-2223-4621-948a-0c8e965b6350" providerId="ADAL" clId="{B63A715A-643E-408A-9BE4-F1598913049E}" dt="2023-06-14T16:39:04.453" v="7192" actId="20577"/>
          <ac:spMkLst>
            <pc:docMk/>
            <pc:sldMk cId="248921153" sldId="289"/>
            <ac:spMk id="6" creationId="{00000000-0000-0000-0000-000000000000}"/>
          </ac:spMkLst>
        </pc:spChg>
      </pc:sldChg>
      <pc:sldChg chg="del">
        <pc:chgData name="Mitja Desmet" userId="5be068bb-2223-4621-948a-0c8e965b6350" providerId="ADAL" clId="{B63A715A-643E-408A-9BE4-F1598913049E}" dt="2023-06-14T15:45:59.520" v="5071" actId="47"/>
        <pc:sldMkLst>
          <pc:docMk/>
          <pc:sldMk cId="237409432" sldId="290"/>
        </pc:sldMkLst>
      </pc:sldChg>
      <pc:sldChg chg="del">
        <pc:chgData name="Mitja Desmet" userId="5be068bb-2223-4621-948a-0c8e965b6350" providerId="ADAL" clId="{B63A715A-643E-408A-9BE4-F1598913049E}" dt="2023-06-14T15:45:59.520" v="5071" actId="47"/>
        <pc:sldMkLst>
          <pc:docMk/>
          <pc:sldMk cId="115707498" sldId="291"/>
        </pc:sldMkLst>
      </pc:sldChg>
      <pc:sldChg chg="del">
        <pc:chgData name="Mitja Desmet" userId="5be068bb-2223-4621-948a-0c8e965b6350" providerId="ADAL" clId="{B63A715A-643E-408A-9BE4-F1598913049E}" dt="2023-06-14T15:45:59.520" v="5071" actId="47"/>
        <pc:sldMkLst>
          <pc:docMk/>
          <pc:sldMk cId="306434910" sldId="292"/>
        </pc:sldMkLst>
      </pc:sldChg>
      <pc:sldChg chg="del">
        <pc:chgData name="Mitja Desmet" userId="5be068bb-2223-4621-948a-0c8e965b6350" providerId="ADAL" clId="{B63A715A-643E-408A-9BE4-F1598913049E}" dt="2023-06-14T15:45:59.520" v="5071" actId="47"/>
        <pc:sldMkLst>
          <pc:docMk/>
          <pc:sldMk cId="2014284722" sldId="294"/>
        </pc:sldMkLst>
      </pc:sldChg>
      <pc:sldChg chg="del">
        <pc:chgData name="Mitja Desmet" userId="5be068bb-2223-4621-948a-0c8e965b6350" providerId="ADAL" clId="{B63A715A-643E-408A-9BE4-F1598913049E}" dt="2023-06-14T15:45:59.520" v="5071" actId="47"/>
        <pc:sldMkLst>
          <pc:docMk/>
          <pc:sldMk cId="48216399" sldId="295"/>
        </pc:sldMkLst>
      </pc:sldChg>
      <pc:sldChg chg="del">
        <pc:chgData name="Mitja Desmet" userId="5be068bb-2223-4621-948a-0c8e965b6350" providerId="ADAL" clId="{B63A715A-643E-408A-9BE4-F1598913049E}" dt="2023-06-14T16:39:07.270" v="7193" actId="47"/>
        <pc:sldMkLst>
          <pc:docMk/>
          <pc:sldMk cId="771683074" sldId="296"/>
        </pc:sldMkLst>
      </pc:sldChg>
      <pc:sldChg chg="del">
        <pc:chgData name="Mitja Desmet" userId="5be068bb-2223-4621-948a-0c8e965b6350" providerId="ADAL" clId="{B63A715A-643E-408A-9BE4-F1598913049E}" dt="2023-06-14T15:45:59.520" v="5071" actId="47"/>
        <pc:sldMkLst>
          <pc:docMk/>
          <pc:sldMk cId="1636862863" sldId="297"/>
        </pc:sldMkLst>
      </pc:sldChg>
      <pc:sldChg chg="del">
        <pc:chgData name="Mitja Desmet" userId="5be068bb-2223-4621-948a-0c8e965b6350" providerId="ADAL" clId="{B63A715A-643E-408A-9BE4-F1598913049E}" dt="2023-06-14T15:45:59.520" v="5071" actId="47"/>
        <pc:sldMkLst>
          <pc:docMk/>
          <pc:sldMk cId="77464628" sldId="298"/>
        </pc:sldMkLst>
      </pc:sldChg>
      <pc:sldChg chg="addSp delSp modSp mod">
        <pc:chgData name="Mitja Desmet" userId="5be068bb-2223-4621-948a-0c8e965b6350" providerId="ADAL" clId="{B63A715A-643E-408A-9BE4-F1598913049E}" dt="2023-06-14T09:53:57.783" v="507" actId="20577"/>
        <pc:sldMkLst>
          <pc:docMk/>
          <pc:sldMk cId="1921419818" sldId="299"/>
        </pc:sldMkLst>
        <pc:spChg chg="add del mod">
          <ac:chgData name="Mitja Desmet" userId="5be068bb-2223-4621-948a-0c8e965b6350" providerId="ADAL" clId="{B63A715A-643E-408A-9BE4-F1598913049E}" dt="2023-06-14T09:46:02.575" v="401"/>
          <ac:spMkLst>
            <pc:docMk/>
            <pc:sldMk cId="1921419818" sldId="299"/>
            <ac:spMk id="2" creationId="{83DD25EC-58C5-0AE5-8B11-1E3AC02451AD}"/>
          </ac:spMkLst>
        </pc:spChg>
        <pc:spChg chg="add del mod">
          <ac:chgData name="Mitja Desmet" userId="5be068bb-2223-4621-948a-0c8e965b6350" providerId="ADAL" clId="{B63A715A-643E-408A-9BE4-F1598913049E}" dt="2023-06-14T09:46:46.035" v="415" actId="478"/>
          <ac:spMkLst>
            <pc:docMk/>
            <pc:sldMk cId="1921419818" sldId="299"/>
            <ac:spMk id="5" creationId="{C870C17C-4041-D86C-8521-E66ABA4CABFF}"/>
          </ac:spMkLst>
        </pc:spChg>
        <pc:spChg chg="add mod">
          <ac:chgData name="Mitja Desmet" userId="5be068bb-2223-4621-948a-0c8e965b6350" providerId="ADAL" clId="{B63A715A-643E-408A-9BE4-F1598913049E}" dt="2023-06-14T09:49:46.378" v="452"/>
          <ac:spMkLst>
            <pc:docMk/>
            <pc:sldMk cId="1921419818" sldId="299"/>
            <ac:spMk id="6" creationId="{02350D7B-E101-8089-1CBF-3B1FE1A29FF7}"/>
          </ac:spMkLst>
        </pc:spChg>
        <pc:spChg chg="add mod">
          <ac:chgData name="Mitja Desmet" userId="5be068bb-2223-4621-948a-0c8e965b6350" providerId="ADAL" clId="{B63A715A-643E-408A-9BE4-F1598913049E}" dt="2023-06-14T09:49:49.335" v="453" actId="20577"/>
          <ac:spMkLst>
            <pc:docMk/>
            <pc:sldMk cId="1921419818" sldId="299"/>
            <ac:spMk id="7" creationId="{2142892B-1035-6619-7D25-34250E4E5200}"/>
          </ac:spMkLst>
        </pc:spChg>
        <pc:spChg chg="mod">
          <ac:chgData name="Mitja Desmet" userId="5be068bb-2223-4621-948a-0c8e965b6350" providerId="ADAL" clId="{B63A715A-643E-408A-9BE4-F1598913049E}" dt="2023-06-14T09:53:57.783" v="507" actId="20577"/>
          <ac:spMkLst>
            <pc:docMk/>
            <pc:sldMk cId="1921419818" sldId="299"/>
            <ac:spMk id="20" creationId="{00000000-0000-0000-0000-000000000000}"/>
          </ac:spMkLst>
        </pc:spChg>
        <pc:spChg chg="mod">
          <ac:chgData name="Mitja Desmet" userId="5be068bb-2223-4621-948a-0c8e965b6350" providerId="ADAL" clId="{B63A715A-643E-408A-9BE4-F1598913049E}" dt="2023-06-14T09:47:21.289" v="428" actId="14100"/>
          <ac:spMkLst>
            <pc:docMk/>
            <pc:sldMk cId="1921419818" sldId="299"/>
            <ac:spMk id="21" creationId="{00000000-0000-0000-0000-000000000000}"/>
          </ac:spMkLst>
        </pc:spChg>
      </pc:sldChg>
      <pc:sldChg chg="del">
        <pc:chgData name="Mitja Desmet" userId="5be068bb-2223-4621-948a-0c8e965b6350" providerId="ADAL" clId="{B63A715A-643E-408A-9BE4-F1598913049E}" dt="2023-06-14T15:45:59.520" v="5071" actId="47"/>
        <pc:sldMkLst>
          <pc:docMk/>
          <pc:sldMk cId="537023476" sldId="300"/>
        </pc:sldMkLst>
      </pc:sldChg>
      <pc:sldChg chg="del">
        <pc:chgData name="Mitja Desmet" userId="5be068bb-2223-4621-948a-0c8e965b6350" providerId="ADAL" clId="{B63A715A-643E-408A-9BE4-F1598913049E}" dt="2023-06-14T15:45:59.520" v="5071" actId="47"/>
        <pc:sldMkLst>
          <pc:docMk/>
          <pc:sldMk cId="473611316" sldId="301"/>
        </pc:sldMkLst>
      </pc:sldChg>
      <pc:sldChg chg="del">
        <pc:chgData name="Mitja Desmet" userId="5be068bb-2223-4621-948a-0c8e965b6350" providerId="ADAL" clId="{B63A715A-643E-408A-9BE4-F1598913049E}" dt="2023-06-14T16:39:07.270" v="7193" actId="47"/>
        <pc:sldMkLst>
          <pc:docMk/>
          <pc:sldMk cId="1410992230" sldId="302"/>
        </pc:sldMkLst>
      </pc:sldChg>
      <pc:sldChg chg="addSp delSp modSp mod ord modAnim">
        <pc:chgData name="Mitja Desmet" userId="5be068bb-2223-4621-948a-0c8e965b6350" providerId="ADAL" clId="{B63A715A-643E-408A-9BE4-F1598913049E}" dt="2023-06-14T15:52:14.795" v="5207"/>
        <pc:sldMkLst>
          <pc:docMk/>
          <pc:sldMk cId="1055632051" sldId="303"/>
        </pc:sldMkLst>
        <pc:spChg chg="del">
          <ac:chgData name="Mitja Desmet" userId="5be068bb-2223-4621-948a-0c8e965b6350" providerId="ADAL" clId="{B63A715A-643E-408A-9BE4-F1598913049E}" dt="2023-06-14T15:09:07.697" v="3993" actId="478"/>
          <ac:spMkLst>
            <pc:docMk/>
            <pc:sldMk cId="1055632051" sldId="303"/>
            <ac:spMk id="5" creationId="{CC3DCECF-42EA-C0AC-8FE3-E5CC32952119}"/>
          </ac:spMkLst>
        </pc:spChg>
        <pc:spChg chg="add mod">
          <ac:chgData name="Mitja Desmet" userId="5be068bb-2223-4621-948a-0c8e965b6350" providerId="ADAL" clId="{B63A715A-643E-408A-9BE4-F1598913049E}" dt="2023-06-14T15:50:16.177" v="5190" actId="1076"/>
          <ac:spMkLst>
            <pc:docMk/>
            <pc:sldMk cId="1055632051" sldId="303"/>
            <ac:spMk id="11" creationId="{AA60D876-37D9-8EC5-105C-12E36B6A2929}"/>
          </ac:spMkLst>
        </pc:spChg>
        <pc:picChg chg="add del mod">
          <ac:chgData name="Mitja Desmet" userId="5be068bb-2223-4621-948a-0c8e965b6350" providerId="ADAL" clId="{B63A715A-643E-408A-9BE4-F1598913049E}" dt="2023-06-14T15:13:54.169" v="4081" actId="478"/>
          <ac:picMkLst>
            <pc:docMk/>
            <pc:sldMk cId="1055632051" sldId="303"/>
            <ac:picMk id="8" creationId="{79BB84EF-CBA0-A2FD-D053-B436D809E78E}"/>
          </ac:picMkLst>
        </pc:picChg>
        <pc:picChg chg="add mod">
          <ac:chgData name="Mitja Desmet" userId="5be068bb-2223-4621-948a-0c8e965b6350" providerId="ADAL" clId="{B63A715A-643E-408A-9BE4-F1598913049E}" dt="2023-06-14T15:25:12.468" v="4909" actId="14100"/>
          <ac:picMkLst>
            <pc:docMk/>
            <pc:sldMk cId="1055632051" sldId="303"/>
            <ac:picMk id="10" creationId="{A8B4C861-FBE7-5B30-7C3F-E7C20F2A24A4}"/>
          </ac:picMkLst>
        </pc:picChg>
        <pc:cxnChg chg="add mod">
          <ac:chgData name="Mitja Desmet" userId="5be068bb-2223-4621-948a-0c8e965b6350" providerId="ADAL" clId="{B63A715A-643E-408A-9BE4-F1598913049E}" dt="2023-06-14T15:52:01.253" v="5206" actId="14100"/>
          <ac:cxnSpMkLst>
            <pc:docMk/>
            <pc:sldMk cId="1055632051" sldId="303"/>
            <ac:cxnSpMk id="13" creationId="{F143C935-E4DD-AB23-4086-F162700493A5}"/>
          </ac:cxnSpMkLst>
        </pc:cxnChg>
        <pc:cxnChg chg="add del mod">
          <ac:chgData name="Mitja Desmet" userId="5be068bb-2223-4621-948a-0c8e965b6350" providerId="ADAL" clId="{B63A715A-643E-408A-9BE4-F1598913049E}" dt="2023-06-14T15:50:43.911" v="5195" actId="478"/>
          <ac:cxnSpMkLst>
            <pc:docMk/>
            <pc:sldMk cId="1055632051" sldId="303"/>
            <ac:cxnSpMk id="15" creationId="{4879D406-A672-0281-7DA3-E57A0B1BC029}"/>
          </ac:cxnSpMkLst>
        </pc:cxnChg>
        <pc:cxnChg chg="add mod">
          <ac:chgData name="Mitja Desmet" userId="5be068bb-2223-4621-948a-0c8e965b6350" providerId="ADAL" clId="{B63A715A-643E-408A-9BE4-F1598913049E}" dt="2023-06-14T15:50:54.437" v="5197" actId="13822"/>
          <ac:cxnSpMkLst>
            <pc:docMk/>
            <pc:sldMk cId="1055632051" sldId="303"/>
            <ac:cxnSpMk id="17" creationId="{31612043-E22D-4A0E-1E95-192D6D0BFD64}"/>
          </ac:cxnSpMkLst>
        </pc:cxnChg>
        <pc:cxnChg chg="add mod">
          <ac:chgData name="Mitja Desmet" userId="5be068bb-2223-4621-948a-0c8e965b6350" providerId="ADAL" clId="{B63A715A-643E-408A-9BE4-F1598913049E}" dt="2023-06-14T15:51:53.793" v="5205" actId="14100"/>
          <ac:cxnSpMkLst>
            <pc:docMk/>
            <pc:sldMk cId="1055632051" sldId="303"/>
            <ac:cxnSpMk id="19" creationId="{B18E907F-241F-8468-8C30-96945EC5DC25}"/>
          </ac:cxnSpMkLst>
        </pc:cxnChg>
        <pc:cxnChg chg="add mod">
          <ac:chgData name="Mitja Desmet" userId="5be068bb-2223-4621-948a-0c8e965b6350" providerId="ADAL" clId="{B63A715A-643E-408A-9BE4-F1598913049E}" dt="2023-06-14T15:51:33.651" v="5202" actId="13822"/>
          <ac:cxnSpMkLst>
            <pc:docMk/>
            <pc:sldMk cId="1055632051" sldId="303"/>
            <ac:cxnSpMk id="22" creationId="{4F16E1EF-E7E1-DA68-A72D-8EA520D9974D}"/>
          </ac:cxnSpMkLst>
        </pc:cxnChg>
        <pc:cxnChg chg="add mod">
          <ac:chgData name="Mitja Desmet" userId="5be068bb-2223-4621-948a-0c8e965b6350" providerId="ADAL" clId="{B63A715A-643E-408A-9BE4-F1598913049E}" dt="2023-06-14T15:51:47.518" v="5204" actId="13822"/>
          <ac:cxnSpMkLst>
            <pc:docMk/>
            <pc:sldMk cId="1055632051" sldId="303"/>
            <ac:cxnSpMk id="24" creationId="{3D7551DD-761F-A3D0-655B-02E1F3AD62AC}"/>
          </ac:cxnSpMkLst>
        </pc:cxnChg>
      </pc:sldChg>
      <pc:sldChg chg="modSp del mod modTransition">
        <pc:chgData name="Mitja Desmet" userId="5be068bb-2223-4621-948a-0c8e965b6350" providerId="ADAL" clId="{B63A715A-643E-408A-9BE4-F1598913049E}" dt="2023-06-14T09:48:35.711" v="447" actId="2696"/>
        <pc:sldMkLst>
          <pc:docMk/>
          <pc:sldMk cId="3697963463" sldId="304"/>
        </pc:sldMkLst>
        <pc:spChg chg="mod">
          <ac:chgData name="Mitja Desmet" userId="5be068bb-2223-4621-948a-0c8e965b6350" providerId="ADAL" clId="{B63A715A-643E-408A-9BE4-F1598913049E}" dt="2023-06-14T09:39:13.180" v="396" actId="20577"/>
          <ac:spMkLst>
            <pc:docMk/>
            <pc:sldMk cId="3697963463" sldId="304"/>
            <ac:spMk id="21" creationId="{00000000-0000-0000-0000-000000000000}"/>
          </ac:spMkLst>
        </pc:spChg>
      </pc:sldChg>
      <pc:sldChg chg="modSp add mod modTransition">
        <pc:chgData name="Mitja Desmet" userId="5be068bb-2223-4621-948a-0c8e965b6350" providerId="ADAL" clId="{B63A715A-643E-408A-9BE4-F1598913049E}" dt="2023-06-14T13:56:50.766" v="3082" actId="20577"/>
        <pc:sldMkLst>
          <pc:docMk/>
          <pc:sldMk cId="833595520" sldId="305"/>
        </pc:sldMkLst>
        <pc:spChg chg="mod">
          <ac:chgData name="Mitja Desmet" userId="5be068bb-2223-4621-948a-0c8e965b6350" providerId="ADAL" clId="{B63A715A-643E-408A-9BE4-F1598913049E}" dt="2023-06-14T13:56:50.766" v="3082" actId="20577"/>
          <ac:spMkLst>
            <pc:docMk/>
            <pc:sldMk cId="833595520" sldId="305"/>
            <ac:spMk id="4" creationId="{00000000-0000-0000-0000-000000000000}"/>
          </ac:spMkLst>
        </pc:spChg>
        <pc:spChg chg="mod">
          <ac:chgData name="Mitja Desmet" userId="5be068bb-2223-4621-948a-0c8e965b6350" providerId="ADAL" clId="{B63A715A-643E-408A-9BE4-F1598913049E}" dt="2023-06-14T09:51:33.545" v="470" actId="14100"/>
          <ac:spMkLst>
            <pc:docMk/>
            <pc:sldMk cId="833595520" sldId="305"/>
            <ac:spMk id="6" creationId="{02350D7B-E101-8089-1CBF-3B1FE1A29FF7}"/>
          </ac:spMkLst>
        </pc:spChg>
        <pc:spChg chg="mod">
          <ac:chgData name="Mitja Desmet" userId="5be068bb-2223-4621-948a-0c8e965b6350" providerId="ADAL" clId="{B63A715A-643E-408A-9BE4-F1598913049E}" dt="2023-06-14T09:51:29.500" v="469" actId="14100"/>
          <ac:spMkLst>
            <pc:docMk/>
            <pc:sldMk cId="833595520" sldId="305"/>
            <ac:spMk id="7" creationId="{2142892B-1035-6619-7D25-34250E4E5200}"/>
          </ac:spMkLst>
        </pc:spChg>
        <pc:spChg chg="mod">
          <ac:chgData name="Mitja Desmet" userId="5be068bb-2223-4621-948a-0c8e965b6350" providerId="ADAL" clId="{B63A715A-643E-408A-9BE4-F1598913049E}" dt="2023-06-14T09:54:04.658" v="509"/>
          <ac:spMkLst>
            <pc:docMk/>
            <pc:sldMk cId="833595520" sldId="305"/>
            <ac:spMk id="20" creationId="{00000000-0000-0000-0000-000000000000}"/>
          </ac:spMkLst>
        </pc:spChg>
      </pc:sldChg>
      <pc:sldChg chg="modSp add del mod modTransition">
        <pc:chgData name="Mitja Desmet" userId="5be068bb-2223-4621-948a-0c8e965b6350" providerId="ADAL" clId="{B63A715A-643E-408A-9BE4-F1598913049E}" dt="2023-06-14T09:50:03.017" v="454" actId="2696"/>
        <pc:sldMkLst>
          <pc:docMk/>
          <pc:sldMk cId="128953672" sldId="306"/>
        </pc:sldMkLst>
        <pc:spChg chg="mod">
          <ac:chgData name="Mitja Desmet" userId="5be068bb-2223-4621-948a-0c8e965b6350" providerId="ADAL" clId="{B63A715A-643E-408A-9BE4-F1598913049E}" dt="2023-06-14T09:49:07.179" v="450" actId="1076"/>
          <ac:spMkLst>
            <pc:docMk/>
            <pc:sldMk cId="128953672" sldId="306"/>
            <ac:spMk id="7" creationId="{2142892B-1035-6619-7D25-34250E4E5200}"/>
          </ac:spMkLst>
        </pc:spChg>
      </pc:sldChg>
      <pc:sldChg chg="modSp add mod modTransition">
        <pc:chgData name="Mitja Desmet" userId="5be068bb-2223-4621-948a-0c8e965b6350" providerId="ADAL" clId="{B63A715A-643E-408A-9BE4-F1598913049E}" dt="2023-06-14T13:56:47.171" v="3080" actId="20577"/>
        <pc:sldMkLst>
          <pc:docMk/>
          <pc:sldMk cId="3235863837" sldId="306"/>
        </pc:sldMkLst>
        <pc:spChg chg="mod">
          <ac:chgData name="Mitja Desmet" userId="5be068bb-2223-4621-948a-0c8e965b6350" providerId="ADAL" clId="{B63A715A-643E-408A-9BE4-F1598913049E}" dt="2023-06-14T13:56:47.171" v="3080" actId="20577"/>
          <ac:spMkLst>
            <pc:docMk/>
            <pc:sldMk cId="3235863837" sldId="306"/>
            <ac:spMk id="4" creationId="{00000000-0000-0000-0000-000000000000}"/>
          </ac:spMkLst>
        </pc:spChg>
        <pc:spChg chg="mod">
          <ac:chgData name="Mitja Desmet" userId="5be068bb-2223-4621-948a-0c8e965b6350" providerId="ADAL" clId="{B63A715A-643E-408A-9BE4-F1598913049E}" dt="2023-06-14T09:50:11.436" v="456" actId="1076"/>
          <ac:spMkLst>
            <pc:docMk/>
            <pc:sldMk cId="3235863837" sldId="306"/>
            <ac:spMk id="7" creationId="{2142892B-1035-6619-7D25-34250E4E5200}"/>
          </ac:spMkLst>
        </pc:spChg>
        <pc:spChg chg="mod">
          <ac:chgData name="Mitja Desmet" userId="5be068bb-2223-4621-948a-0c8e965b6350" providerId="ADAL" clId="{B63A715A-643E-408A-9BE4-F1598913049E}" dt="2023-06-14T09:54:02.628" v="508"/>
          <ac:spMkLst>
            <pc:docMk/>
            <pc:sldMk cId="3235863837" sldId="306"/>
            <ac:spMk id="20" creationId="{00000000-0000-0000-0000-000000000000}"/>
          </ac:spMkLst>
        </pc:spChg>
      </pc:sldChg>
      <pc:sldChg chg="addSp delSp modSp new mod">
        <pc:chgData name="Mitja Desmet" userId="5be068bb-2223-4621-948a-0c8e965b6350" providerId="ADAL" clId="{B63A715A-643E-408A-9BE4-F1598913049E}" dt="2023-06-14T13:56:56.581" v="3086" actId="20577"/>
        <pc:sldMkLst>
          <pc:docMk/>
          <pc:sldMk cId="1068666191" sldId="307"/>
        </pc:sldMkLst>
        <pc:spChg chg="mod">
          <ac:chgData name="Mitja Desmet" userId="5be068bb-2223-4621-948a-0c8e965b6350" providerId="ADAL" clId="{B63A715A-643E-408A-9BE4-F1598913049E}" dt="2023-06-14T13:56:56.581" v="3086" actId="20577"/>
          <ac:spMkLst>
            <pc:docMk/>
            <pc:sldMk cId="1068666191" sldId="307"/>
            <ac:spMk id="3" creationId="{59CFC135-4BEC-6D66-D46A-E93BA23E4B7B}"/>
          </ac:spMkLst>
        </pc:spChg>
        <pc:spChg chg="mod">
          <ac:chgData name="Mitja Desmet" userId="5be068bb-2223-4621-948a-0c8e965b6350" providerId="ADAL" clId="{B63A715A-643E-408A-9BE4-F1598913049E}" dt="2023-06-14T09:58:29.130" v="787" actId="1076"/>
          <ac:spMkLst>
            <pc:docMk/>
            <pc:sldMk cId="1068666191" sldId="307"/>
            <ac:spMk id="4" creationId="{3C3BFC5E-4405-E20B-5FA5-9828D7F3758E}"/>
          </ac:spMkLst>
        </pc:spChg>
        <pc:spChg chg="del">
          <ac:chgData name="Mitja Desmet" userId="5be068bb-2223-4621-948a-0c8e965b6350" providerId="ADAL" clId="{B63A715A-643E-408A-9BE4-F1598913049E}" dt="2023-06-14T09:55:01.204" v="590" actId="478"/>
          <ac:spMkLst>
            <pc:docMk/>
            <pc:sldMk cId="1068666191" sldId="307"/>
            <ac:spMk id="5" creationId="{51853756-5AF1-10AD-D6BB-879F92DADC60}"/>
          </ac:spMkLst>
        </pc:spChg>
        <pc:spChg chg="mod">
          <ac:chgData name="Mitja Desmet" userId="5be068bb-2223-4621-948a-0c8e965b6350" providerId="ADAL" clId="{B63A715A-643E-408A-9BE4-F1598913049E}" dt="2023-06-14T09:58:31.804" v="788" actId="1076"/>
          <ac:spMkLst>
            <pc:docMk/>
            <pc:sldMk cId="1068666191" sldId="307"/>
            <ac:spMk id="6" creationId="{B44285D5-AE4A-2B8E-629E-B30035A25AE3}"/>
          </ac:spMkLst>
        </pc:spChg>
        <pc:spChg chg="add mod">
          <ac:chgData name="Mitja Desmet" userId="5be068bb-2223-4621-948a-0c8e965b6350" providerId="ADAL" clId="{B63A715A-643E-408A-9BE4-F1598913049E}" dt="2023-06-14T09:58:07.054" v="783" actId="20577"/>
          <ac:spMkLst>
            <pc:docMk/>
            <pc:sldMk cId="1068666191" sldId="307"/>
            <ac:spMk id="7" creationId="{22EE6F51-27ED-308C-800A-CEEA7C8C2474}"/>
          </ac:spMkLst>
        </pc:spChg>
        <pc:spChg chg="add del mod">
          <ac:chgData name="Mitja Desmet" userId="5be068bb-2223-4621-948a-0c8e965b6350" providerId="ADAL" clId="{B63A715A-643E-408A-9BE4-F1598913049E}" dt="2023-06-14T09:57:53.332" v="778" actId="478"/>
          <ac:spMkLst>
            <pc:docMk/>
            <pc:sldMk cId="1068666191" sldId="307"/>
            <ac:spMk id="8" creationId="{58F3C21B-5E6E-B7C0-B46B-229719A69EE6}"/>
          </ac:spMkLst>
        </pc:spChg>
      </pc:sldChg>
      <pc:sldChg chg="modSp new mod">
        <pc:chgData name="Mitja Desmet" userId="5be068bb-2223-4621-948a-0c8e965b6350" providerId="ADAL" clId="{B63A715A-643E-408A-9BE4-F1598913049E}" dt="2023-06-15T13:17:14.968" v="7356" actId="20577"/>
        <pc:sldMkLst>
          <pc:docMk/>
          <pc:sldMk cId="2089134307" sldId="308"/>
        </pc:sldMkLst>
        <pc:spChg chg="mod">
          <ac:chgData name="Mitja Desmet" userId="5be068bb-2223-4621-948a-0c8e965b6350" providerId="ADAL" clId="{B63A715A-643E-408A-9BE4-F1598913049E}" dt="2023-06-14T13:57:04.583" v="3088" actId="20577"/>
          <ac:spMkLst>
            <pc:docMk/>
            <pc:sldMk cId="2089134307" sldId="308"/>
            <ac:spMk id="3" creationId="{58F69FE4-78C5-14E2-E539-7FCF9831CE94}"/>
          </ac:spMkLst>
        </pc:spChg>
        <pc:spChg chg="mod">
          <ac:chgData name="Mitja Desmet" userId="5be068bb-2223-4621-948a-0c8e965b6350" providerId="ADAL" clId="{B63A715A-643E-408A-9BE4-F1598913049E}" dt="2023-06-14T13:02:48.686" v="2058" actId="20577"/>
          <ac:spMkLst>
            <pc:docMk/>
            <pc:sldMk cId="2089134307" sldId="308"/>
            <ac:spMk id="4" creationId="{3E1001BF-CCFD-CC09-D568-FE05975005F5}"/>
          </ac:spMkLst>
        </pc:spChg>
        <pc:spChg chg="mod">
          <ac:chgData name="Mitja Desmet" userId="5be068bb-2223-4621-948a-0c8e965b6350" providerId="ADAL" clId="{B63A715A-643E-408A-9BE4-F1598913049E}" dt="2023-06-15T13:17:14.968" v="7356" actId="20577"/>
          <ac:spMkLst>
            <pc:docMk/>
            <pc:sldMk cId="2089134307" sldId="308"/>
            <ac:spMk id="5" creationId="{43DCD7C1-0078-BFE7-C48F-90EE8A562067}"/>
          </ac:spMkLst>
        </pc:spChg>
        <pc:spChg chg="mod">
          <ac:chgData name="Mitja Desmet" userId="5be068bb-2223-4621-948a-0c8e965b6350" providerId="ADAL" clId="{B63A715A-643E-408A-9BE4-F1598913049E}" dt="2023-06-14T13:02:37.935" v="2046" actId="20577"/>
          <ac:spMkLst>
            <pc:docMk/>
            <pc:sldMk cId="2089134307" sldId="308"/>
            <ac:spMk id="6" creationId="{13905218-6FE4-0A21-A4D8-07E31CF00C53}"/>
          </ac:spMkLst>
        </pc:spChg>
      </pc:sldChg>
      <pc:sldChg chg="addSp delSp modSp add mod ord">
        <pc:chgData name="Mitja Desmet" userId="5be068bb-2223-4621-948a-0c8e965b6350" providerId="ADAL" clId="{B63A715A-643E-408A-9BE4-F1598913049E}" dt="2023-06-15T13:50:59.497" v="7579"/>
        <pc:sldMkLst>
          <pc:docMk/>
          <pc:sldMk cId="4026108228" sldId="309"/>
        </pc:sldMkLst>
        <pc:spChg chg="mod">
          <ac:chgData name="Mitja Desmet" userId="5be068bb-2223-4621-948a-0c8e965b6350" providerId="ADAL" clId="{B63A715A-643E-408A-9BE4-F1598913049E}" dt="2023-06-14T13:57:08.110" v="3090" actId="20577"/>
          <ac:spMkLst>
            <pc:docMk/>
            <pc:sldMk cId="4026108228" sldId="309"/>
            <ac:spMk id="3" creationId="{58F69FE4-78C5-14E2-E539-7FCF9831CE94}"/>
          </ac:spMkLst>
        </pc:spChg>
        <pc:spChg chg="del">
          <ac:chgData name="Mitja Desmet" userId="5be068bb-2223-4621-948a-0c8e965b6350" providerId="ADAL" clId="{B63A715A-643E-408A-9BE4-F1598913049E}" dt="2023-06-14T13:06:24.689" v="2061" actId="478"/>
          <ac:spMkLst>
            <pc:docMk/>
            <pc:sldMk cId="4026108228" sldId="309"/>
            <ac:spMk id="5" creationId="{43DCD7C1-0078-BFE7-C48F-90EE8A562067}"/>
          </ac:spMkLst>
        </pc:spChg>
        <pc:graphicFrameChg chg="add mod modGraphic">
          <ac:chgData name="Mitja Desmet" userId="5be068bb-2223-4621-948a-0c8e965b6350" providerId="ADAL" clId="{B63A715A-643E-408A-9BE4-F1598913049E}" dt="2023-06-14T13:14:10.948" v="2460" actId="2085"/>
          <ac:graphicFrameMkLst>
            <pc:docMk/>
            <pc:sldMk cId="4026108228" sldId="309"/>
            <ac:graphicFrameMk id="7" creationId="{6CF6B8A8-7AFB-2D6E-309C-506E541A5405}"/>
          </ac:graphicFrameMkLst>
        </pc:graphicFrameChg>
      </pc:sldChg>
      <pc:sldChg chg="addSp delSp modSp new mod modClrScheme chgLayout">
        <pc:chgData name="Mitja Desmet" userId="5be068bb-2223-4621-948a-0c8e965b6350" providerId="ADAL" clId="{B63A715A-643E-408A-9BE4-F1598913049E}" dt="2023-06-14T13:57:23.122" v="3093" actId="255"/>
        <pc:sldMkLst>
          <pc:docMk/>
          <pc:sldMk cId="391621511" sldId="310"/>
        </pc:sldMkLst>
        <pc:spChg chg="mod">
          <ac:chgData name="Mitja Desmet" userId="5be068bb-2223-4621-948a-0c8e965b6350" providerId="ADAL" clId="{B63A715A-643E-408A-9BE4-F1598913049E}" dt="2023-06-14T13:57:23.122" v="3093" actId="255"/>
          <ac:spMkLst>
            <pc:docMk/>
            <pc:sldMk cId="391621511" sldId="310"/>
            <ac:spMk id="2" creationId="{83728D7D-749D-9705-AA10-791A90EFA919}"/>
          </ac:spMkLst>
        </pc:spChg>
        <pc:spChg chg="mod">
          <ac:chgData name="Mitja Desmet" userId="5be068bb-2223-4621-948a-0c8e965b6350" providerId="ADAL" clId="{B63A715A-643E-408A-9BE4-F1598913049E}" dt="2023-06-14T13:57:23.122" v="3093" actId="255"/>
          <ac:spMkLst>
            <pc:docMk/>
            <pc:sldMk cId="391621511" sldId="310"/>
            <ac:spMk id="3" creationId="{03990B77-653E-6B53-71E0-D09D1AD5EC4B}"/>
          </ac:spMkLst>
        </pc:spChg>
        <pc:spChg chg="del">
          <ac:chgData name="Mitja Desmet" userId="5be068bb-2223-4621-948a-0c8e965b6350" providerId="ADAL" clId="{B63A715A-643E-408A-9BE4-F1598913049E}" dt="2023-06-14T13:18:20.979" v="2465" actId="26606"/>
          <ac:spMkLst>
            <pc:docMk/>
            <pc:sldMk cId="391621511" sldId="310"/>
            <ac:spMk id="4" creationId="{0F33F17F-BA95-50BA-410A-CB48FE6ADAC5}"/>
          </ac:spMkLst>
        </pc:spChg>
        <pc:spChg chg="del">
          <ac:chgData name="Mitja Desmet" userId="5be068bb-2223-4621-948a-0c8e965b6350" providerId="ADAL" clId="{B63A715A-643E-408A-9BE4-F1598913049E}" dt="2023-06-14T13:18:20.979" v="2465" actId="26606"/>
          <ac:spMkLst>
            <pc:docMk/>
            <pc:sldMk cId="391621511" sldId="310"/>
            <ac:spMk id="5" creationId="{2D26905F-D1F0-76C5-751A-5DBE490C732A}"/>
          </ac:spMkLst>
        </pc:spChg>
        <pc:spChg chg="del">
          <ac:chgData name="Mitja Desmet" userId="5be068bb-2223-4621-948a-0c8e965b6350" providerId="ADAL" clId="{B63A715A-643E-408A-9BE4-F1598913049E}" dt="2023-06-14T13:18:20.979" v="2465" actId="26606"/>
          <ac:spMkLst>
            <pc:docMk/>
            <pc:sldMk cId="391621511" sldId="310"/>
            <ac:spMk id="6" creationId="{646CC243-E18C-062C-3686-EB7FD9CCA37B}"/>
          </ac:spMkLst>
        </pc:spChg>
        <pc:spChg chg="add mod">
          <ac:chgData name="Mitja Desmet" userId="5be068bb-2223-4621-948a-0c8e965b6350" providerId="ADAL" clId="{B63A715A-643E-408A-9BE4-F1598913049E}" dt="2023-06-14T13:29:42.327" v="2933" actId="20577"/>
          <ac:spMkLst>
            <pc:docMk/>
            <pc:sldMk cId="391621511" sldId="310"/>
            <ac:spMk id="11" creationId="{4028B403-2BC0-7E95-E56E-47E5ABE0EA2D}"/>
          </ac:spMkLst>
        </pc:spChg>
        <pc:spChg chg="add mod">
          <ac:chgData name="Mitja Desmet" userId="5be068bb-2223-4621-948a-0c8e965b6350" providerId="ADAL" clId="{B63A715A-643E-408A-9BE4-F1598913049E}" dt="2023-06-14T13:28:21.801" v="2768" actId="14100"/>
          <ac:spMkLst>
            <pc:docMk/>
            <pc:sldMk cId="391621511" sldId="310"/>
            <ac:spMk id="13" creationId="{5D7A1A55-A2DF-1D58-A7C2-FA85CB4007E2}"/>
          </ac:spMkLst>
        </pc:spChg>
        <pc:spChg chg="add mod">
          <ac:chgData name="Mitja Desmet" userId="5be068bb-2223-4621-948a-0c8e965b6350" providerId="ADAL" clId="{B63A715A-643E-408A-9BE4-F1598913049E}" dt="2023-06-14T13:20:58.246" v="2580" actId="1035"/>
          <ac:spMkLst>
            <pc:docMk/>
            <pc:sldMk cId="391621511" sldId="310"/>
            <ac:spMk id="15" creationId="{9E116339-8733-81E9-D7CD-2A8CE7426BD5}"/>
          </ac:spMkLst>
        </pc:spChg>
        <pc:spChg chg="add mod">
          <ac:chgData name="Mitja Desmet" userId="5be068bb-2223-4621-948a-0c8e965b6350" providerId="ADAL" clId="{B63A715A-643E-408A-9BE4-F1598913049E}" dt="2023-06-14T13:21:03.885" v="2591" actId="20577"/>
          <ac:spMkLst>
            <pc:docMk/>
            <pc:sldMk cId="391621511" sldId="310"/>
            <ac:spMk id="17" creationId="{E818E221-DC07-E386-44F9-931552D42195}"/>
          </ac:spMkLst>
        </pc:spChg>
        <pc:picChg chg="add mod">
          <ac:chgData name="Mitja Desmet" userId="5be068bb-2223-4621-948a-0c8e965b6350" providerId="ADAL" clId="{B63A715A-643E-408A-9BE4-F1598913049E}" dt="2023-06-14T13:18:41.245" v="2468" actId="1076"/>
          <ac:picMkLst>
            <pc:docMk/>
            <pc:sldMk cId="391621511" sldId="310"/>
            <ac:picMk id="8" creationId="{C39207D9-09F6-D88A-2020-A1CF7DF20B11}"/>
          </ac:picMkLst>
        </pc:picChg>
        <pc:cxnChg chg="add mod">
          <ac:chgData name="Mitja Desmet" userId="5be068bb-2223-4621-948a-0c8e965b6350" providerId="ADAL" clId="{B63A715A-643E-408A-9BE4-F1598913049E}" dt="2023-06-14T13:24:15.101" v="2763" actId="208"/>
          <ac:cxnSpMkLst>
            <pc:docMk/>
            <pc:sldMk cId="391621511" sldId="310"/>
            <ac:cxnSpMk id="10" creationId="{994235B7-8D6D-F6CB-6B13-8EF07CF01D4B}"/>
          </ac:cxnSpMkLst>
        </pc:cxnChg>
      </pc:sldChg>
      <pc:sldChg chg="addSp delSp modSp add mod modTransition">
        <pc:chgData name="Mitja Desmet" userId="5be068bb-2223-4621-948a-0c8e965b6350" providerId="ADAL" clId="{B63A715A-643E-408A-9BE4-F1598913049E}" dt="2023-06-14T13:57:49.671" v="3096" actId="20577"/>
        <pc:sldMkLst>
          <pc:docMk/>
          <pc:sldMk cId="1153734595" sldId="311"/>
        </pc:sldMkLst>
        <pc:spChg chg="mod">
          <ac:chgData name="Mitja Desmet" userId="5be068bb-2223-4621-948a-0c8e965b6350" providerId="ADAL" clId="{B63A715A-643E-408A-9BE4-F1598913049E}" dt="2023-06-14T13:57:46.863" v="3094" actId="255"/>
          <ac:spMkLst>
            <pc:docMk/>
            <pc:sldMk cId="1153734595" sldId="311"/>
            <ac:spMk id="2" creationId="{83728D7D-749D-9705-AA10-791A90EFA919}"/>
          </ac:spMkLst>
        </pc:spChg>
        <pc:spChg chg="mod">
          <ac:chgData name="Mitja Desmet" userId="5be068bb-2223-4621-948a-0c8e965b6350" providerId="ADAL" clId="{B63A715A-643E-408A-9BE4-F1598913049E}" dt="2023-06-14T13:57:49.671" v="3096" actId="20577"/>
          <ac:spMkLst>
            <pc:docMk/>
            <pc:sldMk cId="1153734595" sldId="311"/>
            <ac:spMk id="3" creationId="{03990B77-653E-6B53-71E0-D09D1AD5EC4B}"/>
          </ac:spMkLst>
        </pc:spChg>
        <pc:spChg chg="add del mod">
          <ac:chgData name="Mitja Desmet" userId="5be068bb-2223-4621-948a-0c8e965b6350" providerId="ADAL" clId="{B63A715A-643E-408A-9BE4-F1598913049E}" dt="2023-06-14T13:32:53.902" v="2944" actId="478"/>
          <ac:spMkLst>
            <pc:docMk/>
            <pc:sldMk cId="1153734595" sldId="311"/>
            <ac:spMk id="7" creationId="{1BFA3FDB-1B27-C782-E591-8354E0DE5370}"/>
          </ac:spMkLst>
        </pc:spChg>
        <pc:spChg chg="mod">
          <ac:chgData name="Mitja Desmet" userId="5be068bb-2223-4621-948a-0c8e965b6350" providerId="ADAL" clId="{B63A715A-643E-408A-9BE4-F1598913049E}" dt="2023-06-14T13:34:19.398" v="2953" actId="1076"/>
          <ac:spMkLst>
            <pc:docMk/>
            <pc:sldMk cId="1153734595" sldId="311"/>
            <ac:spMk id="11" creationId="{4028B403-2BC0-7E95-E56E-47E5ABE0EA2D}"/>
          </ac:spMkLst>
        </pc:spChg>
        <pc:spChg chg="del">
          <ac:chgData name="Mitja Desmet" userId="5be068bb-2223-4621-948a-0c8e965b6350" providerId="ADAL" clId="{B63A715A-643E-408A-9BE4-F1598913049E}" dt="2023-06-14T13:32:51.490" v="2943" actId="478"/>
          <ac:spMkLst>
            <pc:docMk/>
            <pc:sldMk cId="1153734595" sldId="311"/>
            <ac:spMk id="13" creationId="{5D7A1A55-A2DF-1D58-A7C2-FA85CB4007E2}"/>
          </ac:spMkLst>
        </pc:spChg>
        <pc:picChg chg="add mod">
          <ac:chgData name="Mitja Desmet" userId="5be068bb-2223-4621-948a-0c8e965b6350" providerId="ADAL" clId="{B63A715A-643E-408A-9BE4-F1598913049E}" dt="2023-06-14T13:33:21.231" v="2949" actId="1076"/>
          <ac:picMkLst>
            <pc:docMk/>
            <pc:sldMk cId="1153734595" sldId="311"/>
            <ac:picMk id="5" creationId="{FC460F77-0731-E59C-5C25-0A49DD33360E}"/>
          </ac:picMkLst>
        </pc:picChg>
        <pc:cxnChg chg="del">
          <ac:chgData name="Mitja Desmet" userId="5be068bb-2223-4621-948a-0c8e965b6350" providerId="ADAL" clId="{B63A715A-643E-408A-9BE4-F1598913049E}" dt="2023-06-14T13:32:51.490" v="2943" actId="478"/>
          <ac:cxnSpMkLst>
            <pc:docMk/>
            <pc:sldMk cId="1153734595" sldId="311"/>
            <ac:cxnSpMk id="10" creationId="{994235B7-8D6D-F6CB-6B13-8EF07CF01D4B}"/>
          </ac:cxnSpMkLst>
        </pc:cxnChg>
      </pc:sldChg>
      <pc:sldChg chg="addSp delSp modSp add mod">
        <pc:chgData name="Mitja Desmet" userId="5be068bb-2223-4621-948a-0c8e965b6350" providerId="ADAL" clId="{B63A715A-643E-408A-9BE4-F1598913049E}" dt="2023-06-14T13:58:42.278" v="3098" actId="20577"/>
        <pc:sldMkLst>
          <pc:docMk/>
          <pc:sldMk cId="899924475" sldId="312"/>
        </pc:sldMkLst>
        <pc:spChg chg="mod">
          <ac:chgData name="Mitja Desmet" userId="5be068bb-2223-4621-948a-0c8e965b6350" providerId="ADAL" clId="{B63A715A-643E-408A-9BE4-F1598913049E}" dt="2023-06-14T13:58:37.594" v="3097" actId="255"/>
          <ac:spMkLst>
            <pc:docMk/>
            <pc:sldMk cId="899924475" sldId="312"/>
            <ac:spMk id="2" creationId="{83728D7D-749D-9705-AA10-791A90EFA919}"/>
          </ac:spMkLst>
        </pc:spChg>
        <pc:spChg chg="mod">
          <ac:chgData name="Mitja Desmet" userId="5be068bb-2223-4621-948a-0c8e965b6350" providerId="ADAL" clId="{B63A715A-643E-408A-9BE4-F1598913049E}" dt="2023-06-14T13:58:42.278" v="3098" actId="20577"/>
          <ac:spMkLst>
            <pc:docMk/>
            <pc:sldMk cId="899924475" sldId="312"/>
            <ac:spMk id="3" creationId="{03990B77-653E-6B53-71E0-D09D1AD5EC4B}"/>
          </ac:spMkLst>
        </pc:spChg>
        <pc:spChg chg="del">
          <ac:chgData name="Mitja Desmet" userId="5be068bb-2223-4621-948a-0c8e965b6350" providerId="ADAL" clId="{B63A715A-643E-408A-9BE4-F1598913049E}" dt="2023-06-14T13:35:43.832" v="2956" actId="478"/>
          <ac:spMkLst>
            <pc:docMk/>
            <pc:sldMk cId="899924475" sldId="312"/>
            <ac:spMk id="11" creationId="{4028B403-2BC0-7E95-E56E-47E5ABE0EA2D}"/>
          </ac:spMkLst>
        </pc:spChg>
        <pc:picChg chg="add mod">
          <ac:chgData name="Mitja Desmet" userId="5be068bb-2223-4621-948a-0c8e965b6350" providerId="ADAL" clId="{B63A715A-643E-408A-9BE4-F1598913049E}" dt="2023-06-14T13:47:52.710" v="2963" actId="1076"/>
          <ac:picMkLst>
            <pc:docMk/>
            <pc:sldMk cId="899924475" sldId="312"/>
            <ac:picMk id="4" creationId="{67904C5A-D17C-04D1-A1CF-0A74FB778455}"/>
          </ac:picMkLst>
        </pc:picChg>
        <pc:picChg chg="del">
          <ac:chgData name="Mitja Desmet" userId="5be068bb-2223-4621-948a-0c8e965b6350" providerId="ADAL" clId="{B63A715A-643E-408A-9BE4-F1598913049E}" dt="2023-06-14T13:35:42.693" v="2955" actId="478"/>
          <ac:picMkLst>
            <pc:docMk/>
            <pc:sldMk cId="899924475" sldId="312"/>
            <ac:picMk id="5" creationId="{FC460F77-0731-E59C-5C25-0A49DD33360E}"/>
          </ac:picMkLst>
        </pc:picChg>
        <pc:picChg chg="add del mod">
          <ac:chgData name="Mitja Desmet" userId="5be068bb-2223-4621-948a-0c8e965b6350" providerId="ADAL" clId="{B63A715A-643E-408A-9BE4-F1598913049E}" dt="2023-06-14T13:53:28.717" v="2969" actId="478"/>
          <ac:picMkLst>
            <pc:docMk/>
            <pc:sldMk cId="899924475" sldId="312"/>
            <ac:picMk id="9" creationId="{8C0085A8-4B0B-B853-18F5-8B803A016C8D}"/>
          </ac:picMkLst>
        </pc:picChg>
        <pc:cxnChg chg="add mod">
          <ac:chgData name="Mitja Desmet" userId="5be068bb-2223-4621-948a-0c8e965b6350" providerId="ADAL" clId="{B63A715A-643E-408A-9BE4-F1598913049E}" dt="2023-06-14T13:48:16.253" v="2965" actId="208"/>
          <ac:cxnSpMkLst>
            <pc:docMk/>
            <pc:sldMk cId="899924475" sldId="312"/>
            <ac:cxnSpMk id="7" creationId="{E1AD8A0F-AB27-B34B-6CDD-7CAE094CDFA2}"/>
          </ac:cxnSpMkLst>
        </pc:cxnChg>
      </pc:sldChg>
      <pc:sldChg chg="delSp modSp add mod">
        <pc:chgData name="Mitja Desmet" userId="5be068bb-2223-4621-948a-0c8e965b6350" providerId="ADAL" clId="{B63A715A-643E-408A-9BE4-F1598913049E}" dt="2023-06-14T14:00:02.929" v="3184" actId="20577"/>
        <pc:sldMkLst>
          <pc:docMk/>
          <pc:sldMk cId="817656014" sldId="313"/>
        </pc:sldMkLst>
        <pc:spChg chg="mod">
          <ac:chgData name="Mitja Desmet" userId="5be068bb-2223-4621-948a-0c8e965b6350" providerId="ADAL" clId="{B63A715A-643E-408A-9BE4-F1598913049E}" dt="2023-06-14T13:58:55.296" v="3099" actId="255"/>
          <ac:spMkLst>
            <pc:docMk/>
            <pc:sldMk cId="817656014" sldId="313"/>
            <ac:spMk id="2" creationId="{83728D7D-749D-9705-AA10-791A90EFA919}"/>
          </ac:spMkLst>
        </pc:spChg>
        <pc:spChg chg="mod">
          <ac:chgData name="Mitja Desmet" userId="5be068bb-2223-4621-948a-0c8e965b6350" providerId="ADAL" clId="{B63A715A-643E-408A-9BE4-F1598913049E}" dt="2023-06-14T13:59:05.846" v="3102" actId="20577"/>
          <ac:spMkLst>
            <pc:docMk/>
            <pc:sldMk cId="817656014" sldId="313"/>
            <ac:spMk id="3" creationId="{03990B77-653E-6B53-71E0-D09D1AD5EC4B}"/>
          </ac:spMkLst>
        </pc:spChg>
        <pc:spChg chg="mod">
          <ac:chgData name="Mitja Desmet" userId="5be068bb-2223-4621-948a-0c8e965b6350" providerId="ADAL" clId="{B63A715A-643E-408A-9BE4-F1598913049E}" dt="2023-06-14T14:00:02.929" v="3184" actId="20577"/>
          <ac:spMkLst>
            <pc:docMk/>
            <pc:sldMk cId="817656014" sldId="313"/>
            <ac:spMk id="15" creationId="{9E116339-8733-81E9-D7CD-2A8CE7426BD5}"/>
          </ac:spMkLst>
        </pc:spChg>
        <pc:picChg chg="mod">
          <ac:chgData name="Mitja Desmet" userId="5be068bb-2223-4621-948a-0c8e965b6350" providerId="ADAL" clId="{B63A715A-643E-408A-9BE4-F1598913049E}" dt="2023-06-14T13:54:12.829" v="2972" actId="1076"/>
          <ac:picMkLst>
            <pc:docMk/>
            <pc:sldMk cId="817656014" sldId="313"/>
            <ac:picMk id="4" creationId="{67904C5A-D17C-04D1-A1CF-0A74FB778455}"/>
          </ac:picMkLst>
        </pc:picChg>
        <pc:picChg chg="del">
          <ac:chgData name="Mitja Desmet" userId="5be068bb-2223-4621-948a-0c8e965b6350" providerId="ADAL" clId="{B63A715A-643E-408A-9BE4-F1598913049E}" dt="2023-06-14T13:54:06.896" v="2971" actId="478"/>
          <ac:picMkLst>
            <pc:docMk/>
            <pc:sldMk cId="817656014" sldId="313"/>
            <ac:picMk id="8" creationId="{C39207D9-09F6-D88A-2020-A1CF7DF20B11}"/>
          </ac:picMkLst>
        </pc:picChg>
        <pc:cxnChg chg="del mod">
          <ac:chgData name="Mitja Desmet" userId="5be068bb-2223-4621-948a-0c8e965b6350" providerId="ADAL" clId="{B63A715A-643E-408A-9BE4-F1598913049E}" dt="2023-06-14T13:54:06.896" v="2971" actId="478"/>
          <ac:cxnSpMkLst>
            <pc:docMk/>
            <pc:sldMk cId="817656014" sldId="313"/>
            <ac:cxnSpMk id="7" creationId="{E1AD8A0F-AB27-B34B-6CDD-7CAE094CDFA2}"/>
          </ac:cxnSpMkLst>
        </pc:cxnChg>
      </pc:sldChg>
      <pc:sldChg chg="addSp modSp add mod modTransition">
        <pc:chgData name="Mitja Desmet" userId="5be068bb-2223-4621-948a-0c8e965b6350" providerId="ADAL" clId="{B63A715A-643E-408A-9BE4-F1598913049E}" dt="2023-06-14T14:01:10.561" v="3189"/>
        <pc:sldMkLst>
          <pc:docMk/>
          <pc:sldMk cId="3288102387" sldId="314"/>
        </pc:sldMkLst>
        <pc:spChg chg="mod">
          <ac:chgData name="Mitja Desmet" userId="5be068bb-2223-4621-948a-0c8e965b6350" providerId="ADAL" clId="{B63A715A-643E-408A-9BE4-F1598913049E}" dt="2023-06-14T13:59:12.860" v="3103" actId="255"/>
          <ac:spMkLst>
            <pc:docMk/>
            <pc:sldMk cId="3288102387" sldId="314"/>
            <ac:spMk id="2" creationId="{83728D7D-749D-9705-AA10-791A90EFA919}"/>
          </ac:spMkLst>
        </pc:spChg>
        <pc:spChg chg="mod">
          <ac:chgData name="Mitja Desmet" userId="5be068bb-2223-4621-948a-0c8e965b6350" providerId="ADAL" clId="{B63A715A-643E-408A-9BE4-F1598913049E}" dt="2023-06-14T13:59:15.540" v="3104" actId="20577"/>
          <ac:spMkLst>
            <pc:docMk/>
            <pc:sldMk cId="3288102387" sldId="314"/>
            <ac:spMk id="3" creationId="{03990B77-653E-6B53-71E0-D09D1AD5EC4B}"/>
          </ac:spMkLst>
        </pc:spChg>
        <pc:spChg chg="mod">
          <ac:chgData name="Mitja Desmet" userId="5be068bb-2223-4621-948a-0c8e965b6350" providerId="ADAL" clId="{B63A715A-643E-408A-9BE4-F1598913049E}" dt="2023-06-14T14:00:12.861" v="3185"/>
          <ac:spMkLst>
            <pc:docMk/>
            <pc:sldMk cId="3288102387" sldId="314"/>
            <ac:spMk id="15" creationId="{9E116339-8733-81E9-D7CD-2A8CE7426BD5}"/>
          </ac:spMkLst>
        </pc:spChg>
        <pc:picChg chg="mod">
          <ac:chgData name="Mitja Desmet" userId="5be068bb-2223-4621-948a-0c8e965b6350" providerId="ADAL" clId="{B63A715A-643E-408A-9BE4-F1598913049E}" dt="2023-06-14T13:55:08.493" v="3065" actId="29295"/>
          <ac:picMkLst>
            <pc:docMk/>
            <pc:sldMk cId="3288102387" sldId="314"/>
            <ac:picMk id="4" creationId="{67904C5A-D17C-04D1-A1CF-0A74FB778455}"/>
          </ac:picMkLst>
        </pc:picChg>
        <pc:picChg chg="add mod">
          <ac:chgData name="Mitja Desmet" userId="5be068bb-2223-4621-948a-0c8e965b6350" providerId="ADAL" clId="{B63A715A-643E-408A-9BE4-F1598913049E}" dt="2023-06-14T13:55:42.377" v="3072" actId="1076"/>
          <ac:picMkLst>
            <pc:docMk/>
            <pc:sldMk cId="3288102387" sldId="314"/>
            <ac:picMk id="6" creationId="{54A346AA-27D2-64D6-F596-0DEE3B2AD368}"/>
          </ac:picMkLst>
        </pc:picChg>
        <pc:picChg chg="add mod">
          <ac:chgData name="Mitja Desmet" userId="5be068bb-2223-4621-948a-0c8e965b6350" providerId="ADAL" clId="{B63A715A-643E-408A-9BE4-F1598913049E}" dt="2023-06-14T13:56:04.718" v="3076" actId="1076"/>
          <ac:picMkLst>
            <pc:docMk/>
            <pc:sldMk cId="3288102387" sldId="314"/>
            <ac:picMk id="8" creationId="{B74CD395-2650-4FE5-B5D5-72A06739E4AB}"/>
          </ac:picMkLst>
        </pc:picChg>
        <pc:cxnChg chg="add">
          <ac:chgData name="Mitja Desmet" userId="5be068bb-2223-4621-948a-0c8e965b6350" providerId="ADAL" clId="{B63A715A-643E-408A-9BE4-F1598913049E}" dt="2023-06-14T14:00:23.848" v="3186" actId="11529"/>
          <ac:cxnSpMkLst>
            <pc:docMk/>
            <pc:sldMk cId="3288102387" sldId="314"/>
            <ac:cxnSpMk id="10" creationId="{0FE93C79-4DF0-5005-7CDC-AE0930B0A668}"/>
          </ac:cxnSpMkLst>
        </pc:cxnChg>
        <pc:cxnChg chg="add">
          <ac:chgData name="Mitja Desmet" userId="5be068bb-2223-4621-948a-0c8e965b6350" providerId="ADAL" clId="{B63A715A-643E-408A-9BE4-F1598913049E}" dt="2023-06-14T14:00:36.952" v="3187" actId="11529"/>
          <ac:cxnSpMkLst>
            <pc:docMk/>
            <pc:sldMk cId="3288102387" sldId="314"/>
            <ac:cxnSpMk id="12" creationId="{93F1E140-1BDB-3EC4-79B5-309766DCE7C6}"/>
          </ac:cxnSpMkLst>
        </pc:cxnChg>
      </pc:sldChg>
      <pc:sldChg chg="delSp modSp add mod modTransition">
        <pc:chgData name="Mitja Desmet" userId="5be068bb-2223-4621-948a-0c8e965b6350" providerId="ADAL" clId="{B63A715A-643E-408A-9BE4-F1598913049E}" dt="2023-06-15T11:08:33.546" v="7257"/>
        <pc:sldMkLst>
          <pc:docMk/>
          <pc:sldMk cId="1548933040" sldId="315"/>
        </pc:sldMkLst>
        <pc:spChg chg="mod">
          <ac:chgData name="Mitja Desmet" userId="5be068bb-2223-4621-948a-0c8e965b6350" providerId="ADAL" clId="{B63A715A-643E-408A-9BE4-F1598913049E}" dt="2023-06-14T14:10:54.653" v="3301" actId="20577"/>
          <ac:spMkLst>
            <pc:docMk/>
            <pc:sldMk cId="1548933040" sldId="315"/>
            <ac:spMk id="3" creationId="{03990B77-653E-6B53-71E0-D09D1AD5EC4B}"/>
          </ac:spMkLst>
        </pc:spChg>
        <pc:spChg chg="mod">
          <ac:chgData name="Mitja Desmet" userId="5be068bb-2223-4621-948a-0c8e965b6350" providerId="ADAL" clId="{B63A715A-643E-408A-9BE4-F1598913049E}" dt="2023-06-15T11:08:33.546" v="7257"/>
          <ac:spMkLst>
            <pc:docMk/>
            <pc:sldMk cId="1548933040" sldId="315"/>
            <ac:spMk id="15" creationId="{9E116339-8733-81E9-D7CD-2A8CE7426BD5}"/>
          </ac:spMkLst>
        </pc:spChg>
        <pc:picChg chg="del">
          <ac:chgData name="Mitja Desmet" userId="5be068bb-2223-4621-948a-0c8e965b6350" providerId="ADAL" clId="{B63A715A-643E-408A-9BE4-F1598913049E}" dt="2023-06-14T14:01:29.901" v="3191" actId="478"/>
          <ac:picMkLst>
            <pc:docMk/>
            <pc:sldMk cId="1548933040" sldId="315"/>
            <ac:picMk id="4" creationId="{67904C5A-D17C-04D1-A1CF-0A74FB778455}"/>
          </ac:picMkLst>
        </pc:picChg>
        <pc:picChg chg="mod">
          <ac:chgData name="Mitja Desmet" userId="5be068bb-2223-4621-948a-0c8e965b6350" providerId="ADAL" clId="{B63A715A-643E-408A-9BE4-F1598913049E}" dt="2023-06-14T14:01:33.206" v="3192" actId="1076"/>
          <ac:picMkLst>
            <pc:docMk/>
            <pc:sldMk cId="1548933040" sldId="315"/>
            <ac:picMk id="6" creationId="{54A346AA-27D2-64D6-F596-0DEE3B2AD368}"/>
          </ac:picMkLst>
        </pc:picChg>
        <pc:picChg chg="mod">
          <ac:chgData name="Mitja Desmet" userId="5be068bb-2223-4621-948a-0c8e965b6350" providerId="ADAL" clId="{B63A715A-643E-408A-9BE4-F1598913049E}" dt="2023-06-14T14:01:33.206" v="3192" actId="1076"/>
          <ac:picMkLst>
            <pc:docMk/>
            <pc:sldMk cId="1548933040" sldId="315"/>
            <ac:picMk id="8" creationId="{B74CD395-2650-4FE5-B5D5-72A06739E4AB}"/>
          </ac:picMkLst>
        </pc:picChg>
        <pc:cxnChg chg="del mod">
          <ac:chgData name="Mitja Desmet" userId="5be068bb-2223-4621-948a-0c8e965b6350" providerId="ADAL" clId="{B63A715A-643E-408A-9BE4-F1598913049E}" dt="2023-06-14T14:01:29.901" v="3191" actId="478"/>
          <ac:cxnSpMkLst>
            <pc:docMk/>
            <pc:sldMk cId="1548933040" sldId="315"/>
            <ac:cxnSpMk id="10" creationId="{0FE93C79-4DF0-5005-7CDC-AE0930B0A668}"/>
          </ac:cxnSpMkLst>
        </pc:cxnChg>
        <pc:cxnChg chg="del mod">
          <ac:chgData name="Mitja Desmet" userId="5be068bb-2223-4621-948a-0c8e965b6350" providerId="ADAL" clId="{B63A715A-643E-408A-9BE4-F1598913049E}" dt="2023-06-14T14:01:29.901" v="3191" actId="478"/>
          <ac:cxnSpMkLst>
            <pc:docMk/>
            <pc:sldMk cId="1548933040" sldId="315"/>
            <ac:cxnSpMk id="12" creationId="{93F1E140-1BDB-3EC4-79B5-309766DCE7C6}"/>
          </ac:cxnSpMkLst>
        </pc:cxnChg>
      </pc:sldChg>
      <pc:sldChg chg="addSp delSp modSp add mod modTransition">
        <pc:chgData name="Mitja Desmet" userId="5be068bb-2223-4621-948a-0c8e965b6350" providerId="ADAL" clId="{B63A715A-643E-408A-9BE4-F1598913049E}" dt="2023-06-14T14:17:15.826" v="3414" actId="1076"/>
        <pc:sldMkLst>
          <pc:docMk/>
          <pc:sldMk cId="1718623227" sldId="316"/>
        </pc:sldMkLst>
        <pc:spChg chg="add del mod">
          <ac:chgData name="Mitja Desmet" userId="5be068bb-2223-4621-948a-0c8e965b6350" providerId="ADAL" clId="{B63A715A-643E-408A-9BE4-F1598913049E}" dt="2023-06-14T14:15:58.272" v="3373" actId="478"/>
          <ac:spMkLst>
            <pc:docMk/>
            <pc:sldMk cId="1718623227" sldId="316"/>
            <ac:spMk id="14" creationId="{5BD5651C-E901-5375-E5EE-372077593CD8}"/>
          </ac:spMkLst>
        </pc:spChg>
        <pc:spChg chg="add mod">
          <ac:chgData name="Mitja Desmet" userId="5be068bb-2223-4621-948a-0c8e965b6350" providerId="ADAL" clId="{B63A715A-643E-408A-9BE4-F1598913049E}" dt="2023-06-14T14:17:15.826" v="3414" actId="1076"/>
          <ac:spMkLst>
            <pc:docMk/>
            <pc:sldMk cId="1718623227" sldId="316"/>
            <ac:spMk id="16" creationId="{C46BE271-F827-BA96-2F43-D8D053578AFF}"/>
          </ac:spMkLst>
        </pc:spChg>
        <pc:picChg chg="add del mod">
          <ac:chgData name="Mitja Desmet" userId="5be068bb-2223-4621-948a-0c8e965b6350" providerId="ADAL" clId="{B63A715A-643E-408A-9BE4-F1598913049E}" dt="2023-06-14T14:11:38.762" v="3313" actId="478"/>
          <ac:picMkLst>
            <pc:docMk/>
            <pc:sldMk cId="1718623227" sldId="316"/>
            <ac:picMk id="5" creationId="{8E84A157-1ED4-D073-48E7-678755D3C39E}"/>
          </ac:picMkLst>
        </pc:picChg>
        <pc:picChg chg="del mod">
          <ac:chgData name="Mitja Desmet" userId="5be068bb-2223-4621-948a-0c8e965b6350" providerId="ADAL" clId="{B63A715A-643E-408A-9BE4-F1598913049E}" dt="2023-06-14T14:14:46.923" v="3344" actId="478"/>
          <ac:picMkLst>
            <pc:docMk/>
            <pc:sldMk cId="1718623227" sldId="316"/>
            <ac:picMk id="6" creationId="{54A346AA-27D2-64D6-F596-0DEE3B2AD368}"/>
          </ac:picMkLst>
        </pc:picChg>
        <pc:picChg chg="del mod">
          <ac:chgData name="Mitja Desmet" userId="5be068bb-2223-4621-948a-0c8e965b6350" providerId="ADAL" clId="{B63A715A-643E-408A-9BE4-F1598913049E}" dt="2023-06-14T14:14:46.923" v="3344" actId="478"/>
          <ac:picMkLst>
            <pc:docMk/>
            <pc:sldMk cId="1718623227" sldId="316"/>
            <ac:picMk id="8" creationId="{B74CD395-2650-4FE5-B5D5-72A06739E4AB}"/>
          </ac:picMkLst>
        </pc:picChg>
        <pc:picChg chg="add mod">
          <ac:chgData name="Mitja Desmet" userId="5be068bb-2223-4621-948a-0c8e965b6350" providerId="ADAL" clId="{B63A715A-643E-408A-9BE4-F1598913049E}" dt="2023-06-14T14:17:09.959" v="3413" actId="1076"/>
          <ac:picMkLst>
            <pc:docMk/>
            <pc:sldMk cId="1718623227" sldId="316"/>
            <ac:picMk id="9" creationId="{D9C67C1C-EC68-59A1-F54F-ED9CF4B8C36C}"/>
          </ac:picMkLst>
        </pc:picChg>
        <pc:picChg chg="add mod">
          <ac:chgData name="Mitja Desmet" userId="5be068bb-2223-4621-948a-0c8e965b6350" providerId="ADAL" clId="{B63A715A-643E-408A-9BE4-F1598913049E}" dt="2023-06-14T14:17:09.959" v="3413" actId="1076"/>
          <ac:picMkLst>
            <pc:docMk/>
            <pc:sldMk cId="1718623227" sldId="316"/>
            <ac:picMk id="13" creationId="{E85B96A7-5F7D-0A6C-24CE-E58BD83C46B3}"/>
          </ac:picMkLst>
        </pc:picChg>
        <pc:cxnChg chg="add del">
          <ac:chgData name="Mitja Desmet" userId="5be068bb-2223-4621-948a-0c8e965b6350" providerId="ADAL" clId="{B63A715A-643E-408A-9BE4-F1598913049E}" dt="2023-06-14T14:12:37.446" v="3330" actId="478"/>
          <ac:cxnSpMkLst>
            <pc:docMk/>
            <pc:sldMk cId="1718623227" sldId="316"/>
            <ac:cxnSpMk id="11" creationId="{9130E8D1-0099-5E5E-EEB0-652A868794B6}"/>
          </ac:cxnSpMkLst>
        </pc:cxnChg>
      </pc:sldChg>
      <pc:sldChg chg="addSp delSp modSp add mod modTransition">
        <pc:chgData name="Mitja Desmet" userId="5be068bb-2223-4621-948a-0c8e965b6350" providerId="ADAL" clId="{B63A715A-643E-408A-9BE4-F1598913049E}" dt="2023-06-14T15:13:45.262" v="4080" actId="207"/>
        <pc:sldMkLst>
          <pc:docMk/>
          <pc:sldMk cId="2887282300" sldId="317"/>
        </pc:sldMkLst>
        <pc:spChg chg="add mod">
          <ac:chgData name="Mitja Desmet" userId="5be068bb-2223-4621-948a-0c8e965b6350" providerId="ADAL" clId="{B63A715A-643E-408A-9BE4-F1598913049E}" dt="2023-06-14T14:26:25.869" v="3530" actId="20577"/>
          <ac:spMkLst>
            <pc:docMk/>
            <pc:sldMk cId="2887282300" sldId="317"/>
            <ac:spMk id="4" creationId="{05E71ACE-96FE-1E75-4F50-4D3EFDF81F42}"/>
          </ac:spMkLst>
        </pc:spChg>
        <pc:spChg chg="add mod">
          <ac:chgData name="Mitja Desmet" userId="5be068bb-2223-4621-948a-0c8e965b6350" providerId="ADAL" clId="{B63A715A-643E-408A-9BE4-F1598913049E}" dt="2023-06-14T14:26:55.107" v="3537" actId="20577"/>
          <ac:spMkLst>
            <pc:docMk/>
            <pc:sldMk cId="2887282300" sldId="317"/>
            <ac:spMk id="5" creationId="{83CB870A-B058-DA55-E4FF-08A6089478AE}"/>
          </ac:spMkLst>
        </pc:spChg>
        <pc:spChg chg="add mod">
          <ac:chgData name="Mitja Desmet" userId="5be068bb-2223-4621-948a-0c8e965b6350" providerId="ADAL" clId="{B63A715A-643E-408A-9BE4-F1598913049E}" dt="2023-06-14T15:13:45.262" v="4080" actId="207"/>
          <ac:spMkLst>
            <pc:docMk/>
            <pc:sldMk cId="2887282300" sldId="317"/>
            <ac:spMk id="8" creationId="{40396F85-F9F6-DE6F-A7C1-4F5E2A9E4AF3}"/>
          </ac:spMkLst>
        </pc:spChg>
        <pc:spChg chg="del">
          <ac:chgData name="Mitja Desmet" userId="5be068bb-2223-4621-948a-0c8e965b6350" providerId="ADAL" clId="{B63A715A-643E-408A-9BE4-F1598913049E}" dt="2023-06-14T14:23:08.471" v="3417" actId="478"/>
          <ac:spMkLst>
            <pc:docMk/>
            <pc:sldMk cId="2887282300" sldId="317"/>
            <ac:spMk id="16" creationId="{C46BE271-F827-BA96-2F43-D8D053578AFF}"/>
          </ac:spMkLst>
        </pc:spChg>
        <pc:picChg chg="mod">
          <ac:chgData name="Mitja Desmet" userId="5be068bb-2223-4621-948a-0c8e965b6350" providerId="ADAL" clId="{B63A715A-643E-408A-9BE4-F1598913049E}" dt="2023-06-14T14:23:00.338" v="3416" actId="14826"/>
          <ac:picMkLst>
            <pc:docMk/>
            <pc:sldMk cId="2887282300" sldId="317"/>
            <ac:picMk id="9" creationId="{D9C67C1C-EC68-59A1-F54F-ED9CF4B8C36C}"/>
          </ac:picMkLst>
        </pc:picChg>
        <pc:picChg chg="mod">
          <ac:chgData name="Mitja Desmet" userId="5be068bb-2223-4621-948a-0c8e965b6350" providerId="ADAL" clId="{B63A715A-643E-408A-9BE4-F1598913049E}" dt="2023-06-14T14:24:23.969" v="3418" actId="14826"/>
          <ac:picMkLst>
            <pc:docMk/>
            <pc:sldMk cId="2887282300" sldId="317"/>
            <ac:picMk id="13" creationId="{E85B96A7-5F7D-0A6C-24CE-E58BD83C46B3}"/>
          </ac:picMkLst>
        </pc:picChg>
        <pc:cxnChg chg="add mod">
          <ac:chgData name="Mitja Desmet" userId="5be068bb-2223-4621-948a-0c8e965b6350" providerId="ADAL" clId="{B63A715A-643E-408A-9BE4-F1598913049E}" dt="2023-06-14T15:13:22.741" v="4076" actId="692"/>
          <ac:cxnSpMkLst>
            <pc:docMk/>
            <pc:sldMk cId="2887282300" sldId="317"/>
            <ac:cxnSpMk id="7" creationId="{20B97F19-E908-B62E-C075-F72393FD791D}"/>
          </ac:cxnSpMkLst>
        </pc:cxnChg>
        <pc:cxnChg chg="add mod">
          <ac:chgData name="Mitja Desmet" userId="5be068bb-2223-4621-948a-0c8e965b6350" providerId="ADAL" clId="{B63A715A-643E-408A-9BE4-F1598913049E}" dt="2023-06-14T15:13:26.768" v="4077" actId="692"/>
          <ac:cxnSpMkLst>
            <pc:docMk/>
            <pc:sldMk cId="2887282300" sldId="317"/>
            <ac:cxnSpMk id="11" creationId="{B27E5F90-AF5F-9CFB-1ECE-BFB480034329}"/>
          </ac:cxnSpMkLst>
        </pc:cxnChg>
      </pc:sldChg>
      <pc:sldChg chg="addSp delSp modSp add mod modAnim">
        <pc:chgData name="Mitja Desmet" userId="5be068bb-2223-4621-948a-0c8e965b6350" providerId="ADAL" clId="{B63A715A-643E-408A-9BE4-F1598913049E}" dt="2023-06-15T13:18:16.661" v="7358"/>
        <pc:sldMkLst>
          <pc:docMk/>
          <pc:sldMk cId="309984848" sldId="318"/>
        </pc:sldMkLst>
        <pc:spChg chg="mod">
          <ac:chgData name="Mitja Desmet" userId="5be068bb-2223-4621-948a-0c8e965b6350" providerId="ADAL" clId="{B63A715A-643E-408A-9BE4-F1598913049E}" dt="2023-06-14T14:29:36.442" v="3562" actId="1076"/>
          <ac:spMkLst>
            <pc:docMk/>
            <pc:sldMk cId="309984848" sldId="318"/>
            <ac:spMk id="4" creationId="{05E71ACE-96FE-1E75-4F50-4D3EFDF81F42}"/>
          </ac:spMkLst>
        </pc:spChg>
        <pc:spChg chg="del">
          <ac:chgData name="Mitja Desmet" userId="5be068bb-2223-4621-948a-0c8e965b6350" providerId="ADAL" clId="{B63A715A-643E-408A-9BE4-F1598913049E}" dt="2023-06-14T14:28:00.125" v="3540" actId="478"/>
          <ac:spMkLst>
            <pc:docMk/>
            <pc:sldMk cId="309984848" sldId="318"/>
            <ac:spMk id="5" creationId="{83CB870A-B058-DA55-E4FF-08A6089478AE}"/>
          </ac:spMkLst>
        </pc:spChg>
        <pc:spChg chg="add mod">
          <ac:chgData name="Mitja Desmet" userId="5be068bb-2223-4621-948a-0c8e965b6350" providerId="ADAL" clId="{B63A715A-643E-408A-9BE4-F1598913049E}" dt="2023-06-14T14:29:14.019" v="3553" actId="692"/>
          <ac:spMkLst>
            <pc:docMk/>
            <pc:sldMk cId="309984848" sldId="318"/>
            <ac:spMk id="6" creationId="{A798948B-56D9-D966-8788-8004D43969B9}"/>
          </ac:spMkLst>
        </pc:spChg>
        <pc:spChg chg="add mod">
          <ac:chgData name="Mitja Desmet" userId="5be068bb-2223-4621-948a-0c8e965b6350" providerId="ADAL" clId="{B63A715A-643E-408A-9BE4-F1598913049E}" dt="2023-06-14T14:29:32.815" v="3559" actId="1076"/>
          <ac:spMkLst>
            <pc:docMk/>
            <pc:sldMk cId="309984848" sldId="318"/>
            <ac:spMk id="7" creationId="{785C9F04-9ED2-2F33-7CD3-4344B04BAB23}"/>
          </ac:spMkLst>
        </pc:spChg>
        <pc:spChg chg="add mod">
          <ac:chgData name="Mitja Desmet" userId="5be068bb-2223-4621-948a-0c8e965b6350" providerId="ADAL" clId="{B63A715A-643E-408A-9BE4-F1598913049E}" dt="2023-06-14T14:29:43.406" v="3563" actId="1076"/>
          <ac:spMkLst>
            <pc:docMk/>
            <pc:sldMk cId="309984848" sldId="318"/>
            <ac:spMk id="8" creationId="{F9310A09-8DB7-5479-FCBF-F5C4F0FA838D}"/>
          </ac:spMkLst>
        </pc:spChg>
        <pc:spChg chg="add del mod">
          <ac:chgData name="Mitja Desmet" userId="5be068bb-2223-4621-948a-0c8e965b6350" providerId="ADAL" clId="{B63A715A-643E-408A-9BE4-F1598913049E}" dt="2023-06-14T14:30:55.079" v="3571" actId="478"/>
          <ac:spMkLst>
            <pc:docMk/>
            <pc:sldMk cId="309984848" sldId="318"/>
            <ac:spMk id="10" creationId="{94F79606-06A8-92D0-6C60-FEF2DCE14DBA}"/>
          </ac:spMkLst>
        </pc:spChg>
        <pc:spChg chg="add mod">
          <ac:chgData name="Mitja Desmet" userId="5be068bb-2223-4621-948a-0c8e965b6350" providerId="ADAL" clId="{B63A715A-643E-408A-9BE4-F1598913049E}" dt="2023-06-14T15:49:28.951" v="5182" actId="207"/>
          <ac:spMkLst>
            <pc:docMk/>
            <pc:sldMk cId="309984848" sldId="318"/>
            <ac:spMk id="11" creationId="{1D9DFFC0-0E2E-3FBB-A443-A1720D01E1F3}"/>
          </ac:spMkLst>
        </pc:spChg>
        <pc:picChg chg="del">
          <ac:chgData name="Mitja Desmet" userId="5be068bb-2223-4621-948a-0c8e965b6350" providerId="ADAL" clId="{B63A715A-643E-408A-9BE4-F1598913049E}" dt="2023-06-14T14:27:57.255" v="3539" actId="478"/>
          <ac:picMkLst>
            <pc:docMk/>
            <pc:sldMk cId="309984848" sldId="318"/>
            <ac:picMk id="9" creationId="{D9C67C1C-EC68-59A1-F54F-ED9CF4B8C36C}"/>
          </ac:picMkLst>
        </pc:picChg>
        <pc:picChg chg="del">
          <ac:chgData name="Mitja Desmet" userId="5be068bb-2223-4621-948a-0c8e965b6350" providerId="ADAL" clId="{B63A715A-643E-408A-9BE4-F1598913049E}" dt="2023-06-14T14:27:57.255" v="3539" actId="478"/>
          <ac:picMkLst>
            <pc:docMk/>
            <pc:sldMk cId="309984848" sldId="318"/>
            <ac:picMk id="13" creationId="{E85B96A7-5F7D-0A6C-24CE-E58BD83C46B3}"/>
          </ac:picMkLst>
        </pc:picChg>
      </pc:sldChg>
      <pc:sldChg chg="addSp delSp modSp new mod">
        <pc:chgData name="Mitja Desmet" userId="5be068bb-2223-4621-948a-0c8e965b6350" providerId="ADAL" clId="{B63A715A-643E-408A-9BE4-F1598913049E}" dt="2023-06-14T15:06:10.618" v="3990" actId="1038"/>
        <pc:sldMkLst>
          <pc:docMk/>
          <pc:sldMk cId="4185863085" sldId="319"/>
        </pc:sldMkLst>
        <pc:spChg chg="mod">
          <ac:chgData name="Mitja Desmet" userId="5be068bb-2223-4621-948a-0c8e965b6350" providerId="ADAL" clId="{B63A715A-643E-408A-9BE4-F1598913049E}" dt="2023-06-14T14:33:26.819" v="3611" actId="20577"/>
          <ac:spMkLst>
            <pc:docMk/>
            <pc:sldMk cId="4185863085" sldId="319"/>
            <ac:spMk id="3" creationId="{97FBCA5A-E004-294C-4A6E-564ECB2D25D6}"/>
          </ac:spMkLst>
        </pc:spChg>
        <pc:spChg chg="del">
          <ac:chgData name="Mitja Desmet" userId="5be068bb-2223-4621-948a-0c8e965b6350" providerId="ADAL" clId="{B63A715A-643E-408A-9BE4-F1598913049E}" dt="2023-06-14T14:34:21.220" v="3710" actId="478"/>
          <ac:spMkLst>
            <pc:docMk/>
            <pc:sldMk cId="4185863085" sldId="319"/>
            <ac:spMk id="4" creationId="{8F0EB251-B2FC-A7C6-9795-817B7828E61C}"/>
          </ac:spMkLst>
        </pc:spChg>
        <pc:spChg chg="del">
          <ac:chgData name="Mitja Desmet" userId="5be068bb-2223-4621-948a-0c8e965b6350" providerId="ADAL" clId="{B63A715A-643E-408A-9BE4-F1598913049E}" dt="2023-06-14T14:34:19.768" v="3709" actId="478"/>
          <ac:spMkLst>
            <pc:docMk/>
            <pc:sldMk cId="4185863085" sldId="319"/>
            <ac:spMk id="5" creationId="{B0ABB884-EFBF-0EE0-E45F-37A5D012097B}"/>
          </ac:spMkLst>
        </pc:spChg>
        <pc:spChg chg="mod">
          <ac:chgData name="Mitja Desmet" userId="5be068bb-2223-4621-948a-0c8e965b6350" providerId="ADAL" clId="{B63A715A-643E-408A-9BE4-F1598913049E}" dt="2023-06-14T14:34:38.327" v="3711" actId="1076"/>
          <ac:spMkLst>
            <pc:docMk/>
            <pc:sldMk cId="4185863085" sldId="319"/>
            <ac:spMk id="6" creationId="{BCDF7A0C-5E5C-82D6-D08C-E7B730EC6809}"/>
          </ac:spMkLst>
        </pc:spChg>
        <pc:spChg chg="mod">
          <ac:chgData name="Mitja Desmet" userId="5be068bb-2223-4621-948a-0c8e965b6350" providerId="ADAL" clId="{B63A715A-643E-408A-9BE4-F1598913049E}" dt="2023-06-14T14:34:38.327" v="3711" actId="1076"/>
          <ac:spMkLst>
            <pc:docMk/>
            <pc:sldMk cId="4185863085" sldId="319"/>
            <ac:spMk id="7" creationId="{509A30D3-F830-0646-4D32-0939DAA314FB}"/>
          </ac:spMkLst>
        </pc:spChg>
        <pc:spChg chg="add mod">
          <ac:chgData name="Mitja Desmet" userId="5be068bb-2223-4621-948a-0c8e965b6350" providerId="ADAL" clId="{B63A715A-643E-408A-9BE4-F1598913049E}" dt="2023-06-14T14:35:47.699" v="3729" actId="207"/>
          <ac:spMkLst>
            <pc:docMk/>
            <pc:sldMk cId="4185863085" sldId="319"/>
            <ac:spMk id="14" creationId="{D4444BFF-9E46-6BE6-8E36-0D69A2084DEB}"/>
          </ac:spMkLst>
        </pc:spChg>
        <pc:spChg chg="add mod">
          <ac:chgData name="Mitja Desmet" userId="5be068bb-2223-4621-948a-0c8e965b6350" providerId="ADAL" clId="{B63A715A-643E-408A-9BE4-F1598913049E}" dt="2023-06-14T14:39:00.185" v="3981" actId="1076"/>
          <ac:spMkLst>
            <pc:docMk/>
            <pc:sldMk cId="4185863085" sldId="319"/>
            <ac:spMk id="15" creationId="{0909611A-8B40-34B5-3E24-A5B50355B9A7}"/>
          </ac:spMkLst>
        </pc:spChg>
        <pc:spChg chg="add mod">
          <ac:chgData name="Mitja Desmet" userId="5be068bb-2223-4621-948a-0c8e965b6350" providerId="ADAL" clId="{B63A715A-643E-408A-9BE4-F1598913049E}" dt="2023-06-14T14:36:45.042" v="3795" actId="1076"/>
          <ac:spMkLst>
            <pc:docMk/>
            <pc:sldMk cId="4185863085" sldId="319"/>
            <ac:spMk id="18" creationId="{81A00D81-B002-F2A0-DB14-5A399D77B6C7}"/>
          </ac:spMkLst>
        </pc:spChg>
        <pc:spChg chg="add del mod">
          <ac:chgData name="Mitja Desmet" userId="5be068bb-2223-4621-948a-0c8e965b6350" providerId="ADAL" clId="{B63A715A-643E-408A-9BE4-F1598913049E}" dt="2023-06-14T14:39:05.175" v="3982" actId="478"/>
          <ac:spMkLst>
            <pc:docMk/>
            <pc:sldMk cId="4185863085" sldId="319"/>
            <ac:spMk id="21" creationId="{F698C978-53C6-C6C4-9DC2-AF075A87B49E}"/>
          </ac:spMkLst>
        </pc:spChg>
        <pc:spChg chg="add mod">
          <ac:chgData name="Mitja Desmet" userId="5be068bb-2223-4621-948a-0c8e965b6350" providerId="ADAL" clId="{B63A715A-643E-408A-9BE4-F1598913049E}" dt="2023-06-14T14:37:06.956" v="3934" actId="1038"/>
          <ac:spMkLst>
            <pc:docMk/>
            <pc:sldMk cId="4185863085" sldId="319"/>
            <ac:spMk id="22" creationId="{FA9ACDBD-263B-7971-B039-966F47233B8B}"/>
          </ac:spMkLst>
        </pc:spChg>
        <pc:spChg chg="add mod">
          <ac:chgData name="Mitja Desmet" userId="5be068bb-2223-4621-948a-0c8e965b6350" providerId="ADAL" clId="{B63A715A-643E-408A-9BE4-F1598913049E}" dt="2023-06-14T15:06:10.618" v="3990" actId="1038"/>
          <ac:spMkLst>
            <pc:docMk/>
            <pc:sldMk cId="4185863085" sldId="319"/>
            <ac:spMk id="23" creationId="{CA264302-C4B8-659D-F6BB-50FAEFC5ED6C}"/>
          </ac:spMkLst>
        </pc:spChg>
        <pc:spChg chg="add mod">
          <ac:chgData name="Mitja Desmet" userId="5be068bb-2223-4621-948a-0c8e965b6350" providerId="ADAL" clId="{B63A715A-643E-408A-9BE4-F1598913049E}" dt="2023-06-14T14:37:57.078" v="3954" actId="1076"/>
          <ac:spMkLst>
            <pc:docMk/>
            <pc:sldMk cId="4185863085" sldId="319"/>
            <ac:spMk id="24" creationId="{6F6E8C7F-5969-4670-299E-D499A8F8934E}"/>
          </ac:spMkLst>
        </pc:spChg>
        <pc:spChg chg="add mod">
          <ac:chgData name="Mitja Desmet" userId="5be068bb-2223-4621-948a-0c8e965b6350" providerId="ADAL" clId="{B63A715A-643E-408A-9BE4-F1598913049E}" dt="2023-06-14T14:38:19.992" v="3972" actId="1076"/>
          <ac:spMkLst>
            <pc:docMk/>
            <pc:sldMk cId="4185863085" sldId="319"/>
            <ac:spMk id="25" creationId="{4B7D1DCF-24E9-4AE6-B95F-88EB178A08F2}"/>
          </ac:spMkLst>
        </pc:spChg>
        <pc:spChg chg="add mod">
          <ac:chgData name="Mitja Desmet" userId="5be068bb-2223-4621-948a-0c8e965b6350" providerId="ADAL" clId="{B63A715A-643E-408A-9BE4-F1598913049E}" dt="2023-06-14T14:39:11.202" v="3984" actId="1076"/>
          <ac:spMkLst>
            <pc:docMk/>
            <pc:sldMk cId="4185863085" sldId="319"/>
            <ac:spMk id="26" creationId="{F74D0614-55EF-E216-B63B-29194C241DBB}"/>
          </ac:spMkLst>
        </pc:spChg>
        <pc:cxnChg chg="add del">
          <ac:chgData name="Mitja Desmet" userId="5be068bb-2223-4621-948a-0c8e965b6350" providerId="ADAL" clId="{B63A715A-643E-408A-9BE4-F1598913049E}" dt="2023-06-14T14:34:56.944" v="3713" actId="478"/>
          <ac:cxnSpMkLst>
            <pc:docMk/>
            <pc:sldMk cId="4185863085" sldId="319"/>
            <ac:cxnSpMk id="9" creationId="{A2AAACAE-D362-87D7-B74C-91863DD9A32E}"/>
          </ac:cxnSpMkLst>
        </pc:cxnChg>
        <pc:cxnChg chg="add mod">
          <ac:chgData name="Mitja Desmet" userId="5be068bb-2223-4621-948a-0c8e965b6350" providerId="ADAL" clId="{B63A715A-643E-408A-9BE4-F1598913049E}" dt="2023-06-14T14:36:24.417" v="3768" actId="14100"/>
          <ac:cxnSpMkLst>
            <pc:docMk/>
            <pc:sldMk cId="4185863085" sldId="319"/>
            <ac:cxnSpMk id="11" creationId="{CDD8C7D0-8CA9-228A-892F-E21775FD9733}"/>
          </ac:cxnSpMkLst>
        </pc:cxnChg>
        <pc:cxnChg chg="add mod">
          <ac:chgData name="Mitja Desmet" userId="5be068bb-2223-4621-948a-0c8e965b6350" providerId="ADAL" clId="{B63A715A-643E-408A-9BE4-F1598913049E}" dt="2023-06-14T14:35:21.995" v="3726" actId="692"/>
          <ac:cxnSpMkLst>
            <pc:docMk/>
            <pc:sldMk cId="4185863085" sldId="319"/>
            <ac:cxnSpMk id="13" creationId="{46D21DEE-41CF-6DD5-624B-CFFC7C5A42CB}"/>
          </ac:cxnSpMkLst>
        </pc:cxnChg>
        <pc:cxnChg chg="add mod">
          <ac:chgData name="Mitja Desmet" userId="5be068bb-2223-4621-948a-0c8e965b6350" providerId="ADAL" clId="{B63A715A-643E-408A-9BE4-F1598913049E}" dt="2023-06-14T14:37:06.956" v="3934" actId="1038"/>
          <ac:cxnSpMkLst>
            <pc:docMk/>
            <pc:sldMk cId="4185863085" sldId="319"/>
            <ac:cxnSpMk id="19" creationId="{CB3E30A9-82B1-EC44-01A3-D1341BCD5513}"/>
          </ac:cxnSpMkLst>
        </pc:cxnChg>
        <pc:cxnChg chg="add mod">
          <ac:chgData name="Mitja Desmet" userId="5be068bb-2223-4621-948a-0c8e965b6350" providerId="ADAL" clId="{B63A715A-643E-408A-9BE4-F1598913049E}" dt="2023-06-14T14:37:06.956" v="3934" actId="1038"/>
          <ac:cxnSpMkLst>
            <pc:docMk/>
            <pc:sldMk cId="4185863085" sldId="319"/>
            <ac:cxnSpMk id="20" creationId="{0AEFE2ED-FA09-6174-F3CB-CDB9F7103406}"/>
          </ac:cxnSpMkLst>
        </pc:cxnChg>
      </pc:sldChg>
      <pc:sldChg chg="addSp delSp modSp new mod modClrScheme chgLayout">
        <pc:chgData name="Mitja Desmet" userId="5be068bb-2223-4621-948a-0c8e965b6350" providerId="ADAL" clId="{B63A715A-643E-408A-9BE4-F1598913049E}" dt="2023-06-14T15:24:34.489" v="4901" actId="20577"/>
        <pc:sldMkLst>
          <pc:docMk/>
          <pc:sldMk cId="3104435311" sldId="320"/>
        </pc:sldMkLst>
        <pc:spChg chg="mod">
          <ac:chgData name="Mitja Desmet" userId="5be068bb-2223-4621-948a-0c8e965b6350" providerId="ADAL" clId="{B63A715A-643E-408A-9BE4-F1598913049E}" dt="2023-06-14T15:16:08.570" v="4090" actId="255"/>
          <ac:spMkLst>
            <pc:docMk/>
            <pc:sldMk cId="3104435311" sldId="320"/>
            <ac:spMk id="2" creationId="{17E214DE-A41B-4FCA-AF1E-821942B5822C}"/>
          </ac:spMkLst>
        </pc:spChg>
        <pc:spChg chg="mod">
          <ac:chgData name="Mitja Desmet" userId="5be068bb-2223-4621-948a-0c8e965b6350" providerId="ADAL" clId="{B63A715A-643E-408A-9BE4-F1598913049E}" dt="2023-06-14T15:16:33.906" v="4095" actId="20577"/>
          <ac:spMkLst>
            <pc:docMk/>
            <pc:sldMk cId="3104435311" sldId="320"/>
            <ac:spMk id="3" creationId="{4A4AF96F-11F3-13DE-2016-CDD3FED70E6D}"/>
          </ac:spMkLst>
        </pc:spChg>
        <pc:spChg chg="del">
          <ac:chgData name="Mitja Desmet" userId="5be068bb-2223-4621-948a-0c8e965b6350" providerId="ADAL" clId="{B63A715A-643E-408A-9BE4-F1598913049E}" dt="2023-06-14T15:15:26.159" v="4089" actId="26606"/>
          <ac:spMkLst>
            <pc:docMk/>
            <pc:sldMk cId="3104435311" sldId="320"/>
            <ac:spMk id="4" creationId="{78E69E1D-A88B-1D44-056F-CD02C1ABD192}"/>
          </ac:spMkLst>
        </pc:spChg>
        <pc:spChg chg="del">
          <ac:chgData name="Mitja Desmet" userId="5be068bb-2223-4621-948a-0c8e965b6350" providerId="ADAL" clId="{B63A715A-643E-408A-9BE4-F1598913049E}" dt="2023-06-14T15:15:26.159" v="4089" actId="26606"/>
          <ac:spMkLst>
            <pc:docMk/>
            <pc:sldMk cId="3104435311" sldId="320"/>
            <ac:spMk id="5" creationId="{0D1AA558-9A1B-69B9-6F8B-AA5B00F4398A}"/>
          </ac:spMkLst>
        </pc:spChg>
        <pc:spChg chg="del">
          <ac:chgData name="Mitja Desmet" userId="5be068bb-2223-4621-948a-0c8e965b6350" providerId="ADAL" clId="{B63A715A-643E-408A-9BE4-F1598913049E}" dt="2023-06-14T15:15:26.159" v="4089" actId="26606"/>
          <ac:spMkLst>
            <pc:docMk/>
            <pc:sldMk cId="3104435311" sldId="320"/>
            <ac:spMk id="6" creationId="{821F1F32-CBCF-853F-EF48-4078C03B8285}"/>
          </ac:spMkLst>
        </pc:spChg>
        <pc:spChg chg="del">
          <ac:chgData name="Mitja Desmet" userId="5be068bb-2223-4621-948a-0c8e965b6350" providerId="ADAL" clId="{B63A715A-643E-408A-9BE4-F1598913049E}" dt="2023-06-14T15:15:26.159" v="4089" actId="26606"/>
          <ac:spMkLst>
            <pc:docMk/>
            <pc:sldMk cId="3104435311" sldId="320"/>
            <ac:spMk id="7" creationId="{034972D6-7C9E-4C87-F62C-90D045092DCB}"/>
          </ac:spMkLst>
        </pc:spChg>
        <pc:spChg chg="add mod">
          <ac:chgData name="Mitja Desmet" userId="5be068bb-2223-4621-948a-0c8e965b6350" providerId="ADAL" clId="{B63A715A-643E-408A-9BE4-F1598913049E}" dt="2023-06-14T15:23:42.032" v="4809" actId="20577"/>
          <ac:spMkLst>
            <pc:docMk/>
            <pc:sldMk cId="3104435311" sldId="320"/>
            <ac:spMk id="8" creationId="{33AC9663-1984-36A1-0D98-F7FFF8D73F76}"/>
          </ac:spMkLst>
        </pc:spChg>
        <pc:spChg chg="add del mod">
          <ac:chgData name="Mitja Desmet" userId="5be068bb-2223-4621-948a-0c8e965b6350" providerId="ADAL" clId="{B63A715A-643E-408A-9BE4-F1598913049E}" dt="2023-06-14T15:18:17.394" v="4237" actId="478"/>
          <ac:spMkLst>
            <pc:docMk/>
            <pc:sldMk cId="3104435311" sldId="320"/>
            <ac:spMk id="12" creationId="{8F2F8F22-8EB5-E455-AD38-A9073B0D1030}"/>
          </ac:spMkLst>
        </pc:spChg>
        <pc:spChg chg="add mod">
          <ac:chgData name="Mitja Desmet" userId="5be068bb-2223-4621-948a-0c8e965b6350" providerId="ADAL" clId="{B63A715A-643E-408A-9BE4-F1598913049E}" dt="2023-06-14T15:15:26.159" v="4089" actId="26606"/>
          <ac:spMkLst>
            <pc:docMk/>
            <pc:sldMk cId="3104435311" sldId="320"/>
            <ac:spMk id="14" creationId="{3DFB2C7D-C85C-FEF6-262D-6AB660AFFF2A}"/>
          </ac:spMkLst>
        </pc:spChg>
        <pc:spChg chg="add mod">
          <ac:chgData name="Mitja Desmet" userId="5be068bb-2223-4621-948a-0c8e965b6350" providerId="ADAL" clId="{B63A715A-643E-408A-9BE4-F1598913049E}" dt="2023-06-14T15:24:34.489" v="4901" actId="20577"/>
          <ac:spMkLst>
            <pc:docMk/>
            <pc:sldMk cId="3104435311" sldId="320"/>
            <ac:spMk id="16" creationId="{112B2D86-39F5-3C8B-4C35-8F575E5B6CCD}"/>
          </ac:spMkLst>
        </pc:spChg>
        <pc:spChg chg="add mod">
          <ac:chgData name="Mitja Desmet" userId="5be068bb-2223-4621-948a-0c8e965b6350" providerId="ADAL" clId="{B63A715A-643E-408A-9BE4-F1598913049E}" dt="2023-06-14T15:24:03.891" v="4820" actId="20577"/>
          <ac:spMkLst>
            <pc:docMk/>
            <pc:sldMk cId="3104435311" sldId="320"/>
            <ac:spMk id="18" creationId="{E33CBD49-FCB4-B533-5000-5B43C1C87C1D}"/>
          </ac:spMkLst>
        </pc:spChg>
      </pc:sldChg>
      <pc:sldChg chg="addSp modSp new mod">
        <pc:chgData name="Mitja Desmet" userId="5be068bb-2223-4621-948a-0c8e965b6350" providerId="ADAL" clId="{B63A715A-643E-408A-9BE4-F1598913049E}" dt="2023-06-14T15:53:42.570" v="5344" actId="1076"/>
        <pc:sldMkLst>
          <pc:docMk/>
          <pc:sldMk cId="1224229394" sldId="321"/>
        </pc:sldMkLst>
        <pc:spChg chg="mod">
          <ac:chgData name="Mitja Desmet" userId="5be068bb-2223-4621-948a-0c8e965b6350" providerId="ADAL" clId="{B63A715A-643E-408A-9BE4-F1598913049E}" dt="2023-06-14T15:27:16.304" v="5070" actId="20577"/>
          <ac:spMkLst>
            <pc:docMk/>
            <pc:sldMk cId="1224229394" sldId="321"/>
            <ac:spMk id="3" creationId="{7BFC435E-00EB-22C2-398D-306ACD90610E}"/>
          </ac:spMkLst>
        </pc:spChg>
        <pc:spChg chg="mod">
          <ac:chgData name="Mitja Desmet" userId="5be068bb-2223-4621-948a-0c8e965b6350" providerId="ADAL" clId="{B63A715A-643E-408A-9BE4-F1598913049E}" dt="2023-06-14T15:27:06.002" v="5068" actId="20577"/>
          <ac:spMkLst>
            <pc:docMk/>
            <pc:sldMk cId="1224229394" sldId="321"/>
            <ac:spMk id="4" creationId="{A370AA89-C39D-D54B-6021-BC01009253D6}"/>
          </ac:spMkLst>
        </pc:spChg>
        <pc:spChg chg="mod">
          <ac:chgData name="Mitja Desmet" userId="5be068bb-2223-4621-948a-0c8e965b6350" providerId="ADAL" clId="{B63A715A-643E-408A-9BE4-F1598913049E}" dt="2023-06-14T15:53:39.058" v="5343" actId="1076"/>
          <ac:spMkLst>
            <pc:docMk/>
            <pc:sldMk cId="1224229394" sldId="321"/>
            <ac:spMk id="5" creationId="{F5AE67B4-C91E-6B80-5523-EEB57DE8BA45}"/>
          </ac:spMkLst>
        </pc:spChg>
        <pc:spChg chg="mod">
          <ac:chgData name="Mitja Desmet" userId="5be068bb-2223-4621-948a-0c8e965b6350" providerId="ADAL" clId="{B63A715A-643E-408A-9BE4-F1598913049E}" dt="2023-06-14T15:26:55.388" v="5057" actId="1076"/>
          <ac:spMkLst>
            <pc:docMk/>
            <pc:sldMk cId="1224229394" sldId="321"/>
            <ac:spMk id="6" creationId="{23EEDB0B-E77B-64CE-92EF-0E203A3C7D13}"/>
          </ac:spMkLst>
        </pc:spChg>
        <pc:picChg chg="add mod">
          <ac:chgData name="Mitja Desmet" userId="5be068bb-2223-4621-948a-0c8e965b6350" providerId="ADAL" clId="{B63A715A-643E-408A-9BE4-F1598913049E}" dt="2023-06-14T15:53:42.570" v="5344" actId="1076"/>
          <ac:picMkLst>
            <pc:docMk/>
            <pc:sldMk cId="1224229394" sldId="321"/>
            <ac:picMk id="8" creationId="{557931C4-20B3-F0A5-46C6-BFC3824AE8C2}"/>
          </ac:picMkLst>
        </pc:picChg>
      </pc:sldChg>
      <pc:sldChg chg="addSp delSp modSp new mod">
        <pc:chgData name="Mitja Desmet" userId="5be068bb-2223-4621-948a-0c8e965b6350" providerId="ADAL" clId="{B63A715A-643E-408A-9BE4-F1598913049E}" dt="2023-06-14T16:23:28.569" v="6679" actId="20577"/>
        <pc:sldMkLst>
          <pc:docMk/>
          <pc:sldMk cId="4144323924" sldId="322"/>
        </pc:sldMkLst>
        <pc:spChg chg="mod">
          <ac:chgData name="Mitja Desmet" userId="5be068bb-2223-4621-948a-0c8e965b6350" providerId="ADAL" clId="{B63A715A-643E-408A-9BE4-F1598913049E}" dt="2023-06-14T16:23:28.569" v="6679" actId="20577"/>
          <ac:spMkLst>
            <pc:docMk/>
            <pc:sldMk cId="4144323924" sldId="322"/>
            <ac:spMk id="3" creationId="{178CF3A2-2CED-69C3-B522-152A7930DEFF}"/>
          </ac:spMkLst>
        </pc:spChg>
        <pc:spChg chg="del">
          <ac:chgData name="Mitja Desmet" userId="5be068bb-2223-4621-948a-0c8e965b6350" providerId="ADAL" clId="{B63A715A-643E-408A-9BE4-F1598913049E}" dt="2023-06-14T16:04:35.164" v="6223" actId="478"/>
          <ac:spMkLst>
            <pc:docMk/>
            <pc:sldMk cId="4144323924" sldId="322"/>
            <ac:spMk id="5" creationId="{40CE388F-B0A4-F834-40B1-69B021EE367E}"/>
          </ac:spMkLst>
        </pc:spChg>
        <pc:spChg chg="add mod">
          <ac:chgData name="Mitja Desmet" userId="5be068bb-2223-4621-948a-0c8e965b6350" providerId="ADAL" clId="{B63A715A-643E-408A-9BE4-F1598913049E}" dt="2023-06-14T16:18:11.340" v="6639" actId="20577"/>
          <ac:spMkLst>
            <pc:docMk/>
            <pc:sldMk cId="4144323924" sldId="322"/>
            <ac:spMk id="7" creationId="{F58C9776-1EAB-310F-CAA5-B19A3BA9B3A1}"/>
          </ac:spMkLst>
        </pc:spChg>
        <pc:spChg chg="add mod">
          <ac:chgData name="Mitja Desmet" userId="5be068bb-2223-4621-948a-0c8e965b6350" providerId="ADAL" clId="{B63A715A-643E-408A-9BE4-F1598913049E}" dt="2023-06-14T16:12:29.435" v="6444" actId="1076"/>
          <ac:spMkLst>
            <pc:docMk/>
            <pc:sldMk cId="4144323924" sldId="322"/>
            <ac:spMk id="8" creationId="{EC1324C5-CE8E-1220-C9FA-5E55B393D6CB}"/>
          </ac:spMkLst>
        </pc:spChg>
        <pc:spChg chg="add mod">
          <ac:chgData name="Mitja Desmet" userId="5be068bb-2223-4621-948a-0c8e965b6350" providerId="ADAL" clId="{B63A715A-643E-408A-9BE4-F1598913049E}" dt="2023-06-14T16:12:12.843" v="6441" actId="1076"/>
          <ac:spMkLst>
            <pc:docMk/>
            <pc:sldMk cId="4144323924" sldId="322"/>
            <ac:spMk id="9" creationId="{D48D2E06-7F7E-5C38-A26B-87ED63A2CFCE}"/>
          </ac:spMkLst>
        </pc:spChg>
        <pc:spChg chg="add mod">
          <ac:chgData name="Mitja Desmet" userId="5be068bb-2223-4621-948a-0c8e965b6350" providerId="ADAL" clId="{B63A715A-643E-408A-9BE4-F1598913049E}" dt="2023-06-14T16:08:29.192" v="6321" actId="1076"/>
          <ac:spMkLst>
            <pc:docMk/>
            <pc:sldMk cId="4144323924" sldId="322"/>
            <ac:spMk id="14" creationId="{13F8A528-1987-1399-93C3-53B862A14B9D}"/>
          </ac:spMkLst>
        </pc:spChg>
        <pc:spChg chg="add mod">
          <ac:chgData name="Mitja Desmet" userId="5be068bb-2223-4621-948a-0c8e965b6350" providerId="ADAL" clId="{B63A715A-643E-408A-9BE4-F1598913049E}" dt="2023-06-14T16:12:36.884" v="6445" actId="1076"/>
          <ac:spMkLst>
            <pc:docMk/>
            <pc:sldMk cId="4144323924" sldId="322"/>
            <ac:spMk id="17" creationId="{EACD4EAF-79E4-2F7C-9069-055AABC7F501}"/>
          </ac:spMkLst>
        </pc:spChg>
        <pc:spChg chg="add mod">
          <ac:chgData name="Mitja Desmet" userId="5be068bb-2223-4621-948a-0c8e965b6350" providerId="ADAL" clId="{B63A715A-643E-408A-9BE4-F1598913049E}" dt="2023-06-14T16:12:51.460" v="6448" actId="20577"/>
          <ac:spMkLst>
            <pc:docMk/>
            <pc:sldMk cId="4144323924" sldId="322"/>
            <ac:spMk id="18" creationId="{A04395B9-DE4C-C0D3-B725-9BC975CB434B}"/>
          </ac:spMkLst>
        </pc:spChg>
        <pc:spChg chg="add del mod">
          <ac:chgData name="Mitja Desmet" userId="5be068bb-2223-4621-948a-0c8e965b6350" providerId="ADAL" clId="{B63A715A-643E-408A-9BE4-F1598913049E}" dt="2023-06-14T16:11:44.744" v="6432" actId="478"/>
          <ac:spMkLst>
            <pc:docMk/>
            <pc:sldMk cId="4144323924" sldId="322"/>
            <ac:spMk id="26" creationId="{5850F809-DBD6-97FB-C2E7-5F1DCC6F298E}"/>
          </ac:spMkLst>
        </pc:spChg>
        <pc:spChg chg="add mod">
          <ac:chgData name="Mitja Desmet" userId="5be068bb-2223-4621-948a-0c8e965b6350" providerId="ADAL" clId="{B63A715A-643E-408A-9BE4-F1598913049E}" dt="2023-06-14T16:12:24.850" v="6443" actId="1076"/>
          <ac:spMkLst>
            <pc:docMk/>
            <pc:sldMk cId="4144323924" sldId="322"/>
            <ac:spMk id="27" creationId="{492E014B-BDF9-6388-68FD-35A62CE89BDD}"/>
          </ac:spMkLst>
        </pc:spChg>
        <pc:cxnChg chg="add mod">
          <ac:chgData name="Mitja Desmet" userId="5be068bb-2223-4621-948a-0c8e965b6350" providerId="ADAL" clId="{B63A715A-643E-408A-9BE4-F1598913049E}" dt="2023-06-14T16:12:12.843" v="6441" actId="1076"/>
          <ac:cxnSpMkLst>
            <pc:docMk/>
            <pc:sldMk cId="4144323924" sldId="322"/>
            <ac:cxnSpMk id="11" creationId="{B56B3E6B-7947-D7BA-DC9B-F4DA0281E2BD}"/>
          </ac:cxnSpMkLst>
        </pc:cxnChg>
        <pc:cxnChg chg="add mod">
          <ac:chgData name="Mitja Desmet" userId="5be068bb-2223-4621-948a-0c8e965b6350" providerId="ADAL" clId="{B63A715A-643E-408A-9BE4-F1598913049E}" dt="2023-06-14T16:12:29.435" v="6444" actId="1076"/>
          <ac:cxnSpMkLst>
            <pc:docMk/>
            <pc:sldMk cId="4144323924" sldId="322"/>
            <ac:cxnSpMk id="13" creationId="{4F73CA65-ED06-972E-AAE9-0CF21565A6CF}"/>
          </ac:cxnSpMkLst>
        </pc:cxnChg>
        <pc:cxnChg chg="add mod">
          <ac:chgData name="Mitja Desmet" userId="5be068bb-2223-4621-948a-0c8e965b6350" providerId="ADAL" clId="{B63A715A-643E-408A-9BE4-F1598913049E}" dt="2023-06-14T16:12:41.548" v="6446" actId="14100"/>
          <ac:cxnSpMkLst>
            <pc:docMk/>
            <pc:sldMk cId="4144323924" sldId="322"/>
            <ac:cxnSpMk id="16" creationId="{5939A903-8E3C-8BB6-5A96-68343528EF98}"/>
          </ac:cxnSpMkLst>
        </pc:cxnChg>
        <pc:cxnChg chg="add mod">
          <ac:chgData name="Mitja Desmet" userId="5be068bb-2223-4621-948a-0c8e965b6350" providerId="ADAL" clId="{B63A715A-643E-408A-9BE4-F1598913049E}" dt="2023-06-14T16:12:36.884" v="6445" actId="1076"/>
          <ac:cxnSpMkLst>
            <pc:docMk/>
            <pc:sldMk cId="4144323924" sldId="322"/>
            <ac:cxnSpMk id="20" creationId="{C8BA6DB6-7184-6E7D-615F-56D1FDE2D9E2}"/>
          </ac:cxnSpMkLst>
        </pc:cxnChg>
        <pc:cxnChg chg="add mod">
          <ac:chgData name="Mitja Desmet" userId="5be068bb-2223-4621-948a-0c8e965b6350" providerId="ADAL" clId="{B63A715A-643E-408A-9BE4-F1598913049E}" dt="2023-06-14T16:12:36.884" v="6445" actId="1076"/>
          <ac:cxnSpMkLst>
            <pc:docMk/>
            <pc:sldMk cId="4144323924" sldId="322"/>
            <ac:cxnSpMk id="22" creationId="{70ED4A70-C34E-6A26-6C43-7CE6E7F6F283}"/>
          </ac:cxnSpMkLst>
        </pc:cxnChg>
        <pc:cxnChg chg="add mod">
          <ac:chgData name="Mitja Desmet" userId="5be068bb-2223-4621-948a-0c8e965b6350" providerId="ADAL" clId="{B63A715A-643E-408A-9BE4-F1598913049E}" dt="2023-06-14T16:12:36.884" v="6445" actId="1076"/>
          <ac:cxnSpMkLst>
            <pc:docMk/>
            <pc:sldMk cId="4144323924" sldId="322"/>
            <ac:cxnSpMk id="25" creationId="{DC0AD32C-695A-DF3F-FC1D-BD51F41AB46B}"/>
          </ac:cxnSpMkLst>
        </pc:cxnChg>
      </pc:sldChg>
      <pc:sldChg chg="addSp delSp modSp add mod modTransition">
        <pc:chgData name="Mitja Desmet" userId="5be068bb-2223-4621-948a-0c8e965b6350" providerId="ADAL" clId="{B63A715A-643E-408A-9BE4-F1598913049E}" dt="2023-06-14T16:23:33.208" v="6681" actId="20577"/>
        <pc:sldMkLst>
          <pc:docMk/>
          <pc:sldMk cId="275595975" sldId="323"/>
        </pc:sldMkLst>
        <pc:spChg chg="mod">
          <ac:chgData name="Mitja Desmet" userId="5be068bb-2223-4621-948a-0c8e965b6350" providerId="ADAL" clId="{B63A715A-643E-408A-9BE4-F1598913049E}" dt="2023-06-14T16:23:33.208" v="6681" actId="20577"/>
          <ac:spMkLst>
            <pc:docMk/>
            <pc:sldMk cId="275595975" sldId="323"/>
            <ac:spMk id="3" creationId="{178CF3A2-2CED-69C3-B522-152A7930DEFF}"/>
          </ac:spMkLst>
        </pc:spChg>
        <pc:spChg chg="mod topLvl">
          <ac:chgData name="Mitja Desmet" userId="5be068bb-2223-4621-948a-0c8e965b6350" providerId="ADAL" clId="{B63A715A-643E-408A-9BE4-F1598913049E}" dt="2023-06-14T16:18:25.051" v="6648" actId="20577"/>
          <ac:spMkLst>
            <pc:docMk/>
            <pc:sldMk cId="275595975" sldId="323"/>
            <ac:spMk id="7" creationId="{F58C9776-1EAB-310F-CAA5-B19A3BA9B3A1}"/>
          </ac:spMkLst>
        </pc:spChg>
        <pc:spChg chg="mod topLvl">
          <ac:chgData name="Mitja Desmet" userId="5be068bb-2223-4621-948a-0c8e965b6350" providerId="ADAL" clId="{B63A715A-643E-408A-9BE4-F1598913049E}" dt="2023-06-14T16:16:37.117" v="6578" actId="165"/>
          <ac:spMkLst>
            <pc:docMk/>
            <pc:sldMk cId="275595975" sldId="323"/>
            <ac:spMk id="8" creationId="{EC1324C5-CE8E-1220-C9FA-5E55B393D6CB}"/>
          </ac:spMkLst>
        </pc:spChg>
        <pc:spChg chg="mod topLvl">
          <ac:chgData name="Mitja Desmet" userId="5be068bb-2223-4621-948a-0c8e965b6350" providerId="ADAL" clId="{B63A715A-643E-408A-9BE4-F1598913049E}" dt="2023-06-14T16:16:37.117" v="6578" actId="165"/>
          <ac:spMkLst>
            <pc:docMk/>
            <pc:sldMk cId="275595975" sldId="323"/>
            <ac:spMk id="9" creationId="{D48D2E06-7F7E-5C38-A26B-87ED63A2CFCE}"/>
          </ac:spMkLst>
        </pc:spChg>
        <pc:spChg chg="mod topLvl">
          <ac:chgData name="Mitja Desmet" userId="5be068bb-2223-4621-948a-0c8e965b6350" providerId="ADAL" clId="{B63A715A-643E-408A-9BE4-F1598913049E}" dt="2023-06-14T16:16:37.117" v="6578" actId="165"/>
          <ac:spMkLst>
            <pc:docMk/>
            <pc:sldMk cId="275595975" sldId="323"/>
            <ac:spMk id="14" creationId="{13F8A528-1987-1399-93C3-53B862A14B9D}"/>
          </ac:spMkLst>
        </pc:spChg>
        <pc:spChg chg="mod topLvl">
          <ac:chgData name="Mitja Desmet" userId="5be068bb-2223-4621-948a-0c8e965b6350" providerId="ADAL" clId="{B63A715A-643E-408A-9BE4-F1598913049E}" dt="2023-06-14T16:17:20.805" v="6607" actId="20577"/>
          <ac:spMkLst>
            <pc:docMk/>
            <pc:sldMk cId="275595975" sldId="323"/>
            <ac:spMk id="17" creationId="{EACD4EAF-79E4-2F7C-9069-055AABC7F501}"/>
          </ac:spMkLst>
        </pc:spChg>
        <pc:spChg chg="mod topLvl">
          <ac:chgData name="Mitja Desmet" userId="5be068bb-2223-4621-948a-0c8e965b6350" providerId="ADAL" clId="{B63A715A-643E-408A-9BE4-F1598913049E}" dt="2023-06-14T16:17:35.152" v="6621" actId="14100"/>
          <ac:spMkLst>
            <pc:docMk/>
            <pc:sldMk cId="275595975" sldId="323"/>
            <ac:spMk id="18" creationId="{A04395B9-DE4C-C0D3-B725-9BC975CB434B}"/>
          </ac:spMkLst>
        </pc:spChg>
        <pc:spChg chg="mod topLvl">
          <ac:chgData name="Mitja Desmet" userId="5be068bb-2223-4621-948a-0c8e965b6350" providerId="ADAL" clId="{B63A715A-643E-408A-9BE4-F1598913049E}" dt="2023-06-14T16:16:37.117" v="6578" actId="165"/>
          <ac:spMkLst>
            <pc:docMk/>
            <pc:sldMk cId="275595975" sldId="323"/>
            <ac:spMk id="27" creationId="{492E014B-BDF9-6388-68FD-35A62CE89BDD}"/>
          </ac:spMkLst>
        </pc:spChg>
        <pc:grpChg chg="add del mod">
          <ac:chgData name="Mitja Desmet" userId="5be068bb-2223-4621-948a-0c8e965b6350" providerId="ADAL" clId="{B63A715A-643E-408A-9BE4-F1598913049E}" dt="2023-06-14T16:16:37.117" v="6578" actId="165"/>
          <ac:grpSpMkLst>
            <pc:docMk/>
            <pc:sldMk cId="275595975" sldId="323"/>
            <ac:grpSpMk id="5" creationId="{4BEB348E-2D78-E3A6-A0CA-6F0F9483D3CF}"/>
          </ac:grpSpMkLst>
        </pc:grpChg>
        <pc:cxnChg chg="mod topLvl">
          <ac:chgData name="Mitja Desmet" userId="5be068bb-2223-4621-948a-0c8e965b6350" providerId="ADAL" clId="{B63A715A-643E-408A-9BE4-F1598913049E}" dt="2023-06-14T16:17:03.870" v="6582" actId="196"/>
          <ac:cxnSpMkLst>
            <pc:docMk/>
            <pc:sldMk cId="275595975" sldId="323"/>
            <ac:cxnSpMk id="11" creationId="{B56B3E6B-7947-D7BA-DC9B-F4DA0281E2BD}"/>
          </ac:cxnSpMkLst>
        </pc:cxnChg>
        <pc:cxnChg chg="mod topLvl">
          <ac:chgData name="Mitja Desmet" userId="5be068bb-2223-4621-948a-0c8e965b6350" providerId="ADAL" clId="{B63A715A-643E-408A-9BE4-F1598913049E}" dt="2023-06-14T16:17:03.870" v="6582" actId="196"/>
          <ac:cxnSpMkLst>
            <pc:docMk/>
            <pc:sldMk cId="275595975" sldId="323"/>
            <ac:cxnSpMk id="13" creationId="{4F73CA65-ED06-972E-AAE9-0CF21565A6CF}"/>
          </ac:cxnSpMkLst>
        </pc:cxnChg>
        <pc:cxnChg chg="mod topLvl">
          <ac:chgData name="Mitja Desmet" userId="5be068bb-2223-4621-948a-0c8e965b6350" providerId="ADAL" clId="{B63A715A-643E-408A-9BE4-F1598913049E}" dt="2023-06-14T16:16:43.213" v="6579" actId="196"/>
          <ac:cxnSpMkLst>
            <pc:docMk/>
            <pc:sldMk cId="275595975" sldId="323"/>
            <ac:cxnSpMk id="16" creationId="{5939A903-8E3C-8BB6-5A96-68343528EF98}"/>
          </ac:cxnSpMkLst>
        </pc:cxnChg>
        <pc:cxnChg chg="mod topLvl">
          <ac:chgData name="Mitja Desmet" userId="5be068bb-2223-4621-948a-0c8e965b6350" providerId="ADAL" clId="{B63A715A-643E-408A-9BE4-F1598913049E}" dt="2023-06-14T16:16:48.575" v="6580" actId="196"/>
          <ac:cxnSpMkLst>
            <pc:docMk/>
            <pc:sldMk cId="275595975" sldId="323"/>
            <ac:cxnSpMk id="20" creationId="{C8BA6DB6-7184-6E7D-615F-56D1FDE2D9E2}"/>
          </ac:cxnSpMkLst>
        </pc:cxnChg>
        <pc:cxnChg chg="mod topLvl">
          <ac:chgData name="Mitja Desmet" userId="5be068bb-2223-4621-948a-0c8e965b6350" providerId="ADAL" clId="{B63A715A-643E-408A-9BE4-F1598913049E}" dt="2023-06-14T16:16:48.575" v="6580" actId="196"/>
          <ac:cxnSpMkLst>
            <pc:docMk/>
            <pc:sldMk cId="275595975" sldId="323"/>
            <ac:cxnSpMk id="22" creationId="{70ED4A70-C34E-6A26-6C43-7CE6E7F6F283}"/>
          </ac:cxnSpMkLst>
        </pc:cxnChg>
        <pc:cxnChg chg="mod topLvl">
          <ac:chgData name="Mitja Desmet" userId="5be068bb-2223-4621-948a-0c8e965b6350" providerId="ADAL" clId="{B63A715A-643E-408A-9BE4-F1598913049E}" dt="2023-06-14T16:17:37.720" v="6622" actId="14100"/>
          <ac:cxnSpMkLst>
            <pc:docMk/>
            <pc:sldMk cId="275595975" sldId="323"/>
            <ac:cxnSpMk id="25" creationId="{DC0AD32C-695A-DF3F-FC1D-BD51F41AB46B}"/>
          </ac:cxnSpMkLst>
        </pc:cxnChg>
      </pc:sldChg>
      <pc:sldChg chg="addSp modSp new mod ord">
        <pc:chgData name="Mitja Desmet" userId="5be068bb-2223-4621-948a-0c8e965b6350" providerId="ADAL" clId="{B63A715A-643E-408A-9BE4-F1598913049E}" dt="2023-06-15T13:27:05.240" v="7377" actId="207"/>
        <pc:sldMkLst>
          <pc:docMk/>
          <pc:sldMk cId="838546462" sldId="324"/>
        </pc:sldMkLst>
        <pc:spChg chg="mod">
          <ac:chgData name="Mitja Desmet" userId="5be068bb-2223-4621-948a-0c8e965b6350" providerId="ADAL" clId="{B63A715A-643E-408A-9BE4-F1598913049E}" dt="2023-06-14T16:23:17.610" v="6677" actId="20577"/>
          <ac:spMkLst>
            <pc:docMk/>
            <pc:sldMk cId="838546462" sldId="324"/>
            <ac:spMk id="3" creationId="{21EDBE22-3254-0E63-F5C3-968593E7D015}"/>
          </ac:spMkLst>
        </pc:spChg>
        <pc:spChg chg="mod">
          <ac:chgData name="Mitja Desmet" userId="5be068bb-2223-4621-948a-0c8e965b6350" providerId="ADAL" clId="{B63A715A-643E-408A-9BE4-F1598913049E}" dt="2023-06-14T16:14:59.826" v="6573" actId="20577"/>
          <ac:spMkLst>
            <pc:docMk/>
            <pc:sldMk cId="838546462" sldId="324"/>
            <ac:spMk id="5" creationId="{216447CA-3413-09C9-87F5-A6B4AB6DA177}"/>
          </ac:spMkLst>
        </pc:spChg>
        <pc:spChg chg="add mod">
          <ac:chgData name="Mitja Desmet" userId="5be068bb-2223-4621-948a-0c8e965b6350" providerId="ADAL" clId="{B63A715A-643E-408A-9BE4-F1598913049E}" dt="2023-06-15T13:27:05.240" v="7377" actId="207"/>
          <ac:spMkLst>
            <pc:docMk/>
            <pc:sldMk cId="838546462" sldId="324"/>
            <ac:spMk id="7" creationId="{FFA5F216-0117-4AFD-1FA4-8D804E6D7D05}"/>
          </ac:spMkLst>
        </pc:spChg>
      </pc:sldChg>
      <pc:sldChg chg="addSp modSp new mod">
        <pc:chgData name="Mitja Desmet" userId="5be068bb-2223-4621-948a-0c8e965b6350" providerId="ADAL" clId="{B63A715A-643E-408A-9BE4-F1598913049E}" dt="2023-06-14T16:22:21.848" v="6674" actId="1076"/>
        <pc:sldMkLst>
          <pc:docMk/>
          <pc:sldMk cId="1908912655" sldId="325"/>
        </pc:sldMkLst>
        <pc:spChg chg="add mod">
          <ac:chgData name="Mitja Desmet" userId="5be068bb-2223-4621-948a-0c8e965b6350" providerId="ADAL" clId="{B63A715A-643E-408A-9BE4-F1598913049E}" dt="2023-06-14T16:22:21.848" v="6674" actId="1076"/>
          <ac:spMkLst>
            <pc:docMk/>
            <pc:sldMk cId="1908912655" sldId="325"/>
            <ac:spMk id="9" creationId="{1931246C-9348-5589-D967-C913405DB6F5}"/>
          </ac:spMkLst>
        </pc:spChg>
        <pc:picChg chg="add mod modCrop">
          <ac:chgData name="Mitja Desmet" userId="5be068bb-2223-4621-948a-0c8e965b6350" providerId="ADAL" clId="{B63A715A-643E-408A-9BE4-F1598913049E}" dt="2023-06-14T16:22:03.175" v="6671" actId="1076"/>
          <ac:picMkLst>
            <pc:docMk/>
            <pc:sldMk cId="1908912655" sldId="325"/>
            <ac:picMk id="8" creationId="{B3C53348-11F8-017A-C08E-7FDFC481C8A2}"/>
          </ac:picMkLst>
        </pc:picChg>
      </pc:sldChg>
      <pc:sldChg chg="modSp new mod">
        <pc:chgData name="Mitja Desmet" userId="5be068bb-2223-4621-948a-0c8e965b6350" providerId="ADAL" clId="{B63A715A-643E-408A-9BE4-F1598913049E}" dt="2023-06-14T16:23:52.462" v="6683" actId="20577"/>
        <pc:sldMkLst>
          <pc:docMk/>
          <pc:sldMk cId="727063345" sldId="326"/>
        </pc:sldMkLst>
        <pc:spChg chg="mod">
          <ac:chgData name="Mitja Desmet" userId="5be068bb-2223-4621-948a-0c8e965b6350" providerId="ADAL" clId="{B63A715A-643E-408A-9BE4-F1598913049E}" dt="2023-06-14T16:23:52.462" v="6683" actId="20577"/>
          <ac:spMkLst>
            <pc:docMk/>
            <pc:sldMk cId="727063345" sldId="326"/>
            <ac:spMk id="3" creationId="{CCEDC6E6-5F7D-8771-8613-6AC11912508D}"/>
          </ac:spMkLst>
        </pc:spChg>
      </pc:sldChg>
      <pc:sldChg chg="addSp delSp modSp new mod">
        <pc:chgData name="Mitja Desmet" userId="5be068bb-2223-4621-948a-0c8e965b6350" providerId="ADAL" clId="{B63A715A-643E-408A-9BE4-F1598913049E}" dt="2023-06-15T13:15:09.464" v="7334" actId="1076"/>
        <pc:sldMkLst>
          <pc:docMk/>
          <pc:sldMk cId="504349866" sldId="327"/>
        </pc:sldMkLst>
        <pc:spChg chg="mod">
          <ac:chgData name="Mitja Desmet" userId="5be068bb-2223-4621-948a-0c8e965b6350" providerId="ADAL" clId="{B63A715A-643E-408A-9BE4-F1598913049E}" dt="2023-06-15T13:14:29.132" v="7313" actId="1076"/>
          <ac:spMkLst>
            <pc:docMk/>
            <pc:sldMk cId="504349866" sldId="327"/>
            <ac:spMk id="2" creationId="{F8590D0E-9ECB-F0CA-EBD5-0EC9C760C87F}"/>
          </ac:spMkLst>
        </pc:spChg>
        <pc:spChg chg="mod">
          <ac:chgData name="Mitja Desmet" userId="5be068bb-2223-4621-948a-0c8e965b6350" providerId="ADAL" clId="{B63A715A-643E-408A-9BE4-F1598913049E}" dt="2023-06-15T13:14:29.132" v="7313" actId="1076"/>
          <ac:spMkLst>
            <pc:docMk/>
            <pc:sldMk cId="504349866" sldId="327"/>
            <ac:spMk id="3" creationId="{536D2E87-05BA-F09E-CEAA-9A3DA027D47D}"/>
          </ac:spMkLst>
        </pc:spChg>
        <pc:spChg chg="mod">
          <ac:chgData name="Mitja Desmet" userId="5be068bb-2223-4621-948a-0c8e965b6350" providerId="ADAL" clId="{B63A715A-643E-408A-9BE4-F1598913049E}" dt="2023-06-15T13:14:29.132" v="7313" actId="1076"/>
          <ac:spMkLst>
            <pc:docMk/>
            <pc:sldMk cId="504349866" sldId="327"/>
            <ac:spMk id="4" creationId="{332C8868-2C2A-2E96-7C6E-170FEDD91BB7}"/>
          </ac:spMkLst>
        </pc:spChg>
        <pc:spChg chg="add del">
          <ac:chgData name="Mitja Desmet" userId="5be068bb-2223-4621-948a-0c8e965b6350" providerId="ADAL" clId="{B63A715A-643E-408A-9BE4-F1598913049E}" dt="2023-06-15T13:12:28.765" v="7261" actId="478"/>
          <ac:spMkLst>
            <pc:docMk/>
            <pc:sldMk cId="504349866" sldId="327"/>
            <ac:spMk id="5" creationId="{3CAE8BF5-0696-4417-34AB-A29F5567C7B2}"/>
          </ac:spMkLst>
        </pc:spChg>
        <pc:spChg chg="del">
          <ac:chgData name="Mitja Desmet" userId="5be068bb-2223-4621-948a-0c8e965b6350" providerId="ADAL" clId="{B63A715A-643E-408A-9BE4-F1598913049E}" dt="2023-06-14T16:29:22.001" v="6685" actId="478"/>
          <ac:spMkLst>
            <pc:docMk/>
            <pc:sldMk cId="504349866" sldId="327"/>
            <ac:spMk id="5" creationId="{FE1954AD-5065-41CF-1A14-3DCE6281CBE6}"/>
          </ac:spMkLst>
        </pc:spChg>
        <pc:spChg chg="mod">
          <ac:chgData name="Mitja Desmet" userId="5be068bb-2223-4621-948a-0c8e965b6350" providerId="ADAL" clId="{B63A715A-643E-408A-9BE4-F1598913049E}" dt="2023-06-15T13:14:29.132" v="7313" actId="1076"/>
          <ac:spMkLst>
            <pc:docMk/>
            <pc:sldMk cId="504349866" sldId="327"/>
            <ac:spMk id="6" creationId="{AE4F296E-B61E-1430-0C0D-395ABC95D1A3}"/>
          </ac:spMkLst>
        </pc:spChg>
        <pc:spChg chg="add mod">
          <ac:chgData name="Mitja Desmet" userId="5be068bb-2223-4621-948a-0c8e965b6350" providerId="ADAL" clId="{B63A715A-643E-408A-9BE4-F1598913049E}" dt="2023-06-15T13:15:03.802" v="7332" actId="1037"/>
          <ac:spMkLst>
            <pc:docMk/>
            <pc:sldMk cId="504349866" sldId="327"/>
            <ac:spMk id="7" creationId="{C24F5AC9-D29D-7303-A970-896258797865}"/>
          </ac:spMkLst>
        </pc:spChg>
        <pc:spChg chg="add mod">
          <ac:chgData name="Mitja Desmet" userId="5be068bb-2223-4621-948a-0c8e965b6350" providerId="ADAL" clId="{B63A715A-643E-408A-9BE4-F1598913049E}" dt="2023-06-15T13:15:09.464" v="7334" actId="1076"/>
          <ac:spMkLst>
            <pc:docMk/>
            <pc:sldMk cId="504349866" sldId="327"/>
            <ac:spMk id="9" creationId="{FA166E10-EB8E-8E63-CC60-BBCF6253072F}"/>
          </ac:spMkLst>
        </pc:spChg>
        <pc:picChg chg="add mod">
          <ac:chgData name="Mitja Desmet" userId="5be068bb-2223-4621-948a-0c8e965b6350" providerId="ADAL" clId="{B63A715A-643E-408A-9BE4-F1598913049E}" dt="2023-06-15T13:14:32.084" v="7315" actId="1076"/>
          <ac:picMkLst>
            <pc:docMk/>
            <pc:sldMk cId="504349866" sldId="327"/>
            <ac:picMk id="8" creationId="{720F0710-A1AD-94B9-9B6F-D54A1A77DA6A}"/>
          </ac:picMkLst>
        </pc:picChg>
        <pc:picChg chg="add mod">
          <ac:chgData name="Mitja Desmet" userId="5be068bb-2223-4621-948a-0c8e965b6350" providerId="ADAL" clId="{B63A715A-643E-408A-9BE4-F1598913049E}" dt="2023-06-15T13:14:29.132" v="7313" actId="1076"/>
          <ac:picMkLst>
            <pc:docMk/>
            <pc:sldMk cId="504349866" sldId="327"/>
            <ac:picMk id="10" creationId="{E99724C5-7CFC-BB99-CCC6-72AEFFA996A3}"/>
          </ac:picMkLst>
        </pc:picChg>
        <pc:cxnChg chg="add mod">
          <ac:chgData name="Mitja Desmet" userId="5be068bb-2223-4621-948a-0c8e965b6350" providerId="ADAL" clId="{B63A715A-643E-408A-9BE4-F1598913049E}" dt="2023-06-15T13:14:29.132" v="7313" actId="1076"/>
          <ac:cxnSpMkLst>
            <pc:docMk/>
            <pc:sldMk cId="504349866" sldId="327"/>
            <ac:cxnSpMk id="12" creationId="{D8D8F503-39B2-C71F-567F-B2E1D8926BCA}"/>
          </ac:cxnSpMkLst>
        </pc:cxnChg>
        <pc:cxnChg chg="add mod">
          <ac:chgData name="Mitja Desmet" userId="5be068bb-2223-4621-948a-0c8e965b6350" providerId="ADAL" clId="{B63A715A-643E-408A-9BE4-F1598913049E}" dt="2023-06-15T13:14:29.132" v="7313" actId="1076"/>
          <ac:cxnSpMkLst>
            <pc:docMk/>
            <pc:sldMk cId="504349866" sldId="327"/>
            <ac:cxnSpMk id="14" creationId="{4FEB08C0-F69F-D45D-E168-EFB05A853CDF}"/>
          </ac:cxnSpMkLst>
        </pc:cxnChg>
        <pc:cxnChg chg="add mod">
          <ac:chgData name="Mitja Desmet" userId="5be068bb-2223-4621-948a-0c8e965b6350" providerId="ADAL" clId="{B63A715A-643E-408A-9BE4-F1598913049E}" dt="2023-06-15T13:14:29.132" v="7313" actId="1076"/>
          <ac:cxnSpMkLst>
            <pc:docMk/>
            <pc:sldMk cId="504349866" sldId="327"/>
            <ac:cxnSpMk id="15" creationId="{D6E4DBF8-48C2-4CEC-C1D4-777BCA00159A}"/>
          </ac:cxnSpMkLst>
        </pc:cxnChg>
      </pc:sldChg>
      <pc:sldChg chg="modSp new mod">
        <pc:chgData name="Mitja Desmet" userId="5be068bb-2223-4621-948a-0c8e965b6350" providerId="ADAL" clId="{B63A715A-643E-408A-9BE4-F1598913049E}" dt="2023-06-15T13:30:37.053" v="7530" actId="20577"/>
        <pc:sldMkLst>
          <pc:docMk/>
          <pc:sldMk cId="486000116" sldId="328"/>
        </pc:sldMkLst>
        <pc:spChg chg="mod">
          <ac:chgData name="Mitja Desmet" userId="5be068bb-2223-4621-948a-0c8e965b6350" providerId="ADAL" clId="{B63A715A-643E-408A-9BE4-F1598913049E}" dt="2023-06-14T16:40:04.794" v="7256" actId="20577"/>
          <ac:spMkLst>
            <pc:docMk/>
            <pc:sldMk cId="486000116" sldId="328"/>
            <ac:spMk id="3" creationId="{96F1E216-E247-D8AD-FDA1-B673CEE36358}"/>
          </ac:spMkLst>
        </pc:spChg>
        <pc:spChg chg="mod">
          <ac:chgData name="Mitja Desmet" userId="5be068bb-2223-4621-948a-0c8e965b6350" providerId="ADAL" clId="{B63A715A-643E-408A-9BE4-F1598913049E}" dt="2023-06-14T16:38:13.984" v="7080" actId="20577"/>
          <ac:spMkLst>
            <pc:docMk/>
            <pc:sldMk cId="486000116" sldId="328"/>
            <ac:spMk id="4" creationId="{E7460384-EBE1-3B9B-A242-CBD49339410A}"/>
          </ac:spMkLst>
        </pc:spChg>
        <pc:spChg chg="mod">
          <ac:chgData name="Mitja Desmet" userId="5be068bb-2223-4621-948a-0c8e965b6350" providerId="ADAL" clId="{B63A715A-643E-408A-9BE4-F1598913049E}" dt="2023-06-15T13:30:37.053" v="7530" actId="20577"/>
          <ac:spMkLst>
            <pc:docMk/>
            <pc:sldMk cId="486000116" sldId="328"/>
            <ac:spMk id="5" creationId="{42B3A126-E5A7-6736-1E68-7A495CFD048B}"/>
          </ac:spMkLst>
        </pc:spChg>
        <pc:spChg chg="mod">
          <ac:chgData name="Mitja Desmet" userId="5be068bb-2223-4621-948a-0c8e965b6350" providerId="ADAL" clId="{B63A715A-643E-408A-9BE4-F1598913049E}" dt="2023-06-14T16:39:43.505" v="7254" actId="20577"/>
          <ac:spMkLst>
            <pc:docMk/>
            <pc:sldMk cId="486000116" sldId="328"/>
            <ac:spMk id="6" creationId="{A80DA3CB-39D2-A2CD-A2BC-12C1C8DB7B3B}"/>
          </ac:spMkLst>
        </pc:spChg>
      </pc:sldChg>
      <pc:sldChg chg="addSp delSp modSp new mod modClrScheme chgLayout">
        <pc:chgData name="Mitja Desmet" userId="5be068bb-2223-4621-948a-0c8e965b6350" providerId="ADAL" clId="{B63A715A-643E-408A-9BE4-F1598913049E}" dt="2023-06-15T13:50:49.442" v="7577" actId="33524"/>
        <pc:sldMkLst>
          <pc:docMk/>
          <pc:sldMk cId="2261442537" sldId="329"/>
        </pc:sldMkLst>
        <pc:spChg chg="del">
          <ac:chgData name="Mitja Desmet" userId="5be068bb-2223-4621-948a-0c8e965b6350" providerId="ADAL" clId="{B63A715A-643E-408A-9BE4-F1598913049E}" dt="2023-06-14T16:39:19.779" v="7196" actId="700"/>
          <ac:spMkLst>
            <pc:docMk/>
            <pc:sldMk cId="2261442537" sldId="329"/>
            <ac:spMk id="2" creationId="{C2F66680-DA05-665D-1B5B-7DABF82AD9FB}"/>
          </ac:spMkLst>
        </pc:spChg>
        <pc:spChg chg="del">
          <ac:chgData name="Mitja Desmet" userId="5be068bb-2223-4621-948a-0c8e965b6350" providerId="ADAL" clId="{B63A715A-643E-408A-9BE4-F1598913049E}" dt="2023-06-14T16:39:19.779" v="7196" actId="700"/>
          <ac:spMkLst>
            <pc:docMk/>
            <pc:sldMk cId="2261442537" sldId="329"/>
            <ac:spMk id="3" creationId="{4C1E6487-6A23-B7B0-9745-8A00C1A6C86E}"/>
          </ac:spMkLst>
        </pc:spChg>
        <pc:spChg chg="add mod">
          <ac:chgData name="Mitja Desmet" userId="5be068bb-2223-4621-948a-0c8e965b6350" providerId="ADAL" clId="{B63A715A-643E-408A-9BE4-F1598913049E}" dt="2023-06-15T13:50:09.869" v="7534" actId="26606"/>
          <ac:spMkLst>
            <pc:docMk/>
            <pc:sldMk cId="2261442537" sldId="329"/>
            <ac:spMk id="8" creationId="{3CAD8D31-3C84-9025-BBBF-A0C8EAD68AB3}"/>
          </ac:spMkLst>
        </pc:spChg>
        <pc:spChg chg="add mod">
          <ac:chgData name="Mitja Desmet" userId="5be068bb-2223-4621-948a-0c8e965b6350" providerId="ADAL" clId="{B63A715A-643E-408A-9BE4-F1598913049E}" dt="2023-06-15T13:50:09.869" v="7534" actId="26606"/>
          <ac:spMkLst>
            <pc:docMk/>
            <pc:sldMk cId="2261442537" sldId="329"/>
            <ac:spMk id="10" creationId="{AF44FA3B-9E98-8E88-D3D9-B2A318C18234}"/>
          </ac:spMkLst>
        </pc:spChg>
        <pc:spChg chg="add del mod">
          <ac:chgData name="Mitja Desmet" userId="5be068bb-2223-4621-948a-0c8e965b6350" providerId="ADAL" clId="{B63A715A-643E-408A-9BE4-F1598913049E}" dt="2023-06-15T13:50:22.023" v="7537" actId="478"/>
          <ac:spMkLst>
            <pc:docMk/>
            <pc:sldMk cId="2261442537" sldId="329"/>
            <ac:spMk id="12" creationId="{1A70B67B-12F2-08FA-A716-C341BD87EEF7}"/>
          </ac:spMkLst>
        </pc:spChg>
        <pc:spChg chg="add mod">
          <ac:chgData name="Mitja Desmet" userId="5be068bb-2223-4621-948a-0c8e965b6350" providerId="ADAL" clId="{B63A715A-643E-408A-9BE4-F1598913049E}" dt="2023-06-15T13:50:49.442" v="7577" actId="33524"/>
          <ac:spMkLst>
            <pc:docMk/>
            <pc:sldMk cId="2261442537" sldId="329"/>
            <ac:spMk id="14" creationId="{F4AD839D-C5A7-454B-EA79-7D88F480A833}"/>
          </ac:spMkLst>
        </pc:spChg>
        <pc:picChg chg="add mod">
          <ac:chgData name="Mitja Desmet" userId="5be068bb-2223-4621-948a-0c8e965b6350" providerId="ADAL" clId="{B63A715A-643E-408A-9BE4-F1598913049E}" dt="2023-06-15T13:50:13.917" v="7535" actId="1076"/>
          <ac:picMkLst>
            <pc:docMk/>
            <pc:sldMk cId="2261442537" sldId="329"/>
            <ac:picMk id="3" creationId="{1A471D31-079A-53F8-FC9E-8A390844474A}"/>
          </ac:picMkLst>
        </pc:picChg>
      </pc:sldChg>
      <pc:sldChg chg="new del">
        <pc:chgData name="Mitja Desmet" userId="5be068bb-2223-4621-948a-0c8e965b6350" providerId="ADAL" clId="{B63A715A-643E-408A-9BE4-F1598913049E}" dt="2023-06-15T12:17:42.741" v="7259" actId="47"/>
        <pc:sldMkLst>
          <pc:docMk/>
          <pc:sldMk cId="2828417798"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F7175-06D3-417D-A0FC-9816E526E5F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nl-BE"/>
        </a:p>
      </dgm:t>
    </dgm:pt>
    <dgm:pt modelId="{C77F8758-772C-4582-A633-7DFCA66B4E21}">
      <dgm:prSet phldrT="[Tekst]"/>
      <dgm:spPr/>
      <dgm:t>
        <a:bodyPr/>
        <a:lstStyle/>
        <a:p>
          <a:r>
            <a:rPr lang="nl-NL" dirty="0"/>
            <a:t>Radio </a:t>
          </a:r>
          <a:r>
            <a:rPr lang="nl-NL" dirty="0" err="1"/>
            <a:t>Morphing</a:t>
          </a:r>
          <a:endParaRPr lang="nl-BE" dirty="0"/>
        </a:p>
      </dgm:t>
    </dgm:pt>
    <dgm:pt modelId="{BAD2A54A-4370-4DBE-A1A9-620154D41D4E}" type="parTrans" cxnId="{A0205D45-A84A-444D-8970-75B9283C54D8}">
      <dgm:prSet/>
      <dgm:spPr/>
      <dgm:t>
        <a:bodyPr/>
        <a:lstStyle/>
        <a:p>
          <a:endParaRPr lang="nl-BE"/>
        </a:p>
      </dgm:t>
    </dgm:pt>
    <dgm:pt modelId="{70E3DBA6-920F-4849-975B-1D55F6411BA3}" type="sibTrans" cxnId="{A0205D45-A84A-444D-8970-75B9283C54D8}">
      <dgm:prSet/>
      <dgm:spPr/>
      <dgm:t>
        <a:bodyPr/>
        <a:lstStyle/>
        <a:p>
          <a:endParaRPr lang="nl-BE"/>
        </a:p>
      </dgm:t>
    </dgm:pt>
    <dgm:pt modelId="{FAD24749-CABE-445B-BC79-ADF37FF62ABC}">
      <dgm:prSet phldrT="[Tekst]"/>
      <dgm:spPr/>
      <dgm:t>
        <a:bodyPr/>
        <a:lstStyle/>
        <a:p>
          <a:r>
            <a:rPr lang="nl-NL" dirty="0"/>
            <a:t>Reference shower</a:t>
          </a:r>
          <a:endParaRPr lang="nl-BE" dirty="0"/>
        </a:p>
      </dgm:t>
    </dgm:pt>
    <dgm:pt modelId="{4ADB0E1C-B044-471D-9908-053FDAD96C39}" type="parTrans" cxnId="{690C89AF-9BF3-41C1-94D6-6A3E447F8679}">
      <dgm:prSet/>
      <dgm:spPr/>
      <dgm:t>
        <a:bodyPr/>
        <a:lstStyle/>
        <a:p>
          <a:endParaRPr lang="nl-BE"/>
        </a:p>
      </dgm:t>
    </dgm:pt>
    <dgm:pt modelId="{8BE21B8E-4B02-4B0F-81F3-C8BC862D3835}" type="sibTrans" cxnId="{690C89AF-9BF3-41C1-94D6-6A3E447F8679}">
      <dgm:prSet/>
      <dgm:spPr/>
      <dgm:t>
        <a:bodyPr/>
        <a:lstStyle/>
        <a:p>
          <a:endParaRPr lang="nl-BE"/>
        </a:p>
      </dgm:t>
    </dgm:pt>
    <dgm:pt modelId="{F6AC6060-B322-4D96-B73A-EE5B19931155}">
      <dgm:prSet phldrT="[Tekst]"/>
      <dgm:spPr/>
      <dgm:t>
        <a:bodyPr/>
        <a:lstStyle/>
        <a:p>
          <a:r>
            <a:rPr lang="nl-NL" dirty="0" err="1"/>
            <a:t>Scaling</a:t>
          </a:r>
          <a:r>
            <a:rPr lang="nl-NL" dirty="0"/>
            <a:t> </a:t>
          </a:r>
          <a:r>
            <a:rPr lang="nl-NL" dirty="0" err="1"/>
            <a:t>with</a:t>
          </a:r>
          <a:r>
            <a:rPr lang="nl-NL" dirty="0"/>
            <a:t> shower parameters (</a:t>
          </a:r>
          <a:r>
            <a:rPr lang="nl-NL" dirty="0" err="1"/>
            <a:t>prim</a:t>
          </a:r>
          <a:r>
            <a:rPr lang="nl-NL" dirty="0"/>
            <a:t>. E, </a:t>
          </a:r>
          <a:r>
            <a:rPr lang="nl-NL" dirty="0" err="1"/>
            <a:t>zenith</a:t>
          </a:r>
          <a:r>
            <a:rPr lang="nl-NL" dirty="0"/>
            <a:t>, air </a:t>
          </a:r>
          <a:r>
            <a:rPr lang="nl-NL" dirty="0" err="1"/>
            <a:t>density</a:t>
          </a:r>
          <a:r>
            <a:rPr lang="nl-NL" dirty="0"/>
            <a:t>,…)</a:t>
          </a:r>
          <a:endParaRPr lang="nl-BE" dirty="0"/>
        </a:p>
      </dgm:t>
    </dgm:pt>
    <dgm:pt modelId="{F0A8F378-64FC-4021-8BB4-FBEF5681209C}" type="parTrans" cxnId="{423E827C-6ED8-429A-A819-01B8F103F710}">
      <dgm:prSet/>
      <dgm:spPr/>
      <dgm:t>
        <a:bodyPr/>
        <a:lstStyle/>
        <a:p>
          <a:endParaRPr lang="nl-BE"/>
        </a:p>
      </dgm:t>
    </dgm:pt>
    <dgm:pt modelId="{4C18EE56-67FB-4E54-AB10-2DB79B2BB0D5}" type="sibTrans" cxnId="{423E827C-6ED8-429A-A819-01B8F103F710}">
      <dgm:prSet/>
      <dgm:spPr/>
      <dgm:t>
        <a:bodyPr/>
        <a:lstStyle/>
        <a:p>
          <a:endParaRPr lang="nl-BE"/>
        </a:p>
      </dgm:t>
    </dgm:pt>
    <dgm:pt modelId="{855BF0D1-6524-4896-AEAF-1E63D7ACA900}">
      <dgm:prSet phldrT="[Tekst]"/>
      <dgm:spPr/>
      <dgm:t>
        <a:bodyPr/>
        <a:lstStyle/>
        <a:p>
          <a:r>
            <a:rPr lang="nl-NL" b="1" dirty="0"/>
            <a:t>Single point of </a:t>
          </a:r>
          <a:r>
            <a:rPr lang="nl-NL" b="1" dirty="0" err="1"/>
            <a:t>emission</a:t>
          </a:r>
          <a:endParaRPr lang="nl-BE" b="1" dirty="0"/>
        </a:p>
      </dgm:t>
    </dgm:pt>
    <dgm:pt modelId="{DAF01C32-3747-49DE-8196-AE4874F07453}" type="parTrans" cxnId="{A1F2960D-A608-4985-81B5-1769E60A1215}">
      <dgm:prSet/>
      <dgm:spPr/>
      <dgm:t>
        <a:bodyPr/>
        <a:lstStyle/>
        <a:p>
          <a:endParaRPr lang="nl-BE"/>
        </a:p>
      </dgm:t>
    </dgm:pt>
    <dgm:pt modelId="{9D6A174B-35E7-4C28-B610-893BB1383295}" type="sibTrans" cxnId="{A1F2960D-A608-4985-81B5-1769E60A1215}">
      <dgm:prSet/>
      <dgm:spPr/>
      <dgm:t>
        <a:bodyPr/>
        <a:lstStyle/>
        <a:p>
          <a:endParaRPr lang="nl-BE"/>
        </a:p>
      </dgm:t>
    </dgm:pt>
    <dgm:pt modelId="{E3424DD0-43E0-43A4-A561-A9CF3B313216}">
      <dgm:prSet phldrT="[Tekst]"/>
      <dgm:spPr/>
      <dgm:t>
        <a:bodyPr/>
        <a:lstStyle/>
        <a:p>
          <a:r>
            <a:rPr lang="nl-NL" dirty="0"/>
            <a:t>Template </a:t>
          </a:r>
          <a:r>
            <a:rPr lang="nl-NL" dirty="0" err="1"/>
            <a:t>Synthesis</a:t>
          </a:r>
          <a:endParaRPr lang="nl-BE" dirty="0"/>
        </a:p>
      </dgm:t>
    </dgm:pt>
    <dgm:pt modelId="{031E1BF1-DB7F-4D81-9081-B41047444A08}" type="parTrans" cxnId="{7D771E64-A9DF-4F39-AE7B-25FCA6776453}">
      <dgm:prSet/>
      <dgm:spPr/>
      <dgm:t>
        <a:bodyPr/>
        <a:lstStyle/>
        <a:p>
          <a:endParaRPr lang="nl-BE"/>
        </a:p>
      </dgm:t>
    </dgm:pt>
    <dgm:pt modelId="{04E64DA8-4E49-4AD7-9188-84EA6650F046}" type="sibTrans" cxnId="{7D771E64-A9DF-4F39-AE7B-25FCA6776453}">
      <dgm:prSet/>
      <dgm:spPr/>
      <dgm:t>
        <a:bodyPr/>
        <a:lstStyle/>
        <a:p>
          <a:endParaRPr lang="nl-BE"/>
        </a:p>
      </dgm:t>
    </dgm:pt>
    <dgm:pt modelId="{535B69EB-BFBF-4194-9C69-5F8D877EB8DD}">
      <dgm:prSet phldrT="[Tekst]"/>
      <dgm:spPr/>
      <dgm:t>
        <a:bodyPr/>
        <a:lstStyle/>
        <a:p>
          <a:r>
            <a:rPr lang="nl-NL" dirty="0" err="1"/>
            <a:t>Origin</a:t>
          </a:r>
          <a:r>
            <a:rPr lang="nl-NL" dirty="0"/>
            <a:t> shower</a:t>
          </a:r>
          <a:endParaRPr lang="nl-BE" dirty="0"/>
        </a:p>
      </dgm:t>
    </dgm:pt>
    <dgm:pt modelId="{93073E18-5F98-4B6B-9460-F44ABC76E574}" type="parTrans" cxnId="{A5C7D6A4-62A3-47FD-AC6E-8E6F3D5544B5}">
      <dgm:prSet/>
      <dgm:spPr/>
      <dgm:t>
        <a:bodyPr/>
        <a:lstStyle/>
        <a:p>
          <a:endParaRPr lang="nl-BE"/>
        </a:p>
      </dgm:t>
    </dgm:pt>
    <dgm:pt modelId="{AF37B1C8-6A4B-4108-80F4-C704095C4C48}" type="sibTrans" cxnId="{A5C7D6A4-62A3-47FD-AC6E-8E6F3D5544B5}">
      <dgm:prSet/>
      <dgm:spPr/>
      <dgm:t>
        <a:bodyPr/>
        <a:lstStyle/>
        <a:p>
          <a:endParaRPr lang="nl-BE"/>
        </a:p>
      </dgm:t>
    </dgm:pt>
    <dgm:pt modelId="{85C8F6D7-C998-4DF0-BEAE-D374179FC622}">
      <dgm:prSet phldrT="[Tekst]"/>
      <dgm:spPr/>
      <dgm:t>
        <a:bodyPr/>
        <a:lstStyle/>
        <a:p>
          <a:r>
            <a:rPr lang="nl-NL" b="1" dirty="0" err="1"/>
            <a:t>Many</a:t>
          </a:r>
          <a:r>
            <a:rPr lang="nl-NL" b="1" dirty="0"/>
            <a:t> sources </a:t>
          </a:r>
          <a:r>
            <a:rPr lang="nl-NL" b="1" dirty="0" err="1"/>
            <a:t>along</a:t>
          </a:r>
          <a:r>
            <a:rPr lang="nl-NL" b="1" dirty="0"/>
            <a:t> shower </a:t>
          </a:r>
          <a:r>
            <a:rPr lang="nl-NL" b="1" dirty="0" err="1"/>
            <a:t>axis</a:t>
          </a:r>
          <a:endParaRPr lang="nl-BE" b="1" dirty="0"/>
        </a:p>
      </dgm:t>
    </dgm:pt>
    <dgm:pt modelId="{EC0897EC-2610-4381-86F4-4602295B0BF3}" type="parTrans" cxnId="{25BA169B-A936-467D-881E-0EFDBB8099AF}">
      <dgm:prSet/>
      <dgm:spPr/>
      <dgm:t>
        <a:bodyPr/>
        <a:lstStyle/>
        <a:p>
          <a:endParaRPr lang="nl-BE"/>
        </a:p>
      </dgm:t>
    </dgm:pt>
    <dgm:pt modelId="{154273C2-4F82-4789-A446-9F52E9C3CB9D}" type="sibTrans" cxnId="{25BA169B-A936-467D-881E-0EFDBB8099AF}">
      <dgm:prSet/>
      <dgm:spPr/>
      <dgm:t>
        <a:bodyPr/>
        <a:lstStyle/>
        <a:p>
          <a:endParaRPr lang="nl-BE"/>
        </a:p>
      </dgm:t>
    </dgm:pt>
    <dgm:pt modelId="{EF9B376A-5EE7-4D6B-9DBB-FD73631AEB8F}">
      <dgm:prSet phldrT="[Tekst]"/>
      <dgm:spPr/>
      <dgm:t>
        <a:bodyPr/>
        <a:lstStyle/>
        <a:p>
          <a:r>
            <a:rPr lang="nl-NL" dirty="0"/>
            <a:t>(</a:t>
          </a:r>
          <a:r>
            <a:rPr lang="nl-NL" dirty="0" err="1"/>
            <a:t>Fourier</a:t>
          </a:r>
          <a:r>
            <a:rPr lang="nl-NL" dirty="0"/>
            <a:t> </a:t>
          </a:r>
          <a:r>
            <a:rPr lang="nl-NL" dirty="0" err="1"/>
            <a:t>interpolation</a:t>
          </a:r>
          <a:r>
            <a:rPr lang="nl-NL" dirty="0"/>
            <a:t>)</a:t>
          </a:r>
          <a:endParaRPr lang="nl-BE" dirty="0"/>
        </a:p>
      </dgm:t>
    </dgm:pt>
    <dgm:pt modelId="{55402A35-7641-4E93-9DE9-D16A5250FEAE}" type="parTrans" cxnId="{26FB6DCE-5DA6-44E6-B1C6-877EB76ED17F}">
      <dgm:prSet/>
      <dgm:spPr/>
      <dgm:t>
        <a:bodyPr/>
        <a:lstStyle/>
        <a:p>
          <a:endParaRPr lang="nl-BE"/>
        </a:p>
      </dgm:t>
    </dgm:pt>
    <dgm:pt modelId="{FC1D6C1C-D597-453A-997E-515051A4DEAC}" type="sibTrans" cxnId="{26FB6DCE-5DA6-44E6-B1C6-877EB76ED17F}">
      <dgm:prSet/>
      <dgm:spPr/>
      <dgm:t>
        <a:bodyPr/>
        <a:lstStyle/>
        <a:p>
          <a:endParaRPr lang="nl-BE"/>
        </a:p>
      </dgm:t>
    </dgm:pt>
    <dgm:pt modelId="{38420644-A8F4-4D39-804B-EF7B214AA1BC}">
      <dgm:prSet phldrT="[Tekst]"/>
      <dgm:spPr/>
      <dgm:t>
        <a:bodyPr/>
        <a:lstStyle/>
        <a:p>
          <a:r>
            <a:rPr lang="nl-NL" b="0" dirty="0"/>
            <a:t>(3D </a:t>
          </a:r>
          <a:r>
            <a:rPr lang="nl-NL" b="0" dirty="0" err="1"/>
            <a:t>interpolation</a:t>
          </a:r>
          <a:r>
            <a:rPr lang="nl-NL" b="0" dirty="0"/>
            <a:t>)</a:t>
          </a:r>
          <a:endParaRPr lang="nl-BE" b="0" dirty="0"/>
        </a:p>
      </dgm:t>
    </dgm:pt>
    <dgm:pt modelId="{BC6F8F8E-7D1C-4451-9902-CA9CC262A185}" type="parTrans" cxnId="{4569BABA-CF36-41F5-BE4D-BCBF841FBC9A}">
      <dgm:prSet/>
      <dgm:spPr/>
      <dgm:t>
        <a:bodyPr/>
        <a:lstStyle/>
        <a:p>
          <a:endParaRPr lang="nl-BE"/>
        </a:p>
      </dgm:t>
    </dgm:pt>
    <dgm:pt modelId="{FD302CDB-8D22-4DB8-A483-B96A60569E53}" type="sibTrans" cxnId="{4569BABA-CF36-41F5-BE4D-BCBF841FBC9A}">
      <dgm:prSet/>
      <dgm:spPr/>
      <dgm:t>
        <a:bodyPr/>
        <a:lstStyle/>
        <a:p>
          <a:endParaRPr lang="nl-BE"/>
        </a:p>
      </dgm:t>
    </dgm:pt>
    <dgm:pt modelId="{D7884675-E33A-463E-B720-DF96A611F785}">
      <dgm:prSet phldrT="[Tekst]"/>
      <dgm:spPr/>
      <dgm:t>
        <a:bodyPr/>
        <a:lstStyle/>
        <a:p>
          <a:r>
            <a:rPr lang="nl-NL" dirty="0" err="1"/>
            <a:t>Scaling</a:t>
          </a:r>
          <a:r>
            <a:rPr lang="nl-NL" dirty="0"/>
            <a:t> </a:t>
          </a:r>
          <a:r>
            <a:rPr lang="nl-NL" dirty="0" err="1"/>
            <a:t>with</a:t>
          </a:r>
          <a:r>
            <a:rPr lang="nl-NL" dirty="0"/>
            <a:t> shower parameters (</a:t>
          </a:r>
          <a:r>
            <a:rPr lang="nl-NL" dirty="0" err="1"/>
            <a:t>prim</a:t>
          </a:r>
          <a:r>
            <a:rPr lang="nl-NL" dirty="0"/>
            <a:t>. E, </a:t>
          </a:r>
          <a:r>
            <a:rPr lang="nl-NL" dirty="0" err="1"/>
            <a:t>particle</a:t>
          </a:r>
          <a:r>
            <a:rPr lang="nl-NL" dirty="0"/>
            <a:t> </a:t>
          </a:r>
          <a:r>
            <a:rPr lang="nl-NL" dirty="0" err="1"/>
            <a:t>number</a:t>
          </a:r>
          <a:r>
            <a:rPr lang="nl-NL" dirty="0"/>
            <a:t>, …)</a:t>
          </a:r>
          <a:endParaRPr lang="nl-BE" dirty="0"/>
        </a:p>
      </dgm:t>
    </dgm:pt>
    <dgm:pt modelId="{D053E267-39F3-4685-ACE0-1B008AA6A501}" type="parTrans" cxnId="{2266400F-D610-4B37-95DC-098120E5C2F8}">
      <dgm:prSet/>
      <dgm:spPr/>
      <dgm:t>
        <a:bodyPr/>
        <a:lstStyle/>
        <a:p>
          <a:endParaRPr lang="nl-BE"/>
        </a:p>
      </dgm:t>
    </dgm:pt>
    <dgm:pt modelId="{52B96352-8A23-47CE-9483-B9ECB29EF2D4}" type="sibTrans" cxnId="{2266400F-D610-4B37-95DC-098120E5C2F8}">
      <dgm:prSet/>
      <dgm:spPr/>
      <dgm:t>
        <a:bodyPr/>
        <a:lstStyle/>
        <a:p>
          <a:endParaRPr lang="nl-BE"/>
        </a:p>
      </dgm:t>
    </dgm:pt>
    <dgm:pt modelId="{6AD1034C-6AA4-4A87-BB56-3738009BEA2C}" type="pres">
      <dgm:prSet presAssocID="{1CBF7175-06D3-417D-A0FC-9816E526E5F7}" presName="layout" presStyleCnt="0">
        <dgm:presLayoutVars>
          <dgm:chMax/>
          <dgm:chPref/>
          <dgm:dir/>
          <dgm:resizeHandles/>
        </dgm:presLayoutVars>
      </dgm:prSet>
      <dgm:spPr/>
    </dgm:pt>
    <dgm:pt modelId="{849DBD01-D447-4C13-A917-9813A3573A1F}" type="pres">
      <dgm:prSet presAssocID="{C77F8758-772C-4582-A633-7DFCA66B4E21}" presName="root" presStyleCnt="0">
        <dgm:presLayoutVars>
          <dgm:chMax/>
          <dgm:chPref/>
        </dgm:presLayoutVars>
      </dgm:prSet>
      <dgm:spPr/>
    </dgm:pt>
    <dgm:pt modelId="{1E31632E-B37F-4880-9E07-6218D4028E1B}" type="pres">
      <dgm:prSet presAssocID="{C77F8758-772C-4582-A633-7DFCA66B4E21}" presName="rootComposite" presStyleCnt="0">
        <dgm:presLayoutVars/>
      </dgm:prSet>
      <dgm:spPr/>
    </dgm:pt>
    <dgm:pt modelId="{97B375AF-4CC5-4F95-8502-088287B13AA0}" type="pres">
      <dgm:prSet presAssocID="{C77F8758-772C-4582-A633-7DFCA66B4E21}" presName="ParentAccent" presStyleLbl="alignNode1" presStyleIdx="0" presStyleCnt="2"/>
      <dgm:spPr>
        <a:solidFill>
          <a:schemeClr val="accent1">
            <a:lumMod val="60000"/>
            <a:lumOff val="40000"/>
          </a:schemeClr>
        </a:solidFill>
        <a:ln>
          <a:noFill/>
        </a:ln>
      </dgm:spPr>
    </dgm:pt>
    <dgm:pt modelId="{18EC03EF-1D18-41F3-B05B-4D59C5FF89AE}" type="pres">
      <dgm:prSet presAssocID="{C77F8758-772C-4582-A633-7DFCA66B4E21}" presName="ParentSmallAccent" presStyleLbl="fgAcc1" presStyleIdx="0" presStyleCnt="2"/>
      <dgm:spPr>
        <a:solidFill>
          <a:schemeClr val="accent1">
            <a:lumMod val="60000"/>
            <a:lumOff val="40000"/>
          </a:schemeClr>
        </a:solidFill>
        <a:ln>
          <a:noFill/>
        </a:ln>
      </dgm:spPr>
    </dgm:pt>
    <dgm:pt modelId="{D6AE5B72-C247-4743-88CD-2CDAA79615C4}" type="pres">
      <dgm:prSet presAssocID="{C77F8758-772C-4582-A633-7DFCA66B4E21}" presName="Parent" presStyleLbl="revTx" presStyleIdx="0" presStyleCnt="10">
        <dgm:presLayoutVars>
          <dgm:chMax/>
          <dgm:chPref val="4"/>
          <dgm:bulletEnabled val="1"/>
        </dgm:presLayoutVars>
      </dgm:prSet>
      <dgm:spPr/>
    </dgm:pt>
    <dgm:pt modelId="{86531E64-F4FA-4571-BAD9-D10237E004AF}" type="pres">
      <dgm:prSet presAssocID="{C77F8758-772C-4582-A633-7DFCA66B4E21}" presName="childShape" presStyleCnt="0">
        <dgm:presLayoutVars>
          <dgm:chMax val="0"/>
          <dgm:chPref val="0"/>
        </dgm:presLayoutVars>
      </dgm:prSet>
      <dgm:spPr/>
    </dgm:pt>
    <dgm:pt modelId="{779AAE7B-85A5-4313-A6E5-F65852EDCE42}" type="pres">
      <dgm:prSet presAssocID="{FAD24749-CABE-445B-BC79-ADF37FF62ABC}" presName="childComposite" presStyleCnt="0">
        <dgm:presLayoutVars>
          <dgm:chMax val="0"/>
          <dgm:chPref val="0"/>
        </dgm:presLayoutVars>
      </dgm:prSet>
      <dgm:spPr/>
    </dgm:pt>
    <dgm:pt modelId="{5B60BE13-A11B-443B-B259-9E2355B2BCC0}" type="pres">
      <dgm:prSet presAssocID="{FAD24749-CABE-445B-BC79-ADF37FF62ABC}" presName="ChildAccent" presStyleLbl="solidFgAcc1" presStyleIdx="0" presStyleCnt="8"/>
      <dgm:spPr/>
    </dgm:pt>
    <dgm:pt modelId="{E922D9D6-3E6B-4D71-A542-E3DF22ABD692}" type="pres">
      <dgm:prSet presAssocID="{FAD24749-CABE-445B-BC79-ADF37FF62ABC}" presName="Child" presStyleLbl="revTx" presStyleIdx="1" presStyleCnt="10">
        <dgm:presLayoutVars>
          <dgm:chMax val="0"/>
          <dgm:chPref val="0"/>
          <dgm:bulletEnabled val="1"/>
        </dgm:presLayoutVars>
      </dgm:prSet>
      <dgm:spPr/>
    </dgm:pt>
    <dgm:pt modelId="{6069B122-6FB4-4921-ACAA-3CBBD5465E93}" type="pres">
      <dgm:prSet presAssocID="{F6AC6060-B322-4D96-B73A-EE5B19931155}" presName="childComposite" presStyleCnt="0">
        <dgm:presLayoutVars>
          <dgm:chMax val="0"/>
          <dgm:chPref val="0"/>
        </dgm:presLayoutVars>
      </dgm:prSet>
      <dgm:spPr/>
    </dgm:pt>
    <dgm:pt modelId="{6260DB0D-CE7D-4C16-9B2C-4D10277E96EA}" type="pres">
      <dgm:prSet presAssocID="{F6AC6060-B322-4D96-B73A-EE5B19931155}" presName="ChildAccent" presStyleLbl="solidFgAcc1" presStyleIdx="1" presStyleCnt="8"/>
      <dgm:spPr/>
    </dgm:pt>
    <dgm:pt modelId="{51EE4272-E919-4494-BD93-51AC14A58FDC}" type="pres">
      <dgm:prSet presAssocID="{F6AC6060-B322-4D96-B73A-EE5B19931155}" presName="Child" presStyleLbl="revTx" presStyleIdx="2" presStyleCnt="10">
        <dgm:presLayoutVars>
          <dgm:chMax val="0"/>
          <dgm:chPref val="0"/>
          <dgm:bulletEnabled val="1"/>
        </dgm:presLayoutVars>
      </dgm:prSet>
      <dgm:spPr/>
    </dgm:pt>
    <dgm:pt modelId="{9528D086-A696-4FC7-AC48-2259A9F75D84}" type="pres">
      <dgm:prSet presAssocID="{855BF0D1-6524-4896-AEAF-1E63D7ACA900}" presName="childComposite" presStyleCnt="0">
        <dgm:presLayoutVars>
          <dgm:chMax val="0"/>
          <dgm:chPref val="0"/>
        </dgm:presLayoutVars>
      </dgm:prSet>
      <dgm:spPr/>
    </dgm:pt>
    <dgm:pt modelId="{91159CFF-A70C-4E47-89F9-131F4FD8D117}" type="pres">
      <dgm:prSet presAssocID="{855BF0D1-6524-4896-AEAF-1E63D7ACA900}" presName="ChildAccent" presStyleLbl="solidFgAcc1" presStyleIdx="2" presStyleCnt="8"/>
      <dgm:spPr/>
    </dgm:pt>
    <dgm:pt modelId="{C9ECCB97-B58A-418F-8C9F-F8B58CFB28B1}" type="pres">
      <dgm:prSet presAssocID="{855BF0D1-6524-4896-AEAF-1E63D7ACA900}" presName="Child" presStyleLbl="revTx" presStyleIdx="3" presStyleCnt="10">
        <dgm:presLayoutVars>
          <dgm:chMax val="0"/>
          <dgm:chPref val="0"/>
          <dgm:bulletEnabled val="1"/>
        </dgm:presLayoutVars>
      </dgm:prSet>
      <dgm:spPr/>
    </dgm:pt>
    <dgm:pt modelId="{08B2199C-1417-469D-AD8B-DF10CEEC292D}" type="pres">
      <dgm:prSet presAssocID="{38420644-A8F4-4D39-804B-EF7B214AA1BC}" presName="childComposite" presStyleCnt="0">
        <dgm:presLayoutVars>
          <dgm:chMax val="0"/>
          <dgm:chPref val="0"/>
        </dgm:presLayoutVars>
      </dgm:prSet>
      <dgm:spPr/>
    </dgm:pt>
    <dgm:pt modelId="{F1AC9B07-7488-4195-9512-DC8FD6BBEAC3}" type="pres">
      <dgm:prSet presAssocID="{38420644-A8F4-4D39-804B-EF7B214AA1BC}" presName="ChildAccent" presStyleLbl="solidFgAcc1" presStyleIdx="3" presStyleCnt="8"/>
      <dgm:spPr/>
    </dgm:pt>
    <dgm:pt modelId="{1EED8C97-CB63-4512-87BD-449444849804}" type="pres">
      <dgm:prSet presAssocID="{38420644-A8F4-4D39-804B-EF7B214AA1BC}" presName="Child" presStyleLbl="revTx" presStyleIdx="4" presStyleCnt="10">
        <dgm:presLayoutVars>
          <dgm:chMax val="0"/>
          <dgm:chPref val="0"/>
          <dgm:bulletEnabled val="1"/>
        </dgm:presLayoutVars>
      </dgm:prSet>
      <dgm:spPr/>
    </dgm:pt>
    <dgm:pt modelId="{446FDD24-EEA4-4ABC-9A8B-3B541C89D0F5}" type="pres">
      <dgm:prSet presAssocID="{E3424DD0-43E0-43A4-A561-A9CF3B313216}" presName="root" presStyleCnt="0">
        <dgm:presLayoutVars>
          <dgm:chMax/>
          <dgm:chPref/>
        </dgm:presLayoutVars>
      </dgm:prSet>
      <dgm:spPr/>
    </dgm:pt>
    <dgm:pt modelId="{F0D2FD54-BEC0-4B4E-94E0-61B3D4F80AE1}" type="pres">
      <dgm:prSet presAssocID="{E3424DD0-43E0-43A4-A561-A9CF3B313216}" presName="rootComposite" presStyleCnt="0">
        <dgm:presLayoutVars/>
      </dgm:prSet>
      <dgm:spPr/>
    </dgm:pt>
    <dgm:pt modelId="{DF1E1AA3-F010-47DE-A095-B622F678305B}" type="pres">
      <dgm:prSet presAssocID="{E3424DD0-43E0-43A4-A561-A9CF3B313216}" presName="ParentAccent" presStyleLbl="alignNode1" presStyleIdx="1" presStyleCnt="2"/>
      <dgm:spPr>
        <a:solidFill>
          <a:schemeClr val="accent1">
            <a:lumMod val="60000"/>
            <a:lumOff val="40000"/>
          </a:schemeClr>
        </a:solidFill>
        <a:ln>
          <a:noFill/>
        </a:ln>
      </dgm:spPr>
    </dgm:pt>
    <dgm:pt modelId="{AEE521D5-8184-4266-BC0A-75D9A5CE6038}" type="pres">
      <dgm:prSet presAssocID="{E3424DD0-43E0-43A4-A561-A9CF3B313216}" presName="ParentSmallAccent" presStyleLbl="fgAcc1" presStyleIdx="1" presStyleCnt="2"/>
      <dgm:spPr>
        <a:solidFill>
          <a:schemeClr val="accent1">
            <a:lumMod val="60000"/>
            <a:lumOff val="40000"/>
          </a:schemeClr>
        </a:solidFill>
        <a:ln>
          <a:noFill/>
        </a:ln>
      </dgm:spPr>
    </dgm:pt>
    <dgm:pt modelId="{6847A499-F2B9-4972-8AE3-D8D3C7063280}" type="pres">
      <dgm:prSet presAssocID="{E3424DD0-43E0-43A4-A561-A9CF3B313216}" presName="Parent" presStyleLbl="revTx" presStyleIdx="5" presStyleCnt="10">
        <dgm:presLayoutVars>
          <dgm:chMax/>
          <dgm:chPref val="4"/>
          <dgm:bulletEnabled val="1"/>
        </dgm:presLayoutVars>
      </dgm:prSet>
      <dgm:spPr/>
    </dgm:pt>
    <dgm:pt modelId="{BF4B15E8-CD76-45BD-BF11-1069294AB93C}" type="pres">
      <dgm:prSet presAssocID="{E3424DD0-43E0-43A4-A561-A9CF3B313216}" presName="childShape" presStyleCnt="0">
        <dgm:presLayoutVars>
          <dgm:chMax val="0"/>
          <dgm:chPref val="0"/>
        </dgm:presLayoutVars>
      </dgm:prSet>
      <dgm:spPr/>
    </dgm:pt>
    <dgm:pt modelId="{0E7DCCB3-5244-4679-80F4-FEA4B8767B7B}" type="pres">
      <dgm:prSet presAssocID="{535B69EB-BFBF-4194-9C69-5F8D877EB8DD}" presName="childComposite" presStyleCnt="0">
        <dgm:presLayoutVars>
          <dgm:chMax val="0"/>
          <dgm:chPref val="0"/>
        </dgm:presLayoutVars>
      </dgm:prSet>
      <dgm:spPr/>
    </dgm:pt>
    <dgm:pt modelId="{C1D5E125-8EE3-4AB9-A096-1EBF067C8FB3}" type="pres">
      <dgm:prSet presAssocID="{535B69EB-BFBF-4194-9C69-5F8D877EB8DD}" presName="ChildAccent" presStyleLbl="solidFgAcc1" presStyleIdx="4" presStyleCnt="8"/>
      <dgm:spPr/>
    </dgm:pt>
    <dgm:pt modelId="{0ECD730D-9688-46F0-8132-6D7CC7F48DFF}" type="pres">
      <dgm:prSet presAssocID="{535B69EB-BFBF-4194-9C69-5F8D877EB8DD}" presName="Child" presStyleLbl="revTx" presStyleIdx="6" presStyleCnt="10">
        <dgm:presLayoutVars>
          <dgm:chMax val="0"/>
          <dgm:chPref val="0"/>
          <dgm:bulletEnabled val="1"/>
        </dgm:presLayoutVars>
      </dgm:prSet>
      <dgm:spPr/>
    </dgm:pt>
    <dgm:pt modelId="{ECE570B6-6D16-42F8-BC7A-8391474BDB8C}" type="pres">
      <dgm:prSet presAssocID="{D7884675-E33A-463E-B720-DF96A611F785}" presName="childComposite" presStyleCnt="0">
        <dgm:presLayoutVars>
          <dgm:chMax val="0"/>
          <dgm:chPref val="0"/>
        </dgm:presLayoutVars>
      </dgm:prSet>
      <dgm:spPr/>
    </dgm:pt>
    <dgm:pt modelId="{0FA1AD7B-6E11-4030-9280-A5E23F313D48}" type="pres">
      <dgm:prSet presAssocID="{D7884675-E33A-463E-B720-DF96A611F785}" presName="ChildAccent" presStyleLbl="solidFgAcc1" presStyleIdx="5" presStyleCnt="8"/>
      <dgm:spPr/>
    </dgm:pt>
    <dgm:pt modelId="{42DEC7D0-0785-4ED7-A9D1-8B8F52AB582C}" type="pres">
      <dgm:prSet presAssocID="{D7884675-E33A-463E-B720-DF96A611F785}" presName="Child" presStyleLbl="revTx" presStyleIdx="7" presStyleCnt="10">
        <dgm:presLayoutVars>
          <dgm:chMax val="0"/>
          <dgm:chPref val="0"/>
          <dgm:bulletEnabled val="1"/>
        </dgm:presLayoutVars>
      </dgm:prSet>
      <dgm:spPr/>
    </dgm:pt>
    <dgm:pt modelId="{A6E0C0CC-5D46-4B25-A837-E844B75DDD11}" type="pres">
      <dgm:prSet presAssocID="{85C8F6D7-C998-4DF0-BEAE-D374179FC622}" presName="childComposite" presStyleCnt="0">
        <dgm:presLayoutVars>
          <dgm:chMax val="0"/>
          <dgm:chPref val="0"/>
        </dgm:presLayoutVars>
      </dgm:prSet>
      <dgm:spPr/>
    </dgm:pt>
    <dgm:pt modelId="{314C6CC7-425E-450A-85A0-1FC4050B7655}" type="pres">
      <dgm:prSet presAssocID="{85C8F6D7-C998-4DF0-BEAE-D374179FC622}" presName="ChildAccent" presStyleLbl="solidFgAcc1" presStyleIdx="6" presStyleCnt="8"/>
      <dgm:spPr/>
    </dgm:pt>
    <dgm:pt modelId="{69EB35AD-6888-4C1E-9194-51DA0CDEAD31}" type="pres">
      <dgm:prSet presAssocID="{85C8F6D7-C998-4DF0-BEAE-D374179FC622}" presName="Child" presStyleLbl="revTx" presStyleIdx="8" presStyleCnt="10">
        <dgm:presLayoutVars>
          <dgm:chMax val="0"/>
          <dgm:chPref val="0"/>
          <dgm:bulletEnabled val="1"/>
        </dgm:presLayoutVars>
      </dgm:prSet>
      <dgm:spPr/>
    </dgm:pt>
    <dgm:pt modelId="{D0E03E7E-05D0-4EE8-81A3-308CC31B7845}" type="pres">
      <dgm:prSet presAssocID="{EF9B376A-5EE7-4D6B-9DBB-FD73631AEB8F}" presName="childComposite" presStyleCnt="0">
        <dgm:presLayoutVars>
          <dgm:chMax val="0"/>
          <dgm:chPref val="0"/>
        </dgm:presLayoutVars>
      </dgm:prSet>
      <dgm:spPr/>
    </dgm:pt>
    <dgm:pt modelId="{3D108C64-7573-4763-9585-BF08E8F30FB9}" type="pres">
      <dgm:prSet presAssocID="{EF9B376A-5EE7-4D6B-9DBB-FD73631AEB8F}" presName="ChildAccent" presStyleLbl="solidFgAcc1" presStyleIdx="7" presStyleCnt="8"/>
      <dgm:spPr/>
    </dgm:pt>
    <dgm:pt modelId="{CB80AE89-FA37-4E83-9DA6-BFE7DE60BB26}" type="pres">
      <dgm:prSet presAssocID="{EF9B376A-5EE7-4D6B-9DBB-FD73631AEB8F}" presName="Child" presStyleLbl="revTx" presStyleIdx="9" presStyleCnt="10">
        <dgm:presLayoutVars>
          <dgm:chMax val="0"/>
          <dgm:chPref val="0"/>
          <dgm:bulletEnabled val="1"/>
        </dgm:presLayoutVars>
      </dgm:prSet>
      <dgm:spPr/>
    </dgm:pt>
  </dgm:ptLst>
  <dgm:cxnLst>
    <dgm:cxn modelId="{A1F2960D-A608-4985-81B5-1769E60A1215}" srcId="{C77F8758-772C-4582-A633-7DFCA66B4E21}" destId="{855BF0D1-6524-4896-AEAF-1E63D7ACA900}" srcOrd="2" destOrd="0" parTransId="{DAF01C32-3747-49DE-8196-AE4874F07453}" sibTransId="{9D6A174B-35E7-4C28-B610-893BB1383295}"/>
    <dgm:cxn modelId="{2266400F-D610-4B37-95DC-098120E5C2F8}" srcId="{E3424DD0-43E0-43A4-A561-A9CF3B313216}" destId="{D7884675-E33A-463E-B720-DF96A611F785}" srcOrd="1" destOrd="0" parTransId="{D053E267-39F3-4685-ACE0-1B008AA6A501}" sibTransId="{52B96352-8A23-47CE-9483-B9ECB29EF2D4}"/>
    <dgm:cxn modelId="{6653B51B-FE09-4FAB-8579-C3BDE5E4F2A0}" type="presOf" srcId="{E3424DD0-43E0-43A4-A561-A9CF3B313216}" destId="{6847A499-F2B9-4972-8AE3-D8D3C7063280}" srcOrd="0" destOrd="0" presId="urn:microsoft.com/office/officeart/2008/layout/SquareAccentList"/>
    <dgm:cxn modelId="{CDD8111E-B3BF-47EE-B988-753203BF1F0A}" type="presOf" srcId="{535B69EB-BFBF-4194-9C69-5F8D877EB8DD}" destId="{0ECD730D-9688-46F0-8132-6D7CC7F48DFF}" srcOrd="0" destOrd="0" presId="urn:microsoft.com/office/officeart/2008/layout/SquareAccentList"/>
    <dgm:cxn modelId="{B269DA2D-F129-44B4-9FEA-3390CA947C5D}" type="presOf" srcId="{85C8F6D7-C998-4DF0-BEAE-D374179FC622}" destId="{69EB35AD-6888-4C1E-9194-51DA0CDEAD31}" srcOrd="0" destOrd="0" presId="urn:microsoft.com/office/officeart/2008/layout/SquareAccentList"/>
    <dgm:cxn modelId="{7E25B840-D002-436C-A0E9-0F385BDF6271}" type="presOf" srcId="{D7884675-E33A-463E-B720-DF96A611F785}" destId="{42DEC7D0-0785-4ED7-A9D1-8B8F52AB582C}" srcOrd="0" destOrd="0" presId="urn:microsoft.com/office/officeart/2008/layout/SquareAccentList"/>
    <dgm:cxn modelId="{7D771E64-A9DF-4F39-AE7B-25FCA6776453}" srcId="{1CBF7175-06D3-417D-A0FC-9816E526E5F7}" destId="{E3424DD0-43E0-43A4-A561-A9CF3B313216}" srcOrd="1" destOrd="0" parTransId="{031E1BF1-DB7F-4D81-9081-B41047444A08}" sibTransId="{04E64DA8-4E49-4AD7-9188-84EA6650F046}"/>
    <dgm:cxn modelId="{A0205D45-A84A-444D-8970-75B9283C54D8}" srcId="{1CBF7175-06D3-417D-A0FC-9816E526E5F7}" destId="{C77F8758-772C-4582-A633-7DFCA66B4E21}" srcOrd="0" destOrd="0" parTransId="{BAD2A54A-4370-4DBE-A1A9-620154D41D4E}" sibTransId="{70E3DBA6-920F-4849-975B-1D55F6411BA3}"/>
    <dgm:cxn modelId="{384BD048-D5B9-435F-BECA-785294702777}" type="presOf" srcId="{1CBF7175-06D3-417D-A0FC-9816E526E5F7}" destId="{6AD1034C-6AA4-4A87-BB56-3738009BEA2C}" srcOrd="0" destOrd="0" presId="urn:microsoft.com/office/officeart/2008/layout/SquareAccentList"/>
    <dgm:cxn modelId="{E0581F4D-6BB0-4078-B13B-50B99DEC9213}" type="presOf" srcId="{F6AC6060-B322-4D96-B73A-EE5B19931155}" destId="{51EE4272-E919-4494-BD93-51AC14A58FDC}" srcOrd="0" destOrd="0" presId="urn:microsoft.com/office/officeart/2008/layout/SquareAccentList"/>
    <dgm:cxn modelId="{9484F752-6D1A-41C6-B13C-B373C2F43CBA}" type="presOf" srcId="{38420644-A8F4-4D39-804B-EF7B214AA1BC}" destId="{1EED8C97-CB63-4512-87BD-449444849804}" srcOrd="0" destOrd="0" presId="urn:microsoft.com/office/officeart/2008/layout/SquareAccentList"/>
    <dgm:cxn modelId="{7593F37B-8192-42FC-86BC-11D172AB7CF2}" type="presOf" srcId="{C77F8758-772C-4582-A633-7DFCA66B4E21}" destId="{D6AE5B72-C247-4743-88CD-2CDAA79615C4}" srcOrd="0" destOrd="0" presId="urn:microsoft.com/office/officeart/2008/layout/SquareAccentList"/>
    <dgm:cxn modelId="{423E827C-6ED8-429A-A819-01B8F103F710}" srcId="{C77F8758-772C-4582-A633-7DFCA66B4E21}" destId="{F6AC6060-B322-4D96-B73A-EE5B19931155}" srcOrd="1" destOrd="0" parTransId="{F0A8F378-64FC-4021-8BB4-FBEF5681209C}" sibTransId="{4C18EE56-67FB-4E54-AB10-2DB79B2BB0D5}"/>
    <dgm:cxn modelId="{69E8D98A-B1A0-4961-9E8C-9B6DA20F0B78}" type="presOf" srcId="{FAD24749-CABE-445B-BC79-ADF37FF62ABC}" destId="{E922D9D6-3E6B-4D71-A542-E3DF22ABD692}" srcOrd="0" destOrd="0" presId="urn:microsoft.com/office/officeart/2008/layout/SquareAccentList"/>
    <dgm:cxn modelId="{25BA169B-A936-467D-881E-0EFDBB8099AF}" srcId="{E3424DD0-43E0-43A4-A561-A9CF3B313216}" destId="{85C8F6D7-C998-4DF0-BEAE-D374179FC622}" srcOrd="2" destOrd="0" parTransId="{EC0897EC-2610-4381-86F4-4602295B0BF3}" sibTransId="{154273C2-4F82-4789-A446-9F52E9C3CB9D}"/>
    <dgm:cxn modelId="{A5C7D6A4-62A3-47FD-AC6E-8E6F3D5544B5}" srcId="{E3424DD0-43E0-43A4-A561-A9CF3B313216}" destId="{535B69EB-BFBF-4194-9C69-5F8D877EB8DD}" srcOrd="0" destOrd="0" parTransId="{93073E18-5F98-4B6B-9460-F44ABC76E574}" sibTransId="{AF37B1C8-6A4B-4108-80F4-C704095C4C48}"/>
    <dgm:cxn modelId="{690C89AF-9BF3-41C1-94D6-6A3E447F8679}" srcId="{C77F8758-772C-4582-A633-7DFCA66B4E21}" destId="{FAD24749-CABE-445B-BC79-ADF37FF62ABC}" srcOrd="0" destOrd="0" parTransId="{4ADB0E1C-B044-471D-9908-053FDAD96C39}" sibTransId="{8BE21B8E-4B02-4B0F-81F3-C8BC862D3835}"/>
    <dgm:cxn modelId="{BA2667B7-FBF1-4C01-BCFB-160886A7F37A}" type="presOf" srcId="{855BF0D1-6524-4896-AEAF-1E63D7ACA900}" destId="{C9ECCB97-B58A-418F-8C9F-F8B58CFB28B1}" srcOrd="0" destOrd="0" presId="urn:microsoft.com/office/officeart/2008/layout/SquareAccentList"/>
    <dgm:cxn modelId="{4569BABA-CF36-41F5-BE4D-BCBF841FBC9A}" srcId="{C77F8758-772C-4582-A633-7DFCA66B4E21}" destId="{38420644-A8F4-4D39-804B-EF7B214AA1BC}" srcOrd="3" destOrd="0" parTransId="{BC6F8F8E-7D1C-4451-9902-CA9CC262A185}" sibTransId="{FD302CDB-8D22-4DB8-A483-B96A60569E53}"/>
    <dgm:cxn modelId="{208D01C5-0602-4447-8557-50BD270A63E6}" type="presOf" srcId="{EF9B376A-5EE7-4D6B-9DBB-FD73631AEB8F}" destId="{CB80AE89-FA37-4E83-9DA6-BFE7DE60BB26}" srcOrd="0" destOrd="0" presId="urn:microsoft.com/office/officeart/2008/layout/SquareAccentList"/>
    <dgm:cxn modelId="{26FB6DCE-5DA6-44E6-B1C6-877EB76ED17F}" srcId="{E3424DD0-43E0-43A4-A561-A9CF3B313216}" destId="{EF9B376A-5EE7-4D6B-9DBB-FD73631AEB8F}" srcOrd="3" destOrd="0" parTransId="{55402A35-7641-4E93-9DE9-D16A5250FEAE}" sibTransId="{FC1D6C1C-D597-453A-997E-515051A4DEAC}"/>
    <dgm:cxn modelId="{3544C5D1-AB85-4653-92EE-6CFCA032694C}" type="presParOf" srcId="{6AD1034C-6AA4-4A87-BB56-3738009BEA2C}" destId="{849DBD01-D447-4C13-A917-9813A3573A1F}" srcOrd="0" destOrd="0" presId="urn:microsoft.com/office/officeart/2008/layout/SquareAccentList"/>
    <dgm:cxn modelId="{0A59F6D2-191A-4CC4-8D71-A7303B73825C}" type="presParOf" srcId="{849DBD01-D447-4C13-A917-9813A3573A1F}" destId="{1E31632E-B37F-4880-9E07-6218D4028E1B}" srcOrd="0" destOrd="0" presId="urn:microsoft.com/office/officeart/2008/layout/SquareAccentList"/>
    <dgm:cxn modelId="{B15F20AE-6761-42A7-9F25-2C8EE7D8037B}" type="presParOf" srcId="{1E31632E-B37F-4880-9E07-6218D4028E1B}" destId="{97B375AF-4CC5-4F95-8502-088287B13AA0}" srcOrd="0" destOrd="0" presId="urn:microsoft.com/office/officeart/2008/layout/SquareAccentList"/>
    <dgm:cxn modelId="{C50F45C4-72DE-4136-9214-77246808FC59}" type="presParOf" srcId="{1E31632E-B37F-4880-9E07-6218D4028E1B}" destId="{18EC03EF-1D18-41F3-B05B-4D59C5FF89AE}" srcOrd="1" destOrd="0" presId="urn:microsoft.com/office/officeart/2008/layout/SquareAccentList"/>
    <dgm:cxn modelId="{38E36EF8-1429-4E37-99A9-E7D5CEAB8727}" type="presParOf" srcId="{1E31632E-B37F-4880-9E07-6218D4028E1B}" destId="{D6AE5B72-C247-4743-88CD-2CDAA79615C4}" srcOrd="2" destOrd="0" presId="urn:microsoft.com/office/officeart/2008/layout/SquareAccentList"/>
    <dgm:cxn modelId="{6A883E29-AB28-414E-91FB-EC1A3D3FE6E6}" type="presParOf" srcId="{849DBD01-D447-4C13-A917-9813A3573A1F}" destId="{86531E64-F4FA-4571-BAD9-D10237E004AF}" srcOrd="1" destOrd="0" presId="urn:microsoft.com/office/officeart/2008/layout/SquareAccentList"/>
    <dgm:cxn modelId="{F7A80266-C5A7-4775-868E-7C3F3EDCE88C}" type="presParOf" srcId="{86531E64-F4FA-4571-BAD9-D10237E004AF}" destId="{779AAE7B-85A5-4313-A6E5-F65852EDCE42}" srcOrd="0" destOrd="0" presId="urn:microsoft.com/office/officeart/2008/layout/SquareAccentList"/>
    <dgm:cxn modelId="{CBBA71FE-DC20-471C-A0FA-D9D06D6B7020}" type="presParOf" srcId="{779AAE7B-85A5-4313-A6E5-F65852EDCE42}" destId="{5B60BE13-A11B-443B-B259-9E2355B2BCC0}" srcOrd="0" destOrd="0" presId="urn:microsoft.com/office/officeart/2008/layout/SquareAccentList"/>
    <dgm:cxn modelId="{A1C288CC-B922-4A57-BACF-24A37A490CB3}" type="presParOf" srcId="{779AAE7B-85A5-4313-A6E5-F65852EDCE42}" destId="{E922D9D6-3E6B-4D71-A542-E3DF22ABD692}" srcOrd="1" destOrd="0" presId="urn:microsoft.com/office/officeart/2008/layout/SquareAccentList"/>
    <dgm:cxn modelId="{EFBDD68B-733C-43E5-9CD2-2D0C4B93A50C}" type="presParOf" srcId="{86531E64-F4FA-4571-BAD9-D10237E004AF}" destId="{6069B122-6FB4-4921-ACAA-3CBBD5465E93}" srcOrd="1" destOrd="0" presId="urn:microsoft.com/office/officeart/2008/layout/SquareAccentList"/>
    <dgm:cxn modelId="{BDBCDC4F-0B7A-4F81-A346-58AB673EE57C}" type="presParOf" srcId="{6069B122-6FB4-4921-ACAA-3CBBD5465E93}" destId="{6260DB0D-CE7D-4C16-9B2C-4D10277E96EA}" srcOrd="0" destOrd="0" presId="urn:microsoft.com/office/officeart/2008/layout/SquareAccentList"/>
    <dgm:cxn modelId="{CEDB96A1-8CD0-45D4-95F5-B37585D150D2}" type="presParOf" srcId="{6069B122-6FB4-4921-ACAA-3CBBD5465E93}" destId="{51EE4272-E919-4494-BD93-51AC14A58FDC}" srcOrd="1" destOrd="0" presId="urn:microsoft.com/office/officeart/2008/layout/SquareAccentList"/>
    <dgm:cxn modelId="{9BBD090D-B613-42E7-BC02-97FE066876BA}" type="presParOf" srcId="{86531E64-F4FA-4571-BAD9-D10237E004AF}" destId="{9528D086-A696-4FC7-AC48-2259A9F75D84}" srcOrd="2" destOrd="0" presId="urn:microsoft.com/office/officeart/2008/layout/SquareAccentList"/>
    <dgm:cxn modelId="{FB2F72D8-FE89-47D9-A9CE-4116B0E66D28}" type="presParOf" srcId="{9528D086-A696-4FC7-AC48-2259A9F75D84}" destId="{91159CFF-A70C-4E47-89F9-131F4FD8D117}" srcOrd="0" destOrd="0" presId="urn:microsoft.com/office/officeart/2008/layout/SquareAccentList"/>
    <dgm:cxn modelId="{67CA6785-5432-430B-B7C5-1DC8E32E1226}" type="presParOf" srcId="{9528D086-A696-4FC7-AC48-2259A9F75D84}" destId="{C9ECCB97-B58A-418F-8C9F-F8B58CFB28B1}" srcOrd="1" destOrd="0" presId="urn:microsoft.com/office/officeart/2008/layout/SquareAccentList"/>
    <dgm:cxn modelId="{C66883B4-313E-46C8-BCED-6477C45B47EC}" type="presParOf" srcId="{86531E64-F4FA-4571-BAD9-D10237E004AF}" destId="{08B2199C-1417-469D-AD8B-DF10CEEC292D}" srcOrd="3" destOrd="0" presId="urn:microsoft.com/office/officeart/2008/layout/SquareAccentList"/>
    <dgm:cxn modelId="{0FD6DE66-5A58-432C-A72D-9235BAEF05E3}" type="presParOf" srcId="{08B2199C-1417-469D-AD8B-DF10CEEC292D}" destId="{F1AC9B07-7488-4195-9512-DC8FD6BBEAC3}" srcOrd="0" destOrd="0" presId="urn:microsoft.com/office/officeart/2008/layout/SquareAccentList"/>
    <dgm:cxn modelId="{6094A9E1-682B-4EE0-A78A-5D40C3CFE0D0}" type="presParOf" srcId="{08B2199C-1417-469D-AD8B-DF10CEEC292D}" destId="{1EED8C97-CB63-4512-87BD-449444849804}" srcOrd="1" destOrd="0" presId="urn:microsoft.com/office/officeart/2008/layout/SquareAccentList"/>
    <dgm:cxn modelId="{1D982DAA-3F64-4D60-99C1-8EF09E0B7385}" type="presParOf" srcId="{6AD1034C-6AA4-4A87-BB56-3738009BEA2C}" destId="{446FDD24-EEA4-4ABC-9A8B-3B541C89D0F5}" srcOrd="1" destOrd="0" presId="urn:microsoft.com/office/officeart/2008/layout/SquareAccentList"/>
    <dgm:cxn modelId="{68979A64-2915-4734-B473-743C2DA6A23C}" type="presParOf" srcId="{446FDD24-EEA4-4ABC-9A8B-3B541C89D0F5}" destId="{F0D2FD54-BEC0-4B4E-94E0-61B3D4F80AE1}" srcOrd="0" destOrd="0" presId="urn:microsoft.com/office/officeart/2008/layout/SquareAccentList"/>
    <dgm:cxn modelId="{5824BB35-F45F-4722-8FF1-A0207F1BC405}" type="presParOf" srcId="{F0D2FD54-BEC0-4B4E-94E0-61B3D4F80AE1}" destId="{DF1E1AA3-F010-47DE-A095-B622F678305B}" srcOrd="0" destOrd="0" presId="urn:microsoft.com/office/officeart/2008/layout/SquareAccentList"/>
    <dgm:cxn modelId="{544091D9-FDE6-4936-AEAD-6FB896E7F1BC}" type="presParOf" srcId="{F0D2FD54-BEC0-4B4E-94E0-61B3D4F80AE1}" destId="{AEE521D5-8184-4266-BC0A-75D9A5CE6038}" srcOrd="1" destOrd="0" presId="urn:microsoft.com/office/officeart/2008/layout/SquareAccentList"/>
    <dgm:cxn modelId="{2BD771E1-CE98-4968-B28C-32F4F7E05795}" type="presParOf" srcId="{F0D2FD54-BEC0-4B4E-94E0-61B3D4F80AE1}" destId="{6847A499-F2B9-4972-8AE3-D8D3C7063280}" srcOrd="2" destOrd="0" presId="urn:microsoft.com/office/officeart/2008/layout/SquareAccentList"/>
    <dgm:cxn modelId="{06A7B00B-B0B3-4CA5-8511-05A69BB30A85}" type="presParOf" srcId="{446FDD24-EEA4-4ABC-9A8B-3B541C89D0F5}" destId="{BF4B15E8-CD76-45BD-BF11-1069294AB93C}" srcOrd="1" destOrd="0" presId="urn:microsoft.com/office/officeart/2008/layout/SquareAccentList"/>
    <dgm:cxn modelId="{0B9ABFFD-E0CB-43A6-9118-5ED6C15F63F2}" type="presParOf" srcId="{BF4B15E8-CD76-45BD-BF11-1069294AB93C}" destId="{0E7DCCB3-5244-4679-80F4-FEA4B8767B7B}" srcOrd="0" destOrd="0" presId="urn:microsoft.com/office/officeart/2008/layout/SquareAccentList"/>
    <dgm:cxn modelId="{EDBBE049-F9CC-4B76-B374-1DF90A77DF11}" type="presParOf" srcId="{0E7DCCB3-5244-4679-80F4-FEA4B8767B7B}" destId="{C1D5E125-8EE3-4AB9-A096-1EBF067C8FB3}" srcOrd="0" destOrd="0" presId="urn:microsoft.com/office/officeart/2008/layout/SquareAccentList"/>
    <dgm:cxn modelId="{045F97E8-DD7C-46D3-B258-C6DB5890143E}" type="presParOf" srcId="{0E7DCCB3-5244-4679-80F4-FEA4B8767B7B}" destId="{0ECD730D-9688-46F0-8132-6D7CC7F48DFF}" srcOrd="1" destOrd="0" presId="urn:microsoft.com/office/officeart/2008/layout/SquareAccentList"/>
    <dgm:cxn modelId="{4AF10B9F-A9D3-4271-AD83-920B42AB31B3}" type="presParOf" srcId="{BF4B15E8-CD76-45BD-BF11-1069294AB93C}" destId="{ECE570B6-6D16-42F8-BC7A-8391474BDB8C}" srcOrd="1" destOrd="0" presId="urn:microsoft.com/office/officeart/2008/layout/SquareAccentList"/>
    <dgm:cxn modelId="{1824B24F-A228-47CC-A6FC-BB341A76AC7C}" type="presParOf" srcId="{ECE570B6-6D16-42F8-BC7A-8391474BDB8C}" destId="{0FA1AD7B-6E11-4030-9280-A5E23F313D48}" srcOrd="0" destOrd="0" presId="urn:microsoft.com/office/officeart/2008/layout/SquareAccentList"/>
    <dgm:cxn modelId="{112985C9-1B79-459E-AD8E-8B75273BAF87}" type="presParOf" srcId="{ECE570B6-6D16-42F8-BC7A-8391474BDB8C}" destId="{42DEC7D0-0785-4ED7-A9D1-8B8F52AB582C}" srcOrd="1" destOrd="0" presId="urn:microsoft.com/office/officeart/2008/layout/SquareAccentList"/>
    <dgm:cxn modelId="{A573096F-5D2A-4596-BDF4-EFC35ADF3DF0}" type="presParOf" srcId="{BF4B15E8-CD76-45BD-BF11-1069294AB93C}" destId="{A6E0C0CC-5D46-4B25-A837-E844B75DDD11}" srcOrd="2" destOrd="0" presId="urn:microsoft.com/office/officeart/2008/layout/SquareAccentList"/>
    <dgm:cxn modelId="{69B05110-BC6E-4463-9A31-B7261A957D22}" type="presParOf" srcId="{A6E0C0CC-5D46-4B25-A837-E844B75DDD11}" destId="{314C6CC7-425E-450A-85A0-1FC4050B7655}" srcOrd="0" destOrd="0" presId="urn:microsoft.com/office/officeart/2008/layout/SquareAccentList"/>
    <dgm:cxn modelId="{F9935011-4FD2-4CF7-BDFF-6ACE42855E78}" type="presParOf" srcId="{A6E0C0CC-5D46-4B25-A837-E844B75DDD11}" destId="{69EB35AD-6888-4C1E-9194-51DA0CDEAD31}" srcOrd="1" destOrd="0" presId="urn:microsoft.com/office/officeart/2008/layout/SquareAccentList"/>
    <dgm:cxn modelId="{5A3A3997-9E22-4E22-81AE-35B738231891}" type="presParOf" srcId="{BF4B15E8-CD76-45BD-BF11-1069294AB93C}" destId="{D0E03E7E-05D0-4EE8-81A3-308CC31B7845}" srcOrd="3" destOrd="0" presId="urn:microsoft.com/office/officeart/2008/layout/SquareAccentList"/>
    <dgm:cxn modelId="{1ECF0D03-9863-40A0-BA2A-5D164D3B5AC8}" type="presParOf" srcId="{D0E03E7E-05D0-4EE8-81A3-308CC31B7845}" destId="{3D108C64-7573-4763-9585-BF08E8F30FB9}" srcOrd="0" destOrd="0" presId="urn:microsoft.com/office/officeart/2008/layout/SquareAccentList"/>
    <dgm:cxn modelId="{7AB321EB-BB04-4A50-8D91-B396DDDDE39B}" type="presParOf" srcId="{D0E03E7E-05D0-4EE8-81A3-308CC31B7845}" destId="{CB80AE89-FA37-4E83-9DA6-BFE7DE60BB2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375AF-4CC5-4F95-8502-088287B13AA0}">
      <dsp:nvSpPr>
        <dsp:cNvPr id="0" name=""/>
        <dsp:cNvSpPr/>
      </dsp:nvSpPr>
      <dsp:spPr>
        <a:xfrm>
          <a:off x="92098" y="779201"/>
          <a:ext cx="3686893" cy="433752"/>
        </a:xfrm>
        <a:prstGeom prst="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EC03EF-1D18-41F3-B05B-4D59C5FF89AE}">
      <dsp:nvSpPr>
        <dsp:cNvPr id="0" name=""/>
        <dsp:cNvSpPr/>
      </dsp:nvSpPr>
      <dsp:spPr>
        <a:xfrm>
          <a:off x="92098" y="942100"/>
          <a:ext cx="270852" cy="270852"/>
        </a:xfrm>
        <a:prstGeom prst="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6AE5B72-C247-4743-88CD-2CDAA79615C4}">
      <dsp:nvSpPr>
        <dsp:cNvPr id="0" name=""/>
        <dsp:cNvSpPr/>
      </dsp:nvSpPr>
      <dsp:spPr>
        <a:xfrm>
          <a:off x="92098" y="0"/>
          <a:ext cx="3686893" cy="779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nl-NL" sz="3600" kern="1200" dirty="0"/>
            <a:t>Radio </a:t>
          </a:r>
          <a:r>
            <a:rPr lang="nl-NL" sz="3600" kern="1200" dirty="0" err="1"/>
            <a:t>Morphing</a:t>
          </a:r>
          <a:endParaRPr lang="nl-BE" sz="3600" kern="1200" dirty="0"/>
        </a:p>
      </dsp:txBody>
      <dsp:txXfrm>
        <a:off x="92098" y="0"/>
        <a:ext cx="3686893" cy="779201"/>
      </dsp:txXfrm>
    </dsp:sp>
    <dsp:sp modelId="{5B60BE13-A11B-443B-B259-9E2355B2BCC0}">
      <dsp:nvSpPr>
        <dsp:cNvPr id="0" name=""/>
        <dsp:cNvSpPr/>
      </dsp:nvSpPr>
      <dsp:spPr>
        <a:xfrm>
          <a:off x="92098" y="1573449"/>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22D9D6-3E6B-4D71-A542-E3DF22ABD692}">
      <dsp:nvSpPr>
        <dsp:cNvPr id="0" name=""/>
        <dsp:cNvSpPr/>
      </dsp:nvSpPr>
      <dsp:spPr>
        <a:xfrm>
          <a:off x="350181" y="1393201"/>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kern="1200" dirty="0"/>
            <a:t>Reference shower</a:t>
          </a:r>
          <a:endParaRPr lang="nl-BE" sz="1400" kern="1200" dirty="0"/>
        </a:p>
      </dsp:txBody>
      <dsp:txXfrm>
        <a:off x="350181" y="1393201"/>
        <a:ext cx="3428810" cy="631342"/>
      </dsp:txXfrm>
    </dsp:sp>
    <dsp:sp modelId="{6260DB0D-CE7D-4C16-9B2C-4D10277E96EA}">
      <dsp:nvSpPr>
        <dsp:cNvPr id="0" name=""/>
        <dsp:cNvSpPr/>
      </dsp:nvSpPr>
      <dsp:spPr>
        <a:xfrm>
          <a:off x="92098" y="2204792"/>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EE4272-E919-4494-BD93-51AC14A58FDC}">
      <dsp:nvSpPr>
        <dsp:cNvPr id="0" name=""/>
        <dsp:cNvSpPr/>
      </dsp:nvSpPr>
      <dsp:spPr>
        <a:xfrm>
          <a:off x="350181" y="2024544"/>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kern="1200" dirty="0" err="1"/>
            <a:t>Scaling</a:t>
          </a:r>
          <a:r>
            <a:rPr lang="nl-NL" sz="1400" kern="1200" dirty="0"/>
            <a:t> </a:t>
          </a:r>
          <a:r>
            <a:rPr lang="nl-NL" sz="1400" kern="1200" dirty="0" err="1"/>
            <a:t>with</a:t>
          </a:r>
          <a:r>
            <a:rPr lang="nl-NL" sz="1400" kern="1200" dirty="0"/>
            <a:t> shower parameters (</a:t>
          </a:r>
          <a:r>
            <a:rPr lang="nl-NL" sz="1400" kern="1200" dirty="0" err="1"/>
            <a:t>prim</a:t>
          </a:r>
          <a:r>
            <a:rPr lang="nl-NL" sz="1400" kern="1200" dirty="0"/>
            <a:t>. E, </a:t>
          </a:r>
          <a:r>
            <a:rPr lang="nl-NL" sz="1400" kern="1200" dirty="0" err="1"/>
            <a:t>zenith</a:t>
          </a:r>
          <a:r>
            <a:rPr lang="nl-NL" sz="1400" kern="1200" dirty="0"/>
            <a:t>, air </a:t>
          </a:r>
          <a:r>
            <a:rPr lang="nl-NL" sz="1400" kern="1200" dirty="0" err="1"/>
            <a:t>density</a:t>
          </a:r>
          <a:r>
            <a:rPr lang="nl-NL" sz="1400" kern="1200" dirty="0"/>
            <a:t>,…)</a:t>
          </a:r>
          <a:endParaRPr lang="nl-BE" sz="1400" kern="1200" dirty="0"/>
        </a:p>
      </dsp:txBody>
      <dsp:txXfrm>
        <a:off x="350181" y="2024544"/>
        <a:ext cx="3428810" cy="631342"/>
      </dsp:txXfrm>
    </dsp:sp>
    <dsp:sp modelId="{91159CFF-A70C-4E47-89F9-131F4FD8D117}">
      <dsp:nvSpPr>
        <dsp:cNvPr id="0" name=""/>
        <dsp:cNvSpPr/>
      </dsp:nvSpPr>
      <dsp:spPr>
        <a:xfrm>
          <a:off x="92098" y="2836134"/>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CCB97-B58A-418F-8C9F-F8B58CFB28B1}">
      <dsp:nvSpPr>
        <dsp:cNvPr id="0" name=""/>
        <dsp:cNvSpPr/>
      </dsp:nvSpPr>
      <dsp:spPr>
        <a:xfrm>
          <a:off x="350181" y="2655886"/>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b="1" kern="1200" dirty="0"/>
            <a:t>Single point of </a:t>
          </a:r>
          <a:r>
            <a:rPr lang="nl-NL" sz="1400" b="1" kern="1200" dirty="0" err="1"/>
            <a:t>emission</a:t>
          </a:r>
          <a:endParaRPr lang="nl-BE" sz="1400" b="1" kern="1200" dirty="0"/>
        </a:p>
      </dsp:txBody>
      <dsp:txXfrm>
        <a:off x="350181" y="2655886"/>
        <a:ext cx="3428810" cy="631342"/>
      </dsp:txXfrm>
    </dsp:sp>
    <dsp:sp modelId="{F1AC9B07-7488-4195-9512-DC8FD6BBEAC3}">
      <dsp:nvSpPr>
        <dsp:cNvPr id="0" name=""/>
        <dsp:cNvSpPr/>
      </dsp:nvSpPr>
      <dsp:spPr>
        <a:xfrm>
          <a:off x="92098" y="3467476"/>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D8C97-CB63-4512-87BD-449444849804}">
      <dsp:nvSpPr>
        <dsp:cNvPr id="0" name=""/>
        <dsp:cNvSpPr/>
      </dsp:nvSpPr>
      <dsp:spPr>
        <a:xfrm>
          <a:off x="350181" y="3287228"/>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b="0" kern="1200" dirty="0"/>
            <a:t>(3D </a:t>
          </a:r>
          <a:r>
            <a:rPr lang="nl-NL" sz="1400" b="0" kern="1200" dirty="0" err="1"/>
            <a:t>interpolation</a:t>
          </a:r>
          <a:r>
            <a:rPr lang="nl-NL" sz="1400" b="0" kern="1200" dirty="0"/>
            <a:t>)</a:t>
          </a:r>
          <a:endParaRPr lang="nl-BE" sz="1400" b="0" kern="1200" dirty="0"/>
        </a:p>
      </dsp:txBody>
      <dsp:txXfrm>
        <a:off x="350181" y="3287228"/>
        <a:ext cx="3428810" cy="631342"/>
      </dsp:txXfrm>
    </dsp:sp>
    <dsp:sp modelId="{DF1E1AA3-F010-47DE-A095-B622F678305B}">
      <dsp:nvSpPr>
        <dsp:cNvPr id="0" name=""/>
        <dsp:cNvSpPr/>
      </dsp:nvSpPr>
      <dsp:spPr>
        <a:xfrm>
          <a:off x="3963336" y="779201"/>
          <a:ext cx="3686893" cy="433752"/>
        </a:xfrm>
        <a:prstGeom prst="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521D5-8184-4266-BC0A-75D9A5CE6038}">
      <dsp:nvSpPr>
        <dsp:cNvPr id="0" name=""/>
        <dsp:cNvSpPr/>
      </dsp:nvSpPr>
      <dsp:spPr>
        <a:xfrm>
          <a:off x="3963336" y="942100"/>
          <a:ext cx="270852" cy="270852"/>
        </a:xfrm>
        <a:prstGeom prst="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47A499-F2B9-4972-8AE3-D8D3C7063280}">
      <dsp:nvSpPr>
        <dsp:cNvPr id="0" name=""/>
        <dsp:cNvSpPr/>
      </dsp:nvSpPr>
      <dsp:spPr>
        <a:xfrm>
          <a:off x="3963336" y="0"/>
          <a:ext cx="3686893" cy="779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nl-NL" sz="3600" kern="1200" dirty="0"/>
            <a:t>Template </a:t>
          </a:r>
          <a:r>
            <a:rPr lang="nl-NL" sz="3600" kern="1200" dirty="0" err="1"/>
            <a:t>Synthesis</a:t>
          </a:r>
          <a:endParaRPr lang="nl-BE" sz="3600" kern="1200" dirty="0"/>
        </a:p>
      </dsp:txBody>
      <dsp:txXfrm>
        <a:off x="3963336" y="0"/>
        <a:ext cx="3686893" cy="779201"/>
      </dsp:txXfrm>
    </dsp:sp>
    <dsp:sp modelId="{C1D5E125-8EE3-4AB9-A096-1EBF067C8FB3}">
      <dsp:nvSpPr>
        <dsp:cNvPr id="0" name=""/>
        <dsp:cNvSpPr/>
      </dsp:nvSpPr>
      <dsp:spPr>
        <a:xfrm>
          <a:off x="3963336" y="1573449"/>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D730D-9688-46F0-8132-6D7CC7F48DFF}">
      <dsp:nvSpPr>
        <dsp:cNvPr id="0" name=""/>
        <dsp:cNvSpPr/>
      </dsp:nvSpPr>
      <dsp:spPr>
        <a:xfrm>
          <a:off x="4221419" y="1393201"/>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kern="1200" dirty="0" err="1"/>
            <a:t>Origin</a:t>
          </a:r>
          <a:r>
            <a:rPr lang="nl-NL" sz="1400" kern="1200" dirty="0"/>
            <a:t> shower</a:t>
          </a:r>
          <a:endParaRPr lang="nl-BE" sz="1400" kern="1200" dirty="0"/>
        </a:p>
      </dsp:txBody>
      <dsp:txXfrm>
        <a:off x="4221419" y="1393201"/>
        <a:ext cx="3428810" cy="631342"/>
      </dsp:txXfrm>
    </dsp:sp>
    <dsp:sp modelId="{0FA1AD7B-6E11-4030-9280-A5E23F313D48}">
      <dsp:nvSpPr>
        <dsp:cNvPr id="0" name=""/>
        <dsp:cNvSpPr/>
      </dsp:nvSpPr>
      <dsp:spPr>
        <a:xfrm>
          <a:off x="3963336" y="2204792"/>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EC7D0-0785-4ED7-A9D1-8B8F52AB582C}">
      <dsp:nvSpPr>
        <dsp:cNvPr id="0" name=""/>
        <dsp:cNvSpPr/>
      </dsp:nvSpPr>
      <dsp:spPr>
        <a:xfrm>
          <a:off x="4221419" y="2024544"/>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kern="1200" dirty="0" err="1"/>
            <a:t>Scaling</a:t>
          </a:r>
          <a:r>
            <a:rPr lang="nl-NL" sz="1400" kern="1200" dirty="0"/>
            <a:t> </a:t>
          </a:r>
          <a:r>
            <a:rPr lang="nl-NL" sz="1400" kern="1200" dirty="0" err="1"/>
            <a:t>with</a:t>
          </a:r>
          <a:r>
            <a:rPr lang="nl-NL" sz="1400" kern="1200" dirty="0"/>
            <a:t> shower parameters (</a:t>
          </a:r>
          <a:r>
            <a:rPr lang="nl-NL" sz="1400" kern="1200" dirty="0" err="1"/>
            <a:t>prim</a:t>
          </a:r>
          <a:r>
            <a:rPr lang="nl-NL" sz="1400" kern="1200" dirty="0"/>
            <a:t>. E, </a:t>
          </a:r>
          <a:r>
            <a:rPr lang="nl-NL" sz="1400" kern="1200" dirty="0" err="1"/>
            <a:t>particle</a:t>
          </a:r>
          <a:r>
            <a:rPr lang="nl-NL" sz="1400" kern="1200" dirty="0"/>
            <a:t> </a:t>
          </a:r>
          <a:r>
            <a:rPr lang="nl-NL" sz="1400" kern="1200" dirty="0" err="1"/>
            <a:t>number</a:t>
          </a:r>
          <a:r>
            <a:rPr lang="nl-NL" sz="1400" kern="1200" dirty="0"/>
            <a:t>, …)</a:t>
          </a:r>
          <a:endParaRPr lang="nl-BE" sz="1400" kern="1200" dirty="0"/>
        </a:p>
      </dsp:txBody>
      <dsp:txXfrm>
        <a:off x="4221419" y="2024544"/>
        <a:ext cx="3428810" cy="631342"/>
      </dsp:txXfrm>
    </dsp:sp>
    <dsp:sp modelId="{314C6CC7-425E-450A-85A0-1FC4050B7655}">
      <dsp:nvSpPr>
        <dsp:cNvPr id="0" name=""/>
        <dsp:cNvSpPr/>
      </dsp:nvSpPr>
      <dsp:spPr>
        <a:xfrm>
          <a:off x="3963336" y="2836134"/>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EB35AD-6888-4C1E-9194-51DA0CDEAD31}">
      <dsp:nvSpPr>
        <dsp:cNvPr id="0" name=""/>
        <dsp:cNvSpPr/>
      </dsp:nvSpPr>
      <dsp:spPr>
        <a:xfrm>
          <a:off x="4221419" y="2655886"/>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b="1" kern="1200" dirty="0" err="1"/>
            <a:t>Many</a:t>
          </a:r>
          <a:r>
            <a:rPr lang="nl-NL" sz="1400" b="1" kern="1200" dirty="0"/>
            <a:t> sources </a:t>
          </a:r>
          <a:r>
            <a:rPr lang="nl-NL" sz="1400" b="1" kern="1200" dirty="0" err="1"/>
            <a:t>along</a:t>
          </a:r>
          <a:r>
            <a:rPr lang="nl-NL" sz="1400" b="1" kern="1200" dirty="0"/>
            <a:t> shower </a:t>
          </a:r>
          <a:r>
            <a:rPr lang="nl-NL" sz="1400" b="1" kern="1200" dirty="0" err="1"/>
            <a:t>axis</a:t>
          </a:r>
          <a:endParaRPr lang="nl-BE" sz="1400" b="1" kern="1200" dirty="0"/>
        </a:p>
      </dsp:txBody>
      <dsp:txXfrm>
        <a:off x="4221419" y="2655886"/>
        <a:ext cx="3428810" cy="631342"/>
      </dsp:txXfrm>
    </dsp:sp>
    <dsp:sp modelId="{3D108C64-7573-4763-9585-BF08E8F30FB9}">
      <dsp:nvSpPr>
        <dsp:cNvPr id="0" name=""/>
        <dsp:cNvSpPr/>
      </dsp:nvSpPr>
      <dsp:spPr>
        <a:xfrm>
          <a:off x="3963336" y="3467476"/>
          <a:ext cx="270845" cy="27084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0AE89-FA37-4E83-9DA6-BFE7DE60BB26}">
      <dsp:nvSpPr>
        <dsp:cNvPr id="0" name=""/>
        <dsp:cNvSpPr/>
      </dsp:nvSpPr>
      <dsp:spPr>
        <a:xfrm>
          <a:off x="4221419" y="3287228"/>
          <a:ext cx="3428810" cy="63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nl-NL" sz="1400" kern="1200" dirty="0"/>
            <a:t>(</a:t>
          </a:r>
          <a:r>
            <a:rPr lang="nl-NL" sz="1400" kern="1200" dirty="0" err="1"/>
            <a:t>Fourier</a:t>
          </a:r>
          <a:r>
            <a:rPr lang="nl-NL" sz="1400" kern="1200" dirty="0"/>
            <a:t> </a:t>
          </a:r>
          <a:r>
            <a:rPr lang="nl-NL" sz="1400" kern="1200" dirty="0" err="1"/>
            <a:t>interpolation</a:t>
          </a:r>
          <a:r>
            <a:rPr lang="nl-NL" sz="1400" kern="1200" dirty="0"/>
            <a:t>)</a:t>
          </a:r>
          <a:endParaRPr lang="nl-BE" sz="1400" kern="1200" dirty="0"/>
        </a:p>
      </dsp:txBody>
      <dsp:txXfrm>
        <a:off x="4221419" y="3287228"/>
        <a:ext cx="3428810" cy="631342"/>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04000" y="360000"/>
            <a:ext cx="2700000" cy="360000"/>
          </a:xfrm>
          <a:prstGeom prst="rect">
            <a:avLst/>
          </a:prstGeom>
        </p:spPr>
        <p:txBody>
          <a:bodyPr vert="horz" lIns="90000" tIns="45720" rIns="91440" bIns="45720" rtlCol="0"/>
          <a:lstStyle>
            <a:lvl1pPr algn="l">
              <a:defRPr sz="1200"/>
            </a:lvl1pPr>
          </a:lstStyle>
          <a:p>
            <a:r>
              <a:rPr lang="nl-NL" dirty="0">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601800" y="360000"/>
            <a:ext cx="2700000" cy="360000"/>
          </a:xfrm>
          <a:prstGeom prst="rect">
            <a:avLst/>
          </a:prstGeom>
        </p:spPr>
        <p:txBody>
          <a:bodyPr vert="horz" lIns="90000" tIns="45720" rIns="91440" bIns="45720" rtlCol="0" anchor="ctr" anchorCtr="0"/>
          <a:lstStyle>
            <a:lvl1pPr algn="r">
              <a:defRPr sz="1200"/>
            </a:lvl1pPr>
          </a:lstStyle>
          <a:p>
            <a:fld id="{C4CD8FED-05CD-E64B-9968-2D08B3C82605}" type="datetime1">
              <a:rPr lang="nl-BE" smtClean="0">
                <a:solidFill>
                  <a:srgbClr val="FF5000"/>
                </a:solidFill>
              </a:rPr>
              <a:t>18/06/2023</a:t>
            </a:fld>
            <a:endParaRPr lang="nl-NL" dirty="0">
              <a:solidFill>
                <a:srgbClr val="FF5000"/>
              </a:solidFill>
            </a:endParaRPr>
          </a:p>
        </p:txBody>
      </p:sp>
      <p:sp>
        <p:nvSpPr>
          <p:cNvPr id="4" name="Tijdelijke aanduiding voor voettekst 3"/>
          <p:cNvSpPr>
            <a:spLocks noGrp="1"/>
          </p:cNvSpPr>
          <p:nvPr>
            <p:ph type="ftr" sz="quarter" idx="2"/>
          </p:nvPr>
        </p:nvSpPr>
        <p:spPr>
          <a:xfrm>
            <a:off x="504000" y="8508775"/>
            <a:ext cx="2971800" cy="360000"/>
          </a:xfrm>
          <a:prstGeom prst="rect">
            <a:avLst/>
          </a:prstGeom>
        </p:spPr>
        <p:txBody>
          <a:bodyPr vert="horz" lIns="91440" tIns="45720" rIns="91440" bIns="45720" rtlCol="0" anchor="ctr" anchorCtr="0"/>
          <a:lstStyle>
            <a:lvl1pPr algn="l">
              <a:defRPr sz="1200"/>
            </a:lvl1pPr>
          </a:lstStyle>
          <a:p>
            <a:r>
              <a:rPr lang="nl-NL" dirty="0">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601800" y="8506800"/>
            <a:ext cx="2700000" cy="360000"/>
          </a:xfrm>
          <a:prstGeom prst="rect">
            <a:avLst/>
          </a:prstGeom>
        </p:spPr>
        <p:txBody>
          <a:bodyPr vert="horz" lIns="91440" tIns="45720" rIns="91440" bIns="45720" rtlCol="0" anchor="ctr" anchorCtr="0"/>
          <a:lstStyle>
            <a:lvl1pPr algn="r">
              <a:defRPr sz="1200"/>
            </a:lvl1pPr>
          </a:lstStyle>
          <a:p>
            <a:fld id="{B2B4E666-D715-AD48-99EC-80D1C3222789}" type="slidenum">
              <a:rPr lang="nl-NL" smtClean="0">
                <a:solidFill>
                  <a:srgbClr val="0033A0"/>
                </a:solidFill>
              </a:rPr>
              <a:t>‹nr.›</a:t>
            </a:fld>
            <a:endParaRPr lang="nl-NL" dirty="0">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4000" y="540000"/>
            <a:ext cx="2700000" cy="360000"/>
          </a:xfrm>
          <a:prstGeom prst="rect">
            <a:avLst/>
          </a:prstGeom>
          <a:solidFill>
            <a:srgbClr val="0033A0"/>
          </a:solidFill>
        </p:spPr>
        <p:txBody>
          <a:bodyPr vert="horz" lIns="90000" tIns="45720" rIns="91440" bIns="45720" rtlCol="0" anchor="ctr" anchorCtr="0"/>
          <a:lstStyle>
            <a:lvl1pPr algn="l">
              <a:defRPr sz="12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537000" y="540000"/>
            <a:ext cx="2700000" cy="360000"/>
          </a:xfrm>
          <a:prstGeom prst="rect">
            <a:avLst/>
          </a:prstGeom>
        </p:spPr>
        <p:txBody>
          <a:bodyPr vert="horz" lIns="90000" tIns="45720" rIns="91440" bIns="45720" rtlCol="0" anchor="ctr" anchorCtr="0"/>
          <a:lstStyle>
            <a:lvl1pPr algn="r">
              <a:defRPr sz="900">
                <a:solidFill>
                  <a:srgbClr val="0033A0"/>
                </a:solidFill>
                <a:latin typeface="Verdana" charset="0"/>
                <a:ea typeface="Verdana" charset="0"/>
                <a:cs typeface="Verdana" charset="0"/>
              </a:defRPr>
            </a:lvl1pPr>
          </a:lstStyle>
          <a:p>
            <a:fld id="{ECBD4361-0679-254E-8386-CB90F2692ABF}" type="datetime1">
              <a:rPr lang="nl-BE" smtClean="0"/>
              <a:t>18/06/2023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20000" y="8280000"/>
            <a:ext cx="2700000" cy="360000"/>
          </a:xfrm>
          <a:prstGeom prst="rect">
            <a:avLst/>
          </a:prstGeom>
        </p:spPr>
        <p:txBody>
          <a:bodyPr vert="horz" lIns="90000" tIns="45720" rIns="91440" bIns="45720" rtlCol="0" anchor="ctr" anchorCtr="0"/>
          <a:lstStyle>
            <a:lvl1pPr algn="l">
              <a:defRPr sz="1000">
                <a:solidFill>
                  <a:srgbClr val="FF5000"/>
                </a:solidFill>
                <a:latin typeface="Verdana" charset="0"/>
                <a:ea typeface="Verdana" charset="0"/>
                <a:cs typeface="Verdana" charset="0"/>
              </a:defRPr>
            </a:lvl1pPr>
          </a:lstStyle>
          <a:p>
            <a:r>
              <a:rPr lang="nl-NL" dirty="0"/>
              <a:t>Voet</a:t>
            </a:r>
          </a:p>
        </p:txBody>
      </p:sp>
      <p:sp>
        <p:nvSpPr>
          <p:cNvPr id="7" name="Tijdelijke aanduiding voor dianummer 6"/>
          <p:cNvSpPr>
            <a:spLocks noGrp="1"/>
          </p:cNvSpPr>
          <p:nvPr>
            <p:ph type="sldNum" sz="quarter" idx="5"/>
          </p:nvPr>
        </p:nvSpPr>
        <p:spPr>
          <a:xfrm>
            <a:off x="3537000" y="8280000"/>
            <a:ext cx="2700000" cy="360000"/>
          </a:xfrm>
          <a:prstGeom prst="rect">
            <a:avLst/>
          </a:prstGeom>
        </p:spPr>
        <p:txBody>
          <a:bodyPr vert="horz" lIns="90000" tIns="45720" rIns="91440" bIns="45720"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‹nr.›</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9C4C1A21-712E-4041-B8F8-EBAA8AEA8BB9}" type="datetime1">
              <a:rPr lang="nl-BE" smtClean="0"/>
              <a:t>18/06/2023</a:t>
            </a:fld>
            <a:endParaRPr lang="nl-NL" dirty="0"/>
          </a:p>
        </p:txBody>
      </p:sp>
      <p:sp>
        <p:nvSpPr>
          <p:cNvPr id="6" name="Tijdelijke aanduiding voor voettekst 5"/>
          <p:cNvSpPr>
            <a:spLocks noGrp="1"/>
          </p:cNvSpPr>
          <p:nvPr>
            <p:ph type="ftr" sz="quarter" idx="12"/>
          </p:nvPr>
        </p:nvSpPr>
        <p:spPr/>
        <p:txBody>
          <a:bodyPr/>
          <a:lstStyle/>
          <a:p>
            <a:r>
              <a:rPr lang="nl-NL"/>
              <a:t>Voet</a:t>
            </a:r>
            <a:endParaRPr lang="nl-NL" dirty="0"/>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1</a:t>
            </a:fld>
            <a:endParaRPr lang="nl-NL"/>
          </a:p>
        </p:txBody>
      </p:sp>
    </p:spTree>
    <p:extLst>
      <p:ext uri="{BB962C8B-B14F-4D97-AF65-F5344CB8AC3E}">
        <p14:creationId xmlns:p14="http://schemas.microsoft.com/office/powerpoint/2010/main" val="995048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12200916" cy="6858000"/>
          </a:xfrm>
        </p:spPr>
        <p:txBody>
          <a:bodyPr anchor="ctr" anchorCtr="0">
            <a:normAutofit/>
          </a:bodyPr>
          <a:lstStyle>
            <a:lvl1pPr marL="0" indent="0" algn="ctr">
              <a:buNone/>
              <a:defRPr sz="1400"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
        <p:nvSpPr>
          <p:cNvPr id="5" name="Text Placeholder 4"/>
          <p:cNvSpPr>
            <a:spLocks noGrp="1"/>
          </p:cNvSpPr>
          <p:nvPr>
            <p:ph type="body" sz="quarter" idx="15" hasCustomPrompt="1"/>
          </p:nvPr>
        </p:nvSpPr>
        <p:spPr>
          <a:xfrm rot="10800000">
            <a:off x="6771756" y="-46294"/>
            <a:ext cx="5456238" cy="6950587"/>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dirty="0"/>
              <a:t> </a:t>
            </a:r>
          </a:p>
        </p:txBody>
      </p:sp>
      <p:sp>
        <p:nvSpPr>
          <p:cNvPr id="3" name="Ondertitel 2"/>
          <p:cNvSpPr>
            <a:spLocks noGrp="1"/>
          </p:cNvSpPr>
          <p:nvPr>
            <p:ph type="subTitle" idx="1" hasCustomPrompt="1"/>
          </p:nvPr>
        </p:nvSpPr>
        <p:spPr>
          <a:xfrm>
            <a:off x="731838" y="2532948"/>
            <a:ext cx="4310091"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4" name="Titel 3"/>
          <p:cNvSpPr>
            <a:spLocks noGrp="1"/>
          </p:cNvSpPr>
          <p:nvPr>
            <p:ph type="title" hasCustomPrompt="1"/>
          </p:nvPr>
        </p:nvSpPr>
        <p:spPr>
          <a:xfrm>
            <a:off x="731838" y="2057160"/>
            <a:ext cx="5341547" cy="424150"/>
          </a:xfrm>
        </p:spPr>
        <p:txBody>
          <a:bodyPr tIns="36000" rIns="90000" bIns="0"/>
          <a:lstStyle>
            <a:lvl1pPr>
              <a:defRPr sz="28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731838" y="4123235"/>
            <a:ext cx="2397601" cy="294302"/>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dirty="0"/>
              <a:t>Naam van </a:t>
            </a:r>
            <a:r>
              <a:rPr lang="nl-NL"/>
              <a:t>de spreker</a:t>
            </a:r>
            <a:endParaRPr lang="nl-NL" dirty="0"/>
          </a:p>
        </p:txBody>
      </p:sp>
      <p:sp>
        <p:nvSpPr>
          <p:cNvPr id="10" name="Vrije vorm 10"/>
          <p:cNvSpPr/>
          <p:nvPr userDrawn="1"/>
        </p:nvSpPr>
        <p:spPr>
          <a:xfrm>
            <a:off x="14515399" y="205186"/>
            <a:ext cx="5456232" cy="14159428"/>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 Placeholder 4"/>
          <p:cNvSpPr>
            <a:spLocks noGrp="1"/>
          </p:cNvSpPr>
          <p:nvPr>
            <p:ph type="body" sz="quarter" idx="16" hasCustomPrompt="1"/>
          </p:nvPr>
        </p:nvSpPr>
        <p:spPr>
          <a:xfrm rot="10800000">
            <a:off x="8830367" y="-88986"/>
            <a:ext cx="3406702"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dirty="0"/>
              <a:t> </a:t>
            </a:r>
          </a:p>
        </p:txBody>
      </p:sp>
      <p:sp>
        <p:nvSpPr>
          <p:cNvPr id="22" name="Text Placeholder 20"/>
          <p:cNvSpPr>
            <a:spLocks noGrp="1"/>
          </p:cNvSpPr>
          <p:nvPr>
            <p:ph type="body" sz="quarter" idx="17" hasCustomPrompt="1"/>
          </p:nvPr>
        </p:nvSpPr>
        <p:spPr>
          <a:xfrm rot="10800000">
            <a:off x="11009219" y="709339"/>
            <a:ext cx="1198801" cy="3112446"/>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7"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3" name="Tijdelijke aanduiding voor afbeelding 2"/>
          <p:cNvSpPr>
            <a:spLocks noGrp="1"/>
          </p:cNvSpPr>
          <p:nvPr>
            <p:ph type="pic" sz="quarter" idx="14"/>
          </p:nvPr>
        </p:nvSpPr>
        <p:spPr>
          <a:xfrm>
            <a:off x="7404847" y="683763"/>
            <a:ext cx="4126753" cy="4671220"/>
          </a:xfrm>
        </p:spPr>
        <p:txBody>
          <a:bodyPr tIns="144000"/>
          <a:lstStyle>
            <a:lvl1pPr algn="ctr">
              <a:defRPr sz="1200"/>
            </a:lvl1pPr>
          </a:lstStyle>
          <a:p>
            <a:r>
              <a:rPr lang="nl-NL"/>
              <a:t>Klik op het pictogram als u een afbeelding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3" name="Tijdelijke aanduiding voor afbeelding 2"/>
          <p:cNvSpPr>
            <a:spLocks noGrp="1"/>
          </p:cNvSpPr>
          <p:nvPr>
            <p:ph type="pic" sz="quarter" idx="14"/>
          </p:nvPr>
        </p:nvSpPr>
        <p:spPr>
          <a:xfrm>
            <a:off x="7404847" y="683763"/>
            <a:ext cx="4177553" cy="2241177"/>
          </a:xfrm>
        </p:spPr>
        <p:txBody>
          <a:bodyPr tIns="144000"/>
          <a:lstStyle>
            <a:lvl1pPr algn="ctr">
              <a:defRPr sz="1200"/>
            </a:lvl1pPr>
          </a:lstStyle>
          <a:p>
            <a:r>
              <a:rPr lang="nl-NL"/>
              <a:t>Klik op het pictogram als u een afbeelding wilt toevoegen</a:t>
            </a:r>
            <a:endParaRPr lang="en-GB"/>
          </a:p>
        </p:txBody>
      </p:sp>
      <p:sp>
        <p:nvSpPr>
          <p:cNvPr id="10" name="Tijdelijke aanduiding voor afbeelding 2"/>
          <p:cNvSpPr>
            <a:spLocks noGrp="1"/>
          </p:cNvSpPr>
          <p:nvPr>
            <p:ph type="pic" sz="quarter" idx="15"/>
          </p:nvPr>
        </p:nvSpPr>
        <p:spPr>
          <a:xfrm>
            <a:off x="7404846" y="3113806"/>
            <a:ext cx="4177553" cy="2241177"/>
          </a:xfrm>
        </p:spPr>
        <p:txBody>
          <a:bodyPr tIns="144000"/>
          <a:lstStyle>
            <a:lvl1pPr algn="ctr">
              <a:defRPr sz="1200"/>
            </a:lvl1pPr>
          </a:lstStyle>
          <a:p>
            <a:r>
              <a:rPr lang="nl-NL"/>
              <a:t>Klik op het pictogram als u een afbeelding wilt toevoegen</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34795" y="1990140"/>
            <a:ext cx="7975805"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5"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6" name="Titel 3"/>
          <p:cNvSpPr>
            <a:spLocks noGrp="1"/>
          </p:cNvSpPr>
          <p:nvPr>
            <p:ph type="title"/>
          </p:nvPr>
        </p:nvSpPr>
        <p:spPr>
          <a:xfrm>
            <a:off x="731838" y="711463"/>
            <a:ext cx="5029757" cy="341050"/>
          </a:xfrm>
        </p:spPr>
        <p:txBody>
          <a:bodyPr tIns="36000" bIns="0"/>
          <a:lstStyle>
            <a:lvl1pPr>
              <a:defRPr sz="2200" strike="noStrike" baseline="0"/>
            </a:lvl1pPr>
          </a:lstStyle>
          <a:p>
            <a:r>
              <a:rPr lang="nl-NL" noProof="0"/>
              <a:t>Klik om stijl te bewerken</a:t>
            </a:r>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1475999"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34795" y="1990140"/>
            <a:ext cx="3552825" cy="3467100"/>
          </a:xfrm>
        </p:spPr>
        <p:txBody>
          <a:bodyPr/>
          <a:lstStyle>
            <a:lvl1pPr>
              <a:buClr>
                <a:schemeClr val="bg1"/>
              </a:buClr>
              <a:defRPr sz="14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6"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34795" y="1990140"/>
            <a:ext cx="4371920" cy="336484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Tijdelijke aanduiding voor grafiek 4"/>
          <p:cNvSpPr>
            <a:spLocks noGrp="1"/>
          </p:cNvSpPr>
          <p:nvPr>
            <p:ph type="chart" sz="quarter" idx="14"/>
          </p:nvPr>
        </p:nvSpPr>
        <p:spPr>
          <a:xfrm>
            <a:off x="5636302" y="1990725"/>
            <a:ext cx="5717498" cy="3363913"/>
          </a:xfrm>
        </p:spPr>
        <p:txBody>
          <a:bodyPr/>
          <a:lstStyle>
            <a:lvl1pPr algn="ctr">
              <a:defRPr/>
            </a:lvl1pPr>
          </a:lstStyle>
          <a:p>
            <a:r>
              <a:rPr lang="nl-NL"/>
              <a:t>Klik op het pictogram als u een grafiek wilt toevoegen</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3" name="Tijdelijke aanduiding voor tabel 2"/>
          <p:cNvSpPr>
            <a:spLocks noGrp="1"/>
          </p:cNvSpPr>
          <p:nvPr>
            <p:ph type="tbl" sz="quarter" idx="15"/>
          </p:nvPr>
        </p:nvSpPr>
        <p:spPr>
          <a:xfrm>
            <a:off x="731839" y="1843089"/>
            <a:ext cx="8412161" cy="3688282"/>
          </a:xfrm>
        </p:spPr>
        <p:txBody>
          <a:bodyPr/>
          <a:lstStyle>
            <a:lvl1pPr algn="ctr">
              <a:defRPr/>
            </a:lvl1pPr>
          </a:lstStyle>
          <a:p>
            <a:r>
              <a:rPr lang="nl-NL"/>
              <a:t>Klik op het pictogram als u een tabel wilt toevoegen</a:t>
            </a:r>
            <a:endParaRPr lang="en-GB"/>
          </a:p>
        </p:txBody>
      </p:sp>
      <p:sp>
        <p:nvSpPr>
          <p:cNvPr id="10"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3"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357304"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357304"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09447"/>
            <a:ext cx="5338800" cy="338400"/>
          </a:xfrm>
        </p:spPr>
        <p:txBody>
          <a:bodyPr tIns="36000" bIns="0"/>
          <a:lstStyle>
            <a:lvl1pPr>
              <a:defRPr sz="2200" strike="noStrike" baseline="0"/>
            </a:lvl1pPr>
          </a:lstStyle>
          <a:p>
            <a:r>
              <a:rPr lang="nl-NL"/>
              <a:t>Klik om stijl te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dirty="0"/>
              <a:t>titel van de presentatie</a:t>
            </a:r>
          </a:p>
        </p:txBody>
      </p:sp>
      <p:sp>
        <p:nvSpPr>
          <p:cNvPr id="13" name="Vrije vorm 12"/>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18-6-2023</a:t>
            </a:fld>
            <a:r>
              <a:rPr lang="nl-NL" dirty="0"/>
              <a:t> | </a:t>
            </a:r>
            <a:fld id="{2DAB09C5-3251-4B47-B002-D03712DC64C3}" type="slidenum">
              <a:rPr lang="nl-NL" smtClean="0"/>
              <a:pPr/>
              <a:t>‹nr.›</a:t>
            </a:fld>
            <a:endParaRPr lang="nl-NL" dirty="0"/>
          </a:p>
        </p:txBody>
      </p:sp>
      <p:sp>
        <p:nvSpPr>
          <p:cNvPr id="6"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solidFill>
            <a:schemeClr val="accent1"/>
          </a:solidFill>
          <a:ln>
            <a:noFill/>
          </a:ln>
        </p:spPr>
        <p:txBody>
          <a:bodyPr wrap="square" lIns="360000" tIns="360000" rIns="324000" bIns="360000" anchor="ctr">
            <a:spAutoFit/>
          </a:bodyPr>
          <a:lstStyle>
            <a:lvl1pPr algn="l">
              <a:defRPr sz="2000">
                <a:solidFill>
                  <a:schemeClr val="bg1"/>
                </a:solidFill>
              </a:defRPr>
            </a:lvl1pPr>
            <a:lvl2pPr algn="l">
              <a:defRPr sz="1800">
                <a:solidFill>
                  <a:schemeClr val="bg1"/>
                </a:solidFill>
              </a:defRPr>
            </a:lvl2pPr>
            <a:lvl3pPr>
              <a:defRPr sz="1600"/>
            </a:lvl3pPr>
            <a:lvl4pPr>
              <a:defRPr sz="1600"/>
            </a:lvl4pPr>
            <a:lvl5pPr>
              <a:defRPr sz="1600"/>
            </a:lvl5pPr>
          </a:lstStyle>
          <a:p>
            <a:pPr lvl="0"/>
            <a:r>
              <a:rPr lang="nl-BE" dirty="0"/>
              <a:t>Click to edit Master text styles</a:t>
            </a:r>
          </a:p>
          <a:p>
            <a:pPr lvl="1"/>
            <a:r>
              <a:rPr lang="nl-BE" dirty="0"/>
              <a:t>Second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18-6-2023</a:t>
            </a:fld>
            <a:r>
              <a:rPr lang="nl-NL" dirty="0"/>
              <a:t> | </a:t>
            </a:r>
            <a:fld id="{2DAB09C5-3251-4B47-B002-D03712DC64C3}" type="slidenum">
              <a:rPr lang="nl-NL" smtClean="0"/>
              <a:pPr/>
              <a:t>‹nr.›</a:t>
            </a:fld>
            <a:endParaRPr lang="nl-NL" dirty="0"/>
          </a:p>
        </p:txBody>
      </p:sp>
      <p:sp>
        <p:nvSpPr>
          <p:cNvPr id="5"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noFill/>
          <a:ln w="44450">
            <a:solidFill>
              <a:schemeClr val="accent2"/>
            </a:solidFill>
            <a:miter lim="800000"/>
          </a:ln>
        </p:spPr>
        <p:txBody>
          <a:bodyPr wrap="square" lIns="360000" tIns="360000" rIns="324000" bIns="360000" anchor="ctr">
            <a:spAutoFit/>
          </a:bodyPr>
          <a:lstStyle>
            <a:lvl1pPr algn="l">
              <a:defRPr sz="2000">
                <a:solidFill>
                  <a:srgbClr val="0033A0"/>
                </a:solidFill>
              </a:defRPr>
            </a:lvl1pPr>
            <a:lvl2pPr algn="l">
              <a:defRPr sz="1800">
                <a:solidFill>
                  <a:srgbClr val="0033A0"/>
                </a:solidFill>
              </a:defRPr>
            </a:lvl2pPr>
            <a:lvl3pPr>
              <a:defRPr sz="1600"/>
            </a:lvl3pPr>
            <a:lvl4pPr>
              <a:defRPr sz="1600"/>
            </a:lvl4pPr>
            <a:lvl5pPr>
              <a:defRPr sz="1600"/>
            </a:lvl5pPr>
          </a:lstStyle>
          <a:p>
            <a:pPr lvl="0"/>
            <a:r>
              <a:rPr lang="nl-BE" dirty="0"/>
              <a:t>Click to edit Master text styles</a:t>
            </a:r>
          </a:p>
          <a:p>
            <a:pPr lvl="1"/>
            <a:r>
              <a:rPr lang="nl-BE" dirty="0"/>
              <a:t>Second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18-6-2023</a:t>
            </a:fld>
            <a:r>
              <a:rPr lang="nl-NL" dirty="0"/>
              <a:t> | </a:t>
            </a:r>
            <a:fld id="{2DAB09C5-3251-4B47-B002-D03712DC64C3}" type="slidenum">
              <a:rPr lang="nl-NL" smtClean="0"/>
              <a:pPr/>
              <a:t>‹nr.›</a:t>
            </a:fld>
            <a:endParaRPr lang="nl-NL" dirty="0"/>
          </a:p>
        </p:txBody>
      </p:sp>
      <p:sp>
        <p:nvSpPr>
          <p:cNvPr id="6" name="Vrije vorm 5"/>
          <p:cNvSpPr/>
          <p:nvPr userDrawn="1"/>
        </p:nvSpPr>
        <p:spPr>
          <a:xfrm>
            <a:off x="3647728" y="1798366"/>
            <a:ext cx="291903"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7" name="Tijdelijke aanduiding voor tekst 6"/>
          <p:cNvSpPr>
            <a:spLocks noGrp="1"/>
          </p:cNvSpPr>
          <p:nvPr>
            <p:ph type="body" sz="quarter" idx="13" hasCustomPrompt="1"/>
          </p:nvPr>
        </p:nvSpPr>
        <p:spPr>
          <a:xfrm>
            <a:off x="4375150" y="1936503"/>
            <a:ext cx="4446588" cy="2670175"/>
          </a:xfrm>
        </p:spPr>
        <p:txBody>
          <a:bodyPr anchor="ctr"/>
          <a:lstStyle>
            <a:lvl1pPr algn="l">
              <a:defRPr cap="all" baseline="0"/>
            </a:lvl1pPr>
          </a:lstStyle>
          <a:p>
            <a:pPr lvl="0"/>
            <a:r>
              <a:rPr lang="nl-NL" dirty="0"/>
              <a:t>“Klik om de tekststijl van het model te bewerken”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18-6-2023</a:t>
            </a:fld>
            <a:r>
              <a:rPr lang="nl-NL" dirty="0"/>
              <a:t> | </a:t>
            </a:r>
            <a:fld id="{2DAB09C5-3251-4B47-B002-D03712DC64C3}" type="slidenum">
              <a:rPr lang="nl-NL" smtClean="0"/>
              <a:pPr/>
              <a:t>‹nr.›</a:t>
            </a:fld>
            <a:endParaRPr lang="nl-NL" dirty="0"/>
          </a:p>
        </p:txBody>
      </p:sp>
      <p:sp>
        <p:nvSpPr>
          <p:cNvPr id="7" name="Tijdelijke aanduiding voor tekst 6"/>
          <p:cNvSpPr>
            <a:spLocks noGrp="1"/>
          </p:cNvSpPr>
          <p:nvPr>
            <p:ph type="body" sz="quarter" idx="13" hasCustomPrompt="1"/>
          </p:nvPr>
        </p:nvSpPr>
        <p:spPr>
          <a:xfrm>
            <a:off x="3631829" y="1460304"/>
            <a:ext cx="5657897" cy="2670175"/>
          </a:xfrm>
        </p:spPr>
        <p:txBody>
          <a:bodyPr anchor="b"/>
          <a:lstStyle>
            <a:lvl1pPr algn="just">
              <a:defRPr cap="all" baseline="0"/>
            </a:lvl1pPr>
          </a:lstStyle>
          <a:p>
            <a:pPr lvl="0"/>
            <a:r>
              <a:rPr lang="nl-NL"/>
              <a:t>“Klik </a:t>
            </a:r>
            <a:r>
              <a:rPr lang="nl-NL" dirty="0"/>
              <a:t>om de tekststijl van het model </a:t>
            </a:r>
            <a:r>
              <a:rPr lang="nl-NL"/>
              <a:t>te bewerken”</a:t>
            </a:r>
            <a:endParaRPr lang="nl-NL" dirty="0"/>
          </a:p>
        </p:txBody>
      </p:sp>
      <p:sp>
        <p:nvSpPr>
          <p:cNvPr id="10" name="Vrije vorm 9"/>
          <p:cNvSpPr/>
          <p:nvPr/>
        </p:nvSpPr>
        <p:spPr>
          <a:xfrm>
            <a:off x="3691789" y="4419180"/>
            <a:ext cx="5567957" cy="193637"/>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Titel van de presentatie</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18-6-2023</a:t>
            </a:fld>
            <a:r>
              <a:rPr lang="nl-NL" dirty="0"/>
              <a:t> | </a:t>
            </a:r>
            <a:fld id="{2DAB09C5-3251-4B47-B002-D03712DC64C3}" type="slidenum">
              <a:rPr lang="nl-NL" smtClean="0"/>
              <a:pPr/>
              <a:t>‹nr.›</a:t>
            </a:fld>
            <a:endParaRPr lang="nl-NL" dirty="0"/>
          </a:p>
        </p:txBody>
      </p:sp>
      <p:sp>
        <p:nvSpPr>
          <p:cNvPr id="34" name="Tijdelijke aanduiding voor tekst 33"/>
          <p:cNvSpPr>
            <a:spLocks noGrp="1"/>
          </p:cNvSpPr>
          <p:nvPr>
            <p:ph type="body" sz="quarter" idx="13"/>
          </p:nvPr>
        </p:nvSpPr>
        <p:spPr>
          <a:xfrm>
            <a:off x="1184795" y="475669"/>
            <a:ext cx="4226654" cy="5070692"/>
          </a:xfrm>
        </p:spPr>
        <p:txBody>
          <a:bodyPr>
            <a:noAutofit/>
          </a:bodyPr>
          <a:lstStyle>
            <a:lvl1pPr>
              <a:lnSpc>
                <a:spcPct val="70000"/>
              </a:lnSpc>
              <a:defRPr sz="9000" b="1" i="0" cap="all" baseline="0">
                <a:solidFill>
                  <a:schemeClr val="accent2"/>
                </a:solidFill>
              </a:defRPr>
            </a:lvl1pPr>
          </a:lstStyle>
          <a:p>
            <a:pPr lvl="0"/>
            <a:r>
              <a:rPr lang="nl-NL"/>
              <a:t>Klikken om de tekststijl van het model te bewerken</a:t>
            </a:r>
          </a:p>
        </p:txBody>
      </p:sp>
      <p:sp>
        <p:nvSpPr>
          <p:cNvPr id="91"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24434" y="2005130"/>
            <a:ext cx="6690766"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68"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69"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0"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1"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2"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3"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4"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5"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6"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7"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8"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9"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0"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1"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2"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83"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4"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5"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6"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7"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8"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9"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0"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1"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Vrije vorm 3"/>
          <p:cNvSpPr/>
          <p:nvPr userDrawn="1"/>
        </p:nvSpPr>
        <p:spPr>
          <a:xfrm>
            <a:off x="4978033" y="1362517"/>
            <a:ext cx="229923"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5" name="Tijdelijke aanduiding voor tekst 33"/>
          <p:cNvSpPr>
            <a:spLocks noGrp="1"/>
          </p:cNvSpPr>
          <p:nvPr>
            <p:ph type="body" sz="quarter" idx="13"/>
          </p:nvPr>
        </p:nvSpPr>
        <p:spPr>
          <a:xfrm>
            <a:off x="1725108" y="1735660"/>
            <a:ext cx="3373365" cy="3844258"/>
          </a:xfrm>
        </p:spPr>
        <p:txBody>
          <a:bodyPr>
            <a:noAutofit/>
          </a:bodyPr>
          <a:lstStyle>
            <a:lvl1pPr>
              <a:lnSpc>
                <a:spcPct val="70000"/>
              </a:lnSpc>
              <a:defRPr sz="9000" b="1" i="0" cap="all" baseline="0">
                <a:solidFill>
                  <a:srgbClr val="0033A0"/>
                </a:solidFill>
              </a:defRPr>
            </a:lvl1pPr>
          </a:lstStyle>
          <a:p>
            <a:pPr lvl="0"/>
            <a:r>
              <a:rPr lang="nl-NL"/>
              <a:t>Klikken om de tekststijl van het model te bewerken</a:t>
            </a:r>
          </a:p>
        </p:txBody>
      </p:sp>
      <p:sp>
        <p:nvSpPr>
          <p:cNvPr id="6" name="Tijdelijke aanduiding voor tekst 3"/>
          <p:cNvSpPr>
            <a:spLocks noGrp="1"/>
          </p:cNvSpPr>
          <p:nvPr>
            <p:ph type="body" sz="quarter" idx="14"/>
          </p:nvPr>
        </p:nvSpPr>
        <p:spPr>
          <a:xfrm>
            <a:off x="5709052" y="1672724"/>
            <a:ext cx="5644748"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nk U">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731838" y="2157024"/>
            <a:ext cx="3034018" cy="784249"/>
          </a:xfrm>
          <a:solidFill>
            <a:schemeClr val="accent2"/>
          </a:solidFill>
        </p:spPr>
        <p:txBody>
          <a:bodyPr tIns="36000" bIns="0"/>
          <a:lstStyle>
            <a:lvl1pPr>
              <a:defRPr sz="5400" strike="noStrike" baseline="0"/>
            </a:lvl1pPr>
          </a:lstStyle>
          <a:p>
            <a:r>
              <a:rPr lang="nl-NL" dirty="0"/>
              <a:t>DANK U</a:t>
            </a:r>
          </a:p>
        </p:txBody>
      </p:sp>
      <p:sp>
        <p:nvSpPr>
          <p:cNvPr id="2" name="Rechthoek 1"/>
          <p:cNvSpPr/>
          <p:nvPr userDrawn="1"/>
        </p:nvSpPr>
        <p:spPr>
          <a:xfrm>
            <a:off x="0" y="4871803"/>
            <a:ext cx="12192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err="1">
              <a:solidFill>
                <a:srgbClr val="0033A0"/>
              </a:solidFill>
              <a:latin typeface="Verdana" charset="0"/>
              <a:ea typeface="Verdana" charset="0"/>
              <a:cs typeface="Verdana" charset="0"/>
            </a:endParaRPr>
          </a:p>
        </p:txBody>
      </p:sp>
      <p:sp>
        <p:nvSpPr>
          <p:cNvPr id="39" name="Tijdelijke aanduiding voor tekst 16"/>
          <p:cNvSpPr>
            <a:spLocks noGrp="1" noChangeAspect="1"/>
          </p:cNvSpPr>
          <p:nvPr>
            <p:ph type="body" sz="quarter" idx="14" hasCustomPrompt="1"/>
          </p:nvPr>
        </p:nvSpPr>
        <p:spPr>
          <a:xfrm>
            <a:off x="519194" y="4961747"/>
            <a:ext cx="3564673" cy="1666661"/>
          </a:xfrm>
          <a:blipFill>
            <a:blip r:embed="rId2"/>
            <a:stretch>
              <a:fillRect/>
            </a:stretch>
          </a:blipFill>
        </p:spPr>
        <p:txBody>
          <a:bodyPr/>
          <a:lstStyle/>
          <a:p>
            <a:pPr lvl="0"/>
            <a:r>
              <a:rPr lang="en-GB" dirty="0"/>
              <a:t> </a:t>
            </a:r>
          </a:p>
        </p:txBody>
      </p:sp>
      <p:sp>
        <p:nvSpPr>
          <p:cNvPr id="40" name="Vrije vorm 39"/>
          <p:cNvSpPr/>
          <p:nvPr userDrawn="1"/>
        </p:nvSpPr>
        <p:spPr>
          <a:xfrm>
            <a:off x="9570720" y="-8513"/>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4"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dirty="0"/>
              <a:t>Naam van </a:t>
            </a:r>
            <a:r>
              <a:rPr lang="nl-NL"/>
              <a:t>de spreker</a:t>
            </a:r>
            <a:endParaRPr lang="nl-NL" dirty="0"/>
          </a:p>
        </p:txBody>
      </p:sp>
      <p:sp>
        <p:nvSpPr>
          <p:cNvPr id="10" name="Vrije vorm 9"/>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dirty="0"/>
              <a:t>titel van de presentatie</a:t>
            </a:r>
          </a:p>
        </p:txBody>
      </p:sp>
      <p:sp>
        <p:nvSpPr>
          <p:cNvPr id="14" name="Vrije vorm 13"/>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dirty="0"/>
              <a:t>titel van de presentatie</a:t>
            </a:r>
          </a:p>
        </p:txBody>
      </p:sp>
      <p:sp>
        <p:nvSpPr>
          <p:cNvPr id="11" name="Vrije vorm 10"/>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4" y="0"/>
            <a:ext cx="12196293"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731838" y="2951386"/>
            <a:ext cx="1679370"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dirty="0" err="1"/>
              <a:t>HoofdStuk</a:t>
            </a:r>
            <a:r>
              <a:rPr lang="nl-NL" dirty="0"/>
              <a:t> 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731838" y="2951386"/>
            <a:ext cx="1679370"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dirty="0" err="1"/>
              <a:t>HoofdStuk</a:t>
            </a:r>
            <a:r>
              <a:rPr lang="nl-NL" dirty="0"/>
              <a:t> Titel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11"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4" name="Tijdelijke aanduiding voor tekst 3"/>
          <p:cNvSpPr>
            <a:spLocks noGrp="1"/>
          </p:cNvSpPr>
          <p:nvPr>
            <p:ph type="body" sz="quarter" idx="13"/>
          </p:nvPr>
        </p:nvSpPr>
        <p:spPr>
          <a:xfrm>
            <a:off x="634795" y="1990140"/>
            <a:ext cx="9387746"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0" name="Titel 3"/>
          <p:cNvSpPr>
            <a:spLocks noGrp="1"/>
          </p:cNvSpPr>
          <p:nvPr>
            <p:ph type="title"/>
          </p:nvPr>
        </p:nvSpPr>
        <p:spPr>
          <a:xfrm>
            <a:off x="731837" y="711463"/>
            <a:ext cx="5340895" cy="341050"/>
          </a:xfrm>
        </p:spPr>
        <p:txBody>
          <a:bodyPr tIns="36000" bIns="0"/>
          <a:lstStyle>
            <a:lvl1pPr>
              <a:defRPr sz="2200" strike="noStrike" baseline="0"/>
            </a:lvl1pPr>
          </a:lstStyle>
          <a:p>
            <a:r>
              <a:rPr lang="nl-NL"/>
              <a:t>Klik om stijl te bewerken</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Titel van de presentatie</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sp>
        <p:nvSpPr>
          <p:cNvPr id="4" name="Tijdelijke aanduiding voor tekst 3"/>
          <p:cNvSpPr>
            <a:spLocks noGrp="1"/>
          </p:cNvSpPr>
          <p:nvPr>
            <p:ph type="body" sz="quarter" idx="13"/>
          </p:nvPr>
        </p:nvSpPr>
        <p:spPr>
          <a:xfrm>
            <a:off x="634794" y="1990140"/>
            <a:ext cx="10719005" cy="3467100"/>
          </a:xfrm>
        </p:spPr>
        <p:txBody>
          <a:bodyPr numCol="2" spcCol="126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7" name="Titel 3"/>
          <p:cNvSpPr>
            <a:spLocks noGrp="1"/>
          </p:cNvSpPr>
          <p:nvPr>
            <p:ph type="title"/>
          </p:nvPr>
        </p:nvSpPr>
        <p:spPr>
          <a:xfrm>
            <a:off x="731838" y="711463"/>
            <a:ext cx="5338800" cy="341050"/>
          </a:xfrm>
        </p:spPr>
        <p:txBody>
          <a:bodyPr tIns="36000" bIns="0"/>
          <a:lstStyle>
            <a:lvl1pPr>
              <a:defRPr sz="2200" strike="noStrike" baseline="0"/>
            </a:lvl1pPr>
          </a:lstStyle>
          <a:p>
            <a:r>
              <a:rPr lang="nl-NL"/>
              <a:t>Klik om stijl te bewerken</a:t>
            </a:r>
            <a:endParaRPr lang="nl-NL" dirty="0"/>
          </a:p>
        </p:txBody>
      </p:sp>
      <p:sp>
        <p:nvSpPr>
          <p:cNvPr id="10"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12192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731838" y="645811"/>
            <a:ext cx="1079957" cy="377402"/>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638245" y="2026507"/>
            <a:ext cx="10616699" cy="3422774"/>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8610600" y="6265518"/>
            <a:ext cx="2743200" cy="156560"/>
          </a:xfrm>
          <a:prstGeom prst="rect">
            <a:avLst/>
          </a:prstGeom>
        </p:spPr>
        <p:txBody>
          <a:bodyPr vert="horz" lIns="91440" tIns="45720" rIns="91440" bIns="45720" rtlCol="0" anchor="ctr"/>
          <a:lstStyle>
            <a:lvl1pPr algn="r">
              <a:defRPr sz="1000">
                <a:solidFill>
                  <a:schemeClr val="accent2"/>
                </a:solidFill>
                <a:latin typeface="Verdana" charset="0"/>
                <a:ea typeface="Verdana" charset="0"/>
                <a:cs typeface="Verdana" charset="0"/>
              </a:defRPr>
            </a:lvl1pPr>
          </a:lstStyle>
          <a:p>
            <a:r>
              <a:rPr lang="nl-NL"/>
              <a:t>Titel van de presentatie</a:t>
            </a:r>
            <a:endParaRPr lang="nl-NL" dirty="0"/>
          </a:p>
        </p:txBody>
      </p:sp>
      <p:sp>
        <p:nvSpPr>
          <p:cNvPr id="6" name="Tijdelijke aanduiding voor dianummer 5"/>
          <p:cNvSpPr>
            <a:spLocks noGrp="1"/>
          </p:cNvSpPr>
          <p:nvPr>
            <p:ph type="sldNum" sz="quarter" idx="4"/>
          </p:nvPr>
        </p:nvSpPr>
        <p:spPr>
          <a:xfrm>
            <a:off x="8610600" y="6418139"/>
            <a:ext cx="2743200" cy="173749"/>
          </a:xfrm>
          <a:prstGeom prst="rect">
            <a:avLst/>
          </a:prstGeom>
        </p:spPr>
        <p:txBody>
          <a:bodyPr vert="horz" lIns="91440" tIns="45720" rIns="91440" bIns="45720" rtlCol="0" anchor="ctr"/>
          <a:lstStyle>
            <a:lvl1pPr algn="r">
              <a:defRPr sz="100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18-6-2023</a:t>
            </a:fld>
            <a:r>
              <a:rPr lang="nl-NL"/>
              <a:t> | </a:t>
            </a:r>
            <a:fld id="{2DAB09C5-3251-4B47-B002-D03712DC64C3}" type="slidenum">
              <a:rPr lang="nl-NL" smtClean="0"/>
              <a:pPr/>
              <a:t>‹nr.›</a:t>
            </a:fld>
            <a:endParaRPr lang="nl-NL" dirty="0"/>
          </a:p>
        </p:txBody>
      </p:sp>
      <p:pic>
        <p:nvPicPr>
          <p:cNvPr id="11" name="Afbeelding 10"/>
          <p:cNvPicPr>
            <a:picLocks noChangeAspect="1"/>
          </p:cNvPicPr>
          <p:nvPr userDrawn="1"/>
        </p:nvPicPr>
        <p:blipFill rotWithShape="1">
          <a:blip r:embed="rId31">
            <a:extLst>
              <a:ext uri="{28A0092B-C50C-407E-A947-70E740481C1C}">
                <a14:useLocalDpi xmlns:a14="http://schemas.microsoft.com/office/drawing/2010/main" val="0"/>
              </a:ext>
            </a:extLst>
          </a:blip>
          <a:srcRect l="3129" t="17119" r="81092" b="18852"/>
          <a:stretch/>
        </p:blipFill>
        <p:spPr>
          <a:xfrm>
            <a:off x="514763" y="6074869"/>
            <a:ext cx="1608714" cy="612000"/>
          </a:xfrm>
          <a:prstGeom prst="rect">
            <a:avLst/>
          </a:prstGeom>
          <a:effectLst/>
        </p:spPr>
      </p:pic>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Lst>
  <p:hf hdr="0"/>
  <p:txStyles>
    <p:titleStyle>
      <a:lvl1pPr marL="133350" indent="0" algn="l" defTabSz="914377" rtl="0" eaLnBrk="1" latinLnBrk="0" hangingPunct="1">
        <a:lnSpc>
          <a:spcPct val="90000"/>
        </a:lnSpc>
        <a:spcBef>
          <a:spcPct val="0"/>
        </a:spcBef>
        <a:buNone/>
        <a:tabLst/>
        <a:defRPr sz="2200" kern="1200" cap="all" baseline="0">
          <a:solidFill>
            <a:schemeClr val="bg1"/>
          </a:solidFill>
          <a:latin typeface="Verdana" charset="0"/>
          <a:ea typeface="Verdana" charset="0"/>
          <a:cs typeface="Verdana" charset="0"/>
        </a:defRPr>
      </a:lvl1pPr>
    </p:titleStyle>
    <p:body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3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diagram, Perceel, lijn&#10;&#10;Automatisch gegenereerde beschrijving">
            <a:extLst>
              <a:ext uri="{FF2B5EF4-FFF2-40B4-BE49-F238E27FC236}">
                <a16:creationId xmlns:a16="http://schemas.microsoft.com/office/drawing/2014/main" id="{92294E59-57DE-AF94-6756-00AFEA0E5E47}"/>
              </a:ext>
            </a:extLst>
          </p:cNvPr>
          <p:cNvPicPr>
            <a:picLocks noGrp="1" noChangeAspect="1"/>
          </p:cNvPicPr>
          <p:nvPr>
            <p:ph type="pic" idx="12"/>
          </p:nvPr>
        </p:nvPicPr>
        <p:blipFill rotWithShape="1">
          <a:blip r:embed="rId3"/>
          <a:srcRect r="-38389" b="18058"/>
          <a:stretch/>
        </p:blipFill>
        <p:spPr>
          <a:xfrm>
            <a:off x="-8916" y="46290"/>
            <a:ext cx="12200916" cy="6858000"/>
          </a:xfrm>
          <a:solidFill>
            <a:schemeClr val="bg1"/>
          </a:solidFill>
        </p:spPr>
      </p:pic>
      <p:sp>
        <p:nvSpPr>
          <p:cNvPr id="26" name="Tijdelijke aanduiding voor tekst 25"/>
          <p:cNvSpPr>
            <a:spLocks noGrp="1"/>
          </p:cNvSpPr>
          <p:nvPr>
            <p:ph type="body" sz="quarter" idx="15"/>
          </p:nvPr>
        </p:nvSpPr>
        <p:spPr>
          <a:xfrm rot="10800000">
            <a:off x="6223000" y="-46298"/>
            <a:ext cx="6004994" cy="6950587"/>
          </a:xfrm>
          <a:gradFill flip="none" rotWithShape="1">
            <a:gsLst>
              <a:gs pos="0">
                <a:schemeClr val="bg1"/>
              </a:gs>
              <a:gs pos="54000">
                <a:srgbClr val="8099CF"/>
              </a:gs>
              <a:gs pos="7000">
                <a:schemeClr val="bg1"/>
              </a:gs>
              <a:gs pos="100000">
                <a:schemeClr val="accent1"/>
              </a:gs>
            </a:gsLst>
            <a:lin ang="10800000" scaled="1"/>
            <a:tileRect/>
          </a:gradFill>
        </p:spPr>
        <p:txBody>
          <a:bodyPr/>
          <a:lstStyle/>
          <a:p>
            <a:endParaRPr lang="en-GB" dirty="0"/>
          </a:p>
        </p:txBody>
      </p:sp>
      <p:sp>
        <p:nvSpPr>
          <p:cNvPr id="21" name="Ondertitel 20"/>
          <p:cNvSpPr>
            <a:spLocks noGrp="1"/>
          </p:cNvSpPr>
          <p:nvPr>
            <p:ph type="subTitle" idx="1"/>
          </p:nvPr>
        </p:nvSpPr>
        <p:spPr>
          <a:xfrm>
            <a:off x="1013826" y="5166958"/>
            <a:ext cx="3612014" cy="335852"/>
          </a:xfrm>
        </p:spPr>
        <p:txBody>
          <a:bodyPr/>
          <a:lstStyle/>
          <a:p>
            <a:r>
              <a:rPr lang="en-GB" dirty="0" err="1"/>
              <a:t>cosPa</a:t>
            </a:r>
            <a:r>
              <a:rPr lang="en-GB" dirty="0"/>
              <a:t> meeting 19/06/2023</a:t>
            </a:r>
          </a:p>
        </p:txBody>
      </p:sp>
      <p:sp>
        <p:nvSpPr>
          <p:cNvPr id="20" name="Titel 19"/>
          <p:cNvSpPr>
            <a:spLocks noGrp="1"/>
          </p:cNvSpPr>
          <p:nvPr>
            <p:ph type="title"/>
          </p:nvPr>
        </p:nvSpPr>
        <p:spPr>
          <a:xfrm>
            <a:off x="1013826" y="1689826"/>
            <a:ext cx="6531616" cy="811949"/>
          </a:xfrm>
        </p:spPr>
        <p:txBody>
          <a:bodyPr/>
          <a:lstStyle/>
          <a:p>
            <a:r>
              <a:rPr lang="en-US" dirty="0"/>
              <a:t>Synthesis of radio emission </a:t>
            </a:r>
            <a:br>
              <a:rPr lang="en-US" dirty="0"/>
            </a:br>
            <a:r>
              <a:rPr lang="en-US" dirty="0"/>
              <a:t>from cosmic ray air showers</a:t>
            </a:r>
            <a:endParaRPr lang="en-GB" dirty="0"/>
          </a:p>
        </p:txBody>
      </p:sp>
      <p:sp>
        <p:nvSpPr>
          <p:cNvPr id="24" name="Tijdelijke aanduiding voor tekst 23"/>
          <p:cNvSpPr>
            <a:spLocks noGrp="1"/>
          </p:cNvSpPr>
          <p:nvPr>
            <p:ph type="body" sz="quarter" idx="13"/>
          </p:nvPr>
        </p:nvSpPr>
        <p:spPr>
          <a:xfrm>
            <a:off x="988652" y="5685004"/>
            <a:ext cx="1548970" cy="306613"/>
          </a:xfrm>
        </p:spPr>
        <p:txBody>
          <a:bodyPr/>
          <a:lstStyle/>
          <a:p>
            <a:r>
              <a:rPr lang="en-GB" dirty="0"/>
              <a:t>Mitja Desmet</a:t>
            </a:r>
          </a:p>
        </p:txBody>
      </p:sp>
      <p:sp>
        <p:nvSpPr>
          <p:cNvPr id="27" name="Tijdelijke aanduiding voor tekst 26"/>
          <p:cNvSpPr>
            <a:spLocks noGrp="1"/>
          </p:cNvSpPr>
          <p:nvPr>
            <p:ph type="body" sz="quarter" idx="16"/>
          </p:nvPr>
        </p:nvSpPr>
        <p:spPr>
          <a:xfrm rot="10800000">
            <a:off x="13193435" y="2341696"/>
            <a:ext cx="3406702" cy="6993230"/>
          </a:xfrm>
          <a:solidFill>
            <a:schemeClr val="bg1">
              <a:alpha val="58000"/>
            </a:schemeClr>
          </a:solidFill>
        </p:spPr>
        <p:txBody>
          <a:bodyPr/>
          <a:lstStyle/>
          <a:p>
            <a:endParaRPr lang="en-GB" dirty="0"/>
          </a:p>
        </p:txBody>
      </p:sp>
      <p:sp>
        <p:nvSpPr>
          <p:cNvPr id="28" name="Tijdelijke aanduiding voor tekst 27"/>
          <p:cNvSpPr>
            <a:spLocks noGrp="1"/>
          </p:cNvSpPr>
          <p:nvPr>
            <p:ph type="body" sz="quarter" idx="17"/>
          </p:nvPr>
        </p:nvSpPr>
        <p:spPr/>
        <p:txBody>
          <a:bodyPr/>
          <a:lstStyle/>
          <a:p>
            <a:endParaRPr lang="en-GB"/>
          </a:p>
        </p:txBody>
      </p:sp>
      <p:sp>
        <p:nvSpPr>
          <p:cNvPr id="6" name="Rechthoek 5">
            <a:extLst>
              <a:ext uri="{FF2B5EF4-FFF2-40B4-BE49-F238E27FC236}">
                <a16:creationId xmlns:a16="http://schemas.microsoft.com/office/drawing/2014/main" id="{27158B18-D30A-88AC-06D5-D47C7CF85516}"/>
              </a:ext>
            </a:extLst>
          </p:cNvPr>
          <p:cNvSpPr/>
          <p:nvPr/>
        </p:nvSpPr>
        <p:spPr>
          <a:xfrm>
            <a:off x="963252" y="197826"/>
            <a:ext cx="3456348" cy="1335937"/>
          </a:xfrm>
          <a:prstGeom prst="rect">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dirty="0" err="1">
              <a:solidFill>
                <a:srgbClr val="0033A0"/>
              </a:solidFill>
              <a:latin typeface="Verdana" charset="0"/>
              <a:ea typeface="Verdana" charset="0"/>
              <a:cs typeface="Verdana" charset="0"/>
            </a:endParaRPr>
          </a:p>
        </p:txBody>
      </p:sp>
      <p:sp>
        <p:nvSpPr>
          <p:cNvPr id="25" name="Tijdelijke aanduiding voor tekst 24"/>
          <p:cNvSpPr>
            <a:spLocks noGrp="1"/>
          </p:cNvSpPr>
          <p:nvPr>
            <p:ph type="body" sz="quarter" idx="14"/>
          </p:nvPr>
        </p:nvSpPr>
        <p:spPr>
          <a:xfrm>
            <a:off x="1013826" y="273594"/>
            <a:ext cx="3355200" cy="1184400"/>
          </a:xfrm>
          <a:blipFill dpi="0" rotWithShape="1">
            <a:blip r:embed="rId4">
              <a:alphaModFix/>
            </a:blip>
            <a:srcRect/>
            <a:stretch>
              <a:fillRect/>
            </a:stretch>
          </a:blipFill>
        </p:spPr>
        <p:txBody>
          <a:bodyPr/>
          <a:lstStyle/>
          <a:p>
            <a:endParaRPr lang="en-GB" dirty="0"/>
          </a:p>
        </p:txBody>
      </p:sp>
    </p:spTree>
    <p:extLst>
      <p:ext uri="{BB962C8B-B14F-4D97-AF65-F5344CB8AC3E}">
        <p14:creationId xmlns:p14="http://schemas.microsoft.com/office/powerpoint/2010/main" val="193186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6</a:t>
            </a:r>
          </a:p>
        </p:txBody>
      </p:sp>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8839646" cy="645749"/>
          </a:xfrm>
        </p:spPr>
        <p:txBody>
          <a:bodyPr/>
          <a:lstStyle/>
          <a:p>
            <a:r>
              <a:rPr lang="en-US" dirty="0"/>
              <a:t>We parametrize the amplitude frequency spectrum </a:t>
            </a:r>
            <a:br>
              <a:rPr lang="en-US" dirty="0"/>
            </a:br>
            <a:r>
              <a:rPr lang="en-US" dirty="0"/>
              <a:t>of each component</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p:pic>
        <p:nvPicPr>
          <p:cNvPr id="4" name="Afbeelding 3" descr="Afbeelding met tekst, lijn, Perceel, diagram&#10;&#10;Automatisch gegenereerde beschrijving">
            <a:extLst>
              <a:ext uri="{FF2B5EF4-FFF2-40B4-BE49-F238E27FC236}">
                <a16:creationId xmlns:a16="http://schemas.microsoft.com/office/drawing/2014/main" id="{5187FDC1-19D4-2325-3852-0B2DFCBC2978}"/>
              </a:ext>
            </a:extLst>
          </p:cNvPr>
          <p:cNvPicPr>
            <a:picLocks noChangeAspect="1"/>
          </p:cNvPicPr>
          <p:nvPr/>
        </p:nvPicPr>
        <p:blipFill>
          <a:blip r:embed="rId2"/>
          <a:stretch>
            <a:fillRect/>
          </a:stretch>
        </p:blipFill>
        <p:spPr>
          <a:xfrm>
            <a:off x="422292" y="1890710"/>
            <a:ext cx="5400338" cy="2388492"/>
          </a:xfrm>
          <a:prstGeom prst="rect">
            <a:avLst/>
          </a:prstGeom>
        </p:spPr>
      </p:pic>
      <p:pic>
        <p:nvPicPr>
          <p:cNvPr id="5" name="Afbeelding 4" descr="Afbeelding met tekst, lijn, Perceel, diagram&#10;&#10;Automatisch gegenereerde beschrijving">
            <a:extLst>
              <a:ext uri="{FF2B5EF4-FFF2-40B4-BE49-F238E27FC236}">
                <a16:creationId xmlns:a16="http://schemas.microsoft.com/office/drawing/2014/main" id="{B00EA83F-07B7-470A-E69A-E3B5F3481DD9}"/>
              </a:ext>
            </a:extLst>
          </p:cNvPr>
          <p:cNvPicPr>
            <a:picLocks noChangeAspect="1"/>
          </p:cNvPicPr>
          <p:nvPr/>
        </p:nvPicPr>
        <p:blipFill>
          <a:blip r:embed="rId3"/>
          <a:stretch>
            <a:fillRect/>
          </a:stretch>
        </p:blipFill>
        <p:spPr>
          <a:xfrm>
            <a:off x="6132176" y="1890710"/>
            <a:ext cx="5435230" cy="2388492"/>
          </a:xfrm>
          <a:prstGeom prst="rect">
            <a:avLst/>
          </a:prstGeom>
        </p:spPr>
      </p:pic>
    </p:spTree>
    <p:extLst>
      <p:ext uri="{BB962C8B-B14F-4D97-AF65-F5344CB8AC3E}">
        <p14:creationId xmlns:p14="http://schemas.microsoft.com/office/powerpoint/2010/main" val="55647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7</a:t>
            </a:r>
          </a:p>
        </p:txBody>
      </p:sp>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8839646" cy="645749"/>
          </a:xfrm>
        </p:spPr>
        <p:txBody>
          <a:bodyPr/>
          <a:lstStyle/>
          <a:p>
            <a:r>
              <a:rPr lang="en-US" dirty="0"/>
              <a:t>We parametrize the amplitude frequency spectrum </a:t>
            </a:r>
            <a:br>
              <a:rPr lang="en-US" dirty="0"/>
            </a:br>
            <a:r>
              <a:rPr lang="en-US" dirty="0"/>
              <a:t>of each component</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p:pic>
        <p:nvPicPr>
          <p:cNvPr id="6" name="Afbeelding 5">
            <a:extLst>
              <a:ext uri="{FF2B5EF4-FFF2-40B4-BE49-F238E27FC236}">
                <a16:creationId xmlns:a16="http://schemas.microsoft.com/office/drawing/2014/main" id="{54A346AA-27D2-64D6-F596-0DEE3B2AD368}"/>
              </a:ext>
            </a:extLst>
          </p:cNvPr>
          <p:cNvPicPr>
            <a:picLocks noChangeAspect="1"/>
          </p:cNvPicPr>
          <p:nvPr/>
        </p:nvPicPr>
        <p:blipFill>
          <a:blip r:embed="rId2"/>
          <a:srcRect/>
          <a:stretch/>
        </p:blipFill>
        <p:spPr>
          <a:xfrm>
            <a:off x="211654" y="1890710"/>
            <a:ext cx="5190832" cy="2388492"/>
          </a:xfrm>
          <a:prstGeom prst="rect">
            <a:avLst/>
          </a:prstGeom>
        </p:spPr>
      </p:pic>
      <p:pic>
        <p:nvPicPr>
          <p:cNvPr id="8" name="Afbeelding 7">
            <a:extLst>
              <a:ext uri="{FF2B5EF4-FFF2-40B4-BE49-F238E27FC236}">
                <a16:creationId xmlns:a16="http://schemas.microsoft.com/office/drawing/2014/main" id="{B74CD395-2650-4FE5-B5D5-72A06739E4AB}"/>
              </a:ext>
            </a:extLst>
          </p:cNvPr>
          <p:cNvPicPr>
            <a:picLocks noChangeAspect="1"/>
          </p:cNvPicPr>
          <p:nvPr/>
        </p:nvPicPr>
        <p:blipFill>
          <a:blip r:embed="rId3"/>
          <a:srcRect/>
          <a:stretch/>
        </p:blipFill>
        <p:spPr>
          <a:xfrm>
            <a:off x="5934641" y="1890710"/>
            <a:ext cx="5199518" cy="2388492"/>
          </a:xfrm>
          <a:prstGeom prst="rect">
            <a:avLst/>
          </a:prstGeom>
        </p:spPr>
      </p:pic>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8130CEF9-5237-738E-4428-F797FB02D3A8}"/>
                  </a:ext>
                </a:extLst>
              </p:cNvPr>
              <p:cNvSpPr txBox="1"/>
              <p:nvPr/>
            </p:nvSpPr>
            <p:spPr>
              <a:xfrm>
                <a:off x="4438649" y="4819313"/>
                <a:ext cx="254317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2000" b="0" i="1" smtClean="0">
                          <a:solidFill>
                            <a:srgbClr val="0033A0"/>
                          </a:solidFill>
                          <a:latin typeface="Cambria Math" panose="02040503050406030204" pitchFamily="18" charset="0"/>
                          <a:ea typeface="Verdana" charset="0"/>
                          <a:cs typeface="Verdana" charset="0"/>
                        </a:rPr>
                        <m:t>𝐴</m:t>
                      </m:r>
                      <m:d>
                        <m:dPr>
                          <m:ctrlPr>
                            <a:rPr lang="nl-NL" sz="2000" b="0" i="1" smtClean="0">
                              <a:solidFill>
                                <a:srgbClr val="0033A0"/>
                              </a:solidFill>
                              <a:latin typeface="Cambria Math" panose="02040503050406030204" pitchFamily="18" charset="0"/>
                              <a:ea typeface="Verdana" charset="0"/>
                              <a:cs typeface="Verdana" charset="0"/>
                            </a:rPr>
                          </m:ctrlPr>
                        </m:dPr>
                        <m:e>
                          <m:r>
                            <a:rPr lang="nl-NL" sz="2000" b="0" i="1" smtClean="0">
                              <a:solidFill>
                                <a:srgbClr val="0033A0"/>
                              </a:solidFill>
                              <a:latin typeface="Cambria Math" panose="02040503050406030204" pitchFamily="18" charset="0"/>
                              <a:ea typeface="Verdana" charset="0"/>
                              <a:cs typeface="Verdana" charset="0"/>
                            </a:rPr>
                            <m:t>𝑓</m:t>
                          </m:r>
                        </m:e>
                      </m:d>
                      <m:r>
                        <a:rPr lang="nl-NL" sz="2000" b="0" i="1" smtClean="0">
                          <a:solidFill>
                            <a:srgbClr val="0033A0"/>
                          </a:solidFill>
                          <a:latin typeface="Cambria Math" panose="02040503050406030204" pitchFamily="18" charset="0"/>
                          <a:ea typeface="Verdana" charset="0"/>
                          <a:cs typeface="Verdana" charset="0"/>
                        </a:rPr>
                        <m:t>=|</m:t>
                      </m:r>
                      <m:r>
                        <a:rPr lang="nl-NL" sz="2000" b="0" i="0" smtClean="0">
                          <a:solidFill>
                            <a:srgbClr val="0033A0"/>
                          </a:solidFill>
                          <a:latin typeface="Cambria Math" panose="02040503050406030204" pitchFamily="18" charset="0"/>
                          <a:ea typeface="Verdana" charset="0"/>
                          <a:cs typeface="Verdana" charset="0"/>
                        </a:rPr>
                        <m:t> </m:t>
                      </m:r>
                      <m:r>
                        <m:rPr>
                          <m:sty m:val="p"/>
                        </m:rPr>
                        <a:rPr lang="nl-NL" sz="2000" b="0" i="0" smtClean="0">
                          <a:solidFill>
                            <a:srgbClr val="0033A0"/>
                          </a:solidFill>
                          <a:latin typeface="Cambria Math" panose="02040503050406030204" pitchFamily="18" charset="0"/>
                          <a:ea typeface="Verdana" charset="0"/>
                          <a:cs typeface="Verdana" charset="0"/>
                        </a:rPr>
                        <m:t>DFT</m:t>
                      </m:r>
                      <m:d>
                        <m:dPr>
                          <m:begChr m:val="{"/>
                          <m:endChr m:val="}"/>
                          <m:ctrlPr>
                            <a:rPr lang="nl-NL" sz="2000" b="0" i="1" smtClean="0">
                              <a:solidFill>
                                <a:srgbClr val="0033A0"/>
                              </a:solidFill>
                              <a:latin typeface="Cambria Math" panose="02040503050406030204" pitchFamily="18" charset="0"/>
                              <a:ea typeface="Verdana" charset="0"/>
                              <a:cs typeface="Verdana" charset="0"/>
                            </a:rPr>
                          </m:ctrlPr>
                        </m:dPr>
                        <m:e>
                          <m:r>
                            <a:rPr lang="nl-NL" sz="2000" b="0" i="1" smtClean="0">
                              <a:solidFill>
                                <a:srgbClr val="0033A0"/>
                              </a:solidFill>
                              <a:latin typeface="Cambria Math" panose="02040503050406030204" pitchFamily="18" charset="0"/>
                              <a:ea typeface="Verdana" charset="0"/>
                              <a:cs typeface="Verdana" charset="0"/>
                            </a:rPr>
                            <m:t>𝑠</m:t>
                          </m:r>
                          <m:d>
                            <m:dPr>
                              <m:ctrlPr>
                                <a:rPr lang="nl-NL" sz="2000" b="0" i="1" smtClean="0">
                                  <a:solidFill>
                                    <a:srgbClr val="0033A0"/>
                                  </a:solidFill>
                                  <a:latin typeface="Cambria Math" panose="02040503050406030204" pitchFamily="18" charset="0"/>
                                  <a:ea typeface="Verdana" charset="0"/>
                                  <a:cs typeface="Verdana" charset="0"/>
                                </a:rPr>
                              </m:ctrlPr>
                            </m:dPr>
                            <m:e>
                              <m:r>
                                <a:rPr lang="nl-NL" sz="2000" b="0" i="1" smtClean="0">
                                  <a:solidFill>
                                    <a:srgbClr val="0033A0"/>
                                  </a:solidFill>
                                  <a:latin typeface="Cambria Math" panose="02040503050406030204" pitchFamily="18" charset="0"/>
                                  <a:ea typeface="Verdana" charset="0"/>
                                  <a:cs typeface="Verdana" charset="0"/>
                                </a:rPr>
                                <m:t>𝑡</m:t>
                              </m:r>
                            </m:e>
                          </m:d>
                        </m:e>
                      </m:d>
                      <m:r>
                        <a:rPr lang="nl-NL" sz="2000" b="0" i="1" smtClean="0">
                          <a:solidFill>
                            <a:srgbClr val="0033A0"/>
                          </a:solidFill>
                          <a:latin typeface="Cambria Math" panose="02040503050406030204" pitchFamily="18" charset="0"/>
                          <a:ea typeface="Verdana" charset="0"/>
                          <a:cs typeface="Verdana" charset="0"/>
                        </a:rPr>
                        <m:t> |</m:t>
                      </m:r>
                    </m:oMath>
                  </m:oMathPara>
                </a14:m>
                <a:endParaRPr lang="nl-BE" sz="2000" dirty="0">
                  <a:solidFill>
                    <a:srgbClr val="0033A0"/>
                  </a:solidFill>
                  <a:latin typeface="Verdana" charset="0"/>
                  <a:ea typeface="Verdana" charset="0"/>
                  <a:cs typeface="Verdana" charset="0"/>
                </a:endParaRPr>
              </a:p>
            </p:txBody>
          </p:sp>
        </mc:Choice>
        <mc:Fallback xmlns="">
          <p:sp>
            <p:nvSpPr>
              <p:cNvPr id="4" name="Tekstvak 3">
                <a:extLst>
                  <a:ext uri="{FF2B5EF4-FFF2-40B4-BE49-F238E27FC236}">
                    <a16:creationId xmlns:a16="http://schemas.microsoft.com/office/drawing/2014/main" id="{8130CEF9-5237-738E-4428-F797FB02D3A8}"/>
                  </a:ext>
                </a:extLst>
              </p:cNvPr>
              <p:cNvSpPr txBox="1">
                <a:spLocks noRot="1" noChangeAspect="1" noMove="1" noResize="1" noEditPoints="1" noAdjustHandles="1" noChangeArrowheads="1" noChangeShapeType="1" noTextEdit="1"/>
              </p:cNvSpPr>
              <p:nvPr/>
            </p:nvSpPr>
            <p:spPr>
              <a:xfrm>
                <a:off x="4438649" y="4819313"/>
                <a:ext cx="2543175" cy="400110"/>
              </a:xfrm>
              <a:prstGeom prst="rect">
                <a:avLst/>
              </a:prstGeom>
              <a:blipFill>
                <a:blip r:embed="rId4"/>
                <a:stretch>
                  <a:fillRect b="-18462"/>
                </a:stretch>
              </a:blipFill>
            </p:spPr>
            <p:txBody>
              <a:bodyPr/>
              <a:lstStyle/>
              <a:p>
                <a:r>
                  <a:rPr lang="nl-BE">
                    <a:noFill/>
                  </a:rPr>
                  <a:t> </a:t>
                </a:r>
              </a:p>
            </p:txBody>
          </p:sp>
        </mc:Fallback>
      </mc:AlternateContent>
    </p:spTree>
    <p:extLst>
      <p:ext uri="{BB962C8B-B14F-4D97-AF65-F5344CB8AC3E}">
        <p14:creationId xmlns:p14="http://schemas.microsoft.com/office/powerpoint/2010/main" val="3455690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7</a:t>
            </a:r>
          </a:p>
        </p:txBody>
      </p:sp>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8839646" cy="645749"/>
          </a:xfrm>
        </p:spPr>
        <p:txBody>
          <a:bodyPr/>
          <a:lstStyle/>
          <a:p>
            <a:r>
              <a:rPr lang="en-US" dirty="0"/>
              <a:t>We parametrize the amplitude frequency spectrum </a:t>
            </a:r>
            <a:br>
              <a:rPr lang="en-US" dirty="0"/>
            </a:br>
            <a:r>
              <a:rPr lang="en-US" dirty="0"/>
              <a:t>of each component</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p:pic>
        <p:nvPicPr>
          <p:cNvPr id="9" name="Afbeelding 8">
            <a:extLst>
              <a:ext uri="{FF2B5EF4-FFF2-40B4-BE49-F238E27FC236}">
                <a16:creationId xmlns:a16="http://schemas.microsoft.com/office/drawing/2014/main" id="{D9C67C1C-EC68-59A1-F54F-ED9CF4B8C36C}"/>
              </a:ext>
            </a:extLst>
          </p:cNvPr>
          <p:cNvPicPr>
            <a:picLocks noChangeAspect="1"/>
          </p:cNvPicPr>
          <p:nvPr/>
        </p:nvPicPr>
        <p:blipFill>
          <a:blip r:embed="rId2"/>
          <a:srcRect/>
          <a:stretch/>
        </p:blipFill>
        <p:spPr>
          <a:xfrm>
            <a:off x="272152" y="3171825"/>
            <a:ext cx="5352712" cy="2459522"/>
          </a:xfrm>
          <a:prstGeom prst="rect">
            <a:avLst/>
          </a:prstGeom>
        </p:spPr>
      </p:pic>
      <p:pic>
        <p:nvPicPr>
          <p:cNvPr id="13" name="Afbeelding 12">
            <a:extLst>
              <a:ext uri="{FF2B5EF4-FFF2-40B4-BE49-F238E27FC236}">
                <a16:creationId xmlns:a16="http://schemas.microsoft.com/office/drawing/2014/main" id="{E85B96A7-5F7D-0A6C-24CE-E58BD83C46B3}"/>
              </a:ext>
            </a:extLst>
          </p:cNvPr>
          <p:cNvPicPr>
            <a:picLocks noChangeAspect="1"/>
          </p:cNvPicPr>
          <p:nvPr/>
        </p:nvPicPr>
        <p:blipFill>
          <a:blip r:embed="rId3"/>
          <a:srcRect/>
          <a:stretch/>
        </p:blipFill>
        <p:spPr>
          <a:xfrm>
            <a:off x="5953461" y="3171825"/>
            <a:ext cx="5400339" cy="2481405"/>
          </a:xfrm>
          <a:prstGeom prst="rect">
            <a:avLst/>
          </a:prstGeom>
        </p:spPr>
      </p:pic>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05E71ACE-96FE-1E75-4F50-4D3EFDF81F42}"/>
                  </a:ext>
                </a:extLst>
              </p:cNvPr>
              <p:cNvSpPr txBox="1"/>
              <p:nvPr/>
            </p:nvSpPr>
            <p:spPr>
              <a:xfrm>
                <a:off x="386114" y="2256249"/>
                <a:ext cx="5238750" cy="3974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𝐴</m:t>
                          </m:r>
                        </m:e>
                        <m:sub>
                          <m:r>
                            <a:rPr lang="nl-NL" b="0" i="1" smtClean="0">
                              <a:solidFill>
                                <a:srgbClr val="0033A0"/>
                              </a:solidFill>
                              <a:latin typeface="Cambria Math" panose="02040503050406030204" pitchFamily="18" charset="0"/>
                              <a:ea typeface="Verdana" charset="0"/>
                              <a:cs typeface="Verdana" charset="0"/>
                            </a:rPr>
                            <m:t>𝑔𝑒𝑜</m:t>
                          </m:r>
                        </m:sub>
                      </m:sSub>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𝑎</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𝑁</m:t>
                              </m:r>
                            </m:e>
                            <m:sub>
                              <m:r>
                                <a:rPr lang="nl-NL" b="0" i="1" smtClean="0">
                                  <a:solidFill>
                                    <a:srgbClr val="0033A0"/>
                                  </a:solidFill>
                                  <a:latin typeface="Cambria Math" panose="02040503050406030204" pitchFamily="18" charset="0"/>
                                  <a:ea typeface="Verdana" charset="0"/>
                                  <a:cs typeface="Verdana" charset="0"/>
                                </a:rPr>
                                <m:t>𝑠𝑙𝑖𝑐𝑒</m:t>
                              </m:r>
                            </m:sub>
                          </m:sSub>
                        </m:e>
                      </m:d>
                      <m:r>
                        <a:rPr lang="nl-NL" b="0" i="1" smtClean="0">
                          <a:solidFill>
                            <a:srgbClr val="0033A0"/>
                          </a:solidFill>
                          <a:latin typeface="Cambria Math" panose="02040503050406030204" pitchFamily="18" charset="0"/>
                          <a:ea typeface="Verdana" charset="0"/>
                          <a:cs typeface="Verdana" charset="0"/>
                        </a:rPr>
                        <m:t>⋅</m:t>
                      </m:r>
                      <m:r>
                        <m:rPr>
                          <m:sty m:val="p"/>
                        </m:rPr>
                        <a:rPr lang="nl-NL" b="0" i="0" smtClean="0">
                          <a:solidFill>
                            <a:srgbClr val="0033A0"/>
                          </a:solidFill>
                          <a:latin typeface="Cambria Math" panose="02040503050406030204" pitchFamily="18" charset="0"/>
                          <a:ea typeface="Verdana" charset="0"/>
                          <a:cs typeface="Verdana" charset="0"/>
                        </a:rPr>
                        <m:t>exp</m:t>
                      </m:r>
                      <m:r>
                        <a:rPr lang="nl-NL" b="0" i="1" smtClean="0">
                          <a:solidFill>
                            <a:srgbClr val="0033A0"/>
                          </a:solidFill>
                          <a:latin typeface="Cambria Math" panose="02040503050406030204" pitchFamily="18" charset="0"/>
                          <a:ea typeface="Verdana" charset="0"/>
                          <a:cs typeface="Verdana" charset="0"/>
                        </a:rPr>
                        <m:t>⁡(</m:t>
                      </m:r>
                      <m:r>
                        <a:rPr lang="nl-NL" b="0" i="1" smtClean="0">
                          <a:solidFill>
                            <a:srgbClr val="0033A0"/>
                          </a:solidFill>
                          <a:latin typeface="Cambria Math" panose="02040503050406030204" pitchFamily="18" charset="0"/>
                          <a:ea typeface="Verdana" charset="0"/>
                          <a:cs typeface="Verdana" charset="0"/>
                        </a:rPr>
                        <m:t>𝑏</m:t>
                      </m:r>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𝑓</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𝑓</m:t>
                              </m:r>
                            </m:e>
                            <m:sub>
                              <m:r>
                                <a:rPr lang="nl-NL" b="0" i="1" smtClean="0">
                                  <a:solidFill>
                                    <a:srgbClr val="0033A0"/>
                                  </a:solidFill>
                                  <a:latin typeface="Cambria Math" panose="02040503050406030204" pitchFamily="18" charset="0"/>
                                  <a:ea typeface="Verdana" charset="0"/>
                                  <a:cs typeface="Verdana" charset="0"/>
                                </a:rPr>
                                <m:t>0</m:t>
                              </m:r>
                            </m:sub>
                          </m:sSub>
                        </m:e>
                      </m:d>
                      <m:r>
                        <a:rPr lang="nl-NL" b="0" i="1" smtClean="0">
                          <a:solidFill>
                            <a:srgbClr val="0033A0"/>
                          </a:solidFill>
                          <a:latin typeface="Cambria Math" panose="02040503050406030204" pitchFamily="18" charset="0"/>
                          <a:ea typeface="Verdana" charset="0"/>
                          <a:cs typeface="Verdana" charset="0"/>
                        </a:rPr>
                        <m:t>+</m:t>
                      </m:r>
                      <m:r>
                        <a:rPr lang="nl-NL" b="0" i="1" smtClean="0">
                          <a:solidFill>
                            <a:srgbClr val="0033A0"/>
                          </a:solidFill>
                          <a:latin typeface="Cambria Math" panose="02040503050406030204" pitchFamily="18" charset="0"/>
                          <a:ea typeface="Verdana" charset="0"/>
                          <a:cs typeface="Verdana" charset="0"/>
                        </a:rPr>
                        <m:t>𝑐</m:t>
                      </m:r>
                      <m:r>
                        <a:rPr lang="nl-NL" b="0" i="1" smtClean="0">
                          <a:solidFill>
                            <a:srgbClr val="0033A0"/>
                          </a:solidFill>
                          <a:latin typeface="Cambria Math" panose="02040503050406030204" pitchFamily="18" charset="0"/>
                          <a:ea typeface="Verdana" charset="0"/>
                          <a:cs typeface="Verdana" charset="0"/>
                        </a:rPr>
                        <m:t>⋅</m:t>
                      </m:r>
                      <m:sSup>
                        <m:sSupPr>
                          <m:ctrlPr>
                            <a:rPr lang="nl-NL" b="0" i="1" smtClean="0">
                              <a:solidFill>
                                <a:srgbClr val="0033A0"/>
                              </a:solidFill>
                              <a:latin typeface="Cambria Math" panose="02040503050406030204" pitchFamily="18" charset="0"/>
                              <a:ea typeface="Verdana" charset="0"/>
                              <a:cs typeface="Verdana" charset="0"/>
                            </a:rPr>
                          </m:ctrlPr>
                        </m:sSupPr>
                        <m:e>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𝑓</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𝑓</m:t>
                                  </m:r>
                                </m:e>
                                <m:sub>
                                  <m:r>
                                    <a:rPr lang="nl-NL" b="0" i="1" smtClean="0">
                                      <a:solidFill>
                                        <a:srgbClr val="0033A0"/>
                                      </a:solidFill>
                                      <a:latin typeface="Cambria Math" panose="02040503050406030204" pitchFamily="18" charset="0"/>
                                      <a:ea typeface="Verdana" charset="0"/>
                                      <a:cs typeface="Verdana" charset="0"/>
                                    </a:rPr>
                                    <m:t>0</m:t>
                                  </m:r>
                                </m:sub>
                              </m:sSub>
                            </m:e>
                          </m:d>
                        </m:e>
                        <m:sup>
                          <m:r>
                            <a:rPr lang="nl-NL" b="0" i="1" smtClean="0">
                              <a:solidFill>
                                <a:srgbClr val="0033A0"/>
                              </a:solidFill>
                              <a:latin typeface="Cambria Math" panose="02040503050406030204" pitchFamily="18" charset="0"/>
                              <a:ea typeface="Verdana" charset="0"/>
                              <a:cs typeface="Verdana" charset="0"/>
                            </a:rPr>
                            <m:t>2</m:t>
                          </m:r>
                        </m:sup>
                      </m:sSup>
                      <m:r>
                        <a:rPr lang="nl-NL" b="0" i="1" smtClean="0">
                          <a:solidFill>
                            <a:srgbClr val="0033A0"/>
                          </a:solidFill>
                          <a:latin typeface="Cambria Math" panose="02040503050406030204" pitchFamily="18" charset="0"/>
                          <a:ea typeface="Verdana" charset="0"/>
                          <a:cs typeface="Verdana" charset="0"/>
                        </a:rPr>
                        <m:t>)</m:t>
                      </m:r>
                    </m:oMath>
                  </m:oMathPara>
                </a14:m>
                <a:endParaRPr lang="nl-BE" dirty="0">
                  <a:solidFill>
                    <a:srgbClr val="0033A0"/>
                  </a:solidFill>
                  <a:latin typeface="Verdana" charset="0"/>
                  <a:ea typeface="Verdana" charset="0"/>
                  <a:cs typeface="Verdana" charset="0"/>
                </a:endParaRPr>
              </a:p>
            </p:txBody>
          </p:sp>
        </mc:Choice>
        <mc:Fallback xmlns="">
          <p:sp>
            <p:nvSpPr>
              <p:cNvPr id="4" name="Tekstvak 3">
                <a:extLst>
                  <a:ext uri="{FF2B5EF4-FFF2-40B4-BE49-F238E27FC236}">
                    <a16:creationId xmlns:a16="http://schemas.microsoft.com/office/drawing/2014/main" id="{05E71ACE-96FE-1E75-4F50-4D3EFDF81F42}"/>
                  </a:ext>
                </a:extLst>
              </p:cNvPr>
              <p:cNvSpPr txBox="1">
                <a:spLocks noRot="1" noChangeAspect="1" noMove="1" noResize="1" noEditPoints="1" noAdjustHandles="1" noChangeArrowheads="1" noChangeShapeType="1" noTextEdit="1"/>
              </p:cNvSpPr>
              <p:nvPr/>
            </p:nvSpPr>
            <p:spPr>
              <a:xfrm>
                <a:off x="386114" y="2256249"/>
                <a:ext cx="5238750" cy="397416"/>
              </a:xfrm>
              <a:prstGeom prst="rect">
                <a:avLst/>
              </a:prstGeom>
              <a:blipFill>
                <a:blip r:embed="rId4"/>
                <a:stretch>
                  <a:fillRect b="-9231"/>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83CB870A-B058-DA55-E4FF-08A6089478AE}"/>
                  </a:ext>
                </a:extLst>
              </p:cNvPr>
              <p:cNvSpPr txBox="1"/>
              <p:nvPr/>
            </p:nvSpPr>
            <p:spPr>
              <a:xfrm>
                <a:off x="6034255" y="2256249"/>
                <a:ext cx="52387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𝐴</m:t>
                          </m:r>
                        </m:e>
                        <m:sub>
                          <m:r>
                            <a:rPr lang="nl-NL" b="0" i="1" smtClean="0">
                              <a:solidFill>
                                <a:srgbClr val="0033A0"/>
                              </a:solidFill>
                              <a:latin typeface="Cambria Math" panose="02040503050406030204" pitchFamily="18" charset="0"/>
                              <a:ea typeface="Verdana" charset="0"/>
                              <a:cs typeface="Verdana" charset="0"/>
                            </a:rPr>
                            <m:t>𝑐𝑒</m:t>
                          </m:r>
                        </m:sub>
                      </m:sSub>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𝑎</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𝑁</m:t>
                              </m:r>
                            </m:e>
                            <m:sub>
                              <m:r>
                                <a:rPr lang="nl-NL" b="0" i="1" smtClean="0">
                                  <a:solidFill>
                                    <a:srgbClr val="0033A0"/>
                                  </a:solidFill>
                                  <a:latin typeface="Cambria Math" panose="02040503050406030204" pitchFamily="18" charset="0"/>
                                  <a:ea typeface="Verdana" charset="0"/>
                                  <a:cs typeface="Verdana" charset="0"/>
                                </a:rPr>
                                <m:t>𝑠𝑙𝑖𝑐𝑒</m:t>
                              </m:r>
                            </m:sub>
                          </m:sSub>
                        </m:e>
                      </m:d>
                      <m:r>
                        <a:rPr lang="nl-NL" b="0" i="1" smtClean="0">
                          <a:solidFill>
                            <a:srgbClr val="0033A0"/>
                          </a:solidFill>
                          <a:latin typeface="Cambria Math" panose="02040503050406030204" pitchFamily="18" charset="0"/>
                          <a:ea typeface="Verdana" charset="0"/>
                          <a:cs typeface="Verdana" charset="0"/>
                        </a:rPr>
                        <m:t>⋅</m:t>
                      </m:r>
                      <m:r>
                        <m:rPr>
                          <m:sty m:val="p"/>
                        </m:rPr>
                        <a:rPr lang="nl-NL" b="0" i="0" smtClean="0">
                          <a:solidFill>
                            <a:srgbClr val="0033A0"/>
                          </a:solidFill>
                          <a:latin typeface="Cambria Math" panose="02040503050406030204" pitchFamily="18" charset="0"/>
                          <a:ea typeface="Verdana" charset="0"/>
                          <a:cs typeface="Verdana" charset="0"/>
                        </a:rPr>
                        <m:t>exp</m:t>
                      </m:r>
                      <m:r>
                        <a:rPr lang="nl-NL" b="0" i="1" smtClean="0">
                          <a:solidFill>
                            <a:srgbClr val="0033A0"/>
                          </a:solidFill>
                          <a:latin typeface="Cambria Math" panose="02040503050406030204" pitchFamily="18" charset="0"/>
                          <a:ea typeface="Verdana" charset="0"/>
                          <a:cs typeface="Verdana" charset="0"/>
                        </a:rPr>
                        <m:t>⁡(</m:t>
                      </m:r>
                      <m:r>
                        <a:rPr lang="nl-NL" b="0" i="1" smtClean="0">
                          <a:solidFill>
                            <a:srgbClr val="0033A0"/>
                          </a:solidFill>
                          <a:latin typeface="Cambria Math" panose="02040503050406030204" pitchFamily="18" charset="0"/>
                          <a:ea typeface="Verdana" charset="0"/>
                          <a:cs typeface="Verdana" charset="0"/>
                        </a:rPr>
                        <m:t>𝑏</m:t>
                      </m:r>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𝑓</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𝑓</m:t>
                              </m:r>
                            </m:e>
                            <m:sub>
                              <m:r>
                                <a:rPr lang="nl-NL" b="0" i="1" smtClean="0">
                                  <a:solidFill>
                                    <a:srgbClr val="0033A0"/>
                                  </a:solidFill>
                                  <a:latin typeface="Cambria Math" panose="02040503050406030204" pitchFamily="18" charset="0"/>
                                  <a:ea typeface="Verdana" charset="0"/>
                                  <a:cs typeface="Verdana" charset="0"/>
                                </a:rPr>
                                <m:t>0</m:t>
                              </m:r>
                            </m:sub>
                          </m:sSub>
                        </m:e>
                      </m:d>
                      <m:r>
                        <a:rPr lang="nl-NL" b="0" i="1" smtClean="0">
                          <a:solidFill>
                            <a:srgbClr val="0033A0"/>
                          </a:solidFill>
                          <a:latin typeface="Cambria Math" panose="02040503050406030204" pitchFamily="18" charset="0"/>
                          <a:ea typeface="Verdana" charset="0"/>
                          <a:cs typeface="Verdana" charset="0"/>
                        </a:rPr>
                        <m:t>)</m:t>
                      </m:r>
                    </m:oMath>
                  </m:oMathPara>
                </a14:m>
                <a:endParaRPr lang="nl-BE" dirty="0">
                  <a:solidFill>
                    <a:srgbClr val="0033A0"/>
                  </a:solidFill>
                  <a:latin typeface="Verdana" charset="0"/>
                  <a:ea typeface="Verdana" charset="0"/>
                  <a:cs typeface="Verdana" charset="0"/>
                </a:endParaRPr>
              </a:p>
            </p:txBody>
          </p:sp>
        </mc:Choice>
        <mc:Fallback xmlns="">
          <p:sp>
            <p:nvSpPr>
              <p:cNvPr id="5" name="Tekstvak 4">
                <a:extLst>
                  <a:ext uri="{FF2B5EF4-FFF2-40B4-BE49-F238E27FC236}">
                    <a16:creationId xmlns:a16="http://schemas.microsoft.com/office/drawing/2014/main" id="{83CB870A-B058-DA55-E4FF-08A6089478AE}"/>
                  </a:ext>
                </a:extLst>
              </p:cNvPr>
              <p:cNvSpPr txBox="1">
                <a:spLocks noRot="1" noChangeAspect="1" noMove="1" noResize="1" noEditPoints="1" noAdjustHandles="1" noChangeArrowheads="1" noChangeShapeType="1" noTextEdit="1"/>
              </p:cNvSpPr>
              <p:nvPr/>
            </p:nvSpPr>
            <p:spPr>
              <a:xfrm>
                <a:off x="6034255" y="2256249"/>
                <a:ext cx="5238750" cy="369332"/>
              </a:xfrm>
              <a:prstGeom prst="rect">
                <a:avLst/>
              </a:prstGeom>
              <a:blipFill>
                <a:blip r:embed="rId5"/>
                <a:stretch>
                  <a:fillRect b="-16393"/>
                </a:stretch>
              </a:blipFill>
            </p:spPr>
            <p:txBody>
              <a:bodyPr/>
              <a:lstStyle/>
              <a:p>
                <a:r>
                  <a:rPr lang="nl-BE">
                    <a:noFill/>
                  </a:rPr>
                  <a:t> </a:t>
                </a:r>
              </a:p>
            </p:txBody>
          </p:sp>
        </mc:Fallback>
      </mc:AlternateContent>
      <p:cxnSp>
        <p:nvCxnSpPr>
          <p:cNvPr id="7" name="Rechte verbindingslijn met pijl 6">
            <a:extLst>
              <a:ext uri="{FF2B5EF4-FFF2-40B4-BE49-F238E27FC236}">
                <a16:creationId xmlns:a16="http://schemas.microsoft.com/office/drawing/2014/main" id="{20B97F19-E908-B62E-C075-F72393FD791D}"/>
              </a:ext>
            </a:extLst>
          </p:cNvPr>
          <p:cNvCxnSpPr>
            <a:cxnSpLocks/>
          </p:cNvCxnSpPr>
          <p:nvPr/>
        </p:nvCxnSpPr>
        <p:spPr>
          <a:xfrm flipH="1">
            <a:off x="904875" y="4152900"/>
            <a:ext cx="137160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 name="Rechthoek 7">
            <a:extLst>
              <a:ext uri="{FF2B5EF4-FFF2-40B4-BE49-F238E27FC236}">
                <a16:creationId xmlns:a16="http://schemas.microsoft.com/office/drawing/2014/main" id="{40396F85-F9F6-DE6F-A7C1-4F5E2A9E4AF3}"/>
              </a:ext>
            </a:extLst>
          </p:cNvPr>
          <p:cNvSpPr/>
          <p:nvPr/>
        </p:nvSpPr>
        <p:spPr>
          <a:xfrm>
            <a:off x="2381250" y="3971925"/>
            <a:ext cx="1708869" cy="397413"/>
          </a:xfrm>
          <a:prstGeom prst="rect">
            <a:avLst/>
          </a:prstGeom>
          <a:solidFill>
            <a:schemeClr val="bg1">
              <a:lumMod val="8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accent2"/>
                </a:solidFill>
                <a:latin typeface="Verdana" charset="0"/>
                <a:ea typeface="Verdana" charset="0"/>
                <a:cs typeface="Verdana" charset="0"/>
              </a:rPr>
              <a:t>[20, 500] MHz</a:t>
            </a:r>
            <a:endParaRPr lang="nl-BE" sz="1600" dirty="0" err="1">
              <a:solidFill>
                <a:schemeClr val="accent2"/>
              </a:solidFill>
              <a:latin typeface="Verdana" charset="0"/>
              <a:ea typeface="Verdana" charset="0"/>
              <a:cs typeface="Verdana" charset="0"/>
            </a:endParaRPr>
          </a:p>
        </p:txBody>
      </p:sp>
      <p:cxnSp>
        <p:nvCxnSpPr>
          <p:cNvPr id="11" name="Rechte verbindingslijn met pijl 10">
            <a:extLst>
              <a:ext uri="{FF2B5EF4-FFF2-40B4-BE49-F238E27FC236}">
                <a16:creationId xmlns:a16="http://schemas.microsoft.com/office/drawing/2014/main" id="{B27E5F90-AF5F-9CFB-1ECE-BFB480034329}"/>
              </a:ext>
            </a:extLst>
          </p:cNvPr>
          <p:cNvCxnSpPr>
            <a:cxnSpLocks/>
          </p:cNvCxnSpPr>
          <p:nvPr/>
        </p:nvCxnSpPr>
        <p:spPr>
          <a:xfrm>
            <a:off x="4119730" y="4152900"/>
            <a:ext cx="134762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8728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8</a:t>
            </a:r>
          </a:p>
        </p:txBody>
      </p:sp>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8839646" cy="645749"/>
          </a:xfrm>
        </p:spPr>
        <p:txBody>
          <a:bodyPr/>
          <a:lstStyle/>
          <a:p>
            <a:r>
              <a:rPr lang="en-US" dirty="0"/>
              <a:t>We parametrize the amplitude frequency spectrum </a:t>
            </a:r>
            <a:br>
              <a:rPr lang="en-US" dirty="0"/>
            </a:br>
            <a:r>
              <a:rPr lang="en-US" dirty="0"/>
              <a:t>of each component</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05E71ACE-96FE-1E75-4F50-4D3EFDF81F42}"/>
                  </a:ext>
                </a:extLst>
              </p:cNvPr>
              <p:cNvSpPr txBox="1"/>
              <p:nvPr/>
            </p:nvSpPr>
            <p:spPr>
              <a:xfrm>
                <a:off x="895519" y="3230292"/>
                <a:ext cx="8512283" cy="3974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𝐴</m:t>
                          </m:r>
                        </m:e>
                        <m:sub>
                          <m:r>
                            <a:rPr lang="nl-NL" b="0" i="1" smtClean="0">
                              <a:solidFill>
                                <a:srgbClr val="0033A0"/>
                              </a:solidFill>
                              <a:latin typeface="Cambria Math" panose="02040503050406030204" pitchFamily="18" charset="0"/>
                              <a:ea typeface="Verdana" charset="0"/>
                              <a:cs typeface="Verdana" charset="0"/>
                            </a:rPr>
                            <m:t>𝑔𝑒𝑜</m:t>
                          </m:r>
                        </m:sub>
                      </m:sSub>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𝑎</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𝑁</m:t>
                              </m:r>
                            </m:e>
                            <m:sub>
                              <m:r>
                                <a:rPr lang="nl-NL" b="0" i="1" smtClean="0">
                                  <a:solidFill>
                                    <a:srgbClr val="0033A0"/>
                                  </a:solidFill>
                                  <a:latin typeface="Cambria Math" panose="02040503050406030204" pitchFamily="18" charset="0"/>
                                  <a:ea typeface="Verdana" charset="0"/>
                                  <a:cs typeface="Verdana" charset="0"/>
                                </a:rPr>
                                <m:t>𝑠𝑙𝑖𝑐𝑒</m:t>
                              </m:r>
                            </m:sub>
                          </m:sSub>
                        </m:e>
                      </m:d>
                      <m:r>
                        <a:rPr lang="nl-NL" b="0" i="1" smtClean="0">
                          <a:solidFill>
                            <a:srgbClr val="0033A0"/>
                          </a:solidFill>
                          <a:latin typeface="Cambria Math" panose="02040503050406030204" pitchFamily="18" charset="0"/>
                          <a:ea typeface="Verdana" charset="0"/>
                          <a:cs typeface="Verdana" charset="0"/>
                        </a:rPr>
                        <m:t>⋅</m:t>
                      </m:r>
                      <m:r>
                        <m:rPr>
                          <m:sty m:val="p"/>
                        </m:rPr>
                        <a:rPr lang="nl-NL" b="0" i="0" smtClean="0">
                          <a:solidFill>
                            <a:srgbClr val="0033A0"/>
                          </a:solidFill>
                          <a:latin typeface="Cambria Math" panose="02040503050406030204" pitchFamily="18" charset="0"/>
                          <a:ea typeface="Verdana" charset="0"/>
                          <a:cs typeface="Verdana" charset="0"/>
                        </a:rPr>
                        <m:t>exp</m:t>
                      </m:r>
                      <m:r>
                        <a:rPr lang="nl-NL" b="0" i="1" smtClean="0">
                          <a:solidFill>
                            <a:srgbClr val="0033A0"/>
                          </a:solidFill>
                          <a:latin typeface="Cambria Math" panose="02040503050406030204" pitchFamily="18" charset="0"/>
                          <a:ea typeface="Verdana" charset="0"/>
                          <a:cs typeface="Verdana" charset="0"/>
                        </a:rPr>
                        <m:t>⁡(</m:t>
                      </m:r>
                      <m:r>
                        <a:rPr lang="nl-NL" b="0" i="1" smtClean="0">
                          <a:solidFill>
                            <a:srgbClr val="0033A0"/>
                          </a:solidFill>
                          <a:latin typeface="Cambria Math" panose="02040503050406030204" pitchFamily="18" charset="0"/>
                          <a:ea typeface="Verdana" charset="0"/>
                          <a:cs typeface="Verdana" charset="0"/>
                        </a:rPr>
                        <m:t>𝑏</m:t>
                      </m:r>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𝑓</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𝑓</m:t>
                              </m:r>
                            </m:e>
                            <m:sub>
                              <m:r>
                                <a:rPr lang="nl-NL" b="0" i="1" smtClean="0">
                                  <a:solidFill>
                                    <a:srgbClr val="0033A0"/>
                                  </a:solidFill>
                                  <a:latin typeface="Cambria Math" panose="02040503050406030204" pitchFamily="18" charset="0"/>
                                  <a:ea typeface="Verdana" charset="0"/>
                                  <a:cs typeface="Verdana" charset="0"/>
                                </a:rPr>
                                <m:t>0</m:t>
                              </m:r>
                            </m:sub>
                          </m:sSub>
                        </m:e>
                      </m:d>
                      <m:r>
                        <a:rPr lang="nl-NL" b="0" i="1" smtClean="0">
                          <a:solidFill>
                            <a:srgbClr val="0033A0"/>
                          </a:solidFill>
                          <a:latin typeface="Cambria Math" panose="02040503050406030204" pitchFamily="18" charset="0"/>
                          <a:ea typeface="Verdana" charset="0"/>
                          <a:cs typeface="Verdana" charset="0"/>
                        </a:rPr>
                        <m:t>+</m:t>
                      </m:r>
                      <m:r>
                        <a:rPr lang="nl-NL" b="0" i="1" smtClean="0">
                          <a:solidFill>
                            <a:srgbClr val="0033A0"/>
                          </a:solidFill>
                          <a:latin typeface="Cambria Math" panose="02040503050406030204" pitchFamily="18" charset="0"/>
                          <a:ea typeface="Verdana" charset="0"/>
                          <a:cs typeface="Verdana" charset="0"/>
                        </a:rPr>
                        <m:t>𝑐</m:t>
                      </m:r>
                      <m:r>
                        <a:rPr lang="nl-NL" b="0" i="1" smtClean="0">
                          <a:solidFill>
                            <a:srgbClr val="0033A0"/>
                          </a:solidFill>
                          <a:latin typeface="Cambria Math" panose="02040503050406030204" pitchFamily="18" charset="0"/>
                          <a:ea typeface="Verdana" charset="0"/>
                          <a:cs typeface="Verdana" charset="0"/>
                        </a:rPr>
                        <m:t>⋅</m:t>
                      </m:r>
                      <m:sSup>
                        <m:sSupPr>
                          <m:ctrlPr>
                            <a:rPr lang="nl-NL" b="0" i="1" smtClean="0">
                              <a:solidFill>
                                <a:srgbClr val="0033A0"/>
                              </a:solidFill>
                              <a:latin typeface="Cambria Math" panose="02040503050406030204" pitchFamily="18" charset="0"/>
                              <a:ea typeface="Verdana" charset="0"/>
                              <a:cs typeface="Verdana" charset="0"/>
                            </a:rPr>
                          </m:ctrlPr>
                        </m:sSupPr>
                        <m:e>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𝑓</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𝑓</m:t>
                                  </m:r>
                                </m:e>
                                <m:sub>
                                  <m:r>
                                    <a:rPr lang="nl-NL" b="0" i="1" smtClean="0">
                                      <a:solidFill>
                                        <a:srgbClr val="0033A0"/>
                                      </a:solidFill>
                                      <a:latin typeface="Cambria Math" panose="02040503050406030204" pitchFamily="18" charset="0"/>
                                      <a:ea typeface="Verdana" charset="0"/>
                                      <a:cs typeface="Verdana" charset="0"/>
                                    </a:rPr>
                                    <m:t>0</m:t>
                                  </m:r>
                                </m:sub>
                              </m:sSub>
                            </m:e>
                          </m:d>
                        </m:e>
                        <m:sup>
                          <m:r>
                            <a:rPr lang="nl-NL" b="0" i="1" smtClean="0">
                              <a:solidFill>
                                <a:srgbClr val="0033A0"/>
                              </a:solidFill>
                              <a:latin typeface="Cambria Math" panose="02040503050406030204" pitchFamily="18" charset="0"/>
                              <a:ea typeface="Verdana" charset="0"/>
                              <a:cs typeface="Verdana" charset="0"/>
                            </a:rPr>
                            <m:t>2</m:t>
                          </m:r>
                        </m:sup>
                      </m:sSup>
                      <m:r>
                        <a:rPr lang="nl-NL" b="0" i="1" smtClean="0">
                          <a:solidFill>
                            <a:srgbClr val="0033A0"/>
                          </a:solidFill>
                          <a:latin typeface="Cambria Math" panose="02040503050406030204" pitchFamily="18" charset="0"/>
                          <a:ea typeface="Verdana" charset="0"/>
                          <a:cs typeface="Verdana" charset="0"/>
                        </a:rPr>
                        <m:t>)</m:t>
                      </m:r>
                    </m:oMath>
                  </m:oMathPara>
                </a14:m>
                <a:endParaRPr lang="nl-BE" dirty="0">
                  <a:solidFill>
                    <a:srgbClr val="0033A0"/>
                  </a:solidFill>
                  <a:latin typeface="Verdana" charset="0"/>
                  <a:ea typeface="Verdana" charset="0"/>
                  <a:cs typeface="Verdana" charset="0"/>
                </a:endParaRPr>
              </a:p>
            </p:txBody>
          </p:sp>
        </mc:Choice>
        <mc:Fallback xmlns="">
          <p:sp>
            <p:nvSpPr>
              <p:cNvPr id="4" name="Tekstvak 3">
                <a:extLst>
                  <a:ext uri="{FF2B5EF4-FFF2-40B4-BE49-F238E27FC236}">
                    <a16:creationId xmlns:a16="http://schemas.microsoft.com/office/drawing/2014/main" id="{05E71ACE-96FE-1E75-4F50-4D3EFDF81F42}"/>
                  </a:ext>
                </a:extLst>
              </p:cNvPr>
              <p:cNvSpPr txBox="1">
                <a:spLocks noRot="1" noChangeAspect="1" noMove="1" noResize="1" noEditPoints="1" noAdjustHandles="1" noChangeArrowheads="1" noChangeShapeType="1" noTextEdit="1"/>
              </p:cNvSpPr>
              <p:nvPr/>
            </p:nvSpPr>
            <p:spPr>
              <a:xfrm>
                <a:off x="895519" y="3230292"/>
                <a:ext cx="8512283" cy="397416"/>
              </a:xfrm>
              <a:prstGeom prst="rect">
                <a:avLst/>
              </a:prstGeom>
              <a:blipFill>
                <a:blip r:embed="rId2"/>
                <a:stretch>
                  <a:fillRect b="-7692"/>
                </a:stretch>
              </a:blipFill>
            </p:spPr>
            <p:txBody>
              <a:bodyPr/>
              <a:lstStyle/>
              <a:p>
                <a:r>
                  <a:rPr lang="nl-BE">
                    <a:noFill/>
                  </a:rPr>
                  <a:t> </a:t>
                </a:r>
              </a:p>
            </p:txBody>
          </p:sp>
        </mc:Fallback>
      </mc:AlternateContent>
      <p:sp>
        <p:nvSpPr>
          <p:cNvPr id="6" name="Ovaal 5">
            <a:extLst>
              <a:ext uri="{FF2B5EF4-FFF2-40B4-BE49-F238E27FC236}">
                <a16:creationId xmlns:a16="http://schemas.microsoft.com/office/drawing/2014/main" id="{A798948B-56D9-D966-8788-8004D43969B9}"/>
              </a:ext>
            </a:extLst>
          </p:cNvPr>
          <p:cNvSpPr/>
          <p:nvPr/>
        </p:nvSpPr>
        <p:spPr>
          <a:xfrm>
            <a:off x="3286126" y="3190875"/>
            <a:ext cx="476250" cy="476250"/>
          </a:xfrm>
          <a:prstGeom prst="ellipse">
            <a:avLst/>
          </a:prstGeom>
          <a:noFill/>
          <a:ln w="158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sz="1600" dirty="0" err="1">
              <a:solidFill>
                <a:srgbClr val="0033A0"/>
              </a:solidFill>
              <a:latin typeface="Verdana" charset="0"/>
              <a:ea typeface="Verdana" charset="0"/>
              <a:cs typeface="Verdana" charset="0"/>
            </a:endParaRPr>
          </a:p>
        </p:txBody>
      </p:sp>
      <p:sp>
        <p:nvSpPr>
          <p:cNvPr id="7" name="Ovaal 6">
            <a:extLst>
              <a:ext uri="{FF2B5EF4-FFF2-40B4-BE49-F238E27FC236}">
                <a16:creationId xmlns:a16="http://schemas.microsoft.com/office/drawing/2014/main" id="{785C9F04-9ED2-2F33-7CD3-4344B04BAB23}"/>
              </a:ext>
            </a:extLst>
          </p:cNvPr>
          <p:cNvSpPr/>
          <p:nvPr/>
        </p:nvSpPr>
        <p:spPr>
          <a:xfrm>
            <a:off x="4819651" y="3190875"/>
            <a:ext cx="476250" cy="476250"/>
          </a:xfrm>
          <a:prstGeom prst="ellipse">
            <a:avLst/>
          </a:prstGeom>
          <a:noFill/>
          <a:ln w="158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sz="1600" dirty="0" err="1">
              <a:solidFill>
                <a:srgbClr val="0033A0"/>
              </a:solidFill>
              <a:latin typeface="Verdana" charset="0"/>
              <a:ea typeface="Verdana" charset="0"/>
              <a:cs typeface="Verdana" charset="0"/>
            </a:endParaRPr>
          </a:p>
        </p:txBody>
      </p:sp>
      <p:sp>
        <p:nvSpPr>
          <p:cNvPr id="8" name="Ovaal 7">
            <a:extLst>
              <a:ext uri="{FF2B5EF4-FFF2-40B4-BE49-F238E27FC236}">
                <a16:creationId xmlns:a16="http://schemas.microsoft.com/office/drawing/2014/main" id="{F9310A09-8DB7-5479-FCBF-F5C4F0FA838D}"/>
              </a:ext>
            </a:extLst>
          </p:cNvPr>
          <p:cNvSpPr/>
          <p:nvPr/>
        </p:nvSpPr>
        <p:spPr>
          <a:xfrm>
            <a:off x="6219826" y="3190875"/>
            <a:ext cx="476250" cy="476250"/>
          </a:xfrm>
          <a:prstGeom prst="ellipse">
            <a:avLst/>
          </a:prstGeom>
          <a:noFill/>
          <a:ln w="158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sz="1600" dirty="0" err="1">
              <a:solidFill>
                <a:srgbClr val="0033A0"/>
              </a:solidFill>
              <a:latin typeface="Verdana" charset="0"/>
              <a:ea typeface="Verdana" charset="0"/>
              <a:cs typeface="Verdana" charset="0"/>
            </a:endParaRPr>
          </a:p>
        </p:txBody>
      </p:sp>
      <p:sp>
        <p:nvSpPr>
          <p:cNvPr id="11" name="Rechthoek 10">
            <a:extLst>
              <a:ext uri="{FF2B5EF4-FFF2-40B4-BE49-F238E27FC236}">
                <a16:creationId xmlns:a16="http://schemas.microsoft.com/office/drawing/2014/main" id="{1D9DFFC0-0E2E-3FBB-A443-A1720D01E1F3}"/>
              </a:ext>
            </a:extLst>
          </p:cNvPr>
          <p:cNvSpPr/>
          <p:nvPr/>
        </p:nvSpPr>
        <p:spPr>
          <a:xfrm>
            <a:off x="3595688" y="4260923"/>
            <a:ext cx="3400425" cy="762000"/>
          </a:xfrm>
          <a:prstGeom prst="rect">
            <a:avLst/>
          </a:prstGeom>
          <a:solidFill>
            <a:schemeClr val="accent2"/>
          </a:solidFill>
          <a:ln w="15875"/>
        </p:spPr>
        <p:style>
          <a:lnRef idx="2">
            <a:schemeClr val="accent2"/>
          </a:lnRef>
          <a:fillRef idx="1">
            <a:schemeClr val="lt1"/>
          </a:fillRef>
          <a:effectRef idx="0">
            <a:schemeClr val="accent2"/>
          </a:effectRef>
          <a:fontRef idx="minor">
            <a:schemeClr val="dk1"/>
          </a:fontRef>
        </p:style>
        <p:txBody>
          <a:bodyPr rtlCol="0" anchor="ctr"/>
          <a:lstStyle/>
          <a:p>
            <a:pPr algn="ctr"/>
            <a:r>
              <a:rPr lang="nl-NL" sz="2000" dirty="0" err="1">
                <a:solidFill>
                  <a:schemeClr val="bg1"/>
                </a:solidFill>
                <a:latin typeface="Verdana" charset="0"/>
                <a:ea typeface="Verdana" charset="0"/>
                <a:cs typeface="Verdana" charset="0"/>
              </a:rPr>
              <a:t>Spectral</a:t>
            </a:r>
            <a:r>
              <a:rPr lang="nl-NL" sz="2000" dirty="0">
                <a:solidFill>
                  <a:schemeClr val="bg1"/>
                </a:solidFill>
                <a:latin typeface="Verdana" charset="0"/>
                <a:ea typeface="Verdana" charset="0"/>
                <a:cs typeface="Verdana" charset="0"/>
              </a:rPr>
              <a:t> parameters</a:t>
            </a:r>
            <a:endParaRPr lang="nl-BE" sz="2000" dirty="0" err="1">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30998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2A19A3F-DAA0-E318-CF40-6881BFB5656C}"/>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97FBCA5A-E004-294C-4A6E-564ECB2D25D6}"/>
              </a:ext>
            </a:extLst>
          </p:cNvPr>
          <p:cNvSpPr>
            <a:spLocks noGrp="1"/>
          </p:cNvSpPr>
          <p:nvPr>
            <p:ph type="sldNum" sz="quarter" idx="11"/>
          </p:nvPr>
        </p:nvSpPr>
        <p:spPr/>
        <p:txBody>
          <a:bodyPr/>
          <a:lstStyle/>
          <a:p>
            <a:r>
              <a:rPr lang="nl-NL" dirty="0"/>
              <a:t> </a:t>
            </a:r>
            <a:fld id="{B6A65D35-DA85-4300-8404-5724543AA1EB}" type="datetime1">
              <a:rPr lang="nl-NL" smtClean="0"/>
              <a:pPr/>
              <a:t>18-6-2023</a:t>
            </a:fld>
            <a:r>
              <a:rPr lang="nl-NL" dirty="0"/>
              <a:t> | 9</a:t>
            </a:r>
          </a:p>
        </p:txBody>
      </p:sp>
      <p:sp>
        <p:nvSpPr>
          <p:cNvPr id="6" name="Titel 5">
            <a:extLst>
              <a:ext uri="{FF2B5EF4-FFF2-40B4-BE49-F238E27FC236}">
                <a16:creationId xmlns:a16="http://schemas.microsoft.com/office/drawing/2014/main" id="{BCDF7A0C-5E5C-82D6-D08C-E7B730EC6809}"/>
              </a:ext>
            </a:extLst>
          </p:cNvPr>
          <p:cNvSpPr>
            <a:spLocks noGrp="1"/>
          </p:cNvSpPr>
          <p:nvPr>
            <p:ph type="title"/>
          </p:nvPr>
        </p:nvSpPr>
        <p:spPr>
          <a:xfrm>
            <a:off x="731838" y="683789"/>
            <a:ext cx="9008602" cy="645749"/>
          </a:xfrm>
        </p:spPr>
        <p:txBody>
          <a:bodyPr/>
          <a:lstStyle/>
          <a:p>
            <a:r>
              <a:rPr lang="nl-NL" dirty="0"/>
              <a:t>The </a:t>
            </a:r>
            <a:r>
              <a:rPr lang="nl-NL" dirty="0" err="1"/>
              <a:t>spectral</a:t>
            </a:r>
            <a:r>
              <a:rPr lang="nl-NL" dirty="0"/>
              <a:t> parameters </a:t>
            </a:r>
            <a:r>
              <a:rPr lang="nl-NL" dirty="0" err="1"/>
              <a:t>can</a:t>
            </a:r>
            <a:r>
              <a:rPr lang="nl-NL" dirty="0"/>
              <a:t> </a:t>
            </a:r>
            <a:r>
              <a:rPr lang="nl-NL" dirty="0" err="1"/>
              <a:t>be</a:t>
            </a:r>
            <a:r>
              <a:rPr lang="nl-NL" dirty="0"/>
              <a:t> </a:t>
            </a:r>
            <a:r>
              <a:rPr lang="nl-NL" dirty="0" err="1"/>
              <a:t>related</a:t>
            </a:r>
            <a:r>
              <a:rPr lang="nl-NL" dirty="0"/>
              <a:t> </a:t>
            </a:r>
            <a:r>
              <a:rPr lang="nl-NL" dirty="0" err="1"/>
              <a:t>to</a:t>
            </a:r>
            <a:r>
              <a:rPr lang="nl-NL" dirty="0"/>
              <a:t> </a:t>
            </a:r>
            <a:r>
              <a:rPr lang="nl-NL" dirty="0" err="1"/>
              <a:t>the</a:t>
            </a:r>
            <a:r>
              <a:rPr lang="nl-NL" dirty="0"/>
              <a:t> </a:t>
            </a:r>
            <a:r>
              <a:rPr lang="nl-NL" dirty="0" err="1"/>
              <a:t>xmax</a:t>
            </a:r>
            <a:br>
              <a:rPr lang="nl-NL" dirty="0"/>
            </a:br>
            <a:r>
              <a:rPr lang="nl-NL" dirty="0"/>
              <a:t>of </a:t>
            </a:r>
            <a:r>
              <a:rPr lang="nl-NL" dirty="0" err="1"/>
              <a:t>the</a:t>
            </a:r>
            <a:r>
              <a:rPr lang="nl-NL" dirty="0"/>
              <a:t> shower</a:t>
            </a:r>
            <a:endParaRPr lang="nl-BE" dirty="0"/>
          </a:p>
        </p:txBody>
      </p:sp>
      <p:sp>
        <p:nvSpPr>
          <p:cNvPr id="7" name="Ondertitel 6">
            <a:extLst>
              <a:ext uri="{FF2B5EF4-FFF2-40B4-BE49-F238E27FC236}">
                <a16:creationId xmlns:a16="http://schemas.microsoft.com/office/drawing/2014/main" id="{509A30D3-F830-0646-4D32-0939DAA314FB}"/>
              </a:ext>
            </a:extLst>
          </p:cNvPr>
          <p:cNvSpPr>
            <a:spLocks noGrp="1"/>
          </p:cNvSpPr>
          <p:nvPr>
            <p:ph type="subTitle" idx="1"/>
          </p:nvPr>
        </p:nvSpPr>
        <p:spPr>
          <a:xfrm>
            <a:off x="731838" y="1381176"/>
            <a:ext cx="1748556" cy="335852"/>
          </a:xfrm>
        </p:spPr>
        <p:txBody>
          <a:bodyPr/>
          <a:lstStyle/>
          <a:p>
            <a:r>
              <a:rPr lang="nl-NL" dirty="0"/>
              <a:t>The </a:t>
            </a:r>
            <a:r>
              <a:rPr lang="nl-NL" dirty="0" err="1"/>
              <a:t>method</a:t>
            </a:r>
            <a:endParaRPr lang="nl-BE" dirty="0"/>
          </a:p>
        </p:txBody>
      </p:sp>
      <p:cxnSp>
        <p:nvCxnSpPr>
          <p:cNvPr id="11" name="Rechte verbindingslijn met pijl 10">
            <a:extLst>
              <a:ext uri="{FF2B5EF4-FFF2-40B4-BE49-F238E27FC236}">
                <a16:creationId xmlns:a16="http://schemas.microsoft.com/office/drawing/2014/main" id="{CDD8C7D0-8CA9-228A-892F-E21775FD9733}"/>
              </a:ext>
            </a:extLst>
          </p:cNvPr>
          <p:cNvCxnSpPr>
            <a:cxnSpLocks/>
          </p:cNvCxnSpPr>
          <p:nvPr/>
        </p:nvCxnSpPr>
        <p:spPr>
          <a:xfrm flipV="1">
            <a:off x="1485900" y="2487951"/>
            <a:ext cx="1" cy="28269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46D21DEE-41CF-6DD5-624B-CFFC7C5A42CB}"/>
              </a:ext>
            </a:extLst>
          </p:cNvPr>
          <p:cNvCxnSpPr/>
          <p:nvPr/>
        </p:nvCxnSpPr>
        <p:spPr>
          <a:xfrm>
            <a:off x="1485900" y="5314950"/>
            <a:ext cx="338137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Ovaal 13">
            <a:extLst>
              <a:ext uri="{FF2B5EF4-FFF2-40B4-BE49-F238E27FC236}">
                <a16:creationId xmlns:a16="http://schemas.microsoft.com/office/drawing/2014/main" id="{D4444BFF-9E46-6BE6-8E36-0D69A2084DEB}"/>
              </a:ext>
            </a:extLst>
          </p:cNvPr>
          <p:cNvSpPr/>
          <p:nvPr/>
        </p:nvSpPr>
        <p:spPr>
          <a:xfrm>
            <a:off x="2571750" y="3819525"/>
            <a:ext cx="81751" cy="81751"/>
          </a:xfrm>
          <a:prstGeom prst="ellipse">
            <a:avLst/>
          </a:prstGeom>
          <a:solidFill>
            <a:schemeClr val="accent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dirty="0" err="1">
              <a:solidFill>
                <a:srgbClr val="0033A0"/>
              </a:solidFill>
              <a:latin typeface="Verdana" charset="0"/>
              <a:ea typeface="Verdana" charset="0"/>
              <a:cs typeface="Verdana" charset="0"/>
            </a:endParaRPr>
          </a:p>
        </p:txBody>
      </p:sp>
      <p:sp>
        <p:nvSpPr>
          <p:cNvPr id="15" name="Tekstvak 14">
            <a:extLst>
              <a:ext uri="{FF2B5EF4-FFF2-40B4-BE49-F238E27FC236}">
                <a16:creationId xmlns:a16="http://schemas.microsoft.com/office/drawing/2014/main" id="{0909611A-8B40-34B5-3E24-A5B50355B9A7}"/>
              </a:ext>
            </a:extLst>
          </p:cNvPr>
          <p:cNvSpPr txBox="1"/>
          <p:nvPr/>
        </p:nvSpPr>
        <p:spPr>
          <a:xfrm rot="16200000">
            <a:off x="-209003" y="3650247"/>
            <a:ext cx="2826999" cy="338554"/>
          </a:xfrm>
          <a:prstGeom prst="rect">
            <a:avLst/>
          </a:prstGeom>
          <a:noFill/>
        </p:spPr>
        <p:txBody>
          <a:bodyPr wrap="square" rtlCol="0">
            <a:spAutoFit/>
          </a:bodyPr>
          <a:lstStyle/>
          <a:p>
            <a:r>
              <a:rPr lang="nl-NL" sz="1600" dirty="0">
                <a:solidFill>
                  <a:srgbClr val="0033A0"/>
                </a:solidFill>
                <a:latin typeface="Verdana" charset="0"/>
                <a:ea typeface="Verdana" charset="0"/>
                <a:cs typeface="Verdana" charset="0"/>
              </a:rPr>
              <a:t>Value of </a:t>
            </a:r>
            <a:r>
              <a:rPr lang="nl-NL" sz="1600" i="1" dirty="0">
                <a:solidFill>
                  <a:srgbClr val="0033A0"/>
                </a:solidFill>
                <a:latin typeface="Verdana" charset="0"/>
                <a:ea typeface="Verdana" charset="0"/>
                <a:cs typeface="Verdana" charset="0"/>
              </a:rPr>
              <a:t>a/b/c</a:t>
            </a:r>
            <a:r>
              <a:rPr lang="nl-NL" sz="1600" dirty="0">
                <a:solidFill>
                  <a:srgbClr val="0033A0"/>
                </a:solidFill>
                <a:latin typeface="Verdana" charset="0"/>
                <a:ea typeface="Verdana" charset="0"/>
                <a:cs typeface="Verdana" charset="0"/>
              </a:rPr>
              <a:t> parameter</a:t>
            </a:r>
            <a:endParaRPr lang="nl-BE" sz="1600" dirty="0">
              <a:solidFill>
                <a:srgbClr val="0033A0"/>
              </a:solidFill>
              <a:latin typeface="Verdana" charset="0"/>
              <a:ea typeface="Verdana" charset="0"/>
              <a:cs typeface="Verdana" charset="0"/>
            </a:endParaRPr>
          </a:p>
        </p:txBody>
      </p:sp>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81A00D81-B002-F2A0-DB14-5A399D77B6C7}"/>
                  </a:ext>
                </a:extLst>
              </p:cNvPr>
              <p:cNvSpPr txBox="1"/>
              <p:nvPr/>
            </p:nvSpPr>
            <p:spPr>
              <a:xfrm>
                <a:off x="1995487" y="5358884"/>
                <a:ext cx="2362200" cy="369332"/>
              </a:xfrm>
              <a:prstGeom prst="rect">
                <a:avLst/>
              </a:prstGeom>
              <a:noFill/>
            </p:spPr>
            <p:txBody>
              <a:bodyPr wrap="square" rtlCol="0">
                <a:spAutoFit/>
              </a:bodyPr>
              <a:lstStyle/>
              <a:p>
                <a14:m>
                  <m:oMath xmlns:m="http://schemas.openxmlformats.org/officeDocument/2006/math">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𝑋</m:t>
                        </m:r>
                      </m:e>
                      <m:sub>
                        <m:r>
                          <a:rPr lang="nl-NL" b="0" i="1" smtClean="0">
                            <a:solidFill>
                              <a:srgbClr val="0033A0"/>
                            </a:solidFill>
                            <a:latin typeface="Cambria Math" panose="02040503050406030204" pitchFamily="18" charset="0"/>
                            <a:ea typeface="Verdana" charset="0"/>
                            <a:cs typeface="Verdana" charset="0"/>
                          </a:rPr>
                          <m:t>𝑚𝑎𝑥</m:t>
                        </m:r>
                      </m:sub>
                    </m:sSub>
                  </m:oMath>
                </a14:m>
                <a:r>
                  <a:rPr lang="nl-BE" dirty="0">
                    <a:solidFill>
                      <a:srgbClr val="0033A0"/>
                    </a:solidFill>
                    <a:latin typeface="Verdana" charset="0"/>
                    <a:ea typeface="Verdana" charset="0"/>
                    <a:cs typeface="Verdana" charset="0"/>
                  </a:rPr>
                  <a:t> of </a:t>
                </a:r>
                <a:r>
                  <a:rPr lang="nl-BE" dirty="0" err="1">
                    <a:solidFill>
                      <a:srgbClr val="0033A0"/>
                    </a:solidFill>
                    <a:latin typeface="Verdana" charset="0"/>
                    <a:ea typeface="Verdana" charset="0"/>
                    <a:cs typeface="Verdana" charset="0"/>
                  </a:rPr>
                  <a:t>the</a:t>
                </a:r>
                <a:r>
                  <a:rPr lang="nl-BE" dirty="0">
                    <a:solidFill>
                      <a:srgbClr val="0033A0"/>
                    </a:solidFill>
                    <a:latin typeface="Verdana" charset="0"/>
                    <a:ea typeface="Verdana" charset="0"/>
                    <a:cs typeface="Verdana" charset="0"/>
                  </a:rPr>
                  <a:t> shower</a:t>
                </a:r>
              </a:p>
            </p:txBody>
          </p:sp>
        </mc:Choice>
        <mc:Fallback xmlns="">
          <p:sp>
            <p:nvSpPr>
              <p:cNvPr id="18" name="Tekstvak 17">
                <a:extLst>
                  <a:ext uri="{FF2B5EF4-FFF2-40B4-BE49-F238E27FC236}">
                    <a16:creationId xmlns:a16="http://schemas.microsoft.com/office/drawing/2014/main" id="{81A00D81-B002-F2A0-DB14-5A399D77B6C7}"/>
                  </a:ext>
                </a:extLst>
              </p:cNvPr>
              <p:cNvSpPr txBox="1">
                <a:spLocks noRot="1" noChangeAspect="1" noMove="1" noResize="1" noEditPoints="1" noAdjustHandles="1" noChangeArrowheads="1" noChangeShapeType="1" noTextEdit="1"/>
              </p:cNvSpPr>
              <p:nvPr/>
            </p:nvSpPr>
            <p:spPr>
              <a:xfrm>
                <a:off x="1995487" y="5358884"/>
                <a:ext cx="2362200" cy="369332"/>
              </a:xfrm>
              <a:prstGeom prst="rect">
                <a:avLst/>
              </a:prstGeom>
              <a:blipFill>
                <a:blip r:embed="rId2"/>
                <a:stretch>
                  <a:fillRect t="-8197" r="-2062" b="-24590"/>
                </a:stretch>
              </a:blipFill>
            </p:spPr>
            <p:txBody>
              <a:bodyPr/>
              <a:lstStyle/>
              <a:p>
                <a:r>
                  <a:rPr lang="nl-BE">
                    <a:noFill/>
                  </a:rPr>
                  <a:t> </a:t>
                </a:r>
              </a:p>
            </p:txBody>
          </p:sp>
        </mc:Fallback>
      </mc:AlternateContent>
      <p:cxnSp>
        <p:nvCxnSpPr>
          <p:cNvPr id="19" name="Rechte verbindingslijn met pijl 18">
            <a:extLst>
              <a:ext uri="{FF2B5EF4-FFF2-40B4-BE49-F238E27FC236}">
                <a16:creationId xmlns:a16="http://schemas.microsoft.com/office/drawing/2014/main" id="{CB3E30A9-82B1-EC44-01A3-D1341BCD5513}"/>
              </a:ext>
            </a:extLst>
          </p:cNvPr>
          <p:cNvCxnSpPr>
            <a:cxnSpLocks/>
          </p:cNvCxnSpPr>
          <p:nvPr/>
        </p:nvCxnSpPr>
        <p:spPr>
          <a:xfrm flipV="1">
            <a:off x="6753225" y="2487951"/>
            <a:ext cx="1" cy="28269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0AEFE2ED-FA09-6174-F3CB-CDB9F7103406}"/>
              </a:ext>
            </a:extLst>
          </p:cNvPr>
          <p:cNvCxnSpPr/>
          <p:nvPr/>
        </p:nvCxnSpPr>
        <p:spPr>
          <a:xfrm>
            <a:off x="6753225" y="5314950"/>
            <a:ext cx="338137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FA9ACDBD-263B-7971-B039-966F47233B8B}"/>
                  </a:ext>
                </a:extLst>
              </p:cNvPr>
              <p:cNvSpPr txBox="1"/>
              <p:nvPr/>
            </p:nvSpPr>
            <p:spPr>
              <a:xfrm>
                <a:off x="7262812" y="5358884"/>
                <a:ext cx="2362200" cy="369332"/>
              </a:xfrm>
              <a:prstGeom prst="rect">
                <a:avLst/>
              </a:prstGeom>
              <a:noFill/>
            </p:spPr>
            <p:txBody>
              <a:bodyPr wrap="square" rtlCol="0">
                <a:spAutoFit/>
              </a:bodyPr>
              <a:lstStyle/>
              <a:p>
                <a14:m>
                  <m:oMath xmlns:m="http://schemas.openxmlformats.org/officeDocument/2006/math">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𝑋</m:t>
                        </m:r>
                      </m:e>
                      <m:sub>
                        <m:r>
                          <a:rPr lang="nl-NL" b="0" i="1" smtClean="0">
                            <a:solidFill>
                              <a:srgbClr val="0033A0"/>
                            </a:solidFill>
                            <a:latin typeface="Cambria Math" panose="02040503050406030204" pitchFamily="18" charset="0"/>
                            <a:ea typeface="Verdana" charset="0"/>
                            <a:cs typeface="Verdana" charset="0"/>
                          </a:rPr>
                          <m:t>𝑚𝑎𝑥</m:t>
                        </m:r>
                      </m:sub>
                    </m:sSub>
                  </m:oMath>
                </a14:m>
                <a:r>
                  <a:rPr lang="nl-BE" dirty="0">
                    <a:solidFill>
                      <a:srgbClr val="0033A0"/>
                    </a:solidFill>
                    <a:latin typeface="Verdana" charset="0"/>
                    <a:ea typeface="Verdana" charset="0"/>
                    <a:cs typeface="Verdana" charset="0"/>
                  </a:rPr>
                  <a:t> of </a:t>
                </a:r>
                <a:r>
                  <a:rPr lang="nl-BE" dirty="0" err="1">
                    <a:solidFill>
                      <a:srgbClr val="0033A0"/>
                    </a:solidFill>
                    <a:latin typeface="Verdana" charset="0"/>
                    <a:ea typeface="Verdana" charset="0"/>
                    <a:cs typeface="Verdana" charset="0"/>
                  </a:rPr>
                  <a:t>the</a:t>
                </a:r>
                <a:r>
                  <a:rPr lang="nl-BE" dirty="0">
                    <a:solidFill>
                      <a:srgbClr val="0033A0"/>
                    </a:solidFill>
                    <a:latin typeface="Verdana" charset="0"/>
                    <a:ea typeface="Verdana" charset="0"/>
                    <a:cs typeface="Verdana" charset="0"/>
                  </a:rPr>
                  <a:t> shower</a:t>
                </a:r>
              </a:p>
            </p:txBody>
          </p:sp>
        </mc:Choice>
        <mc:Fallback xmlns="">
          <p:sp>
            <p:nvSpPr>
              <p:cNvPr id="22" name="Tekstvak 21">
                <a:extLst>
                  <a:ext uri="{FF2B5EF4-FFF2-40B4-BE49-F238E27FC236}">
                    <a16:creationId xmlns:a16="http://schemas.microsoft.com/office/drawing/2014/main" id="{FA9ACDBD-263B-7971-B039-966F47233B8B}"/>
                  </a:ext>
                </a:extLst>
              </p:cNvPr>
              <p:cNvSpPr txBox="1">
                <a:spLocks noRot="1" noChangeAspect="1" noMove="1" noResize="1" noEditPoints="1" noAdjustHandles="1" noChangeArrowheads="1" noChangeShapeType="1" noTextEdit="1"/>
              </p:cNvSpPr>
              <p:nvPr/>
            </p:nvSpPr>
            <p:spPr>
              <a:xfrm>
                <a:off x="7262812" y="5358884"/>
                <a:ext cx="2362200" cy="369332"/>
              </a:xfrm>
              <a:prstGeom prst="rect">
                <a:avLst/>
              </a:prstGeom>
              <a:blipFill>
                <a:blip r:embed="rId3"/>
                <a:stretch>
                  <a:fillRect t="-8197" r="-2062" b="-24590"/>
                </a:stretch>
              </a:blipFill>
            </p:spPr>
            <p:txBody>
              <a:bodyPr/>
              <a:lstStyle/>
              <a:p>
                <a:r>
                  <a:rPr lang="nl-BE">
                    <a:noFill/>
                  </a:rPr>
                  <a:t> </a:t>
                </a:r>
              </a:p>
            </p:txBody>
          </p:sp>
        </mc:Fallback>
      </mc:AlternateContent>
      <p:sp>
        <p:nvSpPr>
          <p:cNvPr id="23" name="Ovaal 22">
            <a:extLst>
              <a:ext uri="{FF2B5EF4-FFF2-40B4-BE49-F238E27FC236}">
                <a16:creationId xmlns:a16="http://schemas.microsoft.com/office/drawing/2014/main" id="{CA264302-C4B8-659D-F6BB-50FAEFC5ED6C}"/>
              </a:ext>
            </a:extLst>
          </p:cNvPr>
          <p:cNvSpPr/>
          <p:nvPr/>
        </p:nvSpPr>
        <p:spPr>
          <a:xfrm>
            <a:off x="7943850" y="4543276"/>
            <a:ext cx="81751" cy="81751"/>
          </a:xfrm>
          <a:prstGeom prst="ellipse">
            <a:avLst/>
          </a:prstGeom>
          <a:solidFill>
            <a:schemeClr val="accent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dirty="0" err="1">
              <a:solidFill>
                <a:srgbClr val="0033A0"/>
              </a:solidFill>
              <a:latin typeface="Verdana" charset="0"/>
              <a:ea typeface="Verdana" charset="0"/>
              <a:cs typeface="Verdana" charset="0"/>
            </a:endParaRPr>
          </a:p>
        </p:txBody>
      </p:sp>
      <p:sp>
        <p:nvSpPr>
          <p:cNvPr id="24" name="Rechthoek 23">
            <a:extLst>
              <a:ext uri="{FF2B5EF4-FFF2-40B4-BE49-F238E27FC236}">
                <a16:creationId xmlns:a16="http://schemas.microsoft.com/office/drawing/2014/main" id="{6F6E8C7F-5969-4670-299E-D499A8F8934E}"/>
              </a:ext>
            </a:extLst>
          </p:cNvPr>
          <p:cNvSpPr/>
          <p:nvPr/>
        </p:nvSpPr>
        <p:spPr>
          <a:xfrm>
            <a:off x="2371728" y="2027122"/>
            <a:ext cx="1609718" cy="46082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err="1">
                <a:solidFill>
                  <a:schemeClr val="bg1"/>
                </a:solidFill>
                <a:latin typeface="Verdana" charset="0"/>
                <a:ea typeface="Verdana" charset="0"/>
                <a:cs typeface="Verdana" charset="0"/>
              </a:rPr>
              <a:t>Geomagnetic</a:t>
            </a:r>
            <a:endParaRPr lang="nl-BE" sz="1600" dirty="0" err="1">
              <a:solidFill>
                <a:schemeClr val="bg1"/>
              </a:solidFill>
              <a:latin typeface="Verdana" charset="0"/>
              <a:ea typeface="Verdana" charset="0"/>
              <a:cs typeface="Verdana" charset="0"/>
            </a:endParaRPr>
          </a:p>
        </p:txBody>
      </p:sp>
      <p:sp>
        <p:nvSpPr>
          <p:cNvPr id="25" name="Rechthoek 24">
            <a:extLst>
              <a:ext uri="{FF2B5EF4-FFF2-40B4-BE49-F238E27FC236}">
                <a16:creationId xmlns:a16="http://schemas.microsoft.com/office/drawing/2014/main" id="{4B7D1DCF-24E9-4AE6-B95F-88EB178A08F2}"/>
              </a:ext>
            </a:extLst>
          </p:cNvPr>
          <p:cNvSpPr/>
          <p:nvPr/>
        </p:nvSpPr>
        <p:spPr>
          <a:xfrm>
            <a:off x="7767641" y="2027122"/>
            <a:ext cx="1685917" cy="46082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solidFill>
                  <a:schemeClr val="bg1"/>
                </a:solidFill>
                <a:latin typeface="Verdana" charset="0"/>
                <a:ea typeface="Verdana" charset="0"/>
                <a:cs typeface="Verdana" charset="0"/>
              </a:rPr>
              <a:t>Charge-</a:t>
            </a:r>
            <a:r>
              <a:rPr lang="nl-NL" sz="1600" dirty="0" err="1">
                <a:solidFill>
                  <a:schemeClr val="bg1"/>
                </a:solidFill>
                <a:latin typeface="Verdana" charset="0"/>
                <a:ea typeface="Verdana" charset="0"/>
                <a:cs typeface="Verdana" charset="0"/>
              </a:rPr>
              <a:t>excess</a:t>
            </a:r>
            <a:endParaRPr lang="nl-BE" sz="1600" dirty="0" err="1">
              <a:solidFill>
                <a:schemeClr val="bg1"/>
              </a:solidFill>
              <a:latin typeface="Verdana" charset="0"/>
              <a:ea typeface="Verdana" charset="0"/>
              <a:cs typeface="Verdana" charset="0"/>
            </a:endParaRPr>
          </a:p>
        </p:txBody>
      </p:sp>
      <p:sp>
        <p:nvSpPr>
          <p:cNvPr id="26" name="Tekstvak 25">
            <a:extLst>
              <a:ext uri="{FF2B5EF4-FFF2-40B4-BE49-F238E27FC236}">
                <a16:creationId xmlns:a16="http://schemas.microsoft.com/office/drawing/2014/main" id="{F74D0614-55EF-E216-B63B-29194C241DBB}"/>
              </a:ext>
            </a:extLst>
          </p:cNvPr>
          <p:cNvSpPr txBox="1"/>
          <p:nvPr/>
        </p:nvSpPr>
        <p:spPr>
          <a:xfrm rot="16200000">
            <a:off x="5155967" y="3650246"/>
            <a:ext cx="2567461" cy="338554"/>
          </a:xfrm>
          <a:prstGeom prst="rect">
            <a:avLst/>
          </a:prstGeom>
          <a:noFill/>
        </p:spPr>
        <p:txBody>
          <a:bodyPr wrap="square" rtlCol="0">
            <a:spAutoFit/>
          </a:bodyPr>
          <a:lstStyle/>
          <a:p>
            <a:r>
              <a:rPr lang="nl-NL" sz="1600" dirty="0">
                <a:solidFill>
                  <a:srgbClr val="0033A0"/>
                </a:solidFill>
                <a:latin typeface="Verdana" charset="0"/>
                <a:ea typeface="Verdana" charset="0"/>
                <a:cs typeface="Verdana" charset="0"/>
              </a:rPr>
              <a:t>Value of </a:t>
            </a:r>
            <a:r>
              <a:rPr lang="nl-NL" sz="1600" i="1" dirty="0">
                <a:solidFill>
                  <a:srgbClr val="0033A0"/>
                </a:solidFill>
                <a:latin typeface="Verdana" charset="0"/>
                <a:ea typeface="Verdana" charset="0"/>
                <a:cs typeface="Verdana" charset="0"/>
              </a:rPr>
              <a:t>a/b</a:t>
            </a:r>
            <a:r>
              <a:rPr lang="nl-NL" sz="1600" dirty="0">
                <a:solidFill>
                  <a:srgbClr val="0033A0"/>
                </a:solidFill>
                <a:latin typeface="Verdana" charset="0"/>
                <a:ea typeface="Verdana" charset="0"/>
                <a:cs typeface="Verdana" charset="0"/>
              </a:rPr>
              <a:t> parameter</a:t>
            </a:r>
            <a:endParaRPr lang="nl-BE" sz="1600" dirty="0">
              <a:solidFill>
                <a:srgbClr val="0033A0"/>
              </a:solidFill>
              <a:latin typeface="Verdana" charset="0"/>
              <a:ea typeface="Verdana" charset="0"/>
              <a:cs typeface="Verdana" charset="0"/>
            </a:endParaRPr>
          </a:p>
        </p:txBody>
      </p:sp>
    </p:spTree>
    <p:extLst>
      <p:ext uri="{BB962C8B-B14F-4D97-AF65-F5344CB8AC3E}">
        <p14:creationId xmlns:p14="http://schemas.microsoft.com/office/powerpoint/2010/main" val="4185863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7E214DE-A41B-4FCA-AF1E-821942B5822C}"/>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4A4AF96F-11F3-13DE-2016-CDD3FED70E6D}"/>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686A5CB8-067E-4981-9538-22FD6695BEC1}" type="datetime1">
              <a:rPr lang="nl-NL" smtClean="0"/>
              <a:pPr>
                <a:lnSpc>
                  <a:spcPct val="90000"/>
                </a:lnSpc>
                <a:spcAft>
                  <a:spcPts val="600"/>
                </a:spcAft>
              </a:pPr>
              <a:t>18-6-2023</a:t>
            </a:fld>
            <a:r>
              <a:rPr lang="nl-NL" dirty="0"/>
              <a:t> | 10</a:t>
            </a:r>
          </a:p>
        </p:txBody>
      </p:sp>
      <p:sp>
        <p:nvSpPr>
          <p:cNvPr id="14" name="Text Placeholder 4">
            <a:extLst>
              <a:ext uri="{FF2B5EF4-FFF2-40B4-BE49-F238E27FC236}">
                <a16:creationId xmlns:a16="http://schemas.microsoft.com/office/drawing/2014/main" id="{3DFB2C7D-C85C-FEF6-262D-6AB660AFFF2A}"/>
              </a:ext>
            </a:extLst>
          </p:cNvPr>
          <p:cNvSpPr>
            <a:spLocks noGrp="1"/>
          </p:cNvSpPr>
          <p:nvPr>
            <p:ph type="body" sz="quarter" idx="17"/>
          </p:nvPr>
        </p:nvSpPr>
        <p:spPr>
          <a:xfrm rot="10800000">
            <a:off x="10634792" y="2198072"/>
            <a:ext cx="1560357" cy="4051154"/>
          </a:xfrm>
        </p:spPr>
        <p:txBody>
          <a:bodyPr/>
          <a:lstStyle/>
          <a:p>
            <a:endParaRPr lang="en-US"/>
          </a:p>
        </p:txBody>
      </p:sp>
      <p:sp>
        <p:nvSpPr>
          <p:cNvPr id="16" name="Title 5">
            <a:extLst>
              <a:ext uri="{FF2B5EF4-FFF2-40B4-BE49-F238E27FC236}">
                <a16:creationId xmlns:a16="http://schemas.microsoft.com/office/drawing/2014/main" id="{112B2D86-39F5-3C8B-4C35-8F575E5B6CCD}"/>
              </a:ext>
            </a:extLst>
          </p:cNvPr>
          <p:cNvSpPr>
            <a:spLocks noGrp="1"/>
          </p:cNvSpPr>
          <p:nvPr>
            <p:ph type="title"/>
          </p:nvPr>
        </p:nvSpPr>
        <p:spPr>
          <a:xfrm>
            <a:off x="731838" y="711463"/>
            <a:ext cx="8848751" cy="341050"/>
          </a:xfrm>
        </p:spPr>
        <p:txBody>
          <a:bodyPr/>
          <a:lstStyle/>
          <a:p>
            <a:r>
              <a:rPr lang="en-US" dirty="0"/>
              <a:t>The spectral parameters are correlated with </a:t>
            </a:r>
            <a:r>
              <a:rPr lang="en-US" dirty="0" err="1"/>
              <a:t>xmax</a:t>
            </a:r>
            <a:endParaRPr lang="en-US" dirty="0"/>
          </a:p>
        </p:txBody>
      </p:sp>
      <p:sp>
        <p:nvSpPr>
          <p:cNvPr id="18" name="Subtitle 6">
            <a:extLst>
              <a:ext uri="{FF2B5EF4-FFF2-40B4-BE49-F238E27FC236}">
                <a16:creationId xmlns:a16="http://schemas.microsoft.com/office/drawing/2014/main" id="{E33CBD49-FCB4-B533-5000-5B43C1C87C1D}"/>
              </a:ext>
            </a:extLst>
          </p:cNvPr>
          <p:cNvSpPr>
            <a:spLocks noGrp="1"/>
          </p:cNvSpPr>
          <p:nvPr>
            <p:ph type="subTitle" idx="1"/>
          </p:nvPr>
        </p:nvSpPr>
        <p:spPr>
          <a:xfrm>
            <a:off x="731838" y="1104151"/>
            <a:ext cx="1748556" cy="335852"/>
          </a:xfrm>
        </p:spPr>
        <p:txBody>
          <a:bodyPr/>
          <a:lstStyle/>
          <a:p>
            <a:r>
              <a:rPr lang="en-US" dirty="0"/>
              <a:t>The method</a:t>
            </a:r>
          </a:p>
        </p:txBody>
      </p:sp>
      <mc:AlternateContent xmlns:mc="http://schemas.openxmlformats.org/markup-compatibility/2006" xmlns:a14="http://schemas.microsoft.com/office/drawing/2010/main">
        <mc:Choice Requires="a14">
          <p:sp>
            <p:nvSpPr>
              <p:cNvPr id="8" name="Tijdelijke aanduiding voor tekst 20">
                <a:extLst>
                  <a:ext uri="{FF2B5EF4-FFF2-40B4-BE49-F238E27FC236}">
                    <a16:creationId xmlns:a16="http://schemas.microsoft.com/office/drawing/2014/main" id="{33AC9663-1984-36A1-0D98-F7FFF8D73F76}"/>
                  </a:ext>
                </a:extLst>
              </p:cNvPr>
              <p:cNvSpPr txBox="1">
                <a:spLocks/>
              </p:cNvSpPr>
              <p:nvPr/>
            </p:nvSpPr>
            <p:spPr>
              <a:xfrm>
                <a:off x="731838" y="2201262"/>
                <a:ext cx="8859837" cy="3454384"/>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We repeat this process for 600 showers, simulated with CORSIKA and using CoREAS for the calculation of the radio emission.</a:t>
                </a:r>
                <a:endParaRPr lang="en-GB" dirty="0">
                  <a:solidFill>
                    <a:srgbClr val="003399"/>
                  </a:solidFill>
                </a:endParaRPr>
              </a:p>
              <a:p>
                <a:pPr lvl="1"/>
                <a:r>
                  <a:rPr lang="en-GB" dirty="0">
                    <a:solidFill>
                      <a:srgbClr val="003399"/>
                    </a:solidFill>
                  </a:rPr>
                  <a:t>We used QGSJETII-04 and FLUKA as hadronic interaction models.</a:t>
                </a:r>
              </a:p>
              <a:p>
                <a:pPr lvl="1"/>
                <a:r>
                  <a:rPr lang="en-GB" dirty="0">
                    <a:solidFill>
                      <a:srgbClr val="003399"/>
                    </a:solidFill>
                  </a:rPr>
                  <a:t>All showers had the same, vertical geometry.</a:t>
                </a:r>
              </a:p>
              <a:p>
                <a:pPr lvl="1"/>
                <a:r>
                  <a:rPr lang="en-GB" dirty="0">
                    <a:solidFill>
                      <a:srgbClr val="003399"/>
                    </a:solidFill>
                  </a:rPr>
                  <a:t>The atmosphere and magnetic field were also kept constant.</a:t>
                </a:r>
              </a:p>
              <a:p>
                <a:pPr lvl="1"/>
                <a:r>
                  <a:rPr lang="en-GB" dirty="0">
                    <a:solidFill>
                      <a:srgbClr val="003399"/>
                    </a:solidFill>
                  </a:rPr>
                  <a:t>Half of the showers had a proton as primary particle, the other half had an iron nucleus.</a:t>
                </a:r>
              </a:p>
              <a:p>
                <a:pPr lvl="1"/>
                <a:r>
                  <a:rPr lang="en-GB" dirty="0">
                    <a:solidFill>
                      <a:srgbClr val="003399"/>
                    </a:solidFill>
                  </a:rPr>
                  <a:t>For each primary type, we simulated showers with primary energies of </a:t>
                </a:r>
                <a14:m>
                  <m:oMath xmlns:m="http://schemas.openxmlformats.org/officeDocument/2006/math">
                    <m:sSup>
                      <m:sSupPr>
                        <m:ctrlPr>
                          <a:rPr lang="nl-NL" b="0" i="1" smtClean="0">
                            <a:solidFill>
                              <a:srgbClr val="003399"/>
                            </a:solidFill>
                            <a:latin typeface="Cambria Math" panose="02040503050406030204" pitchFamily="18" charset="0"/>
                          </a:rPr>
                        </m:ctrlPr>
                      </m:sSupPr>
                      <m:e>
                        <m:r>
                          <a:rPr lang="nl-NL" b="0" i="1" smtClean="0">
                            <a:solidFill>
                              <a:srgbClr val="003399"/>
                            </a:solidFill>
                            <a:latin typeface="Cambria Math" panose="02040503050406030204" pitchFamily="18" charset="0"/>
                          </a:rPr>
                          <m:t>10</m:t>
                        </m:r>
                      </m:e>
                      <m:sup>
                        <m:r>
                          <a:rPr lang="nl-NL" b="0" i="1" smtClean="0">
                            <a:solidFill>
                              <a:srgbClr val="003399"/>
                            </a:solidFill>
                            <a:latin typeface="Cambria Math" panose="02040503050406030204" pitchFamily="18" charset="0"/>
                          </a:rPr>
                          <m:t>17</m:t>
                        </m:r>
                      </m:sup>
                    </m:sSup>
                  </m:oMath>
                </a14:m>
                <a:r>
                  <a:rPr lang="en-GB" dirty="0">
                    <a:solidFill>
                      <a:srgbClr val="003399"/>
                    </a:solidFill>
                  </a:rPr>
                  <a:t>, </a:t>
                </a:r>
                <a14:m>
                  <m:oMath xmlns:m="http://schemas.openxmlformats.org/officeDocument/2006/math">
                    <m:sSup>
                      <m:sSupPr>
                        <m:ctrlPr>
                          <a:rPr lang="nl-NL" b="0" i="1" smtClean="0">
                            <a:solidFill>
                              <a:srgbClr val="003399"/>
                            </a:solidFill>
                            <a:latin typeface="Cambria Math" panose="02040503050406030204" pitchFamily="18" charset="0"/>
                          </a:rPr>
                        </m:ctrlPr>
                      </m:sSupPr>
                      <m:e>
                        <m:r>
                          <a:rPr lang="nl-NL" b="0" i="1" smtClean="0">
                            <a:solidFill>
                              <a:srgbClr val="003399"/>
                            </a:solidFill>
                            <a:latin typeface="Cambria Math" panose="02040503050406030204" pitchFamily="18" charset="0"/>
                          </a:rPr>
                          <m:t>10</m:t>
                        </m:r>
                      </m:e>
                      <m:sup>
                        <m:r>
                          <a:rPr lang="nl-NL" b="0" i="1" smtClean="0">
                            <a:solidFill>
                              <a:srgbClr val="003399"/>
                            </a:solidFill>
                            <a:latin typeface="Cambria Math" panose="02040503050406030204" pitchFamily="18" charset="0"/>
                          </a:rPr>
                          <m:t>18</m:t>
                        </m:r>
                      </m:sup>
                    </m:sSup>
                  </m:oMath>
                </a14:m>
                <a:r>
                  <a:rPr lang="en-GB" dirty="0">
                    <a:solidFill>
                      <a:srgbClr val="003399"/>
                    </a:solidFill>
                  </a:rPr>
                  <a:t> and </a:t>
                </a:r>
                <a14:m>
                  <m:oMath xmlns:m="http://schemas.openxmlformats.org/officeDocument/2006/math">
                    <m:sSup>
                      <m:sSupPr>
                        <m:ctrlPr>
                          <a:rPr lang="nl-NL" b="0" i="1" smtClean="0">
                            <a:solidFill>
                              <a:srgbClr val="003399"/>
                            </a:solidFill>
                            <a:latin typeface="Cambria Math" panose="02040503050406030204" pitchFamily="18" charset="0"/>
                          </a:rPr>
                        </m:ctrlPr>
                      </m:sSupPr>
                      <m:e>
                        <m:r>
                          <a:rPr lang="nl-NL" b="0" i="1" smtClean="0">
                            <a:solidFill>
                              <a:srgbClr val="003399"/>
                            </a:solidFill>
                            <a:latin typeface="Cambria Math" panose="02040503050406030204" pitchFamily="18" charset="0"/>
                          </a:rPr>
                          <m:t>10</m:t>
                        </m:r>
                      </m:e>
                      <m:sup>
                        <m:r>
                          <a:rPr lang="nl-NL" b="0" i="1" smtClean="0">
                            <a:solidFill>
                              <a:srgbClr val="003399"/>
                            </a:solidFill>
                            <a:latin typeface="Cambria Math" panose="02040503050406030204" pitchFamily="18" charset="0"/>
                          </a:rPr>
                          <m:t>19</m:t>
                        </m:r>
                      </m:sup>
                    </m:sSup>
                  </m:oMath>
                </a14:m>
                <a:r>
                  <a:rPr lang="en-GB" dirty="0">
                    <a:solidFill>
                      <a:srgbClr val="003399"/>
                    </a:solidFill>
                  </a:rPr>
                  <a:t> eV (100 showers for each energy).</a:t>
                </a:r>
              </a:p>
              <a:p>
                <a:pPr lvl="1"/>
                <a:endParaRPr lang="en-GB" dirty="0">
                  <a:solidFill>
                    <a:srgbClr val="003399"/>
                  </a:solidFill>
                </a:endParaRPr>
              </a:p>
            </p:txBody>
          </p:sp>
        </mc:Choice>
        <mc:Fallback xmlns="">
          <p:sp>
            <p:nvSpPr>
              <p:cNvPr id="8" name="Tijdelijke aanduiding voor tekst 20">
                <a:extLst>
                  <a:ext uri="{FF2B5EF4-FFF2-40B4-BE49-F238E27FC236}">
                    <a16:creationId xmlns:a16="http://schemas.microsoft.com/office/drawing/2014/main" id="{33AC9663-1984-36A1-0D98-F7FFF8D73F76}"/>
                  </a:ext>
                </a:extLst>
              </p:cNvPr>
              <p:cNvSpPr txBox="1">
                <a:spLocks noRot="1" noChangeAspect="1" noMove="1" noResize="1" noEditPoints="1" noAdjustHandles="1" noChangeArrowheads="1" noChangeShapeType="1" noTextEdit="1"/>
              </p:cNvSpPr>
              <p:nvPr/>
            </p:nvSpPr>
            <p:spPr>
              <a:xfrm>
                <a:off x="731838" y="2201262"/>
                <a:ext cx="8859837" cy="3454384"/>
              </a:xfrm>
              <a:prstGeom prst="rect">
                <a:avLst/>
              </a:prstGeom>
              <a:blipFill>
                <a:blip r:embed="rId2"/>
                <a:stretch>
                  <a:fillRect l="-413" t="-882" r="-1101"/>
                </a:stretch>
              </a:blipFill>
            </p:spPr>
            <p:txBody>
              <a:bodyPr/>
              <a:lstStyle/>
              <a:p>
                <a:r>
                  <a:rPr lang="nl-BE">
                    <a:noFill/>
                  </a:rPr>
                  <a:t> </a:t>
                </a:r>
              </a:p>
            </p:txBody>
          </p:sp>
        </mc:Fallback>
      </mc:AlternateContent>
    </p:spTree>
    <p:extLst>
      <p:ext uri="{BB962C8B-B14F-4D97-AF65-F5344CB8AC3E}">
        <p14:creationId xmlns:p14="http://schemas.microsoft.com/office/powerpoint/2010/main" val="310443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F5C3422-D7F5-5D8A-975B-9AFBA14E8CE9}"/>
              </a:ext>
            </a:extLst>
          </p:cNvPr>
          <p:cNvSpPr>
            <a:spLocks noGrp="1"/>
          </p:cNvSpPr>
          <p:nvPr>
            <p:ph type="ftr" sz="quarter" idx="10"/>
          </p:nvPr>
        </p:nvSpPr>
        <p:spPr/>
        <p:txBody>
          <a:bodyPr/>
          <a:lstStyle/>
          <a:p>
            <a:r>
              <a:rPr lang="nl-NL"/>
              <a:t>Titel van de presentatie</a:t>
            </a:r>
            <a:endParaRPr lang="nl-NL" dirty="0"/>
          </a:p>
        </p:txBody>
      </p:sp>
      <p:sp>
        <p:nvSpPr>
          <p:cNvPr id="3" name="Tijdelijke aanduiding voor dianummer 2">
            <a:extLst>
              <a:ext uri="{FF2B5EF4-FFF2-40B4-BE49-F238E27FC236}">
                <a16:creationId xmlns:a16="http://schemas.microsoft.com/office/drawing/2014/main" id="{E5E3CEDB-3374-878A-8E49-0DAD0C406FFA}"/>
              </a:ext>
            </a:extLst>
          </p:cNvPr>
          <p:cNvSpPr>
            <a:spLocks noGrp="1"/>
          </p:cNvSpPr>
          <p:nvPr>
            <p:ph type="sldNum" sz="quarter" idx="11"/>
          </p:nvPr>
        </p:nvSpPr>
        <p:spPr/>
        <p:txBody>
          <a:bodyPr/>
          <a:lstStyle/>
          <a:p>
            <a:r>
              <a:rPr lang="nl-NL"/>
              <a:t> </a:t>
            </a:r>
            <a:fld id="{BF787620-697A-4A0C-B2BD-1C1F6B58F92C}" type="datetime1">
              <a:rPr lang="nl-NL" smtClean="0"/>
              <a:pPr/>
              <a:t>18-6-2023</a:t>
            </a:fld>
            <a:r>
              <a:rPr lang="nl-NL"/>
              <a:t> | </a:t>
            </a:r>
            <a:fld id="{2DAB09C5-3251-4B47-B002-D03712DC64C3}" type="slidenum">
              <a:rPr lang="nl-NL" smtClean="0"/>
              <a:pPr/>
              <a:t>16</a:t>
            </a:fld>
            <a:endParaRPr lang="nl-NL" dirty="0"/>
          </a:p>
        </p:txBody>
      </p:sp>
      <p:sp>
        <p:nvSpPr>
          <p:cNvPr id="4" name="Ondertitel 3">
            <a:extLst>
              <a:ext uri="{FF2B5EF4-FFF2-40B4-BE49-F238E27FC236}">
                <a16:creationId xmlns:a16="http://schemas.microsoft.com/office/drawing/2014/main" id="{252F2C85-3B9E-9743-8540-0B517D91C45D}"/>
              </a:ext>
            </a:extLst>
          </p:cNvPr>
          <p:cNvSpPr>
            <a:spLocks noGrp="1"/>
          </p:cNvSpPr>
          <p:nvPr>
            <p:ph type="subTitle" idx="1"/>
          </p:nvPr>
        </p:nvSpPr>
        <p:spPr/>
        <p:txBody>
          <a:bodyPr/>
          <a:lstStyle/>
          <a:p>
            <a:endParaRPr lang="nl-BE"/>
          </a:p>
        </p:txBody>
      </p:sp>
      <p:sp>
        <p:nvSpPr>
          <p:cNvPr id="6" name="Titel 5">
            <a:extLst>
              <a:ext uri="{FF2B5EF4-FFF2-40B4-BE49-F238E27FC236}">
                <a16:creationId xmlns:a16="http://schemas.microsoft.com/office/drawing/2014/main" id="{11F6F7DB-8E4E-A044-EA6A-F4F8A10CEE04}"/>
              </a:ext>
            </a:extLst>
          </p:cNvPr>
          <p:cNvSpPr>
            <a:spLocks noGrp="1"/>
          </p:cNvSpPr>
          <p:nvPr>
            <p:ph type="title"/>
          </p:nvPr>
        </p:nvSpPr>
        <p:spPr/>
        <p:txBody>
          <a:bodyPr/>
          <a:lstStyle/>
          <a:p>
            <a:endParaRPr lang="nl-BE"/>
          </a:p>
        </p:txBody>
      </p:sp>
      <p:pic>
        <p:nvPicPr>
          <p:cNvPr id="10" name="Afbeelding 9" descr="Afbeelding met tekst, diagram, lijn, Perceel&#10;&#10;Automatisch gegenereerde beschrijving">
            <a:extLst>
              <a:ext uri="{FF2B5EF4-FFF2-40B4-BE49-F238E27FC236}">
                <a16:creationId xmlns:a16="http://schemas.microsoft.com/office/drawing/2014/main" id="{A8B4C861-FBE7-5B30-7C3F-E7C20F2A24A4}"/>
              </a:ext>
            </a:extLst>
          </p:cNvPr>
          <p:cNvPicPr>
            <a:picLocks noChangeAspect="1"/>
          </p:cNvPicPr>
          <p:nvPr/>
        </p:nvPicPr>
        <p:blipFill>
          <a:blip r:embed="rId2"/>
          <a:stretch>
            <a:fillRect/>
          </a:stretch>
        </p:blipFill>
        <p:spPr>
          <a:xfrm>
            <a:off x="0" y="133397"/>
            <a:ext cx="12200979" cy="6534103"/>
          </a:xfrm>
          <a:prstGeom prst="rect">
            <a:avLst/>
          </a:prstGeom>
        </p:spPr>
      </p:pic>
      <p:sp>
        <p:nvSpPr>
          <p:cNvPr id="11" name="Rechthoek: afgeronde hoeken 10">
            <a:extLst>
              <a:ext uri="{FF2B5EF4-FFF2-40B4-BE49-F238E27FC236}">
                <a16:creationId xmlns:a16="http://schemas.microsoft.com/office/drawing/2014/main" id="{AA60D876-37D9-8EC5-105C-12E36B6A2929}"/>
              </a:ext>
            </a:extLst>
          </p:cNvPr>
          <p:cNvSpPr/>
          <p:nvPr/>
        </p:nvSpPr>
        <p:spPr>
          <a:xfrm>
            <a:off x="4582069" y="2928937"/>
            <a:ext cx="2981325" cy="1000125"/>
          </a:xfrm>
          <a:prstGeom prst="roundRect">
            <a:avLst/>
          </a:prstGeom>
          <a:solidFill>
            <a:schemeClr val="accent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err="1">
                <a:solidFill>
                  <a:schemeClr val="bg1"/>
                </a:solidFill>
                <a:latin typeface="Verdana" charset="0"/>
                <a:ea typeface="Verdana" charset="0"/>
                <a:cs typeface="Verdana" charset="0"/>
              </a:rPr>
              <a:t>Spectral</a:t>
            </a:r>
            <a:r>
              <a:rPr lang="nl-NL" sz="2000" dirty="0">
                <a:solidFill>
                  <a:schemeClr val="bg1"/>
                </a:solidFill>
                <a:latin typeface="Verdana" charset="0"/>
                <a:ea typeface="Verdana" charset="0"/>
                <a:cs typeface="Verdana" charset="0"/>
              </a:rPr>
              <a:t> </a:t>
            </a:r>
            <a:r>
              <a:rPr lang="nl-NL" sz="2000" dirty="0" err="1">
                <a:solidFill>
                  <a:schemeClr val="bg1"/>
                </a:solidFill>
                <a:latin typeface="Verdana" charset="0"/>
                <a:ea typeface="Verdana" charset="0"/>
                <a:cs typeface="Verdana" charset="0"/>
              </a:rPr>
              <a:t>functions</a:t>
            </a:r>
            <a:endParaRPr lang="nl-BE" sz="2000" dirty="0" err="1">
              <a:solidFill>
                <a:schemeClr val="bg1"/>
              </a:solidFill>
              <a:latin typeface="Verdana" charset="0"/>
              <a:ea typeface="Verdana" charset="0"/>
              <a:cs typeface="Verdana" charset="0"/>
            </a:endParaRPr>
          </a:p>
        </p:txBody>
      </p:sp>
      <p:cxnSp>
        <p:nvCxnSpPr>
          <p:cNvPr id="13" name="Rechte verbindingslijn met pijl 12">
            <a:extLst>
              <a:ext uri="{FF2B5EF4-FFF2-40B4-BE49-F238E27FC236}">
                <a16:creationId xmlns:a16="http://schemas.microsoft.com/office/drawing/2014/main" id="{F143C935-E4DD-AB23-4086-F162700493A5}"/>
              </a:ext>
            </a:extLst>
          </p:cNvPr>
          <p:cNvCxnSpPr>
            <a:cxnSpLocks/>
            <a:stCxn id="11" idx="0"/>
          </p:cNvCxnSpPr>
          <p:nvPr/>
        </p:nvCxnSpPr>
        <p:spPr>
          <a:xfrm flipH="1" flipV="1">
            <a:off x="3629025" y="881988"/>
            <a:ext cx="2443707" cy="2046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31612043-E22D-4A0E-1E95-192D6D0BFD64}"/>
              </a:ext>
            </a:extLst>
          </p:cNvPr>
          <p:cNvCxnSpPr>
            <a:stCxn id="11" idx="1"/>
          </p:cNvCxnSpPr>
          <p:nvPr/>
        </p:nvCxnSpPr>
        <p:spPr>
          <a:xfrm flipH="1">
            <a:off x="3829050" y="3429000"/>
            <a:ext cx="753019"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B18E907F-241F-8468-8C30-96945EC5DC25}"/>
              </a:ext>
            </a:extLst>
          </p:cNvPr>
          <p:cNvCxnSpPr>
            <a:cxnSpLocks/>
            <a:stCxn id="11" idx="2"/>
          </p:cNvCxnSpPr>
          <p:nvPr/>
        </p:nvCxnSpPr>
        <p:spPr>
          <a:xfrm>
            <a:off x="6072732" y="3929062"/>
            <a:ext cx="880518" cy="638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4F16E1EF-E7E1-DA68-A72D-8EA520D9974D}"/>
              </a:ext>
            </a:extLst>
          </p:cNvPr>
          <p:cNvCxnSpPr>
            <a:stCxn id="11" idx="3"/>
          </p:cNvCxnSpPr>
          <p:nvPr/>
        </p:nvCxnSpPr>
        <p:spPr>
          <a:xfrm flipV="1">
            <a:off x="7563394" y="1272077"/>
            <a:ext cx="1418681" cy="2156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3D7551DD-761F-A3D0-655B-02E1F3AD62AC}"/>
              </a:ext>
            </a:extLst>
          </p:cNvPr>
          <p:cNvCxnSpPr>
            <a:stCxn id="11" idx="0"/>
          </p:cNvCxnSpPr>
          <p:nvPr/>
        </p:nvCxnSpPr>
        <p:spPr>
          <a:xfrm flipV="1">
            <a:off x="6072732" y="1581150"/>
            <a:ext cx="528093" cy="1347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86BAED7-68AD-0964-94D2-0EBFC0EDE7C7}"/>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7BFC435E-00EB-22C2-398D-306ACD90610E}"/>
              </a:ext>
            </a:extLst>
          </p:cNvPr>
          <p:cNvSpPr>
            <a:spLocks noGrp="1"/>
          </p:cNvSpPr>
          <p:nvPr>
            <p:ph type="sldNum" sz="quarter" idx="11"/>
          </p:nvPr>
        </p:nvSpPr>
        <p:spPr/>
        <p:txBody>
          <a:bodyPr/>
          <a:lstStyle/>
          <a:p>
            <a:r>
              <a:rPr lang="nl-NL" dirty="0"/>
              <a:t> </a:t>
            </a:r>
            <a:fld id="{1AD60610-1D45-451F-AD6C-3234208EFBB0}" type="datetime1">
              <a:rPr lang="nl-NL" smtClean="0"/>
              <a:pPr/>
              <a:t>18-6-2023</a:t>
            </a:fld>
            <a:r>
              <a:rPr lang="nl-NL" dirty="0"/>
              <a:t> | 11</a:t>
            </a:r>
          </a:p>
        </p:txBody>
      </p:sp>
      <p:sp>
        <p:nvSpPr>
          <p:cNvPr id="4" name="Ondertitel 3">
            <a:extLst>
              <a:ext uri="{FF2B5EF4-FFF2-40B4-BE49-F238E27FC236}">
                <a16:creationId xmlns:a16="http://schemas.microsoft.com/office/drawing/2014/main" id="{A370AA89-C39D-D54B-6021-BC01009253D6}"/>
              </a:ext>
            </a:extLst>
          </p:cNvPr>
          <p:cNvSpPr>
            <a:spLocks noGrp="1"/>
          </p:cNvSpPr>
          <p:nvPr>
            <p:ph type="subTitle" idx="1"/>
          </p:nvPr>
        </p:nvSpPr>
        <p:spPr>
          <a:xfrm>
            <a:off x="731838" y="1360141"/>
            <a:ext cx="1748556" cy="335852"/>
          </a:xfrm>
        </p:spPr>
        <p:txBody>
          <a:bodyPr/>
          <a:lstStyle/>
          <a:p>
            <a:r>
              <a:rPr lang="nl-NL" dirty="0"/>
              <a:t>The </a:t>
            </a:r>
            <a:r>
              <a:rPr lang="nl-NL" dirty="0" err="1"/>
              <a:t>method</a:t>
            </a:r>
            <a:endParaRPr lang="nl-BE" dirty="0"/>
          </a:p>
        </p:txBody>
      </p:sp>
      <p:sp>
        <p:nvSpPr>
          <p:cNvPr id="5" name="Tijdelijke aanduiding voor tekst 4">
            <a:extLst>
              <a:ext uri="{FF2B5EF4-FFF2-40B4-BE49-F238E27FC236}">
                <a16:creationId xmlns:a16="http://schemas.microsoft.com/office/drawing/2014/main" id="{F5AE67B4-C91E-6B80-5523-EEB57DE8BA45}"/>
              </a:ext>
            </a:extLst>
          </p:cNvPr>
          <p:cNvSpPr>
            <a:spLocks noGrp="1"/>
          </p:cNvSpPr>
          <p:nvPr>
            <p:ph type="body" sz="quarter" idx="13"/>
          </p:nvPr>
        </p:nvSpPr>
        <p:spPr>
          <a:xfrm>
            <a:off x="634795" y="2066319"/>
            <a:ext cx="9387746" cy="991185"/>
          </a:xfrm>
        </p:spPr>
        <p:txBody>
          <a:bodyPr/>
          <a:lstStyle/>
          <a:p>
            <a:r>
              <a:rPr lang="nl-NL" dirty="0"/>
              <a:t>The </a:t>
            </a:r>
            <a:r>
              <a:rPr lang="nl-NL" dirty="0" err="1"/>
              <a:t>previous</a:t>
            </a:r>
            <a:r>
              <a:rPr lang="nl-NL" dirty="0"/>
              <a:t> plot was made </a:t>
            </a:r>
            <a:r>
              <a:rPr lang="nl-NL" dirty="0" err="1"/>
              <a:t>for</a:t>
            </a:r>
            <a:r>
              <a:rPr lang="nl-NL" dirty="0"/>
              <a:t> </a:t>
            </a:r>
            <a:r>
              <a:rPr lang="nl-NL" dirty="0" err="1"/>
              <a:t>one</a:t>
            </a:r>
            <a:r>
              <a:rPr lang="nl-NL" dirty="0"/>
              <a:t> </a:t>
            </a:r>
            <a:r>
              <a:rPr lang="nl-NL" dirty="0" err="1"/>
              <a:t>atmospheric</a:t>
            </a:r>
            <a:r>
              <a:rPr lang="nl-NL" dirty="0"/>
              <a:t> slice </a:t>
            </a:r>
            <a:r>
              <a:rPr lang="nl-NL" dirty="0" err="1"/>
              <a:t>and</a:t>
            </a:r>
            <a:r>
              <a:rPr lang="nl-NL" dirty="0"/>
              <a:t> </a:t>
            </a:r>
            <a:r>
              <a:rPr lang="nl-NL" dirty="0" err="1"/>
              <a:t>for</a:t>
            </a:r>
            <a:r>
              <a:rPr lang="nl-NL" dirty="0"/>
              <a:t> a single </a:t>
            </a:r>
            <a:r>
              <a:rPr lang="nl-NL" dirty="0" err="1"/>
              <a:t>antenna</a:t>
            </a:r>
            <a:r>
              <a:rPr lang="nl-NL" dirty="0"/>
              <a:t>. We </a:t>
            </a:r>
            <a:r>
              <a:rPr lang="nl-NL" dirty="0" err="1"/>
              <a:t>can</a:t>
            </a:r>
            <a:r>
              <a:rPr lang="nl-NL" dirty="0"/>
              <a:t> do </a:t>
            </a:r>
            <a:r>
              <a:rPr lang="nl-NL" dirty="0" err="1"/>
              <a:t>this</a:t>
            </a:r>
            <a:r>
              <a:rPr lang="nl-NL" dirty="0"/>
              <a:t> </a:t>
            </a:r>
            <a:r>
              <a:rPr lang="nl-NL" dirty="0" err="1"/>
              <a:t>for</a:t>
            </a:r>
            <a:r>
              <a:rPr lang="nl-NL" dirty="0"/>
              <a:t> </a:t>
            </a:r>
            <a:r>
              <a:rPr lang="nl-NL" dirty="0" err="1"/>
              <a:t>every</a:t>
            </a:r>
            <a:r>
              <a:rPr lang="nl-NL" dirty="0"/>
              <a:t> </a:t>
            </a:r>
            <a:r>
              <a:rPr lang="nl-NL" dirty="0" err="1"/>
              <a:t>simulated</a:t>
            </a:r>
            <a:r>
              <a:rPr lang="nl-NL" dirty="0"/>
              <a:t> </a:t>
            </a:r>
            <a:r>
              <a:rPr lang="nl-NL" dirty="0" err="1"/>
              <a:t>antenna</a:t>
            </a:r>
            <a:r>
              <a:rPr lang="nl-NL" dirty="0"/>
              <a:t>, </a:t>
            </a:r>
            <a:r>
              <a:rPr lang="nl-NL" dirty="0" err="1"/>
              <a:t>going</a:t>
            </a:r>
            <a:r>
              <a:rPr lang="nl-NL" dirty="0"/>
              <a:t> over </a:t>
            </a:r>
            <a:r>
              <a:rPr lang="nl-NL" dirty="0" err="1"/>
              <a:t>every</a:t>
            </a:r>
            <a:r>
              <a:rPr lang="nl-NL" dirty="0"/>
              <a:t> of </a:t>
            </a:r>
            <a:r>
              <a:rPr lang="nl-NL" dirty="0" err="1"/>
              <a:t>the</a:t>
            </a:r>
            <a:r>
              <a:rPr lang="nl-NL" dirty="0"/>
              <a:t> 207 slices </a:t>
            </a:r>
            <a:r>
              <a:rPr lang="nl-NL" dirty="0" err="1"/>
              <a:t>to</a:t>
            </a:r>
            <a:r>
              <a:rPr lang="nl-NL" dirty="0"/>
              <a:t> </a:t>
            </a:r>
            <a:r>
              <a:rPr lang="nl-NL" dirty="0" err="1"/>
              <a:t>obtain</a:t>
            </a:r>
            <a:r>
              <a:rPr lang="nl-NL" dirty="0"/>
              <a:t> </a:t>
            </a:r>
            <a:r>
              <a:rPr lang="nl-NL" dirty="0" err="1"/>
              <a:t>the</a:t>
            </a:r>
            <a:r>
              <a:rPr lang="nl-NL" dirty="0"/>
              <a:t> complete </a:t>
            </a:r>
            <a:r>
              <a:rPr lang="nl-NL" b="1" dirty="0" err="1"/>
              <a:t>spectral</a:t>
            </a:r>
            <a:r>
              <a:rPr lang="nl-NL" b="1" dirty="0"/>
              <a:t> </a:t>
            </a:r>
            <a:r>
              <a:rPr lang="nl-NL" b="1" dirty="0" err="1"/>
              <a:t>functions</a:t>
            </a:r>
            <a:endParaRPr lang="nl-BE" b="1" dirty="0"/>
          </a:p>
        </p:txBody>
      </p:sp>
      <p:sp>
        <p:nvSpPr>
          <p:cNvPr id="6" name="Titel 5">
            <a:extLst>
              <a:ext uri="{FF2B5EF4-FFF2-40B4-BE49-F238E27FC236}">
                <a16:creationId xmlns:a16="http://schemas.microsoft.com/office/drawing/2014/main" id="{23EEDB0B-E77B-64CE-92EF-0E203A3C7D13}"/>
              </a:ext>
            </a:extLst>
          </p:cNvPr>
          <p:cNvSpPr>
            <a:spLocks noGrp="1"/>
          </p:cNvSpPr>
          <p:nvPr>
            <p:ph type="title"/>
          </p:nvPr>
        </p:nvSpPr>
        <p:spPr>
          <a:xfrm>
            <a:off x="731837" y="662754"/>
            <a:ext cx="9929688" cy="645749"/>
          </a:xfrm>
        </p:spPr>
        <p:txBody>
          <a:bodyPr/>
          <a:lstStyle/>
          <a:p>
            <a:r>
              <a:rPr lang="nl-NL" dirty="0"/>
              <a:t>The </a:t>
            </a:r>
            <a:r>
              <a:rPr lang="nl-NL" dirty="0" err="1"/>
              <a:t>spectral</a:t>
            </a:r>
            <a:r>
              <a:rPr lang="nl-NL" dirty="0"/>
              <a:t> </a:t>
            </a:r>
            <a:r>
              <a:rPr lang="nl-NL" dirty="0" err="1"/>
              <a:t>functions</a:t>
            </a:r>
            <a:r>
              <a:rPr lang="nl-NL" dirty="0"/>
              <a:t> </a:t>
            </a:r>
            <a:r>
              <a:rPr lang="nl-NL" dirty="0" err="1"/>
              <a:t>encode</a:t>
            </a:r>
            <a:r>
              <a:rPr lang="nl-NL" dirty="0"/>
              <a:t> </a:t>
            </a:r>
            <a:r>
              <a:rPr lang="nl-NL" dirty="0" err="1"/>
              <a:t>the</a:t>
            </a:r>
            <a:r>
              <a:rPr lang="nl-NL" dirty="0"/>
              <a:t> </a:t>
            </a:r>
            <a:r>
              <a:rPr lang="nl-NL" dirty="0" err="1"/>
              <a:t>parabolic</a:t>
            </a:r>
            <a:r>
              <a:rPr lang="nl-NL" dirty="0"/>
              <a:t> </a:t>
            </a:r>
            <a:r>
              <a:rPr lang="nl-NL" dirty="0" err="1"/>
              <a:t>dependence</a:t>
            </a:r>
            <a:br>
              <a:rPr lang="nl-NL" dirty="0"/>
            </a:br>
            <a:r>
              <a:rPr lang="nl-NL" dirty="0"/>
              <a:t>of </a:t>
            </a:r>
            <a:r>
              <a:rPr lang="nl-NL" dirty="0" err="1"/>
              <a:t>the</a:t>
            </a:r>
            <a:r>
              <a:rPr lang="nl-NL" dirty="0"/>
              <a:t> </a:t>
            </a:r>
            <a:r>
              <a:rPr lang="nl-NL" dirty="0" err="1"/>
              <a:t>spectral</a:t>
            </a:r>
            <a:r>
              <a:rPr lang="nl-NL" dirty="0"/>
              <a:t> parameters on Xmax</a:t>
            </a:r>
            <a:endParaRPr lang="nl-BE" dirty="0"/>
          </a:p>
        </p:txBody>
      </p:sp>
      <p:pic>
        <p:nvPicPr>
          <p:cNvPr id="8" name="Afbeelding 7">
            <a:extLst>
              <a:ext uri="{FF2B5EF4-FFF2-40B4-BE49-F238E27FC236}">
                <a16:creationId xmlns:a16="http://schemas.microsoft.com/office/drawing/2014/main" id="{557931C4-20B3-F0A5-46C6-BFC3824AE8C2}"/>
              </a:ext>
            </a:extLst>
          </p:cNvPr>
          <p:cNvPicPr>
            <a:picLocks noChangeAspect="1"/>
          </p:cNvPicPr>
          <p:nvPr/>
        </p:nvPicPr>
        <p:blipFill>
          <a:blip r:embed="rId2"/>
          <a:stretch>
            <a:fillRect/>
          </a:stretch>
        </p:blipFill>
        <p:spPr>
          <a:xfrm>
            <a:off x="1814702" y="3106796"/>
            <a:ext cx="7763958" cy="1895740"/>
          </a:xfrm>
          <a:prstGeom prst="rect">
            <a:avLst/>
          </a:prstGeom>
        </p:spPr>
      </p:pic>
    </p:spTree>
    <p:extLst>
      <p:ext uri="{BB962C8B-B14F-4D97-AF65-F5344CB8AC3E}">
        <p14:creationId xmlns:p14="http://schemas.microsoft.com/office/powerpoint/2010/main" val="122422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50521FDC-B71D-6F3B-6668-3647F4C8E619}"/>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21EDBE22-3254-0E63-F5C3-968593E7D015}"/>
              </a:ext>
            </a:extLst>
          </p:cNvPr>
          <p:cNvSpPr>
            <a:spLocks noGrp="1"/>
          </p:cNvSpPr>
          <p:nvPr>
            <p:ph type="sldNum" sz="quarter" idx="11"/>
          </p:nvPr>
        </p:nvSpPr>
        <p:spPr/>
        <p:txBody>
          <a:bodyPr/>
          <a:lstStyle/>
          <a:p>
            <a:r>
              <a:rPr lang="nl-NL" dirty="0"/>
              <a:t> </a:t>
            </a:r>
            <a:fld id="{106767B7-4259-4F08-9A20-9DF29978E8AA}" type="datetime1">
              <a:rPr lang="nl-NL" smtClean="0"/>
              <a:pPr/>
              <a:t>18-6-2023</a:t>
            </a:fld>
            <a:r>
              <a:rPr lang="nl-NL" dirty="0"/>
              <a:t> | 12</a:t>
            </a:r>
          </a:p>
        </p:txBody>
      </p:sp>
      <p:sp>
        <p:nvSpPr>
          <p:cNvPr id="4" name="Ondertitel 3">
            <a:extLst>
              <a:ext uri="{FF2B5EF4-FFF2-40B4-BE49-F238E27FC236}">
                <a16:creationId xmlns:a16="http://schemas.microsoft.com/office/drawing/2014/main" id="{6F7A52B6-5FAA-9541-0FF8-D0A63F58B4FF}"/>
              </a:ext>
            </a:extLst>
          </p:cNvPr>
          <p:cNvSpPr>
            <a:spLocks noGrp="1"/>
          </p:cNvSpPr>
          <p:nvPr>
            <p:ph type="subTitle" idx="1"/>
          </p:nvPr>
        </p:nvSpPr>
        <p:spPr>
          <a:xfrm>
            <a:off x="731838" y="1104151"/>
            <a:ext cx="2080378" cy="335852"/>
          </a:xfrm>
        </p:spPr>
        <p:txBody>
          <a:bodyPr/>
          <a:lstStyle/>
          <a:p>
            <a:r>
              <a:rPr lang="nl-BE" dirty="0"/>
              <a:t>The </a:t>
            </a:r>
            <a:r>
              <a:rPr lang="nl-BE" dirty="0" err="1"/>
              <a:t>synthesis</a:t>
            </a:r>
            <a:endParaRPr lang="nl-BE"/>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216447CA-3413-09C9-87F5-A6B4AB6DA177}"/>
                  </a:ext>
                </a:extLst>
              </p:cNvPr>
              <p:cNvSpPr>
                <a:spLocks noGrp="1"/>
              </p:cNvSpPr>
              <p:nvPr>
                <p:ph type="body" sz="quarter" idx="13"/>
              </p:nvPr>
            </p:nvSpPr>
            <p:spPr/>
            <p:txBody>
              <a:bodyPr/>
              <a:lstStyle/>
              <a:p>
                <a:r>
                  <a:rPr lang="nl-NL" dirty="0"/>
                  <a:t>Given a target </a:t>
                </a:r>
                <a:r>
                  <a:rPr lang="nl-NL" dirty="0" err="1"/>
                  <a:t>longitudinal</a:t>
                </a:r>
                <a:r>
                  <a:rPr lang="nl-NL" dirty="0"/>
                  <a:t> profile, we </a:t>
                </a:r>
                <a:r>
                  <a:rPr lang="nl-NL" dirty="0" err="1"/>
                  <a:t>can</a:t>
                </a:r>
                <a:r>
                  <a:rPr lang="nl-NL" dirty="0"/>
                  <a:t> </a:t>
                </a:r>
                <a:r>
                  <a:rPr lang="nl-NL" dirty="0" err="1"/>
                  <a:t>use</a:t>
                </a:r>
                <a:r>
                  <a:rPr lang="nl-NL" dirty="0"/>
                  <a:t> </a:t>
                </a:r>
                <a:r>
                  <a:rPr lang="nl-NL" dirty="0" err="1"/>
                  <a:t>the</a:t>
                </a:r>
                <a:r>
                  <a:rPr lang="nl-NL" dirty="0"/>
                  <a:t> </a:t>
                </a:r>
                <a:r>
                  <a:rPr lang="nl-NL" dirty="0" err="1"/>
                  <a:t>spectral</a:t>
                </a:r>
                <a:r>
                  <a:rPr lang="nl-NL" dirty="0"/>
                  <a:t> </a:t>
                </a:r>
                <a:r>
                  <a:rPr lang="nl-NL" dirty="0" err="1"/>
                  <a:t>functions</a:t>
                </a:r>
                <a:r>
                  <a:rPr lang="nl-NL" dirty="0"/>
                  <a:t> </a:t>
                </a:r>
                <a:r>
                  <a:rPr lang="nl-NL" dirty="0" err="1"/>
                  <a:t>to</a:t>
                </a:r>
                <a:r>
                  <a:rPr lang="nl-NL" dirty="0"/>
                  <a:t> </a:t>
                </a:r>
                <a:r>
                  <a:rPr lang="nl-NL" dirty="0" err="1"/>
                  <a:t>synthesise</a:t>
                </a:r>
                <a:r>
                  <a:rPr lang="nl-NL" dirty="0"/>
                  <a:t> </a:t>
                </a:r>
                <a:r>
                  <a:rPr lang="nl-NL" dirty="0" err="1"/>
                  <a:t>the</a:t>
                </a:r>
                <a:r>
                  <a:rPr lang="nl-NL" dirty="0"/>
                  <a:t> radio </a:t>
                </a:r>
                <a:r>
                  <a:rPr lang="nl-NL" dirty="0" err="1"/>
                  <a:t>emission</a:t>
                </a:r>
                <a:r>
                  <a:rPr lang="nl-NL" dirty="0"/>
                  <a:t>. </a:t>
                </a:r>
                <a:r>
                  <a:rPr lang="nl-NL" dirty="0" err="1"/>
                  <a:t>To</a:t>
                </a:r>
                <a:r>
                  <a:rPr lang="nl-NL" dirty="0"/>
                  <a:t> do </a:t>
                </a:r>
                <a:r>
                  <a:rPr lang="nl-NL" dirty="0" err="1"/>
                  <a:t>this</a:t>
                </a:r>
                <a:r>
                  <a:rPr lang="nl-NL" dirty="0"/>
                  <a:t>, we start </a:t>
                </a:r>
                <a:r>
                  <a:rPr lang="nl-NL" dirty="0" err="1"/>
                  <a:t>from</a:t>
                </a:r>
                <a:r>
                  <a:rPr lang="nl-NL" dirty="0"/>
                  <a:t> </a:t>
                </a:r>
                <a:r>
                  <a:rPr lang="nl-NL" dirty="0" err="1"/>
                  <a:t>our</a:t>
                </a:r>
                <a:r>
                  <a:rPr lang="nl-NL" dirty="0"/>
                  <a:t> </a:t>
                </a:r>
                <a:r>
                  <a:rPr lang="nl-NL" dirty="0" err="1"/>
                  <a:t>initial</a:t>
                </a:r>
                <a:r>
                  <a:rPr lang="nl-NL" dirty="0"/>
                  <a:t> </a:t>
                </a:r>
                <a:r>
                  <a:rPr lang="nl-NL" dirty="0" err="1"/>
                  <a:t>microscopic</a:t>
                </a:r>
                <a:r>
                  <a:rPr lang="nl-NL" dirty="0"/>
                  <a:t> </a:t>
                </a:r>
                <a:r>
                  <a:rPr lang="nl-NL" dirty="0" err="1"/>
                  <a:t>simulation</a:t>
                </a:r>
                <a:r>
                  <a:rPr lang="nl-NL" dirty="0"/>
                  <a:t> (</a:t>
                </a:r>
                <a:r>
                  <a:rPr lang="nl-NL" dirty="0" err="1"/>
                  <a:t>the</a:t>
                </a:r>
                <a:r>
                  <a:rPr lang="nl-NL" dirty="0"/>
                  <a:t> “</a:t>
                </a:r>
                <a:r>
                  <a:rPr lang="nl-NL" dirty="0" err="1"/>
                  <a:t>origin</a:t>
                </a:r>
                <a:r>
                  <a:rPr lang="nl-NL" dirty="0"/>
                  <a:t>”).</a:t>
                </a:r>
              </a:p>
              <a:p>
                <a:pPr marL="285750" indent="-285750">
                  <a:buFont typeface="Wingdings" panose="05000000000000000000" pitchFamily="2" charset="2"/>
                  <a:buChar char="Ø"/>
                </a:pPr>
                <a:r>
                  <a:rPr lang="nl-NL" dirty="0"/>
                  <a:t>We have </a:t>
                </a:r>
                <a:r>
                  <a:rPr lang="nl-NL" dirty="0" err="1"/>
                  <a:t>the</a:t>
                </a:r>
                <a:r>
                  <a:rPr lang="nl-NL" dirty="0"/>
                  <a:t> </a:t>
                </a:r>
                <a14:m>
                  <m:oMath xmlns:m="http://schemas.openxmlformats.org/officeDocument/2006/math">
                    <m:sSubSup>
                      <m:sSubSupPr>
                        <m:ctrlPr>
                          <a:rPr lang="nl-NL" b="0" i="1" smtClean="0">
                            <a:latin typeface="Cambria Math" panose="02040503050406030204" pitchFamily="18" charset="0"/>
                          </a:rPr>
                        </m:ctrlPr>
                      </m:sSubSupPr>
                      <m:e>
                        <m:r>
                          <a:rPr lang="nl-NL" b="0" i="1" smtClean="0">
                            <a:latin typeface="Cambria Math" panose="02040503050406030204" pitchFamily="18" charset="0"/>
                          </a:rPr>
                          <m:t>𝑋</m:t>
                        </m:r>
                      </m:e>
                      <m:sub>
                        <m:r>
                          <a:rPr lang="nl-NL" b="0" i="1" smtClean="0">
                            <a:latin typeface="Cambria Math" panose="02040503050406030204" pitchFamily="18" charset="0"/>
                          </a:rPr>
                          <m:t>𝑚𝑎𝑥</m:t>
                        </m:r>
                      </m:sub>
                      <m:sup>
                        <m:r>
                          <a:rPr lang="nl-NL" b="0" i="1" smtClean="0">
                            <a:latin typeface="Cambria Math" panose="02040503050406030204" pitchFamily="18" charset="0"/>
                          </a:rPr>
                          <m:t>𝑜𝑟𝑖𝑔𝑖𝑛</m:t>
                        </m:r>
                      </m:sup>
                    </m:sSubSup>
                  </m:oMath>
                </a14:m>
                <a:r>
                  <a:rPr lang="nl-BE" dirty="0"/>
                  <a:t> </a:t>
                </a:r>
                <a:r>
                  <a:rPr lang="nl-BE" dirty="0" err="1"/>
                  <a:t>and</a:t>
                </a:r>
                <a:r>
                  <a:rPr lang="nl-BE" dirty="0"/>
                  <a:t> </a:t>
                </a:r>
                <a:r>
                  <a:rPr lang="nl-BE" dirty="0" err="1"/>
                  <a:t>the</a:t>
                </a:r>
                <a:r>
                  <a:rPr lang="nl-BE" dirty="0"/>
                  <a:t> </a:t>
                </a:r>
                <a14:m>
                  <m:oMath xmlns:m="http://schemas.openxmlformats.org/officeDocument/2006/math">
                    <m:sSubSup>
                      <m:sSubSupPr>
                        <m:ctrlPr>
                          <a:rPr lang="nl-NL" b="0" i="1" smtClean="0">
                            <a:latin typeface="Cambria Math" panose="02040503050406030204" pitchFamily="18" charset="0"/>
                          </a:rPr>
                        </m:ctrlPr>
                      </m:sSubSupPr>
                      <m:e>
                        <m:r>
                          <a:rPr lang="nl-NL" b="0" i="1" smtClean="0">
                            <a:latin typeface="Cambria Math" panose="02040503050406030204" pitchFamily="18" charset="0"/>
                          </a:rPr>
                          <m:t>𝑋</m:t>
                        </m:r>
                      </m:e>
                      <m:sub>
                        <m:r>
                          <a:rPr lang="nl-NL" b="0" i="1" smtClean="0">
                            <a:latin typeface="Cambria Math" panose="02040503050406030204" pitchFamily="18" charset="0"/>
                          </a:rPr>
                          <m:t>𝑚𝑎𝑥</m:t>
                        </m:r>
                      </m:sub>
                      <m:sup>
                        <m:r>
                          <a:rPr lang="nl-NL" b="0" i="1" smtClean="0">
                            <a:latin typeface="Cambria Math" panose="02040503050406030204" pitchFamily="18" charset="0"/>
                          </a:rPr>
                          <m:t>𝑡𝑎𝑟𝑔𝑒𝑡</m:t>
                        </m:r>
                      </m:sup>
                    </m:sSubSup>
                  </m:oMath>
                </a14:m>
                <a:r>
                  <a:rPr lang="nl-BE" dirty="0"/>
                  <a:t>.</a:t>
                </a:r>
              </a:p>
              <a:p>
                <a:pPr marL="554038" lvl="1" indent="-285750">
                  <a:buFont typeface="Wingdings" panose="05000000000000000000" pitchFamily="2" charset="2"/>
                  <a:buChar char="Ø"/>
                </a:pPr>
                <a:r>
                  <a:rPr lang="nl-BE" dirty="0" err="1"/>
                  <a:t>With</a:t>
                </a:r>
                <a:r>
                  <a:rPr lang="nl-BE" dirty="0"/>
                  <a:t> these we </a:t>
                </a:r>
                <a:r>
                  <a:rPr lang="nl-BE" dirty="0" err="1"/>
                  <a:t>can</a:t>
                </a:r>
                <a:r>
                  <a:rPr lang="nl-BE" dirty="0"/>
                  <a:t> </a:t>
                </a:r>
                <a:r>
                  <a:rPr lang="nl-BE" dirty="0" err="1"/>
                  <a:t>evaluate</a:t>
                </a:r>
                <a:r>
                  <a:rPr lang="nl-BE" dirty="0"/>
                  <a:t> </a:t>
                </a:r>
                <a:r>
                  <a:rPr lang="nl-BE" dirty="0" err="1"/>
                  <a:t>the</a:t>
                </a:r>
                <a:r>
                  <a:rPr lang="nl-BE" dirty="0"/>
                  <a:t> </a:t>
                </a:r>
                <a:r>
                  <a:rPr lang="nl-BE" dirty="0" err="1"/>
                  <a:t>spectral</a:t>
                </a:r>
                <a:r>
                  <a:rPr lang="nl-BE" dirty="0"/>
                  <a:t> </a:t>
                </a:r>
                <a:r>
                  <a:rPr lang="nl-BE" dirty="0" err="1"/>
                  <a:t>functions</a:t>
                </a:r>
                <a:r>
                  <a:rPr lang="nl-BE" dirty="0"/>
                  <a:t> </a:t>
                </a:r>
                <a:r>
                  <a:rPr lang="nl-BE" dirty="0" err="1"/>
                  <a:t>for</a:t>
                </a:r>
                <a:r>
                  <a:rPr lang="nl-BE" dirty="0"/>
                  <a:t> </a:t>
                </a:r>
                <a:r>
                  <a:rPr lang="nl-BE" dirty="0" err="1"/>
                  <a:t>the</a:t>
                </a:r>
                <a:r>
                  <a:rPr lang="nl-BE" dirty="0"/>
                  <a:t> </a:t>
                </a:r>
                <a:r>
                  <a:rPr lang="nl-BE" dirty="0" err="1"/>
                  <a:t>origin</a:t>
                </a:r>
                <a:r>
                  <a:rPr lang="nl-BE" dirty="0"/>
                  <a:t> </a:t>
                </a:r>
                <a:r>
                  <a:rPr lang="nl-BE" dirty="0" err="1"/>
                  <a:t>and</a:t>
                </a:r>
                <a:r>
                  <a:rPr lang="nl-BE" dirty="0"/>
                  <a:t> </a:t>
                </a:r>
                <a:r>
                  <a:rPr lang="nl-BE" dirty="0" err="1"/>
                  <a:t>the</a:t>
                </a:r>
                <a:r>
                  <a:rPr lang="nl-BE" dirty="0"/>
                  <a:t> target in </a:t>
                </a:r>
                <a:r>
                  <a:rPr lang="nl-BE" dirty="0" err="1"/>
                  <a:t>every</a:t>
                </a:r>
                <a:r>
                  <a:rPr lang="nl-BE" dirty="0"/>
                  <a:t> slice.</a:t>
                </a:r>
              </a:p>
              <a:p>
                <a:pPr marL="285750" indent="-285750">
                  <a:buFont typeface="Wingdings" panose="05000000000000000000" pitchFamily="2" charset="2"/>
                  <a:buChar char="Ø"/>
                </a:pPr>
                <a:r>
                  <a:rPr lang="nl-BE" dirty="0"/>
                  <a:t>For </a:t>
                </a:r>
                <a:r>
                  <a:rPr lang="nl-BE" dirty="0" err="1"/>
                  <a:t>every</a:t>
                </a:r>
                <a:r>
                  <a:rPr lang="nl-BE" dirty="0"/>
                  <a:t> slice, we </a:t>
                </a:r>
                <a:r>
                  <a:rPr lang="nl-BE" dirty="0" err="1"/>
                  <a:t>also</a:t>
                </a:r>
                <a:r>
                  <a:rPr lang="nl-BE" dirty="0"/>
                  <a:t> have </a:t>
                </a:r>
                <a:r>
                  <a:rPr lang="nl-BE" dirty="0" err="1"/>
                  <a:t>the</a:t>
                </a:r>
                <a:r>
                  <a:rPr lang="nl-BE" dirty="0"/>
                  <a:t> </a:t>
                </a:r>
                <a:r>
                  <a:rPr lang="nl-BE" dirty="0" err="1"/>
                  <a:t>number</a:t>
                </a:r>
                <a:r>
                  <a:rPr lang="nl-BE" dirty="0"/>
                  <a:t> of </a:t>
                </a:r>
                <a:r>
                  <a:rPr lang="nl-BE" dirty="0" err="1"/>
                  <a:t>particles</a:t>
                </a:r>
                <a:r>
                  <a:rPr lang="nl-BE" dirty="0"/>
                  <a:t> in </a:t>
                </a:r>
                <a:r>
                  <a:rPr lang="nl-BE" dirty="0" err="1"/>
                  <a:t>the</a:t>
                </a:r>
                <a:r>
                  <a:rPr lang="nl-BE" dirty="0"/>
                  <a:t> </a:t>
                </a:r>
                <a:r>
                  <a:rPr lang="nl-BE" dirty="0" err="1"/>
                  <a:t>origin</a:t>
                </a:r>
                <a:r>
                  <a:rPr lang="nl-BE" dirty="0"/>
                  <a:t> </a:t>
                </a:r>
                <a:r>
                  <a:rPr lang="nl-BE" dirty="0" err="1"/>
                  <a:t>and</a:t>
                </a:r>
                <a:r>
                  <a:rPr lang="nl-BE" dirty="0"/>
                  <a:t> target profile, </a:t>
                </a:r>
                <a14:m>
                  <m:oMath xmlns:m="http://schemas.openxmlformats.org/officeDocument/2006/math">
                    <m:sSubSup>
                      <m:sSubSupPr>
                        <m:ctrlPr>
                          <a:rPr lang="nl-NL" b="0" i="1" smtClean="0">
                            <a:latin typeface="Cambria Math" panose="02040503050406030204" pitchFamily="18" charset="0"/>
                          </a:rPr>
                        </m:ctrlPr>
                      </m:sSubSupPr>
                      <m:e>
                        <m:r>
                          <a:rPr lang="nl-NL" b="0" i="1" smtClean="0">
                            <a:latin typeface="Cambria Math" panose="02040503050406030204" pitchFamily="18" charset="0"/>
                          </a:rPr>
                          <m:t>𝑁</m:t>
                        </m:r>
                      </m:e>
                      <m:sub>
                        <m:r>
                          <a:rPr lang="nl-NL" b="0" i="1" smtClean="0">
                            <a:latin typeface="Cambria Math" panose="02040503050406030204" pitchFamily="18" charset="0"/>
                          </a:rPr>
                          <m:t>𝑠𝑙𝑖𝑐𝑒</m:t>
                        </m:r>
                      </m:sub>
                      <m:sup>
                        <m:r>
                          <a:rPr lang="nl-NL" b="0" i="1" smtClean="0">
                            <a:latin typeface="Cambria Math" panose="02040503050406030204" pitchFamily="18" charset="0"/>
                          </a:rPr>
                          <m:t>𝑜𝑟𝑖𝑔𝑖𝑛</m:t>
                        </m:r>
                      </m:sup>
                    </m:sSubSup>
                  </m:oMath>
                </a14:m>
                <a:r>
                  <a:rPr lang="nl-BE" dirty="0"/>
                  <a:t> </a:t>
                </a:r>
                <a:r>
                  <a:rPr lang="nl-BE" dirty="0" err="1"/>
                  <a:t>and</a:t>
                </a:r>
                <a:r>
                  <a:rPr lang="nl-BE" dirty="0"/>
                  <a:t> </a:t>
                </a:r>
                <a14:m>
                  <m:oMath xmlns:m="http://schemas.openxmlformats.org/officeDocument/2006/math">
                    <m:sSubSup>
                      <m:sSubSupPr>
                        <m:ctrlPr>
                          <a:rPr lang="nl-NL" b="0" i="1" smtClean="0">
                            <a:latin typeface="Cambria Math" panose="02040503050406030204" pitchFamily="18" charset="0"/>
                          </a:rPr>
                        </m:ctrlPr>
                      </m:sSubSupPr>
                      <m:e>
                        <m:r>
                          <a:rPr lang="nl-NL" b="0" i="1" smtClean="0">
                            <a:latin typeface="Cambria Math" panose="02040503050406030204" pitchFamily="18" charset="0"/>
                          </a:rPr>
                          <m:t>𝑁</m:t>
                        </m:r>
                      </m:e>
                      <m:sub>
                        <m:r>
                          <a:rPr lang="nl-NL" b="0" i="1" smtClean="0">
                            <a:latin typeface="Cambria Math" panose="02040503050406030204" pitchFamily="18" charset="0"/>
                          </a:rPr>
                          <m:t>𝑠𝑙𝑖𝑐𝑒</m:t>
                        </m:r>
                      </m:sub>
                      <m:sup>
                        <m:r>
                          <a:rPr lang="nl-NL" b="0" i="1" smtClean="0">
                            <a:latin typeface="Cambria Math" panose="02040503050406030204" pitchFamily="18" charset="0"/>
                          </a:rPr>
                          <m:t>𝑡𝑎𝑟𝑔𝑒𝑡</m:t>
                        </m:r>
                      </m:sup>
                    </m:sSubSup>
                  </m:oMath>
                </a14:m>
                <a:r>
                  <a:rPr lang="nl-BE" dirty="0"/>
                  <a:t> </a:t>
                </a:r>
                <a:r>
                  <a:rPr lang="nl-BE" dirty="0" err="1"/>
                  <a:t>respectively</a:t>
                </a:r>
                <a:r>
                  <a:rPr lang="nl-BE" dirty="0"/>
                  <a:t>.</a:t>
                </a:r>
              </a:p>
              <a:p>
                <a:pPr marL="554038" lvl="1" indent="-285750">
                  <a:buFont typeface="Wingdings" panose="05000000000000000000" pitchFamily="2" charset="2"/>
                  <a:buChar char="Ø"/>
                </a:pPr>
                <a:r>
                  <a:rPr lang="nl-BE" dirty="0" err="1"/>
                  <a:t>Together</a:t>
                </a:r>
                <a:r>
                  <a:rPr lang="nl-BE" dirty="0"/>
                  <a:t> </a:t>
                </a:r>
                <a:r>
                  <a:rPr lang="nl-BE" dirty="0" err="1"/>
                  <a:t>with</a:t>
                </a:r>
                <a:r>
                  <a:rPr lang="nl-BE" dirty="0"/>
                  <a:t> </a:t>
                </a:r>
                <a:r>
                  <a:rPr lang="nl-BE" dirty="0" err="1"/>
                  <a:t>the</a:t>
                </a:r>
                <a:r>
                  <a:rPr lang="nl-BE" dirty="0"/>
                  <a:t> </a:t>
                </a:r>
                <a:r>
                  <a:rPr lang="nl-BE" dirty="0" err="1"/>
                  <a:t>evaluated</a:t>
                </a:r>
                <a:r>
                  <a:rPr lang="nl-BE" dirty="0"/>
                  <a:t> </a:t>
                </a:r>
                <a:r>
                  <a:rPr lang="nl-BE" dirty="0" err="1"/>
                  <a:t>spectral</a:t>
                </a:r>
                <a:r>
                  <a:rPr lang="nl-BE" dirty="0"/>
                  <a:t> parameters, we </a:t>
                </a:r>
                <a:r>
                  <a:rPr lang="nl-BE" dirty="0" err="1"/>
                  <a:t>can</a:t>
                </a:r>
                <a:r>
                  <a:rPr lang="nl-BE" dirty="0"/>
                  <a:t> </a:t>
                </a:r>
                <a:r>
                  <a:rPr lang="nl-BE" dirty="0" err="1"/>
                  <a:t>calculate</a:t>
                </a:r>
                <a:r>
                  <a:rPr lang="nl-BE" dirty="0"/>
                  <a:t> </a:t>
                </a:r>
                <a:r>
                  <a:rPr lang="nl-BE" dirty="0" err="1"/>
                  <a:t>the</a:t>
                </a:r>
                <a:r>
                  <a:rPr lang="nl-BE" dirty="0"/>
                  <a:t> </a:t>
                </a:r>
                <a:r>
                  <a:rPr lang="nl-BE" dirty="0" err="1"/>
                  <a:t>fitted</a:t>
                </a:r>
                <a:r>
                  <a:rPr lang="nl-BE" dirty="0"/>
                  <a:t> amplitude spectra in </a:t>
                </a:r>
                <a:r>
                  <a:rPr lang="nl-BE" dirty="0" err="1"/>
                  <a:t>each</a:t>
                </a:r>
                <a:r>
                  <a:rPr lang="nl-BE" dirty="0"/>
                  <a:t> slice.</a:t>
                </a:r>
              </a:p>
            </p:txBody>
          </p:sp>
        </mc:Choice>
        <mc:Fallback xmlns="">
          <p:sp>
            <p:nvSpPr>
              <p:cNvPr id="5" name="Tijdelijke aanduiding voor tekst 4">
                <a:extLst>
                  <a:ext uri="{FF2B5EF4-FFF2-40B4-BE49-F238E27FC236}">
                    <a16:creationId xmlns:a16="http://schemas.microsoft.com/office/drawing/2014/main" id="{216447CA-3413-09C9-87F5-A6B4AB6DA177}"/>
                  </a:ext>
                </a:extLst>
              </p:cNvPr>
              <p:cNvSpPr>
                <a:spLocks noGrp="1" noRot="1" noChangeAspect="1" noMove="1" noResize="1" noEditPoints="1" noAdjustHandles="1" noChangeArrowheads="1" noChangeShapeType="1" noTextEdit="1"/>
              </p:cNvSpPr>
              <p:nvPr>
                <p:ph type="body" sz="quarter" idx="13"/>
              </p:nvPr>
            </p:nvSpPr>
            <p:spPr>
              <a:blipFill>
                <a:blip r:embed="rId2"/>
                <a:stretch>
                  <a:fillRect l="-390" t="-879"/>
                </a:stretch>
              </a:blipFill>
            </p:spPr>
            <p:txBody>
              <a:bodyPr/>
              <a:lstStyle/>
              <a:p>
                <a:r>
                  <a:rPr lang="nl-NL">
                    <a:noFill/>
                  </a:rPr>
                  <a:t> </a:t>
                </a:r>
              </a:p>
            </p:txBody>
          </p:sp>
        </mc:Fallback>
      </mc:AlternateContent>
      <p:sp>
        <p:nvSpPr>
          <p:cNvPr id="6" name="Titel 5">
            <a:extLst>
              <a:ext uri="{FF2B5EF4-FFF2-40B4-BE49-F238E27FC236}">
                <a16:creationId xmlns:a16="http://schemas.microsoft.com/office/drawing/2014/main" id="{93810DC6-6737-B7E5-573B-5960D6E4FBB1}"/>
              </a:ext>
            </a:extLst>
          </p:cNvPr>
          <p:cNvSpPr>
            <a:spLocks noGrp="1"/>
          </p:cNvSpPr>
          <p:nvPr>
            <p:ph type="title"/>
          </p:nvPr>
        </p:nvSpPr>
        <p:spPr>
          <a:xfrm>
            <a:off x="731837" y="711463"/>
            <a:ext cx="9216479" cy="341050"/>
          </a:xfrm>
        </p:spPr>
        <p:txBody>
          <a:bodyPr/>
          <a:lstStyle/>
          <a:p>
            <a:r>
              <a:rPr lang="nl-BE" dirty="0"/>
              <a:t>We </a:t>
            </a:r>
            <a:r>
              <a:rPr lang="nl-BE" dirty="0" err="1"/>
              <a:t>synthesise</a:t>
            </a:r>
            <a:r>
              <a:rPr lang="nl-BE" dirty="0"/>
              <a:t> </a:t>
            </a:r>
            <a:r>
              <a:rPr lang="nl-BE" dirty="0" err="1"/>
              <a:t>starting</a:t>
            </a:r>
            <a:r>
              <a:rPr lang="nl-BE" dirty="0"/>
              <a:t> </a:t>
            </a:r>
            <a:r>
              <a:rPr lang="nl-BE" dirty="0" err="1"/>
              <a:t>from</a:t>
            </a:r>
            <a:r>
              <a:rPr lang="nl-BE" dirty="0"/>
              <a:t> a </a:t>
            </a:r>
            <a:r>
              <a:rPr lang="nl-BE" dirty="0" err="1"/>
              <a:t>longitudinal</a:t>
            </a:r>
            <a:r>
              <a:rPr lang="nl-BE" dirty="0"/>
              <a:t> profile</a:t>
            </a:r>
            <a:endParaRPr lang="nl-BE"/>
          </a:p>
        </p:txBody>
      </p: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FFA5F216-0117-4AFD-1FA4-8D804E6D7D05}"/>
                  </a:ext>
                </a:extLst>
              </p:cNvPr>
              <p:cNvSpPr txBox="1"/>
              <p:nvPr/>
            </p:nvSpPr>
            <p:spPr>
              <a:xfrm>
                <a:off x="2720701" y="5059824"/>
                <a:ext cx="52387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b="0" i="1" smtClean="0">
                          <a:solidFill>
                            <a:srgbClr val="0033A0"/>
                          </a:solidFill>
                          <a:latin typeface="Cambria Math" panose="02040503050406030204" pitchFamily="18" charset="0"/>
                          <a:ea typeface="Verdana" charset="0"/>
                          <a:cs typeface="Verdana" charset="0"/>
                        </a:rPr>
                        <m:t>𝐴</m:t>
                      </m:r>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𝑎</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𝑁</m:t>
                              </m:r>
                            </m:e>
                            <m:sub>
                              <m:r>
                                <a:rPr lang="nl-NL" b="0" i="1" smtClean="0">
                                  <a:solidFill>
                                    <a:srgbClr val="0033A0"/>
                                  </a:solidFill>
                                  <a:latin typeface="Cambria Math" panose="02040503050406030204" pitchFamily="18" charset="0"/>
                                  <a:ea typeface="Verdana" charset="0"/>
                                  <a:cs typeface="Verdana" charset="0"/>
                                </a:rPr>
                                <m:t>𝑠𝑙𝑖𝑐𝑒</m:t>
                              </m:r>
                            </m:sub>
                          </m:sSub>
                        </m:e>
                      </m:d>
                      <m:r>
                        <a:rPr lang="nl-NL" b="0" i="1" smtClean="0">
                          <a:solidFill>
                            <a:srgbClr val="0033A0"/>
                          </a:solidFill>
                          <a:latin typeface="Cambria Math" panose="02040503050406030204" pitchFamily="18" charset="0"/>
                          <a:ea typeface="Verdana" charset="0"/>
                          <a:cs typeface="Verdana" charset="0"/>
                        </a:rPr>
                        <m:t>⋅</m:t>
                      </m:r>
                      <m:r>
                        <m:rPr>
                          <m:sty m:val="p"/>
                        </m:rPr>
                        <a:rPr lang="nl-NL" b="0" i="0" smtClean="0">
                          <a:solidFill>
                            <a:srgbClr val="0033A0"/>
                          </a:solidFill>
                          <a:latin typeface="Cambria Math" panose="02040503050406030204" pitchFamily="18" charset="0"/>
                          <a:ea typeface="Verdana" charset="0"/>
                          <a:cs typeface="Verdana" charset="0"/>
                        </a:rPr>
                        <m:t>exp</m:t>
                      </m:r>
                      <m:r>
                        <a:rPr lang="nl-NL" b="0" i="1" smtClean="0">
                          <a:solidFill>
                            <a:srgbClr val="0033A0"/>
                          </a:solidFill>
                          <a:latin typeface="Cambria Math" panose="02040503050406030204" pitchFamily="18" charset="0"/>
                          <a:ea typeface="Verdana" charset="0"/>
                          <a:cs typeface="Verdana" charset="0"/>
                        </a:rPr>
                        <m:t>⁡(</m:t>
                      </m:r>
                      <m:r>
                        <a:rPr lang="nl-NL" b="0" i="1" smtClean="0">
                          <a:solidFill>
                            <a:srgbClr val="0033A0"/>
                          </a:solidFill>
                          <a:latin typeface="Cambria Math" panose="02040503050406030204" pitchFamily="18" charset="0"/>
                          <a:ea typeface="Verdana" charset="0"/>
                          <a:cs typeface="Verdana" charset="0"/>
                        </a:rPr>
                        <m:t>𝑏</m:t>
                      </m:r>
                      <m:r>
                        <a:rPr lang="nl-NL" b="0" i="1" smtClean="0">
                          <a:solidFill>
                            <a:srgbClr val="0033A0"/>
                          </a:solidFill>
                          <a:latin typeface="Cambria Math" panose="02040503050406030204" pitchFamily="18" charset="0"/>
                          <a:ea typeface="Verdana" charset="0"/>
                          <a:cs typeface="Verdana" charset="0"/>
                        </a:rPr>
                        <m:t>⋅</m:t>
                      </m:r>
                      <m:d>
                        <m:dPr>
                          <m:ctrlPr>
                            <a:rPr lang="nl-NL" b="0" i="1" smtClean="0">
                              <a:solidFill>
                                <a:srgbClr val="0033A0"/>
                              </a:solidFill>
                              <a:latin typeface="Cambria Math" panose="02040503050406030204" pitchFamily="18" charset="0"/>
                              <a:ea typeface="Verdana" charset="0"/>
                              <a:cs typeface="Verdana" charset="0"/>
                            </a:rPr>
                          </m:ctrlPr>
                        </m:dPr>
                        <m:e>
                          <m:r>
                            <a:rPr lang="nl-NL" b="0" i="1" smtClean="0">
                              <a:solidFill>
                                <a:srgbClr val="0033A0"/>
                              </a:solidFill>
                              <a:latin typeface="Cambria Math" panose="02040503050406030204" pitchFamily="18" charset="0"/>
                              <a:ea typeface="Verdana" charset="0"/>
                              <a:cs typeface="Verdana" charset="0"/>
                            </a:rPr>
                            <m:t>𝑓</m:t>
                          </m:r>
                          <m:r>
                            <a:rPr lang="nl-NL" b="0" i="1" smtClean="0">
                              <a:solidFill>
                                <a:srgbClr val="0033A0"/>
                              </a:solidFill>
                              <a:latin typeface="Cambria Math" panose="02040503050406030204" pitchFamily="18" charset="0"/>
                              <a:ea typeface="Verdana" charset="0"/>
                              <a:cs typeface="Verdana" charset="0"/>
                            </a:rPr>
                            <m:t>−</m:t>
                          </m:r>
                          <m:sSub>
                            <m:sSubPr>
                              <m:ctrlPr>
                                <a:rPr lang="nl-NL" b="0" i="1" smtClean="0">
                                  <a:solidFill>
                                    <a:srgbClr val="0033A0"/>
                                  </a:solidFill>
                                  <a:latin typeface="Cambria Math" panose="02040503050406030204" pitchFamily="18" charset="0"/>
                                  <a:ea typeface="Verdana" charset="0"/>
                                  <a:cs typeface="Verdana" charset="0"/>
                                </a:rPr>
                              </m:ctrlPr>
                            </m:sSubPr>
                            <m:e>
                              <m:r>
                                <a:rPr lang="nl-NL" b="0" i="1" smtClean="0">
                                  <a:solidFill>
                                    <a:srgbClr val="0033A0"/>
                                  </a:solidFill>
                                  <a:latin typeface="Cambria Math" panose="02040503050406030204" pitchFamily="18" charset="0"/>
                                  <a:ea typeface="Verdana" charset="0"/>
                                  <a:cs typeface="Verdana" charset="0"/>
                                </a:rPr>
                                <m:t>𝑓</m:t>
                              </m:r>
                            </m:e>
                            <m:sub>
                              <m:r>
                                <a:rPr lang="nl-NL" b="0" i="1" smtClean="0">
                                  <a:solidFill>
                                    <a:srgbClr val="0033A0"/>
                                  </a:solidFill>
                                  <a:latin typeface="Cambria Math" panose="02040503050406030204" pitchFamily="18" charset="0"/>
                                  <a:ea typeface="Verdana" charset="0"/>
                                  <a:cs typeface="Verdana" charset="0"/>
                                </a:rPr>
                                <m:t>0</m:t>
                              </m:r>
                            </m:sub>
                          </m:sSub>
                        </m:e>
                      </m:d>
                      <m:r>
                        <a:rPr lang="nl-NL" b="0" i="1" smtClean="0">
                          <a:solidFill>
                            <a:schemeClr val="accent2"/>
                          </a:solidFill>
                          <a:latin typeface="Cambria Math" panose="02040503050406030204" pitchFamily="18" charset="0"/>
                          <a:ea typeface="Verdana" charset="0"/>
                          <a:cs typeface="Verdana" charset="0"/>
                        </a:rPr>
                        <m:t>+</m:t>
                      </m:r>
                      <m:r>
                        <a:rPr lang="nl-NL" b="0" i="1" smtClean="0">
                          <a:solidFill>
                            <a:schemeClr val="accent2"/>
                          </a:solidFill>
                          <a:latin typeface="Cambria Math" panose="02040503050406030204" pitchFamily="18" charset="0"/>
                          <a:ea typeface="Verdana" charset="0"/>
                          <a:cs typeface="Verdana" charset="0"/>
                        </a:rPr>
                        <m:t>𝑐</m:t>
                      </m:r>
                      <m:r>
                        <a:rPr lang="nl-NL" b="0" i="1" smtClean="0">
                          <a:solidFill>
                            <a:schemeClr val="accent2"/>
                          </a:solidFill>
                          <a:latin typeface="Cambria Math" panose="02040503050406030204" pitchFamily="18" charset="0"/>
                          <a:ea typeface="Verdana" charset="0"/>
                          <a:cs typeface="Verdana" charset="0"/>
                        </a:rPr>
                        <m:t>⋅</m:t>
                      </m:r>
                      <m:sSup>
                        <m:sSupPr>
                          <m:ctrlPr>
                            <a:rPr lang="nl-NL" b="0" i="1" smtClean="0">
                              <a:solidFill>
                                <a:schemeClr val="accent2"/>
                              </a:solidFill>
                              <a:latin typeface="Cambria Math" panose="02040503050406030204" pitchFamily="18" charset="0"/>
                              <a:ea typeface="Verdana" charset="0"/>
                              <a:cs typeface="Verdana" charset="0"/>
                            </a:rPr>
                          </m:ctrlPr>
                        </m:sSupPr>
                        <m:e>
                          <m:d>
                            <m:dPr>
                              <m:ctrlPr>
                                <a:rPr lang="nl-NL" b="0" i="1" smtClean="0">
                                  <a:solidFill>
                                    <a:schemeClr val="accent2"/>
                                  </a:solidFill>
                                  <a:latin typeface="Cambria Math" panose="02040503050406030204" pitchFamily="18" charset="0"/>
                                  <a:ea typeface="Verdana" charset="0"/>
                                  <a:cs typeface="Verdana" charset="0"/>
                                </a:rPr>
                              </m:ctrlPr>
                            </m:dPr>
                            <m:e>
                              <m:r>
                                <a:rPr lang="nl-NL" b="0" i="1" smtClean="0">
                                  <a:solidFill>
                                    <a:schemeClr val="accent2"/>
                                  </a:solidFill>
                                  <a:latin typeface="Cambria Math" panose="02040503050406030204" pitchFamily="18" charset="0"/>
                                  <a:ea typeface="Verdana" charset="0"/>
                                  <a:cs typeface="Verdana" charset="0"/>
                                </a:rPr>
                                <m:t>𝑓</m:t>
                              </m:r>
                              <m:r>
                                <a:rPr lang="nl-NL" b="0" i="1" smtClean="0">
                                  <a:solidFill>
                                    <a:schemeClr val="accent2"/>
                                  </a:solidFill>
                                  <a:latin typeface="Cambria Math" panose="02040503050406030204" pitchFamily="18" charset="0"/>
                                  <a:ea typeface="Verdana" charset="0"/>
                                  <a:cs typeface="Verdana" charset="0"/>
                                </a:rPr>
                                <m:t>−</m:t>
                              </m:r>
                              <m:sSub>
                                <m:sSubPr>
                                  <m:ctrlPr>
                                    <a:rPr lang="nl-NL" b="0" i="1" smtClean="0">
                                      <a:solidFill>
                                        <a:schemeClr val="accent2"/>
                                      </a:solidFill>
                                      <a:latin typeface="Cambria Math" panose="02040503050406030204" pitchFamily="18" charset="0"/>
                                      <a:ea typeface="Verdana" charset="0"/>
                                      <a:cs typeface="Verdana" charset="0"/>
                                    </a:rPr>
                                  </m:ctrlPr>
                                </m:sSubPr>
                                <m:e>
                                  <m:r>
                                    <a:rPr lang="nl-NL" b="0" i="1" smtClean="0">
                                      <a:solidFill>
                                        <a:schemeClr val="accent2"/>
                                      </a:solidFill>
                                      <a:latin typeface="Cambria Math" panose="02040503050406030204" pitchFamily="18" charset="0"/>
                                      <a:ea typeface="Verdana" charset="0"/>
                                      <a:cs typeface="Verdana" charset="0"/>
                                    </a:rPr>
                                    <m:t>𝑓</m:t>
                                  </m:r>
                                </m:e>
                                <m:sub>
                                  <m:r>
                                    <a:rPr lang="nl-NL" b="0" i="1" smtClean="0">
                                      <a:solidFill>
                                        <a:schemeClr val="accent2"/>
                                      </a:solidFill>
                                      <a:latin typeface="Cambria Math" panose="02040503050406030204" pitchFamily="18" charset="0"/>
                                      <a:ea typeface="Verdana" charset="0"/>
                                      <a:cs typeface="Verdana" charset="0"/>
                                    </a:rPr>
                                    <m:t>0</m:t>
                                  </m:r>
                                </m:sub>
                              </m:sSub>
                            </m:e>
                          </m:d>
                        </m:e>
                        <m:sup>
                          <m:r>
                            <a:rPr lang="nl-NL" b="0" i="1" smtClean="0">
                              <a:solidFill>
                                <a:schemeClr val="accent2"/>
                              </a:solidFill>
                              <a:latin typeface="Cambria Math" panose="02040503050406030204" pitchFamily="18" charset="0"/>
                              <a:ea typeface="Verdana" charset="0"/>
                              <a:cs typeface="Verdana" charset="0"/>
                            </a:rPr>
                            <m:t>2</m:t>
                          </m:r>
                        </m:sup>
                      </m:sSup>
                      <m:r>
                        <a:rPr lang="nl-NL" b="0" i="1" smtClean="0">
                          <a:solidFill>
                            <a:srgbClr val="0033A0"/>
                          </a:solidFill>
                          <a:latin typeface="Cambria Math" panose="02040503050406030204" pitchFamily="18" charset="0"/>
                          <a:ea typeface="Verdana" charset="0"/>
                          <a:cs typeface="Verdana" charset="0"/>
                        </a:rPr>
                        <m:t>)</m:t>
                      </m:r>
                    </m:oMath>
                  </m:oMathPara>
                </a14:m>
                <a:endParaRPr lang="nl-BE" dirty="0">
                  <a:solidFill>
                    <a:srgbClr val="0033A0"/>
                  </a:solidFill>
                  <a:latin typeface="Verdana" charset="0"/>
                  <a:ea typeface="Verdana" charset="0"/>
                  <a:cs typeface="Verdana" charset="0"/>
                </a:endParaRPr>
              </a:p>
            </p:txBody>
          </p:sp>
        </mc:Choice>
        <mc:Fallback xmlns="">
          <p:sp>
            <p:nvSpPr>
              <p:cNvPr id="7" name="Tekstvak 6">
                <a:extLst>
                  <a:ext uri="{FF2B5EF4-FFF2-40B4-BE49-F238E27FC236}">
                    <a16:creationId xmlns:a16="http://schemas.microsoft.com/office/drawing/2014/main" id="{FFA5F216-0117-4AFD-1FA4-8D804E6D7D05}"/>
                  </a:ext>
                </a:extLst>
              </p:cNvPr>
              <p:cNvSpPr txBox="1">
                <a:spLocks noRot="1" noChangeAspect="1" noMove="1" noResize="1" noEditPoints="1" noAdjustHandles="1" noChangeArrowheads="1" noChangeShapeType="1" noTextEdit="1"/>
              </p:cNvSpPr>
              <p:nvPr/>
            </p:nvSpPr>
            <p:spPr>
              <a:xfrm>
                <a:off x="2720701" y="5059824"/>
                <a:ext cx="5238750" cy="369332"/>
              </a:xfrm>
              <a:prstGeom prst="rect">
                <a:avLst/>
              </a:prstGeom>
              <a:blipFill>
                <a:blip r:embed="rId3"/>
                <a:stretch>
                  <a:fillRect b="-16393"/>
                </a:stretch>
              </a:blipFill>
            </p:spPr>
            <p:txBody>
              <a:bodyPr/>
              <a:lstStyle/>
              <a:p>
                <a:r>
                  <a:rPr lang="nl-BE">
                    <a:noFill/>
                  </a:rPr>
                  <a:t> </a:t>
                </a:r>
              </a:p>
            </p:txBody>
          </p:sp>
        </mc:Fallback>
      </mc:AlternateContent>
    </p:spTree>
    <p:extLst>
      <p:ext uri="{BB962C8B-B14F-4D97-AF65-F5344CB8AC3E}">
        <p14:creationId xmlns:p14="http://schemas.microsoft.com/office/powerpoint/2010/main" val="83854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F6127EA-83EB-C4C2-7995-9E9D520285A7}"/>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178CF3A2-2CED-69C3-B522-152A7930DEFF}"/>
              </a:ext>
            </a:extLst>
          </p:cNvPr>
          <p:cNvSpPr>
            <a:spLocks noGrp="1"/>
          </p:cNvSpPr>
          <p:nvPr>
            <p:ph type="sldNum" sz="quarter" idx="11"/>
          </p:nvPr>
        </p:nvSpPr>
        <p:spPr/>
        <p:txBody>
          <a:bodyPr/>
          <a:lstStyle/>
          <a:p>
            <a:r>
              <a:rPr lang="nl-NL" dirty="0"/>
              <a:t> </a:t>
            </a:r>
            <a:fld id="{190548AC-8D15-4F7A-9AEC-28C7BC59E2F8}" type="datetime1">
              <a:rPr lang="nl-NL" smtClean="0"/>
              <a:pPr/>
              <a:t>18-6-2023</a:t>
            </a:fld>
            <a:r>
              <a:rPr lang="nl-NL" dirty="0"/>
              <a:t> | 13</a:t>
            </a:r>
          </a:p>
        </p:txBody>
      </p:sp>
      <p:sp>
        <p:nvSpPr>
          <p:cNvPr id="4" name="Ondertitel 3">
            <a:extLst>
              <a:ext uri="{FF2B5EF4-FFF2-40B4-BE49-F238E27FC236}">
                <a16:creationId xmlns:a16="http://schemas.microsoft.com/office/drawing/2014/main" id="{52A00DAB-5FB9-8BE2-090C-9A8A4BBE271A}"/>
              </a:ext>
            </a:extLst>
          </p:cNvPr>
          <p:cNvSpPr>
            <a:spLocks noGrp="1"/>
          </p:cNvSpPr>
          <p:nvPr>
            <p:ph type="subTitle" idx="1"/>
          </p:nvPr>
        </p:nvSpPr>
        <p:spPr>
          <a:xfrm>
            <a:off x="731838" y="1104151"/>
            <a:ext cx="2080378" cy="335852"/>
          </a:xfrm>
        </p:spPr>
        <p:txBody>
          <a:bodyPr/>
          <a:lstStyle/>
          <a:p>
            <a:r>
              <a:rPr lang="nl-BE" dirty="0"/>
              <a:t>The </a:t>
            </a:r>
            <a:r>
              <a:rPr lang="nl-BE" dirty="0" err="1"/>
              <a:t>synthesis</a:t>
            </a:r>
            <a:endParaRPr lang="nl-BE"/>
          </a:p>
        </p:txBody>
      </p:sp>
      <p:sp>
        <p:nvSpPr>
          <p:cNvPr id="6" name="Titel 5">
            <a:extLst>
              <a:ext uri="{FF2B5EF4-FFF2-40B4-BE49-F238E27FC236}">
                <a16:creationId xmlns:a16="http://schemas.microsoft.com/office/drawing/2014/main" id="{9B3AA347-68CF-5356-972F-B2EC34D08B56}"/>
              </a:ext>
            </a:extLst>
          </p:cNvPr>
          <p:cNvSpPr>
            <a:spLocks noGrp="1"/>
          </p:cNvSpPr>
          <p:nvPr>
            <p:ph type="title"/>
          </p:nvPr>
        </p:nvSpPr>
        <p:spPr>
          <a:xfrm>
            <a:off x="731837" y="711463"/>
            <a:ext cx="8058663" cy="341050"/>
          </a:xfrm>
        </p:spPr>
        <p:txBody>
          <a:bodyPr/>
          <a:lstStyle/>
          <a:p>
            <a:r>
              <a:rPr lang="nl-BE" dirty="0"/>
              <a:t>We </a:t>
            </a:r>
            <a:r>
              <a:rPr lang="nl-BE" dirty="0" err="1"/>
              <a:t>process</a:t>
            </a:r>
            <a:r>
              <a:rPr lang="nl-BE" dirty="0"/>
              <a:t> </a:t>
            </a:r>
            <a:r>
              <a:rPr lang="nl-BE" dirty="0" err="1"/>
              <a:t>the</a:t>
            </a:r>
            <a:r>
              <a:rPr lang="nl-BE" dirty="0"/>
              <a:t> </a:t>
            </a:r>
            <a:r>
              <a:rPr lang="nl-BE" dirty="0" err="1"/>
              <a:t>origin</a:t>
            </a:r>
            <a:r>
              <a:rPr lang="nl-BE" dirty="0"/>
              <a:t> shower </a:t>
            </a:r>
            <a:r>
              <a:rPr lang="nl-BE" dirty="0" err="1"/>
              <a:t>into</a:t>
            </a:r>
            <a:r>
              <a:rPr lang="nl-BE" dirty="0"/>
              <a:t> a template</a:t>
            </a:r>
            <a:endParaRPr lang="nl-BE"/>
          </a:p>
        </p:txBody>
      </p:sp>
      <p:sp>
        <p:nvSpPr>
          <p:cNvPr id="7" name="Ovaal 6">
            <a:extLst>
              <a:ext uri="{FF2B5EF4-FFF2-40B4-BE49-F238E27FC236}">
                <a16:creationId xmlns:a16="http://schemas.microsoft.com/office/drawing/2014/main" id="{F58C9776-1EAB-310F-CAA5-B19A3BA9B3A1}"/>
              </a:ext>
            </a:extLst>
          </p:cNvPr>
          <p:cNvSpPr/>
          <p:nvPr/>
        </p:nvSpPr>
        <p:spPr>
          <a:xfrm>
            <a:off x="728662" y="2647950"/>
            <a:ext cx="1533525" cy="1533525"/>
          </a:xfrm>
          <a:prstGeom prst="ellipse">
            <a:avLst/>
          </a:prstGeom>
          <a:solidFill>
            <a:schemeClr val="bg1"/>
          </a:solidFill>
          <a:ln w="4445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rgbClr val="0033A0"/>
                </a:solidFill>
                <a:latin typeface="Verdana" charset="0"/>
                <a:ea typeface="Verdana" charset="0"/>
                <a:cs typeface="Verdana" charset="0"/>
              </a:rPr>
              <a:t>Signal</a:t>
            </a:r>
            <a:r>
              <a:rPr lang="nl-NL" sz="1600" dirty="0">
                <a:solidFill>
                  <a:srgbClr val="0033A0"/>
                </a:solidFill>
                <a:latin typeface="Verdana" charset="0"/>
                <a:ea typeface="Verdana" charset="0"/>
                <a:cs typeface="Verdana" charset="0"/>
              </a:rPr>
              <a:t> </a:t>
            </a:r>
            <a:r>
              <a:rPr lang="nl-NL" sz="1600" b="1" dirty="0" err="1">
                <a:solidFill>
                  <a:srgbClr val="0033A0"/>
                </a:solidFill>
                <a:latin typeface="Verdana" charset="0"/>
                <a:ea typeface="Verdana" charset="0"/>
                <a:cs typeface="Verdana" charset="0"/>
              </a:rPr>
              <a:t>origin</a:t>
            </a:r>
            <a:r>
              <a:rPr lang="nl-NL" sz="1600" dirty="0">
                <a:solidFill>
                  <a:srgbClr val="0033A0"/>
                </a:solidFill>
                <a:latin typeface="Verdana" charset="0"/>
                <a:ea typeface="Verdana" charset="0"/>
                <a:cs typeface="Verdana" charset="0"/>
              </a:rPr>
              <a:t> shower (MC)</a:t>
            </a:r>
            <a:endParaRPr lang="nl-BE" sz="1600" dirty="0" err="1">
              <a:solidFill>
                <a:srgbClr val="0033A0"/>
              </a:solidFill>
              <a:latin typeface="Verdana" charset="0"/>
              <a:ea typeface="Verdana" charset="0"/>
              <a:cs typeface="Verdana" charset="0"/>
            </a:endParaRPr>
          </a:p>
        </p:txBody>
      </p:sp>
      <p:sp>
        <p:nvSpPr>
          <p:cNvPr id="8" name="Rechthoek: afgeronde hoeken 7">
            <a:extLst>
              <a:ext uri="{FF2B5EF4-FFF2-40B4-BE49-F238E27FC236}">
                <a16:creationId xmlns:a16="http://schemas.microsoft.com/office/drawing/2014/main" id="{EC1324C5-CE8E-1220-C9FA-5E55B393D6CB}"/>
              </a:ext>
            </a:extLst>
          </p:cNvPr>
          <p:cNvSpPr/>
          <p:nvPr/>
        </p:nvSpPr>
        <p:spPr>
          <a:xfrm>
            <a:off x="3121034" y="4210050"/>
            <a:ext cx="1855516" cy="6286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dirty="0">
                <a:solidFill>
                  <a:srgbClr val="0033A0"/>
                </a:solidFill>
                <a:latin typeface="Verdana" charset="0"/>
                <a:ea typeface="Verdana" charset="0"/>
                <a:cs typeface="Verdana" charset="0"/>
              </a:rPr>
              <a:t>Amplitude </a:t>
            </a:r>
            <a:r>
              <a:rPr lang="nl-NL" sz="1600" dirty="0" err="1">
                <a:solidFill>
                  <a:srgbClr val="0033A0"/>
                </a:solidFill>
                <a:latin typeface="Verdana" charset="0"/>
                <a:ea typeface="Verdana" charset="0"/>
                <a:cs typeface="Verdana" charset="0"/>
              </a:rPr>
              <a:t>freq</a:t>
            </a:r>
            <a:r>
              <a:rPr lang="nl-NL" sz="1600" dirty="0">
                <a:solidFill>
                  <a:srgbClr val="0033A0"/>
                </a:solidFill>
                <a:latin typeface="Verdana" charset="0"/>
                <a:ea typeface="Verdana" charset="0"/>
                <a:cs typeface="Verdana" charset="0"/>
              </a:rPr>
              <a:t>. spectrum</a:t>
            </a:r>
            <a:endParaRPr lang="nl-BE" sz="1600" dirty="0" err="1">
              <a:solidFill>
                <a:srgbClr val="0033A0"/>
              </a:solidFill>
              <a:latin typeface="Verdana" charset="0"/>
              <a:ea typeface="Verdana" charset="0"/>
              <a:cs typeface="Verdana" charset="0"/>
            </a:endParaRPr>
          </a:p>
        </p:txBody>
      </p:sp>
      <p:sp>
        <p:nvSpPr>
          <p:cNvPr id="9" name="Rechthoek: afgeronde hoeken 8">
            <a:extLst>
              <a:ext uri="{FF2B5EF4-FFF2-40B4-BE49-F238E27FC236}">
                <a16:creationId xmlns:a16="http://schemas.microsoft.com/office/drawing/2014/main" id="{D48D2E06-7F7E-5C38-A26B-87ED63A2CFCE}"/>
              </a:ext>
            </a:extLst>
          </p:cNvPr>
          <p:cNvSpPr/>
          <p:nvPr/>
        </p:nvSpPr>
        <p:spPr>
          <a:xfrm>
            <a:off x="3402283" y="2019300"/>
            <a:ext cx="1445941" cy="6286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dirty="0" err="1">
                <a:solidFill>
                  <a:srgbClr val="0033A0"/>
                </a:solidFill>
                <a:latin typeface="Verdana" charset="0"/>
                <a:ea typeface="Verdana" charset="0"/>
                <a:cs typeface="Verdana" charset="0"/>
              </a:rPr>
              <a:t>Phase</a:t>
            </a:r>
            <a:r>
              <a:rPr lang="nl-NL" sz="1600" dirty="0">
                <a:solidFill>
                  <a:srgbClr val="0033A0"/>
                </a:solidFill>
                <a:latin typeface="Verdana" charset="0"/>
                <a:ea typeface="Verdana" charset="0"/>
                <a:cs typeface="Verdana" charset="0"/>
              </a:rPr>
              <a:t> </a:t>
            </a:r>
            <a:r>
              <a:rPr lang="nl-NL" sz="1600" dirty="0" err="1">
                <a:solidFill>
                  <a:srgbClr val="0033A0"/>
                </a:solidFill>
                <a:latin typeface="Verdana" charset="0"/>
                <a:ea typeface="Verdana" charset="0"/>
                <a:cs typeface="Verdana" charset="0"/>
              </a:rPr>
              <a:t>freq</a:t>
            </a:r>
            <a:r>
              <a:rPr lang="nl-NL" sz="1600" dirty="0">
                <a:solidFill>
                  <a:srgbClr val="0033A0"/>
                </a:solidFill>
                <a:latin typeface="Verdana" charset="0"/>
                <a:ea typeface="Verdana" charset="0"/>
                <a:cs typeface="Verdana" charset="0"/>
              </a:rPr>
              <a:t>. spectrum</a:t>
            </a:r>
            <a:endParaRPr lang="nl-BE" sz="1600" dirty="0" err="1">
              <a:solidFill>
                <a:srgbClr val="0033A0"/>
              </a:solidFill>
              <a:latin typeface="Verdana" charset="0"/>
              <a:ea typeface="Verdana" charset="0"/>
              <a:cs typeface="Verdana" charset="0"/>
            </a:endParaRPr>
          </a:p>
        </p:txBody>
      </p:sp>
      <p:cxnSp>
        <p:nvCxnSpPr>
          <p:cNvPr id="11" name="Rechte verbindingslijn met pijl 10">
            <a:extLst>
              <a:ext uri="{FF2B5EF4-FFF2-40B4-BE49-F238E27FC236}">
                <a16:creationId xmlns:a16="http://schemas.microsoft.com/office/drawing/2014/main" id="{B56B3E6B-7947-D7BA-DC9B-F4DA0281E2BD}"/>
              </a:ext>
            </a:extLst>
          </p:cNvPr>
          <p:cNvCxnSpPr>
            <a:stCxn id="7" idx="6"/>
            <a:endCxn id="9" idx="1"/>
          </p:cNvCxnSpPr>
          <p:nvPr/>
        </p:nvCxnSpPr>
        <p:spPr>
          <a:xfrm flipV="1">
            <a:off x="2262187" y="2333625"/>
            <a:ext cx="1140096" cy="1081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4F73CA65-ED06-972E-AAE9-0CF21565A6CF}"/>
              </a:ext>
            </a:extLst>
          </p:cNvPr>
          <p:cNvCxnSpPr>
            <a:stCxn id="7" idx="6"/>
            <a:endCxn id="8" idx="1"/>
          </p:cNvCxnSpPr>
          <p:nvPr/>
        </p:nvCxnSpPr>
        <p:spPr>
          <a:xfrm>
            <a:off x="2262187" y="3414713"/>
            <a:ext cx="858847" cy="11096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hthoek: afgeronde hoeken 13">
            <a:extLst>
              <a:ext uri="{FF2B5EF4-FFF2-40B4-BE49-F238E27FC236}">
                <a16:creationId xmlns:a16="http://schemas.microsoft.com/office/drawing/2014/main" id="{13F8A528-1987-1399-93C3-53B862A14B9D}"/>
              </a:ext>
            </a:extLst>
          </p:cNvPr>
          <p:cNvSpPr/>
          <p:nvPr/>
        </p:nvSpPr>
        <p:spPr>
          <a:xfrm rot="5400000">
            <a:off x="8759167" y="2961345"/>
            <a:ext cx="3381375" cy="935310"/>
          </a:xfrm>
          <a:prstGeom prst="roundRect">
            <a:avLst/>
          </a:prstGeom>
          <a:solidFill>
            <a:schemeClr val="bg1"/>
          </a:solidFill>
          <a:ln w="4445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033A0"/>
                </a:solidFill>
                <a:latin typeface="Verdana" charset="0"/>
                <a:ea typeface="Verdana" charset="0"/>
                <a:cs typeface="Verdana" charset="0"/>
              </a:rPr>
              <a:t>Template</a:t>
            </a:r>
            <a:endParaRPr lang="nl-BE" sz="2000" b="1" dirty="0" err="1">
              <a:solidFill>
                <a:srgbClr val="0033A0"/>
              </a:solidFill>
              <a:latin typeface="Verdana" charset="0"/>
              <a:ea typeface="Verdana" charset="0"/>
              <a:cs typeface="Verdana" charset="0"/>
            </a:endParaRPr>
          </a:p>
        </p:txBody>
      </p:sp>
      <p:cxnSp>
        <p:nvCxnSpPr>
          <p:cNvPr id="16" name="Rechte verbindingslijn met pijl 15">
            <a:extLst>
              <a:ext uri="{FF2B5EF4-FFF2-40B4-BE49-F238E27FC236}">
                <a16:creationId xmlns:a16="http://schemas.microsoft.com/office/drawing/2014/main" id="{5939A903-8E3C-8BB6-5A96-68343528EF98}"/>
              </a:ext>
            </a:extLst>
          </p:cNvPr>
          <p:cNvCxnSpPr>
            <a:cxnSpLocks/>
            <a:stCxn id="9" idx="3"/>
          </p:cNvCxnSpPr>
          <p:nvPr/>
        </p:nvCxnSpPr>
        <p:spPr>
          <a:xfrm>
            <a:off x="4848224" y="2333625"/>
            <a:ext cx="50815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C8BA6DB6-7184-6E7D-615F-56D1FDE2D9E2}"/>
              </a:ext>
            </a:extLst>
          </p:cNvPr>
          <p:cNvCxnSpPr>
            <a:cxnSpLocks/>
            <a:stCxn id="8" idx="3"/>
            <a:endCxn id="21" idx="3"/>
          </p:cNvCxnSpPr>
          <p:nvPr/>
        </p:nvCxnSpPr>
        <p:spPr>
          <a:xfrm flipV="1">
            <a:off x="4976550" y="4516875"/>
            <a:ext cx="619133" cy="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Rechte verbindingslijn met pijl 24">
            <a:extLst>
              <a:ext uri="{FF2B5EF4-FFF2-40B4-BE49-F238E27FC236}">
                <a16:creationId xmlns:a16="http://schemas.microsoft.com/office/drawing/2014/main" id="{DC0AD32C-695A-DF3F-FC1D-BD51F41AB46B}"/>
              </a:ext>
            </a:extLst>
          </p:cNvPr>
          <p:cNvCxnSpPr>
            <a:cxnSpLocks/>
            <a:stCxn id="21" idx="1"/>
          </p:cNvCxnSpPr>
          <p:nvPr/>
        </p:nvCxnSpPr>
        <p:spPr>
          <a:xfrm flipV="1">
            <a:off x="9363067" y="4510088"/>
            <a:ext cx="566746" cy="6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Rechthoek: afgeronde hoeken 26">
                <a:extLst>
                  <a:ext uri="{FF2B5EF4-FFF2-40B4-BE49-F238E27FC236}">
                    <a16:creationId xmlns:a16="http://schemas.microsoft.com/office/drawing/2014/main" id="{492E014B-BDF9-6388-68FD-35A62CE89BDD}"/>
                  </a:ext>
                </a:extLst>
              </p:cNvPr>
              <p:cNvSpPr/>
              <p:nvPr/>
            </p:nvSpPr>
            <p:spPr>
              <a:xfrm>
                <a:off x="2684728" y="3114675"/>
                <a:ext cx="1273968" cy="62865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r>
                      <a:rPr lang="nl-NL" sz="1600" b="0" i="1" smtClean="0">
                        <a:solidFill>
                          <a:srgbClr val="0033A0"/>
                        </a:solidFill>
                        <a:latin typeface="Cambria Math" panose="02040503050406030204" pitchFamily="18" charset="0"/>
                        <a:ea typeface="Verdana" charset="0"/>
                        <a:cs typeface="Verdana" charset="0"/>
                      </a:rPr>
                      <m:t>∀</m:t>
                    </m:r>
                  </m:oMath>
                </a14:m>
                <a:r>
                  <a:rPr lang="nl-BE" sz="1600" dirty="0">
                    <a:solidFill>
                      <a:srgbClr val="0033A0"/>
                    </a:solidFill>
                    <a:latin typeface="Verdana" charset="0"/>
                    <a:ea typeface="Verdana" charset="0"/>
                    <a:cs typeface="Verdana" charset="0"/>
                  </a:rPr>
                  <a:t> (slice, </a:t>
                </a:r>
                <a:r>
                  <a:rPr lang="nl-BE" sz="1600" dirty="0" err="1">
                    <a:solidFill>
                      <a:srgbClr val="0033A0"/>
                    </a:solidFill>
                    <a:latin typeface="Verdana" charset="0"/>
                    <a:ea typeface="Verdana" charset="0"/>
                    <a:cs typeface="Verdana" charset="0"/>
                  </a:rPr>
                  <a:t>antenna</a:t>
                </a:r>
                <a:r>
                  <a:rPr lang="nl-BE" sz="1600" dirty="0">
                    <a:solidFill>
                      <a:srgbClr val="0033A0"/>
                    </a:solidFill>
                    <a:latin typeface="Verdana" charset="0"/>
                    <a:ea typeface="Verdana" charset="0"/>
                    <a:cs typeface="Verdana" charset="0"/>
                  </a:rPr>
                  <a:t>)</a:t>
                </a:r>
              </a:p>
            </p:txBody>
          </p:sp>
        </mc:Choice>
        <mc:Fallback xmlns="">
          <p:sp>
            <p:nvSpPr>
              <p:cNvPr id="27" name="Rechthoek: afgeronde hoeken 26">
                <a:extLst>
                  <a:ext uri="{FF2B5EF4-FFF2-40B4-BE49-F238E27FC236}">
                    <a16:creationId xmlns:a16="http://schemas.microsoft.com/office/drawing/2014/main" id="{492E014B-BDF9-6388-68FD-35A62CE89BDD}"/>
                  </a:ext>
                </a:extLst>
              </p:cNvPr>
              <p:cNvSpPr>
                <a:spLocks noRot="1" noChangeAspect="1" noMove="1" noResize="1" noEditPoints="1" noAdjustHandles="1" noChangeArrowheads="1" noChangeShapeType="1" noTextEdit="1"/>
              </p:cNvSpPr>
              <p:nvPr/>
            </p:nvSpPr>
            <p:spPr>
              <a:xfrm>
                <a:off x="2684728" y="3114675"/>
                <a:ext cx="1273968" cy="628650"/>
              </a:xfrm>
              <a:prstGeom prst="roundRect">
                <a:avLst/>
              </a:prstGeom>
              <a:blipFill>
                <a:blip r:embed="rId4"/>
                <a:stretch>
                  <a:fillRect b="-7619"/>
                </a:stretch>
              </a:blipFill>
              <a:ln/>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1" name="Rechthoek 20">
                <a:extLst>
                  <a:ext uri="{FF2B5EF4-FFF2-40B4-BE49-F238E27FC236}">
                    <a16:creationId xmlns:a16="http://schemas.microsoft.com/office/drawing/2014/main" id="{9597E170-4418-6F75-BF73-460C9BB5DC2F}"/>
                  </a:ext>
                </a:extLst>
              </p:cNvPr>
              <p:cNvSpPr/>
              <p:nvPr/>
            </p:nvSpPr>
            <p:spPr>
              <a:xfrm flipH="1">
                <a:off x="5595683" y="4072615"/>
                <a:ext cx="3767384" cy="88852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lnSpc>
                    <a:spcPct val="150000"/>
                  </a:lnSpc>
                </a:pPr>
                <a:r>
                  <a:rPr lang="nl-NL" sz="1600" dirty="0">
                    <a:solidFill>
                      <a:srgbClr val="0033A0"/>
                    </a:solidFill>
                    <a:latin typeface="Verdana" charset="0"/>
                    <a:ea typeface="Verdana" charset="0"/>
                    <a:cs typeface="Verdana" charset="0"/>
                  </a:rPr>
                  <a:t>Divide </a:t>
                </a:r>
                <a:r>
                  <a:rPr lang="nl-NL" sz="1600" dirty="0" err="1">
                    <a:solidFill>
                      <a:srgbClr val="0033A0"/>
                    </a:solidFill>
                    <a:latin typeface="Verdana" charset="0"/>
                    <a:ea typeface="Verdana" charset="0"/>
                    <a:cs typeface="Verdana" charset="0"/>
                  </a:rPr>
                  <a:t>by</a:t>
                </a:r>
                <a:r>
                  <a:rPr lang="nl-NL" sz="1600" dirty="0">
                    <a:solidFill>
                      <a:srgbClr val="0033A0"/>
                    </a:solidFill>
                    <a:latin typeface="Verdana" charset="0"/>
                    <a:ea typeface="Verdana" charset="0"/>
                    <a:cs typeface="Verdana" charset="0"/>
                  </a:rPr>
                  <a:t> </a:t>
                </a:r>
                <a14:m>
                  <m:oMath xmlns:m="http://schemas.openxmlformats.org/officeDocument/2006/math">
                    <m:sSub>
                      <m:sSubPr>
                        <m:ctrlPr>
                          <a:rPr lang="nl-NL" sz="1600" b="0" i="1" smtClean="0">
                            <a:solidFill>
                              <a:srgbClr val="0033A0"/>
                            </a:solidFill>
                            <a:latin typeface="Cambria Math" panose="02040503050406030204" pitchFamily="18" charset="0"/>
                            <a:ea typeface="Verdana" charset="0"/>
                            <a:cs typeface="Verdana" charset="0"/>
                          </a:rPr>
                        </m:ctrlPr>
                      </m:sSubPr>
                      <m:e>
                        <m:r>
                          <a:rPr lang="nl-NL" sz="1600" b="0" i="1" smtClean="0">
                            <a:solidFill>
                              <a:srgbClr val="0033A0"/>
                            </a:solidFill>
                            <a:latin typeface="Cambria Math" panose="02040503050406030204" pitchFamily="18" charset="0"/>
                            <a:ea typeface="Verdana" charset="0"/>
                            <a:cs typeface="Verdana" charset="0"/>
                          </a:rPr>
                          <m:t>𝐴</m:t>
                        </m:r>
                      </m:e>
                      <m:sub>
                        <m:r>
                          <a:rPr lang="nl-NL" sz="1600" b="0" i="1" smtClean="0">
                            <a:solidFill>
                              <a:srgbClr val="0033A0"/>
                            </a:solidFill>
                            <a:latin typeface="Cambria Math" panose="02040503050406030204" pitchFamily="18" charset="0"/>
                            <a:ea typeface="Verdana" charset="0"/>
                            <a:cs typeface="Verdana" charset="0"/>
                          </a:rPr>
                          <m:t>𝑔𝑒𝑜</m:t>
                        </m:r>
                        <m:r>
                          <a:rPr lang="nl-NL" sz="1600" b="0" i="1" smtClean="0">
                            <a:solidFill>
                              <a:srgbClr val="0033A0"/>
                            </a:solidFill>
                            <a:latin typeface="Cambria Math" panose="02040503050406030204" pitchFamily="18" charset="0"/>
                            <a:ea typeface="Verdana" charset="0"/>
                            <a:cs typeface="Verdana" charset="0"/>
                          </a:rPr>
                          <m:t>/</m:t>
                        </m:r>
                        <m:r>
                          <a:rPr lang="nl-NL" sz="1600" b="0" i="1" smtClean="0">
                            <a:solidFill>
                              <a:srgbClr val="0033A0"/>
                            </a:solidFill>
                            <a:latin typeface="Cambria Math" panose="02040503050406030204" pitchFamily="18" charset="0"/>
                            <a:ea typeface="Verdana" charset="0"/>
                            <a:cs typeface="Verdana" charset="0"/>
                          </a:rPr>
                          <m:t>𝑐𝑒</m:t>
                        </m:r>
                      </m:sub>
                    </m:sSub>
                  </m:oMath>
                </a14:m>
                <a:endParaRPr lang="nl-NL" sz="1600" b="0" dirty="0">
                  <a:solidFill>
                    <a:srgbClr val="0033A0"/>
                  </a:solidFill>
                  <a:latin typeface="Verdana" charset="0"/>
                  <a:ea typeface="Verdana" charset="0"/>
                  <a:cs typeface="Verdana" charset="0"/>
                </a:endParaRPr>
              </a:p>
              <a:p>
                <a:pPr algn="ctr">
                  <a:lnSpc>
                    <a:spcPct val="150000"/>
                  </a:lnSpc>
                </a:pPr>
                <a:r>
                  <a:rPr lang="nl-BE" sz="1600" dirty="0" err="1">
                    <a:solidFill>
                      <a:srgbClr val="0033A0"/>
                    </a:solidFill>
                    <a:latin typeface="Verdana" charset="0"/>
                    <a:ea typeface="Verdana" charset="0"/>
                    <a:cs typeface="Verdana" charset="0"/>
                  </a:rPr>
                  <a:t>evaluated</a:t>
                </a:r>
                <a:r>
                  <a:rPr lang="nl-BE" sz="1600" dirty="0">
                    <a:solidFill>
                      <a:srgbClr val="0033A0"/>
                    </a:solidFill>
                    <a:latin typeface="Verdana" charset="0"/>
                    <a:ea typeface="Verdana" charset="0"/>
                    <a:cs typeface="Verdana" charset="0"/>
                  </a:rPr>
                  <a:t> </a:t>
                </a:r>
                <a:r>
                  <a:rPr lang="nl-BE" sz="1600" dirty="0" err="1">
                    <a:solidFill>
                      <a:srgbClr val="0033A0"/>
                    </a:solidFill>
                    <a:latin typeface="Verdana" charset="0"/>
                    <a:ea typeface="Verdana" charset="0"/>
                    <a:cs typeface="Verdana" charset="0"/>
                  </a:rPr>
                  <a:t>with</a:t>
                </a:r>
                <a:r>
                  <a:rPr lang="nl-BE" sz="1600" dirty="0">
                    <a:solidFill>
                      <a:srgbClr val="0033A0"/>
                    </a:solidFill>
                    <a:latin typeface="Verdana" charset="0"/>
                    <a:ea typeface="Verdana" charset="0"/>
                    <a:cs typeface="Verdana" charset="0"/>
                  </a:rPr>
                  <a:t> </a:t>
                </a:r>
                <a14:m>
                  <m:oMath xmlns:m="http://schemas.openxmlformats.org/officeDocument/2006/math">
                    <m:sSubSup>
                      <m:sSubSupPr>
                        <m:ctrlPr>
                          <a:rPr lang="nl-NL" sz="1600" b="0" i="1" smtClean="0">
                            <a:solidFill>
                              <a:srgbClr val="0033A0"/>
                            </a:solidFill>
                            <a:latin typeface="Cambria Math" panose="02040503050406030204" pitchFamily="18" charset="0"/>
                            <a:ea typeface="Verdana" charset="0"/>
                            <a:cs typeface="Verdana" charset="0"/>
                          </a:rPr>
                        </m:ctrlPr>
                      </m:sSubSupPr>
                      <m:e>
                        <m:r>
                          <a:rPr lang="nl-NL" sz="1600" b="0" i="1" smtClean="0">
                            <a:solidFill>
                              <a:srgbClr val="0033A0"/>
                            </a:solidFill>
                            <a:latin typeface="Cambria Math" panose="02040503050406030204" pitchFamily="18" charset="0"/>
                            <a:ea typeface="Verdana" charset="0"/>
                            <a:cs typeface="Verdana" charset="0"/>
                          </a:rPr>
                          <m:t>𝑋</m:t>
                        </m:r>
                      </m:e>
                      <m:sub>
                        <m:r>
                          <a:rPr lang="nl-NL" sz="1600" b="0" i="1" smtClean="0">
                            <a:solidFill>
                              <a:srgbClr val="0033A0"/>
                            </a:solidFill>
                            <a:latin typeface="Cambria Math" panose="02040503050406030204" pitchFamily="18" charset="0"/>
                            <a:ea typeface="Verdana" charset="0"/>
                            <a:cs typeface="Verdana" charset="0"/>
                          </a:rPr>
                          <m:t>𝑚𝑎𝑥</m:t>
                        </m:r>
                      </m:sub>
                      <m:sup>
                        <m:r>
                          <a:rPr lang="nl-NL" sz="1600" b="0" i="1" smtClean="0">
                            <a:solidFill>
                              <a:srgbClr val="0033A0"/>
                            </a:solidFill>
                            <a:latin typeface="Cambria Math" panose="02040503050406030204" pitchFamily="18" charset="0"/>
                            <a:ea typeface="Verdana" charset="0"/>
                            <a:cs typeface="Verdana" charset="0"/>
                          </a:rPr>
                          <m:t>𝑜𝑟𝑖𝑔𝑖𝑛</m:t>
                        </m:r>
                      </m:sup>
                    </m:sSubSup>
                  </m:oMath>
                </a14:m>
                <a:r>
                  <a:rPr lang="nl-BE" sz="1600" dirty="0">
                    <a:solidFill>
                      <a:srgbClr val="0033A0"/>
                    </a:solidFill>
                    <a:latin typeface="Verdana" charset="0"/>
                    <a:ea typeface="Verdana" charset="0"/>
                    <a:cs typeface="Verdana" charset="0"/>
                  </a:rPr>
                  <a:t> </a:t>
                </a:r>
                <a:r>
                  <a:rPr lang="nl-BE" sz="1600" dirty="0" err="1">
                    <a:solidFill>
                      <a:srgbClr val="0033A0"/>
                    </a:solidFill>
                    <a:latin typeface="Verdana" charset="0"/>
                    <a:ea typeface="Verdana" charset="0"/>
                    <a:cs typeface="Verdana" charset="0"/>
                  </a:rPr>
                  <a:t>and</a:t>
                </a:r>
                <a:r>
                  <a:rPr lang="nl-BE" sz="1600" dirty="0">
                    <a:solidFill>
                      <a:srgbClr val="0033A0"/>
                    </a:solidFill>
                    <a:latin typeface="Verdana" charset="0"/>
                    <a:ea typeface="Verdana" charset="0"/>
                    <a:cs typeface="Verdana" charset="0"/>
                  </a:rPr>
                  <a:t> </a:t>
                </a:r>
                <a14:m>
                  <m:oMath xmlns:m="http://schemas.openxmlformats.org/officeDocument/2006/math">
                    <m:sSubSup>
                      <m:sSubSupPr>
                        <m:ctrlPr>
                          <a:rPr lang="nl-NL" sz="1600" b="0" i="1" smtClean="0">
                            <a:solidFill>
                              <a:srgbClr val="0033A0"/>
                            </a:solidFill>
                            <a:latin typeface="Cambria Math" panose="02040503050406030204" pitchFamily="18" charset="0"/>
                            <a:ea typeface="Verdana" charset="0"/>
                            <a:cs typeface="Verdana" charset="0"/>
                          </a:rPr>
                        </m:ctrlPr>
                      </m:sSubSupPr>
                      <m:e>
                        <m:r>
                          <a:rPr lang="nl-NL" sz="1600" b="0" i="1" smtClean="0">
                            <a:solidFill>
                              <a:srgbClr val="0033A0"/>
                            </a:solidFill>
                            <a:latin typeface="Cambria Math" panose="02040503050406030204" pitchFamily="18" charset="0"/>
                            <a:ea typeface="Verdana" charset="0"/>
                            <a:cs typeface="Verdana" charset="0"/>
                          </a:rPr>
                          <m:t>𝑁</m:t>
                        </m:r>
                      </m:e>
                      <m:sub>
                        <m:r>
                          <a:rPr lang="nl-NL" sz="1600" b="0" i="1" smtClean="0">
                            <a:solidFill>
                              <a:srgbClr val="0033A0"/>
                            </a:solidFill>
                            <a:latin typeface="Cambria Math" panose="02040503050406030204" pitchFamily="18" charset="0"/>
                            <a:ea typeface="Verdana" charset="0"/>
                            <a:cs typeface="Verdana" charset="0"/>
                          </a:rPr>
                          <m:t>𝑠𝑙𝑖𝑐𝑒</m:t>
                        </m:r>
                      </m:sub>
                      <m:sup>
                        <m:r>
                          <a:rPr lang="nl-NL" sz="1600" b="0" i="1" smtClean="0">
                            <a:solidFill>
                              <a:srgbClr val="0033A0"/>
                            </a:solidFill>
                            <a:latin typeface="Cambria Math" panose="02040503050406030204" pitchFamily="18" charset="0"/>
                            <a:ea typeface="Verdana" charset="0"/>
                            <a:cs typeface="Verdana" charset="0"/>
                          </a:rPr>
                          <m:t>𝑜𝑟𝑖𝑔𝑖𝑛</m:t>
                        </m:r>
                      </m:sup>
                    </m:sSubSup>
                  </m:oMath>
                </a14:m>
                <a:endParaRPr lang="nl-BE" sz="1600" dirty="0" err="1">
                  <a:solidFill>
                    <a:srgbClr val="0033A0"/>
                  </a:solidFill>
                  <a:latin typeface="Verdana" charset="0"/>
                  <a:ea typeface="Verdana" charset="0"/>
                  <a:cs typeface="Verdana" charset="0"/>
                </a:endParaRPr>
              </a:p>
            </p:txBody>
          </p:sp>
        </mc:Choice>
        <mc:Fallback xmlns="">
          <p:sp>
            <p:nvSpPr>
              <p:cNvPr id="21" name="Rechthoek 20">
                <a:extLst>
                  <a:ext uri="{FF2B5EF4-FFF2-40B4-BE49-F238E27FC236}">
                    <a16:creationId xmlns:a16="http://schemas.microsoft.com/office/drawing/2014/main" id="{9597E170-4418-6F75-BF73-460C9BB5DC2F}"/>
                  </a:ext>
                </a:extLst>
              </p:cNvPr>
              <p:cNvSpPr>
                <a:spLocks noRot="1" noChangeAspect="1" noMove="1" noResize="1" noEditPoints="1" noAdjustHandles="1" noChangeArrowheads="1" noChangeShapeType="1" noTextEdit="1"/>
              </p:cNvSpPr>
              <p:nvPr/>
            </p:nvSpPr>
            <p:spPr>
              <a:xfrm flipH="1">
                <a:off x="5595683" y="4072615"/>
                <a:ext cx="3767384" cy="888520"/>
              </a:xfrm>
              <a:prstGeom prst="rect">
                <a:avLst/>
              </a:prstGeom>
              <a:blipFill>
                <a:blip r:embed="rId5"/>
                <a:stretch>
                  <a:fillRect b="-6081"/>
                </a:stretch>
              </a:blipFill>
              <a:ln/>
            </p:spPr>
            <p:txBody>
              <a:bodyPr/>
              <a:lstStyle/>
              <a:p>
                <a:r>
                  <a:rPr lang="nl-BE">
                    <a:noFill/>
                  </a:rPr>
                  <a:t> </a:t>
                </a:r>
              </a:p>
            </p:txBody>
          </p:sp>
        </mc:Fallback>
      </mc:AlternateContent>
    </p:spTree>
    <p:extLst>
      <p:ext uri="{BB962C8B-B14F-4D97-AF65-F5344CB8AC3E}">
        <p14:creationId xmlns:p14="http://schemas.microsoft.com/office/powerpoint/2010/main" val="414432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4" name="Tijdelijke aanduiding voor dianummer 3"/>
          <p:cNvSpPr>
            <a:spLocks noGrp="1"/>
          </p:cNvSpPr>
          <p:nvPr>
            <p:ph type="sldNum" sz="quarter" idx="11"/>
          </p:nvPr>
        </p:nvSpPr>
        <p:spPr/>
        <p:txBody>
          <a:bodyPr/>
          <a:lstStyle/>
          <a:p>
            <a:r>
              <a:rPr lang="nl-NL"/>
              <a:t> </a:t>
            </a:r>
            <a:fld id="{141DC315-004D-734B-91F7-61E542849DC9}" type="datetimeFigureOut">
              <a:rPr lang="nl-NL" smtClean="0"/>
              <a:pPr/>
              <a:t>18-6-2023</a:t>
            </a:fld>
            <a:r>
              <a:rPr lang="nl-NL"/>
              <a:t> | </a:t>
            </a:r>
            <a:fld id="{2DAB09C5-3251-4B47-B002-D03712DC64C3}" type="slidenum">
              <a:rPr lang="nl-NL" smtClean="0"/>
              <a:pPr/>
              <a:t>2</a:t>
            </a:fld>
            <a:endParaRPr lang="nl-NL" dirty="0"/>
          </a:p>
        </p:txBody>
      </p:sp>
      <p:sp>
        <p:nvSpPr>
          <p:cNvPr id="20" name="Ondertitel 19"/>
          <p:cNvSpPr>
            <a:spLocks noGrp="1"/>
          </p:cNvSpPr>
          <p:nvPr>
            <p:ph type="subTitle" idx="1"/>
          </p:nvPr>
        </p:nvSpPr>
        <p:spPr>
          <a:xfrm>
            <a:off x="731838" y="1104151"/>
            <a:ext cx="2048318" cy="335852"/>
          </a:xfrm>
        </p:spPr>
        <p:txBody>
          <a:bodyPr/>
          <a:lstStyle/>
          <a:p>
            <a:r>
              <a:rPr lang="en-GB" dirty="0"/>
              <a:t>introduction</a:t>
            </a:r>
          </a:p>
        </p:txBody>
      </p:sp>
      <p:sp>
        <p:nvSpPr>
          <p:cNvPr id="21" name="Tijdelijke aanduiding voor tekst 20"/>
          <p:cNvSpPr>
            <a:spLocks noGrp="1"/>
          </p:cNvSpPr>
          <p:nvPr>
            <p:ph type="body" sz="quarter" idx="13"/>
          </p:nvPr>
        </p:nvSpPr>
        <p:spPr>
          <a:xfrm>
            <a:off x="634795" y="1990140"/>
            <a:ext cx="9387746" cy="895129"/>
          </a:xfrm>
        </p:spPr>
        <p:txBody>
          <a:bodyPr/>
          <a:lstStyle/>
          <a:p>
            <a:r>
              <a:rPr lang="en-GB" dirty="0">
                <a:solidFill>
                  <a:srgbClr val="003399"/>
                </a:solidFill>
              </a:rPr>
              <a:t>When detecting extensive air showers (EAS) using their radio emission, </a:t>
            </a:r>
            <a:br>
              <a:rPr lang="en-GB" dirty="0">
                <a:solidFill>
                  <a:srgbClr val="003399"/>
                </a:solidFill>
              </a:rPr>
            </a:br>
            <a:r>
              <a:rPr lang="en-GB" dirty="0">
                <a:solidFill>
                  <a:srgbClr val="003399"/>
                </a:solidFill>
              </a:rPr>
              <a:t>we use Monte-Carlo based simulation codes to</a:t>
            </a:r>
          </a:p>
        </p:txBody>
      </p:sp>
      <p:sp>
        <p:nvSpPr>
          <p:cNvPr id="19" name="Titel 18"/>
          <p:cNvSpPr>
            <a:spLocks noGrp="1"/>
          </p:cNvSpPr>
          <p:nvPr>
            <p:ph type="title"/>
          </p:nvPr>
        </p:nvSpPr>
        <p:spPr>
          <a:xfrm>
            <a:off x="731837" y="711463"/>
            <a:ext cx="9229560" cy="341050"/>
          </a:xfrm>
        </p:spPr>
        <p:txBody>
          <a:bodyPr/>
          <a:lstStyle/>
          <a:p>
            <a:r>
              <a:rPr lang="en-US" dirty="0"/>
              <a:t>State-of-the-art simulation codes limit our analyses</a:t>
            </a:r>
            <a:endParaRPr lang="en-GB" dirty="0"/>
          </a:p>
        </p:txBody>
      </p:sp>
      <p:sp>
        <p:nvSpPr>
          <p:cNvPr id="6" name="Tijdelijke aanduiding voor tekst 20">
            <a:extLst>
              <a:ext uri="{FF2B5EF4-FFF2-40B4-BE49-F238E27FC236}">
                <a16:creationId xmlns:a16="http://schemas.microsoft.com/office/drawing/2014/main" id="{02350D7B-E101-8089-1CBF-3B1FE1A29FF7}"/>
              </a:ext>
            </a:extLst>
          </p:cNvPr>
          <p:cNvSpPr txBox="1">
            <a:spLocks/>
          </p:cNvSpPr>
          <p:nvPr/>
        </p:nvSpPr>
        <p:spPr>
          <a:xfrm>
            <a:off x="652744" y="2726555"/>
            <a:ext cx="9387746" cy="311335"/>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Characterising and evaluating our detector performance.</a:t>
            </a:r>
          </a:p>
        </p:txBody>
      </p:sp>
      <mc:AlternateContent xmlns:mc="http://schemas.openxmlformats.org/markup-compatibility/2006" xmlns:a14="http://schemas.microsoft.com/office/drawing/2010/main">
        <mc:Choice Requires="a14">
          <p:sp>
            <p:nvSpPr>
              <p:cNvPr id="7" name="Tijdelijke aanduiding voor tekst 20">
                <a:extLst>
                  <a:ext uri="{FF2B5EF4-FFF2-40B4-BE49-F238E27FC236}">
                    <a16:creationId xmlns:a16="http://schemas.microsoft.com/office/drawing/2014/main" id="{2142892B-1035-6619-7D25-34250E4E5200}"/>
                  </a:ext>
                </a:extLst>
              </p:cNvPr>
              <p:cNvSpPr txBox="1">
                <a:spLocks/>
              </p:cNvSpPr>
              <p:nvPr/>
            </p:nvSpPr>
            <p:spPr>
              <a:xfrm>
                <a:off x="652744" y="3092142"/>
                <a:ext cx="9387746" cy="311335"/>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Perform analyses on our data (for example reconstructing </a:t>
                </a:r>
                <a14:m>
                  <m:oMath xmlns:m="http://schemas.openxmlformats.org/officeDocument/2006/math">
                    <m:sSub>
                      <m:sSubPr>
                        <m:ctrlPr>
                          <a:rPr lang="nl-NL" i="1" smtClean="0">
                            <a:solidFill>
                              <a:srgbClr val="003399"/>
                            </a:solidFill>
                            <a:latin typeface="Cambria Math" panose="02040503050406030204" pitchFamily="18" charset="0"/>
                          </a:rPr>
                        </m:ctrlPr>
                      </m:sSubPr>
                      <m:e>
                        <m:r>
                          <a:rPr lang="nl-NL" i="1" smtClean="0">
                            <a:solidFill>
                              <a:srgbClr val="003399"/>
                            </a:solidFill>
                            <a:latin typeface="Cambria Math" panose="02040503050406030204" pitchFamily="18" charset="0"/>
                          </a:rPr>
                          <m:t>𝑋</m:t>
                        </m:r>
                      </m:e>
                      <m:sub>
                        <m:r>
                          <a:rPr lang="nl-NL" i="1" smtClean="0">
                            <a:solidFill>
                              <a:srgbClr val="003399"/>
                            </a:solidFill>
                            <a:latin typeface="Cambria Math" panose="02040503050406030204" pitchFamily="18" charset="0"/>
                          </a:rPr>
                          <m:t>𝑚𝑎𝑥</m:t>
                        </m:r>
                      </m:sub>
                    </m:sSub>
                  </m:oMath>
                </a14:m>
                <a:r>
                  <a:rPr lang="en-GB" dirty="0">
                    <a:solidFill>
                      <a:srgbClr val="003399"/>
                    </a:solidFill>
                  </a:rPr>
                  <a:t>).</a:t>
                </a:r>
              </a:p>
            </p:txBody>
          </p:sp>
        </mc:Choice>
        <mc:Fallback xmlns="">
          <p:sp>
            <p:nvSpPr>
              <p:cNvPr id="7" name="Tijdelijke aanduiding voor tekst 20">
                <a:extLst>
                  <a:ext uri="{FF2B5EF4-FFF2-40B4-BE49-F238E27FC236}">
                    <a16:creationId xmlns:a16="http://schemas.microsoft.com/office/drawing/2014/main" id="{2142892B-1035-6619-7D25-34250E4E5200}"/>
                  </a:ext>
                </a:extLst>
              </p:cNvPr>
              <p:cNvSpPr txBox="1">
                <a:spLocks noRot="1" noChangeAspect="1" noMove="1" noResize="1" noEditPoints="1" noAdjustHandles="1" noChangeArrowheads="1" noChangeShapeType="1" noTextEdit="1"/>
              </p:cNvSpPr>
              <p:nvPr/>
            </p:nvSpPr>
            <p:spPr>
              <a:xfrm>
                <a:off x="652744" y="3092142"/>
                <a:ext cx="9387746" cy="311335"/>
              </a:xfrm>
              <a:prstGeom prst="rect">
                <a:avLst/>
              </a:prstGeom>
              <a:blipFill>
                <a:blip r:embed="rId2"/>
                <a:stretch>
                  <a:fillRect t="-7843" b="-15686"/>
                </a:stretch>
              </a:blipFill>
            </p:spPr>
            <p:txBody>
              <a:bodyPr/>
              <a:lstStyle/>
              <a:p>
                <a:r>
                  <a:rPr lang="nl-BE">
                    <a:noFill/>
                  </a:rPr>
                  <a:t> </a:t>
                </a:r>
              </a:p>
            </p:txBody>
          </p:sp>
        </mc:Fallback>
      </mc:AlternateContent>
    </p:spTree>
    <p:extLst>
      <p:ext uri="{BB962C8B-B14F-4D97-AF65-F5344CB8AC3E}">
        <p14:creationId xmlns:p14="http://schemas.microsoft.com/office/powerpoint/2010/main" val="192141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F6127EA-83EB-C4C2-7995-9E9D520285A7}"/>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178CF3A2-2CED-69C3-B522-152A7930DEFF}"/>
              </a:ext>
            </a:extLst>
          </p:cNvPr>
          <p:cNvSpPr>
            <a:spLocks noGrp="1"/>
          </p:cNvSpPr>
          <p:nvPr>
            <p:ph type="sldNum" sz="quarter" idx="11"/>
          </p:nvPr>
        </p:nvSpPr>
        <p:spPr/>
        <p:txBody>
          <a:bodyPr/>
          <a:lstStyle/>
          <a:p>
            <a:r>
              <a:rPr lang="nl-NL" dirty="0"/>
              <a:t> </a:t>
            </a:r>
            <a:fld id="{190548AC-8D15-4F7A-9AEC-28C7BC59E2F8}" type="datetime1">
              <a:rPr lang="nl-NL" smtClean="0"/>
              <a:pPr/>
              <a:t>18-6-2023</a:t>
            </a:fld>
            <a:r>
              <a:rPr lang="nl-NL" dirty="0"/>
              <a:t> | 13</a:t>
            </a:r>
          </a:p>
        </p:txBody>
      </p:sp>
      <p:sp>
        <p:nvSpPr>
          <p:cNvPr id="4" name="Ondertitel 3">
            <a:extLst>
              <a:ext uri="{FF2B5EF4-FFF2-40B4-BE49-F238E27FC236}">
                <a16:creationId xmlns:a16="http://schemas.microsoft.com/office/drawing/2014/main" id="{52A00DAB-5FB9-8BE2-090C-9A8A4BBE271A}"/>
              </a:ext>
            </a:extLst>
          </p:cNvPr>
          <p:cNvSpPr>
            <a:spLocks noGrp="1"/>
          </p:cNvSpPr>
          <p:nvPr>
            <p:ph type="subTitle" idx="1"/>
          </p:nvPr>
        </p:nvSpPr>
        <p:spPr>
          <a:xfrm>
            <a:off x="731838" y="1104151"/>
            <a:ext cx="2080378" cy="335852"/>
          </a:xfrm>
        </p:spPr>
        <p:txBody>
          <a:bodyPr/>
          <a:lstStyle/>
          <a:p>
            <a:r>
              <a:rPr lang="nl-BE" dirty="0"/>
              <a:t>The </a:t>
            </a:r>
            <a:r>
              <a:rPr lang="nl-BE" dirty="0" err="1"/>
              <a:t>synthesis</a:t>
            </a:r>
            <a:endParaRPr lang="nl-BE"/>
          </a:p>
        </p:txBody>
      </p:sp>
      <p:sp>
        <p:nvSpPr>
          <p:cNvPr id="6" name="Titel 5">
            <a:extLst>
              <a:ext uri="{FF2B5EF4-FFF2-40B4-BE49-F238E27FC236}">
                <a16:creationId xmlns:a16="http://schemas.microsoft.com/office/drawing/2014/main" id="{9B3AA347-68CF-5356-972F-B2EC34D08B56}"/>
              </a:ext>
            </a:extLst>
          </p:cNvPr>
          <p:cNvSpPr>
            <a:spLocks noGrp="1"/>
          </p:cNvSpPr>
          <p:nvPr>
            <p:ph type="title"/>
          </p:nvPr>
        </p:nvSpPr>
        <p:spPr>
          <a:xfrm>
            <a:off x="731837" y="711463"/>
            <a:ext cx="7629314" cy="341050"/>
          </a:xfrm>
        </p:spPr>
        <p:txBody>
          <a:bodyPr/>
          <a:lstStyle/>
          <a:p>
            <a:r>
              <a:rPr lang="nl-BE" dirty="0" err="1"/>
              <a:t>From</a:t>
            </a:r>
            <a:r>
              <a:rPr lang="nl-BE" dirty="0"/>
              <a:t> </a:t>
            </a:r>
            <a:r>
              <a:rPr lang="nl-BE" dirty="0" err="1"/>
              <a:t>the</a:t>
            </a:r>
            <a:r>
              <a:rPr lang="nl-BE" dirty="0"/>
              <a:t> template we </a:t>
            </a:r>
            <a:r>
              <a:rPr lang="nl-BE" dirty="0" err="1"/>
              <a:t>synthesise</a:t>
            </a:r>
            <a:r>
              <a:rPr lang="nl-BE" dirty="0"/>
              <a:t> </a:t>
            </a:r>
            <a:r>
              <a:rPr lang="nl-BE" dirty="0" err="1"/>
              <a:t>the</a:t>
            </a:r>
            <a:r>
              <a:rPr lang="nl-BE" dirty="0"/>
              <a:t> </a:t>
            </a:r>
            <a:r>
              <a:rPr lang="nl-BE" dirty="0" err="1"/>
              <a:t>signal</a:t>
            </a:r>
            <a:endParaRPr lang="nl-BE"/>
          </a:p>
        </p:txBody>
      </p:sp>
      <p:sp>
        <p:nvSpPr>
          <p:cNvPr id="7" name="Ovaal 6">
            <a:extLst>
              <a:ext uri="{FF2B5EF4-FFF2-40B4-BE49-F238E27FC236}">
                <a16:creationId xmlns:a16="http://schemas.microsoft.com/office/drawing/2014/main" id="{F58C9776-1EAB-310F-CAA5-B19A3BA9B3A1}"/>
              </a:ext>
            </a:extLst>
          </p:cNvPr>
          <p:cNvSpPr/>
          <p:nvPr/>
        </p:nvSpPr>
        <p:spPr>
          <a:xfrm flipH="1">
            <a:off x="9383985" y="2647950"/>
            <a:ext cx="1533525" cy="1533525"/>
          </a:xfrm>
          <a:prstGeom prst="ellipse">
            <a:avLst/>
          </a:prstGeom>
          <a:solidFill>
            <a:schemeClr val="bg1"/>
          </a:solidFill>
          <a:ln w="4445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rgbClr val="0033A0"/>
                </a:solidFill>
                <a:latin typeface="Verdana" charset="0"/>
                <a:ea typeface="Verdana" charset="0"/>
                <a:cs typeface="Verdana" charset="0"/>
              </a:rPr>
              <a:t>Signal</a:t>
            </a:r>
            <a:r>
              <a:rPr lang="nl-NL" sz="1600" dirty="0">
                <a:solidFill>
                  <a:srgbClr val="0033A0"/>
                </a:solidFill>
                <a:latin typeface="Verdana" charset="0"/>
                <a:ea typeface="Verdana" charset="0"/>
                <a:cs typeface="Verdana" charset="0"/>
              </a:rPr>
              <a:t> </a:t>
            </a:r>
            <a:r>
              <a:rPr lang="nl-NL" sz="1600" b="1" dirty="0">
                <a:solidFill>
                  <a:srgbClr val="0033A0"/>
                </a:solidFill>
                <a:latin typeface="Verdana" charset="0"/>
                <a:ea typeface="Verdana" charset="0"/>
                <a:cs typeface="Verdana" charset="0"/>
              </a:rPr>
              <a:t>target</a:t>
            </a:r>
          </a:p>
          <a:p>
            <a:pPr algn="ctr"/>
            <a:r>
              <a:rPr lang="nl-NL" sz="1600" dirty="0">
                <a:solidFill>
                  <a:srgbClr val="0033A0"/>
                </a:solidFill>
                <a:latin typeface="Verdana" charset="0"/>
                <a:ea typeface="Verdana" charset="0"/>
                <a:cs typeface="Verdana" charset="0"/>
              </a:rPr>
              <a:t>shower</a:t>
            </a:r>
            <a:endParaRPr lang="nl-BE" sz="1600" dirty="0" err="1">
              <a:solidFill>
                <a:srgbClr val="0033A0"/>
              </a:solidFill>
              <a:latin typeface="Verdana" charset="0"/>
              <a:ea typeface="Verdana" charset="0"/>
              <a:cs typeface="Verdana" charset="0"/>
            </a:endParaRPr>
          </a:p>
        </p:txBody>
      </p:sp>
      <p:sp>
        <p:nvSpPr>
          <p:cNvPr id="8" name="Rechthoek: afgeronde hoeken 7">
            <a:extLst>
              <a:ext uri="{FF2B5EF4-FFF2-40B4-BE49-F238E27FC236}">
                <a16:creationId xmlns:a16="http://schemas.microsoft.com/office/drawing/2014/main" id="{EC1324C5-CE8E-1220-C9FA-5E55B393D6CB}"/>
              </a:ext>
            </a:extLst>
          </p:cNvPr>
          <p:cNvSpPr/>
          <p:nvPr/>
        </p:nvSpPr>
        <p:spPr>
          <a:xfrm flipH="1">
            <a:off x="6669622" y="4210050"/>
            <a:ext cx="1855516" cy="6286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dirty="0">
                <a:solidFill>
                  <a:srgbClr val="0033A0"/>
                </a:solidFill>
                <a:latin typeface="Verdana" charset="0"/>
                <a:ea typeface="Verdana" charset="0"/>
                <a:cs typeface="Verdana" charset="0"/>
              </a:rPr>
              <a:t>Amplitude </a:t>
            </a:r>
            <a:r>
              <a:rPr lang="nl-NL" sz="1600" dirty="0" err="1">
                <a:solidFill>
                  <a:srgbClr val="0033A0"/>
                </a:solidFill>
                <a:latin typeface="Verdana" charset="0"/>
                <a:ea typeface="Verdana" charset="0"/>
                <a:cs typeface="Verdana" charset="0"/>
              </a:rPr>
              <a:t>freq</a:t>
            </a:r>
            <a:r>
              <a:rPr lang="nl-NL" sz="1600" dirty="0">
                <a:solidFill>
                  <a:srgbClr val="0033A0"/>
                </a:solidFill>
                <a:latin typeface="Verdana" charset="0"/>
                <a:ea typeface="Verdana" charset="0"/>
                <a:cs typeface="Verdana" charset="0"/>
              </a:rPr>
              <a:t>. spectrum</a:t>
            </a:r>
            <a:endParaRPr lang="nl-BE" sz="1600" dirty="0" err="1">
              <a:solidFill>
                <a:srgbClr val="0033A0"/>
              </a:solidFill>
              <a:latin typeface="Verdana" charset="0"/>
              <a:ea typeface="Verdana" charset="0"/>
              <a:cs typeface="Verdana" charset="0"/>
            </a:endParaRPr>
          </a:p>
        </p:txBody>
      </p:sp>
      <p:sp>
        <p:nvSpPr>
          <p:cNvPr id="9" name="Rechthoek: afgeronde hoeken 8">
            <a:extLst>
              <a:ext uri="{FF2B5EF4-FFF2-40B4-BE49-F238E27FC236}">
                <a16:creationId xmlns:a16="http://schemas.microsoft.com/office/drawing/2014/main" id="{D48D2E06-7F7E-5C38-A26B-87ED63A2CFCE}"/>
              </a:ext>
            </a:extLst>
          </p:cNvPr>
          <p:cNvSpPr/>
          <p:nvPr/>
        </p:nvSpPr>
        <p:spPr>
          <a:xfrm flipH="1">
            <a:off x="6797948" y="2019300"/>
            <a:ext cx="1445941" cy="62865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dirty="0" err="1">
                <a:solidFill>
                  <a:srgbClr val="0033A0"/>
                </a:solidFill>
                <a:latin typeface="Verdana" charset="0"/>
                <a:ea typeface="Verdana" charset="0"/>
                <a:cs typeface="Verdana" charset="0"/>
              </a:rPr>
              <a:t>Phase</a:t>
            </a:r>
            <a:r>
              <a:rPr lang="nl-NL" sz="1600" dirty="0">
                <a:solidFill>
                  <a:srgbClr val="0033A0"/>
                </a:solidFill>
                <a:latin typeface="Verdana" charset="0"/>
                <a:ea typeface="Verdana" charset="0"/>
                <a:cs typeface="Verdana" charset="0"/>
              </a:rPr>
              <a:t> </a:t>
            </a:r>
            <a:r>
              <a:rPr lang="nl-NL" sz="1600" dirty="0" err="1">
                <a:solidFill>
                  <a:srgbClr val="0033A0"/>
                </a:solidFill>
                <a:latin typeface="Verdana" charset="0"/>
                <a:ea typeface="Verdana" charset="0"/>
                <a:cs typeface="Verdana" charset="0"/>
              </a:rPr>
              <a:t>freq</a:t>
            </a:r>
            <a:r>
              <a:rPr lang="nl-NL" sz="1600" dirty="0">
                <a:solidFill>
                  <a:srgbClr val="0033A0"/>
                </a:solidFill>
                <a:latin typeface="Verdana" charset="0"/>
                <a:ea typeface="Verdana" charset="0"/>
                <a:cs typeface="Verdana" charset="0"/>
              </a:rPr>
              <a:t>. spectrum</a:t>
            </a:r>
            <a:endParaRPr lang="nl-BE" sz="1600" dirty="0" err="1">
              <a:solidFill>
                <a:srgbClr val="0033A0"/>
              </a:solidFill>
              <a:latin typeface="Verdana" charset="0"/>
              <a:ea typeface="Verdana" charset="0"/>
              <a:cs typeface="Verdana" charset="0"/>
            </a:endParaRPr>
          </a:p>
        </p:txBody>
      </p:sp>
      <p:cxnSp>
        <p:nvCxnSpPr>
          <p:cNvPr id="11" name="Rechte verbindingslijn met pijl 10">
            <a:extLst>
              <a:ext uri="{FF2B5EF4-FFF2-40B4-BE49-F238E27FC236}">
                <a16:creationId xmlns:a16="http://schemas.microsoft.com/office/drawing/2014/main" id="{B56B3E6B-7947-D7BA-DC9B-F4DA0281E2BD}"/>
              </a:ext>
            </a:extLst>
          </p:cNvPr>
          <p:cNvCxnSpPr>
            <a:cxnSpLocks/>
          </p:cNvCxnSpPr>
          <p:nvPr/>
        </p:nvCxnSpPr>
        <p:spPr>
          <a:xfrm>
            <a:off x="8243889" y="2333625"/>
            <a:ext cx="1140096" cy="1081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4F73CA65-ED06-972E-AAE9-0CF21565A6CF}"/>
              </a:ext>
            </a:extLst>
          </p:cNvPr>
          <p:cNvCxnSpPr>
            <a:cxnSpLocks/>
          </p:cNvCxnSpPr>
          <p:nvPr/>
        </p:nvCxnSpPr>
        <p:spPr>
          <a:xfrm flipV="1">
            <a:off x="8525138" y="3414713"/>
            <a:ext cx="858847" cy="11096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hthoek: afgeronde hoeken 13">
            <a:extLst>
              <a:ext uri="{FF2B5EF4-FFF2-40B4-BE49-F238E27FC236}">
                <a16:creationId xmlns:a16="http://schemas.microsoft.com/office/drawing/2014/main" id="{13F8A528-1987-1399-93C3-53B862A14B9D}"/>
              </a:ext>
            </a:extLst>
          </p:cNvPr>
          <p:cNvSpPr/>
          <p:nvPr/>
        </p:nvSpPr>
        <p:spPr>
          <a:xfrm rot="16200000" flipH="1">
            <a:off x="-494370" y="2961345"/>
            <a:ext cx="3381375" cy="935310"/>
          </a:xfrm>
          <a:prstGeom prst="roundRect">
            <a:avLst/>
          </a:prstGeom>
          <a:solidFill>
            <a:schemeClr val="bg1"/>
          </a:solidFill>
          <a:ln w="4445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0033A0"/>
                </a:solidFill>
                <a:latin typeface="Verdana" charset="0"/>
                <a:ea typeface="Verdana" charset="0"/>
                <a:cs typeface="Verdana" charset="0"/>
              </a:rPr>
              <a:t>Template</a:t>
            </a:r>
            <a:endParaRPr lang="nl-BE" sz="2000" b="1" dirty="0" err="1">
              <a:solidFill>
                <a:srgbClr val="0033A0"/>
              </a:solidFill>
              <a:latin typeface="Verdana" charset="0"/>
              <a:ea typeface="Verdana" charset="0"/>
              <a:cs typeface="Verdana" charset="0"/>
            </a:endParaRPr>
          </a:p>
        </p:txBody>
      </p:sp>
      <p:cxnSp>
        <p:nvCxnSpPr>
          <p:cNvPr id="16" name="Rechte verbindingslijn met pijl 15">
            <a:extLst>
              <a:ext uri="{FF2B5EF4-FFF2-40B4-BE49-F238E27FC236}">
                <a16:creationId xmlns:a16="http://schemas.microsoft.com/office/drawing/2014/main" id="{5939A903-8E3C-8BB6-5A96-68343528EF98}"/>
              </a:ext>
            </a:extLst>
          </p:cNvPr>
          <p:cNvCxnSpPr>
            <a:cxnSpLocks/>
          </p:cNvCxnSpPr>
          <p:nvPr/>
        </p:nvCxnSpPr>
        <p:spPr>
          <a:xfrm>
            <a:off x="1716359" y="2333625"/>
            <a:ext cx="50815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C8BA6DB6-7184-6E7D-615F-56D1FDE2D9E2}"/>
              </a:ext>
            </a:extLst>
          </p:cNvPr>
          <p:cNvCxnSpPr>
            <a:cxnSpLocks/>
            <a:stCxn id="5" idx="1"/>
          </p:cNvCxnSpPr>
          <p:nvPr/>
        </p:nvCxnSpPr>
        <p:spPr>
          <a:xfrm>
            <a:off x="6050489" y="4516875"/>
            <a:ext cx="619133" cy="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Rechte verbindingslijn met pijl 24">
            <a:extLst>
              <a:ext uri="{FF2B5EF4-FFF2-40B4-BE49-F238E27FC236}">
                <a16:creationId xmlns:a16="http://schemas.microsoft.com/office/drawing/2014/main" id="{DC0AD32C-695A-DF3F-FC1D-BD51F41AB46B}"/>
              </a:ext>
            </a:extLst>
          </p:cNvPr>
          <p:cNvCxnSpPr>
            <a:cxnSpLocks/>
            <a:endCxn id="5" idx="3"/>
          </p:cNvCxnSpPr>
          <p:nvPr/>
        </p:nvCxnSpPr>
        <p:spPr>
          <a:xfrm flipV="1">
            <a:off x="1742425" y="4516875"/>
            <a:ext cx="540680" cy="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Rechthoek: afgeronde hoeken 26">
                <a:extLst>
                  <a:ext uri="{FF2B5EF4-FFF2-40B4-BE49-F238E27FC236}">
                    <a16:creationId xmlns:a16="http://schemas.microsoft.com/office/drawing/2014/main" id="{492E014B-BDF9-6388-68FD-35A62CE89BDD}"/>
                  </a:ext>
                </a:extLst>
              </p:cNvPr>
              <p:cNvSpPr/>
              <p:nvPr/>
            </p:nvSpPr>
            <p:spPr>
              <a:xfrm flipH="1">
                <a:off x="7687476" y="3114675"/>
                <a:ext cx="1273968" cy="62865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r>
                      <a:rPr lang="nl-NL" sz="1600" b="0" i="1" smtClean="0">
                        <a:solidFill>
                          <a:srgbClr val="0033A0"/>
                        </a:solidFill>
                        <a:latin typeface="Cambria Math" panose="02040503050406030204" pitchFamily="18" charset="0"/>
                        <a:ea typeface="Verdana" charset="0"/>
                        <a:cs typeface="Verdana" charset="0"/>
                      </a:rPr>
                      <m:t>∀</m:t>
                    </m:r>
                  </m:oMath>
                </a14:m>
                <a:r>
                  <a:rPr lang="nl-BE" sz="1600" dirty="0">
                    <a:solidFill>
                      <a:srgbClr val="0033A0"/>
                    </a:solidFill>
                    <a:latin typeface="Verdana" charset="0"/>
                    <a:ea typeface="Verdana" charset="0"/>
                    <a:cs typeface="Verdana" charset="0"/>
                  </a:rPr>
                  <a:t> (slice, </a:t>
                </a:r>
                <a:r>
                  <a:rPr lang="nl-BE" sz="1600" dirty="0" err="1">
                    <a:solidFill>
                      <a:srgbClr val="0033A0"/>
                    </a:solidFill>
                    <a:latin typeface="Verdana" charset="0"/>
                    <a:ea typeface="Verdana" charset="0"/>
                    <a:cs typeface="Verdana" charset="0"/>
                  </a:rPr>
                  <a:t>antenna</a:t>
                </a:r>
                <a:r>
                  <a:rPr lang="nl-BE" sz="1600" dirty="0">
                    <a:solidFill>
                      <a:srgbClr val="0033A0"/>
                    </a:solidFill>
                    <a:latin typeface="Verdana" charset="0"/>
                    <a:ea typeface="Verdana" charset="0"/>
                    <a:cs typeface="Verdana" charset="0"/>
                  </a:rPr>
                  <a:t>)</a:t>
                </a:r>
              </a:p>
            </p:txBody>
          </p:sp>
        </mc:Choice>
        <mc:Fallback xmlns="">
          <p:sp>
            <p:nvSpPr>
              <p:cNvPr id="27" name="Rechthoek: afgeronde hoeken 26">
                <a:extLst>
                  <a:ext uri="{FF2B5EF4-FFF2-40B4-BE49-F238E27FC236}">
                    <a16:creationId xmlns:a16="http://schemas.microsoft.com/office/drawing/2014/main" id="{492E014B-BDF9-6388-68FD-35A62CE89BDD}"/>
                  </a:ext>
                </a:extLst>
              </p:cNvPr>
              <p:cNvSpPr>
                <a:spLocks noRot="1" noChangeAspect="1" noMove="1" noResize="1" noEditPoints="1" noAdjustHandles="1" noChangeArrowheads="1" noChangeShapeType="1" noTextEdit="1"/>
              </p:cNvSpPr>
              <p:nvPr/>
            </p:nvSpPr>
            <p:spPr>
              <a:xfrm flipH="1">
                <a:off x="7687476" y="3114675"/>
                <a:ext cx="1273968" cy="628650"/>
              </a:xfrm>
              <a:prstGeom prst="roundRect">
                <a:avLst/>
              </a:prstGeom>
              <a:blipFill>
                <a:blip r:embed="rId4"/>
                <a:stretch>
                  <a:fillRect b="-7619"/>
                </a:stretch>
              </a:blipFill>
              <a:ln/>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 name="Rechthoek 4">
                <a:extLst>
                  <a:ext uri="{FF2B5EF4-FFF2-40B4-BE49-F238E27FC236}">
                    <a16:creationId xmlns:a16="http://schemas.microsoft.com/office/drawing/2014/main" id="{106C1188-9540-28F0-66DE-EF7E497AFEA5}"/>
                  </a:ext>
                </a:extLst>
              </p:cNvPr>
              <p:cNvSpPr/>
              <p:nvPr/>
            </p:nvSpPr>
            <p:spPr>
              <a:xfrm flipH="1">
                <a:off x="2283105" y="4072615"/>
                <a:ext cx="3767384" cy="88852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lnSpc>
                    <a:spcPct val="150000"/>
                  </a:lnSpc>
                </a:pPr>
                <a:r>
                  <a:rPr lang="nl-NL" sz="1600" dirty="0">
                    <a:solidFill>
                      <a:srgbClr val="0033A0"/>
                    </a:solidFill>
                    <a:latin typeface="Verdana" charset="0"/>
                    <a:ea typeface="Verdana" charset="0"/>
                    <a:cs typeface="Verdana" charset="0"/>
                  </a:rPr>
                  <a:t>Multiply </a:t>
                </a:r>
                <a:r>
                  <a:rPr lang="nl-NL" sz="1600" dirty="0" err="1">
                    <a:solidFill>
                      <a:srgbClr val="0033A0"/>
                    </a:solidFill>
                    <a:latin typeface="Verdana" charset="0"/>
                    <a:ea typeface="Verdana" charset="0"/>
                    <a:cs typeface="Verdana" charset="0"/>
                  </a:rPr>
                  <a:t>with</a:t>
                </a:r>
                <a:r>
                  <a:rPr lang="nl-NL" sz="1600" dirty="0">
                    <a:solidFill>
                      <a:srgbClr val="0033A0"/>
                    </a:solidFill>
                    <a:latin typeface="Verdana" charset="0"/>
                    <a:ea typeface="Verdana" charset="0"/>
                    <a:cs typeface="Verdana" charset="0"/>
                  </a:rPr>
                  <a:t> </a:t>
                </a:r>
                <a14:m>
                  <m:oMath xmlns:m="http://schemas.openxmlformats.org/officeDocument/2006/math">
                    <m:sSub>
                      <m:sSubPr>
                        <m:ctrlPr>
                          <a:rPr lang="nl-NL" sz="1600" b="0" i="1" smtClean="0">
                            <a:solidFill>
                              <a:srgbClr val="0033A0"/>
                            </a:solidFill>
                            <a:latin typeface="Cambria Math" panose="02040503050406030204" pitchFamily="18" charset="0"/>
                            <a:ea typeface="Verdana" charset="0"/>
                            <a:cs typeface="Verdana" charset="0"/>
                          </a:rPr>
                        </m:ctrlPr>
                      </m:sSubPr>
                      <m:e>
                        <m:r>
                          <a:rPr lang="nl-NL" sz="1600" b="0" i="1" smtClean="0">
                            <a:solidFill>
                              <a:srgbClr val="0033A0"/>
                            </a:solidFill>
                            <a:latin typeface="Cambria Math" panose="02040503050406030204" pitchFamily="18" charset="0"/>
                            <a:ea typeface="Verdana" charset="0"/>
                            <a:cs typeface="Verdana" charset="0"/>
                          </a:rPr>
                          <m:t>𝐴</m:t>
                        </m:r>
                      </m:e>
                      <m:sub>
                        <m:r>
                          <a:rPr lang="nl-NL" sz="1600" b="0" i="1" smtClean="0">
                            <a:solidFill>
                              <a:srgbClr val="0033A0"/>
                            </a:solidFill>
                            <a:latin typeface="Cambria Math" panose="02040503050406030204" pitchFamily="18" charset="0"/>
                            <a:ea typeface="Verdana" charset="0"/>
                            <a:cs typeface="Verdana" charset="0"/>
                          </a:rPr>
                          <m:t>𝑔𝑒𝑜</m:t>
                        </m:r>
                        <m:r>
                          <a:rPr lang="nl-NL" sz="1600" b="0" i="1" smtClean="0">
                            <a:solidFill>
                              <a:srgbClr val="0033A0"/>
                            </a:solidFill>
                            <a:latin typeface="Cambria Math" panose="02040503050406030204" pitchFamily="18" charset="0"/>
                            <a:ea typeface="Verdana" charset="0"/>
                            <a:cs typeface="Verdana" charset="0"/>
                          </a:rPr>
                          <m:t>/</m:t>
                        </m:r>
                        <m:r>
                          <a:rPr lang="nl-NL" sz="1600" b="0" i="1" smtClean="0">
                            <a:solidFill>
                              <a:srgbClr val="0033A0"/>
                            </a:solidFill>
                            <a:latin typeface="Cambria Math" panose="02040503050406030204" pitchFamily="18" charset="0"/>
                            <a:ea typeface="Verdana" charset="0"/>
                            <a:cs typeface="Verdana" charset="0"/>
                          </a:rPr>
                          <m:t>𝑐𝑒</m:t>
                        </m:r>
                      </m:sub>
                    </m:sSub>
                  </m:oMath>
                </a14:m>
                <a:endParaRPr lang="nl-NL" sz="1600" b="0" dirty="0">
                  <a:solidFill>
                    <a:srgbClr val="0033A0"/>
                  </a:solidFill>
                  <a:latin typeface="Verdana" charset="0"/>
                  <a:ea typeface="Verdana" charset="0"/>
                  <a:cs typeface="Verdana" charset="0"/>
                </a:endParaRPr>
              </a:p>
              <a:p>
                <a:pPr algn="ctr">
                  <a:lnSpc>
                    <a:spcPct val="150000"/>
                  </a:lnSpc>
                </a:pPr>
                <a:r>
                  <a:rPr lang="nl-BE" sz="1600" dirty="0" err="1">
                    <a:solidFill>
                      <a:srgbClr val="0033A0"/>
                    </a:solidFill>
                    <a:latin typeface="Verdana" charset="0"/>
                    <a:ea typeface="Verdana" charset="0"/>
                    <a:cs typeface="Verdana" charset="0"/>
                  </a:rPr>
                  <a:t>evaluated</a:t>
                </a:r>
                <a:r>
                  <a:rPr lang="nl-BE" sz="1600" dirty="0">
                    <a:solidFill>
                      <a:srgbClr val="0033A0"/>
                    </a:solidFill>
                    <a:latin typeface="Verdana" charset="0"/>
                    <a:ea typeface="Verdana" charset="0"/>
                    <a:cs typeface="Verdana" charset="0"/>
                  </a:rPr>
                  <a:t> </a:t>
                </a:r>
                <a:r>
                  <a:rPr lang="nl-BE" sz="1600" dirty="0" err="1">
                    <a:solidFill>
                      <a:srgbClr val="0033A0"/>
                    </a:solidFill>
                    <a:latin typeface="Verdana" charset="0"/>
                    <a:ea typeface="Verdana" charset="0"/>
                    <a:cs typeface="Verdana" charset="0"/>
                  </a:rPr>
                  <a:t>with</a:t>
                </a:r>
                <a:r>
                  <a:rPr lang="nl-BE" sz="1600" dirty="0">
                    <a:solidFill>
                      <a:srgbClr val="0033A0"/>
                    </a:solidFill>
                    <a:latin typeface="Verdana" charset="0"/>
                    <a:ea typeface="Verdana" charset="0"/>
                    <a:cs typeface="Verdana" charset="0"/>
                  </a:rPr>
                  <a:t> </a:t>
                </a:r>
                <a14:m>
                  <m:oMath xmlns:m="http://schemas.openxmlformats.org/officeDocument/2006/math">
                    <m:sSubSup>
                      <m:sSubSupPr>
                        <m:ctrlPr>
                          <a:rPr lang="nl-NL" sz="1600" b="0" i="1" smtClean="0">
                            <a:solidFill>
                              <a:srgbClr val="0033A0"/>
                            </a:solidFill>
                            <a:latin typeface="Cambria Math" panose="02040503050406030204" pitchFamily="18" charset="0"/>
                            <a:ea typeface="Verdana" charset="0"/>
                            <a:cs typeface="Verdana" charset="0"/>
                          </a:rPr>
                        </m:ctrlPr>
                      </m:sSubSupPr>
                      <m:e>
                        <m:r>
                          <a:rPr lang="nl-NL" sz="1600" b="0" i="1" smtClean="0">
                            <a:solidFill>
                              <a:srgbClr val="0033A0"/>
                            </a:solidFill>
                            <a:latin typeface="Cambria Math" panose="02040503050406030204" pitchFamily="18" charset="0"/>
                            <a:ea typeface="Verdana" charset="0"/>
                            <a:cs typeface="Verdana" charset="0"/>
                          </a:rPr>
                          <m:t>𝑋</m:t>
                        </m:r>
                      </m:e>
                      <m:sub>
                        <m:r>
                          <a:rPr lang="nl-NL" sz="1600" b="0" i="1" smtClean="0">
                            <a:solidFill>
                              <a:srgbClr val="0033A0"/>
                            </a:solidFill>
                            <a:latin typeface="Cambria Math" panose="02040503050406030204" pitchFamily="18" charset="0"/>
                            <a:ea typeface="Verdana" charset="0"/>
                            <a:cs typeface="Verdana" charset="0"/>
                          </a:rPr>
                          <m:t>𝑚𝑎𝑥</m:t>
                        </m:r>
                      </m:sub>
                      <m:sup>
                        <m:r>
                          <a:rPr lang="nl-NL" sz="1600" b="0" i="1" smtClean="0">
                            <a:solidFill>
                              <a:srgbClr val="0033A0"/>
                            </a:solidFill>
                            <a:latin typeface="Cambria Math" panose="02040503050406030204" pitchFamily="18" charset="0"/>
                            <a:ea typeface="Verdana" charset="0"/>
                            <a:cs typeface="Verdana" charset="0"/>
                          </a:rPr>
                          <m:t>𝑡𝑎𝑟𝑔𝑒𝑡</m:t>
                        </m:r>
                      </m:sup>
                    </m:sSubSup>
                  </m:oMath>
                </a14:m>
                <a:r>
                  <a:rPr lang="nl-BE" sz="1600" dirty="0">
                    <a:solidFill>
                      <a:srgbClr val="0033A0"/>
                    </a:solidFill>
                    <a:latin typeface="Verdana" charset="0"/>
                    <a:ea typeface="Verdana" charset="0"/>
                    <a:cs typeface="Verdana" charset="0"/>
                  </a:rPr>
                  <a:t> </a:t>
                </a:r>
                <a:r>
                  <a:rPr lang="nl-BE" sz="1600" dirty="0" err="1">
                    <a:solidFill>
                      <a:srgbClr val="0033A0"/>
                    </a:solidFill>
                    <a:latin typeface="Verdana" charset="0"/>
                    <a:ea typeface="Verdana" charset="0"/>
                    <a:cs typeface="Verdana" charset="0"/>
                  </a:rPr>
                  <a:t>and</a:t>
                </a:r>
                <a:r>
                  <a:rPr lang="nl-BE" sz="1600" dirty="0">
                    <a:solidFill>
                      <a:srgbClr val="0033A0"/>
                    </a:solidFill>
                    <a:latin typeface="Verdana" charset="0"/>
                    <a:ea typeface="Verdana" charset="0"/>
                    <a:cs typeface="Verdana" charset="0"/>
                  </a:rPr>
                  <a:t> </a:t>
                </a:r>
                <a14:m>
                  <m:oMath xmlns:m="http://schemas.openxmlformats.org/officeDocument/2006/math">
                    <m:sSubSup>
                      <m:sSubSupPr>
                        <m:ctrlPr>
                          <a:rPr lang="nl-NL" sz="1600" b="0" i="1" smtClean="0">
                            <a:solidFill>
                              <a:srgbClr val="0033A0"/>
                            </a:solidFill>
                            <a:latin typeface="Cambria Math" panose="02040503050406030204" pitchFamily="18" charset="0"/>
                            <a:ea typeface="Verdana" charset="0"/>
                            <a:cs typeface="Verdana" charset="0"/>
                          </a:rPr>
                        </m:ctrlPr>
                      </m:sSubSupPr>
                      <m:e>
                        <m:r>
                          <a:rPr lang="nl-NL" sz="1600" b="0" i="1" smtClean="0">
                            <a:solidFill>
                              <a:srgbClr val="0033A0"/>
                            </a:solidFill>
                            <a:latin typeface="Cambria Math" panose="02040503050406030204" pitchFamily="18" charset="0"/>
                            <a:ea typeface="Verdana" charset="0"/>
                            <a:cs typeface="Verdana" charset="0"/>
                          </a:rPr>
                          <m:t>𝑁</m:t>
                        </m:r>
                      </m:e>
                      <m:sub>
                        <m:r>
                          <a:rPr lang="nl-NL" sz="1600" b="0" i="1" smtClean="0">
                            <a:solidFill>
                              <a:srgbClr val="0033A0"/>
                            </a:solidFill>
                            <a:latin typeface="Cambria Math" panose="02040503050406030204" pitchFamily="18" charset="0"/>
                            <a:ea typeface="Verdana" charset="0"/>
                            <a:cs typeface="Verdana" charset="0"/>
                          </a:rPr>
                          <m:t>𝑠𝑙𝑖𝑐𝑒</m:t>
                        </m:r>
                      </m:sub>
                      <m:sup>
                        <m:r>
                          <a:rPr lang="nl-NL" sz="1600" b="0" i="1" smtClean="0">
                            <a:solidFill>
                              <a:srgbClr val="0033A0"/>
                            </a:solidFill>
                            <a:latin typeface="Cambria Math" panose="02040503050406030204" pitchFamily="18" charset="0"/>
                            <a:ea typeface="Verdana" charset="0"/>
                            <a:cs typeface="Verdana" charset="0"/>
                          </a:rPr>
                          <m:t>𝑡𝑎𝑟𝑔𝑒𝑡</m:t>
                        </m:r>
                      </m:sup>
                    </m:sSubSup>
                  </m:oMath>
                </a14:m>
                <a:endParaRPr lang="nl-BE" sz="1600" dirty="0" err="1">
                  <a:solidFill>
                    <a:srgbClr val="0033A0"/>
                  </a:solidFill>
                  <a:latin typeface="Verdana" charset="0"/>
                  <a:ea typeface="Verdana" charset="0"/>
                  <a:cs typeface="Verdana" charset="0"/>
                </a:endParaRPr>
              </a:p>
            </p:txBody>
          </p:sp>
        </mc:Choice>
        <mc:Fallback xmlns="">
          <p:sp>
            <p:nvSpPr>
              <p:cNvPr id="5" name="Rechthoek 4">
                <a:extLst>
                  <a:ext uri="{FF2B5EF4-FFF2-40B4-BE49-F238E27FC236}">
                    <a16:creationId xmlns:a16="http://schemas.microsoft.com/office/drawing/2014/main" id="{106C1188-9540-28F0-66DE-EF7E497AFEA5}"/>
                  </a:ext>
                </a:extLst>
              </p:cNvPr>
              <p:cNvSpPr>
                <a:spLocks noRot="1" noChangeAspect="1" noMove="1" noResize="1" noEditPoints="1" noAdjustHandles="1" noChangeArrowheads="1" noChangeShapeType="1" noTextEdit="1"/>
              </p:cNvSpPr>
              <p:nvPr/>
            </p:nvSpPr>
            <p:spPr>
              <a:xfrm flipH="1">
                <a:off x="2283105" y="4072615"/>
                <a:ext cx="3767384" cy="888520"/>
              </a:xfrm>
              <a:prstGeom prst="rect">
                <a:avLst/>
              </a:prstGeom>
              <a:blipFill>
                <a:blip r:embed="rId5"/>
                <a:stretch>
                  <a:fillRect b="-4730"/>
                </a:stretch>
              </a:blipFill>
              <a:ln/>
            </p:spPr>
            <p:txBody>
              <a:bodyPr/>
              <a:lstStyle/>
              <a:p>
                <a:r>
                  <a:rPr lang="nl-BE">
                    <a:noFill/>
                  </a:rPr>
                  <a:t> </a:t>
                </a:r>
              </a:p>
            </p:txBody>
          </p:sp>
        </mc:Fallback>
      </mc:AlternateContent>
    </p:spTree>
    <p:extLst>
      <p:ext uri="{BB962C8B-B14F-4D97-AF65-F5344CB8AC3E}">
        <p14:creationId xmlns:p14="http://schemas.microsoft.com/office/powerpoint/2010/main" val="275595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C77BAF7-24A2-D7F6-4F4B-99D9D12C46D3}"/>
              </a:ext>
            </a:extLst>
          </p:cNvPr>
          <p:cNvSpPr>
            <a:spLocks noGrp="1"/>
          </p:cNvSpPr>
          <p:nvPr>
            <p:ph type="ftr" sz="quarter" idx="10"/>
          </p:nvPr>
        </p:nvSpPr>
        <p:spPr/>
        <p:txBody>
          <a:bodyPr/>
          <a:lstStyle/>
          <a:p>
            <a:r>
              <a:rPr lang="nl-NL"/>
              <a:t>Titel van de presentatie</a:t>
            </a:r>
            <a:endParaRPr lang="nl-NL" dirty="0"/>
          </a:p>
        </p:txBody>
      </p:sp>
      <p:sp>
        <p:nvSpPr>
          <p:cNvPr id="3" name="Tijdelijke aanduiding voor dianummer 2">
            <a:extLst>
              <a:ext uri="{FF2B5EF4-FFF2-40B4-BE49-F238E27FC236}">
                <a16:creationId xmlns:a16="http://schemas.microsoft.com/office/drawing/2014/main" id="{81FD58A1-626C-3B3D-1791-41C18B6CD903}"/>
              </a:ext>
            </a:extLst>
          </p:cNvPr>
          <p:cNvSpPr>
            <a:spLocks noGrp="1"/>
          </p:cNvSpPr>
          <p:nvPr>
            <p:ph type="sldNum" sz="quarter" idx="11"/>
          </p:nvPr>
        </p:nvSpPr>
        <p:spPr/>
        <p:txBody>
          <a:bodyPr/>
          <a:lstStyle/>
          <a:p>
            <a:r>
              <a:rPr lang="nl-NL"/>
              <a:t> </a:t>
            </a:r>
            <a:fld id="{B807BC60-85F6-4458-B4AE-265E305E4BC0}" type="datetime1">
              <a:rPr lang="nl-NL" smtClean="0"/>
              <a:pPr/>
              <a:t>18-6-2023</a:t>
            </a:fld>
            <a:r>
              <a:rPr lang="nl-NL"/>
              <a:t> | </a:t>
            </a:r>
            <a:fld id="{2DAB09C5-3251-4B47-B002-D03712DC64C3}" type="slidenum">
              <a:rPr lang="nl-NL" smtClean="0"/>
              <a:pPr/>
              <a:t>21</a:t>
            </a:fld>
            <a:endParaRPr lang="nl-NL" dirty="0"/>
          </a:p>
        </p:txBody>
      </p:sp>
      <p:sp>
        <p:nvSpPr>
          <p:cNvPr id="4" name="Ondertitel 3">
            <a:extLst>
              <a:ext uri="{FF2B5EF4-FFF2-40B4-BE49-F238E27FC236}">
                <a16:creationId xmlns:a16="http://schemas.microsoft.com/office/drawing/2014/main" id="{763CB73C-8A83-CD84-AC19-4D5C5AC1697B}"/>
              </a:ext>
            </a:extLst>
          </p:cNvPr>
          <p:cNvSpPr>
            <a:spLocks noGrp="1"/>
          </p:cNvSpPr>
          <p:nvPr>
            <p:ph type="subTitle" idx="1"/>
          </p:nvPr>
        </p:nvSpPr>
        <p:spPr/>
        <p:txBody>
          <a:bodyPr/>
          <a:lstStyle/>
          <a:p>
            <a:endParaRPr lang="nl-BE"/>
          </a:p>
        </p:txBody>
      </p:sp>
      <p:sp>
        <p:nvSpPr>
          <p:cNvPr id="5" name="Tijdelijke aanduiding voor tekst 4">
            <a:extLst>
              <a:ext uri="{FF2B5EF4-FFF2-40B4-BE49-F238E27FC236}">
                <a16:creationId xmlns:a16="http://schemas.microsoft.com/office/drawing/2014/main" id="{1C0D4410-C0FA-A7F7-724B-7B3E9A84E9B5}"/>
              </a:ext>
            </a:extLst>
          </p:cNvPr>
          <p:cNvSpPr>
            <a:spLocks noGrp="1"/>
          </p:cNvSpPr>
          <p:nvPr>
            <p:ph type="body" sz="quarter" idx="13"/>
          </p:nvPr>
        </p:nvSpPr>
        <p:spPr/>
        <p:txBody>
          <a:bodyPr/>
          <a:lstStyle/>
          <a:p>
            <a:endParaRPr lang="nl-BE"/>
          </a:p>
        </p:txBody>
      </p:sp>
      <p:sp>
        <p:nvSpPr>
          <p:cNvPr id="6" name="Titel 5">
            <a:extLst>
              <a:ext uri="{FF2B5EF4-FFF2-40B4-BE49-F238E27FC236}">
                <a16:creationId xmlns:a16="http://schemas.microsoft.com/office/drawing/2014/main" id="{B43495CB-17F5-209A-CA29-74B0942AADFF}"/>
              </a:ext>
            </a:extLst>
          </p:cNvPr>
          <p:cNvSpPr>
            <a:spLocks noGrp="1"/>
          </p:cNvSpPr>
          <p:nvPr>
            <p:ph type="title"/>
          </p:nvPr>
        </p:nvSpPr>
        <p:spPr/>
        <p:txBody>
          <a:bodyPr/>
          <a:lstStyle/>
          <a:p>
            <a:endParaRPr lang="nl-BE"/>
          </a:p>
        </p:txBody>
      </p:sp>
      <p:pic>
        <p:nvPicPr>
          <p:cNvPr id="8" name="Afbeelding 7" descr="Afbeelding met tekst, diagram, Perceel, lijn&#10;&#10;Automatisch gegenereerde beschrijving">
            <a:extLst>
              <a:ext uri="{FF2B5EF4-FFF2-40B4-BE49-F238E27FC236}">
                <a16:creationId xmlns:a16="http://schemas.microsoft.com/office/drawing/2014/main" id="{B3C53348-11F8-017A-C08E-7FDFC481C8A2}"/>
              </a:ext>
            </a:extLst>
          </p:cNvPr>
          <p:cNvPicPr>
            <a:picLocks noChangeAspect="1"/>
          </p:cNvPicPr>
          <p:nvPr/>
        </p:nvPicPr>
        <p:blipFill rotWithShape="1">
          <a:blip r:embed="rId2"/>
          <a:srcRect l="-5093"/>
          <a:stretch/>
        </p:blipFill>
        <p:spPr>
          <a:xfrm>
            <a:off x="0" y="-8623"/>
            <a:ext cx="11643096" cy="6866623"/>
          </a:xfrm>
          <a:prstGeom prst="rect">
            <a:avLst/>
          </a:prstGeom>
          <a:solidFill>
            <a:schemeClr val="bg1"/>
          </a:solidFill>
        </p:spPr>
      </p:pic>
      <p:sp>
        <p:nvSpPr>
          <p:cNvPr id="9" name="Rechthoek 8">
            <a:extLst>
              <a:ext uri="{FF2B5EF4-FFF2-40B4-BE49-F238E27FC236}">
                <a16:creationId xmlns:a16="http://schemas.microsoft.com/office/drawing/2014/main" id="{1931246C-9348-5589-D967-C913405DB6F5}"/>
              </a:ext>
            </a:extLst>
          </p:cNvPr>
          <p:cNvSpPr/>
          <p:nvPr/>
        </p:nvSpPr>
        <p:spPr>
          <a:xfrm>
            <a:off x="11675588" y="0"/>
            <a:ext cx="548904" cy="6866623"/>
          </a:xfrm>
          <a:prstGeom prst="rect">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dirty="0" err="1">
              <a:solidFill>
                <a:srgbClr val="0033A0"/>
              </a:solidFill>
              <a:latin typeface="Verdana" charset="0"/>
              <a:ea typeface="Verdana" charset="0"/>
              <a:cs typeface="Verdana" charset="0"/>
            </a:endParaRPr>
          </a:p>
        </p:txBody>
      </p:sp>
    </p:spTree>
    <p:extLst>
      <p:ext uri="{BB962C8B-B14F-4D97-AF65-F5344CB8AC3E}">
        <p14:creationId xmlns:p14="http://schemas.microsoft.com/office/powerpoint/2010/main" val="190891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27FF626-206E-E750-3EE4-43C6889412FC}"/>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CCEDC6E6-5F7D-8771-8613-6AC11912508D}"/>
              </a:ext>
            </a:extLst>
          </p:cNvPr>
          <p:cNvSpPr>
            <a:spLocks noGrp="1"/>
          </p:cNvSpPr>
          <p:nvPr>
            <p:ph type="sldNum" sz="quarter" idx="11"/>
          </p:nvPr>
        </p:nvSpPr>
        <p:spPr/>
        <p:txBody>
          <a:bodyPr/>
          <a:lstStyle/>
          <a:p>
            <a:r>
              <a:rPr lang="nl-NL" dirty="0"/>
              <a:t> </a:t>
            </a:r>
            <a:fld id="{4A4C0866-A76F-45C6-80DB-4875FA28B0B3}" type="datetime1">
              <a:rPr lang="nl-NL" smtClean="0"/>
              <a:pPr/>
              <a:t>18-6-2023</a:t>
            </a:fld>
            <a:r>
              <a:rPr lang="nl-NL" dirty="0"/>
              <a:t> | 14</a:t>
            </a:r>
          </a:p>
        </p:txBody>
      </p:sp>
      <p:sp>
        <p:nvSpPr>
          <p:cNvPr id="4" name="Ondertitel 3">
            <a:extLst>
              <a:ext uri="{FF2B5EF4-FFF2-40B4-BE49-F238E27FC236}">
                <a16:creationId xmlns:a16="http://schemas.microsoft.com/office/drawing/2014/main" id="{4CCA33E2-7C3E-32DB-E18A-52B594CA99EB}"/>
              </a:ext>
            </a:extLst>
          </p:cNvPr>
          <p:cNvSpPr>
            <a:spLocks noGrp="1"/>
          </p:cNvSpPr>
          <p:nvPr>
            <p:ph type="subTitle" idx="1"/>
          </p:nvPr>
        </p:nvSpPr>
        <p:spPr>
          <a:xfrm>
            <a:off x="731838" y="1397210"/>
            <a:ext cx="1322157" cy="335852"/>
          </a:xfrm>
        </p:spPr>
        <p:txBody>
          <a:bodyPr/>
          <a:lstStyle/>
          <a:p>
            <a:r>
              <a:rPr lang="nl-BE" dirty="0"/>
              <a:t>The test</a:t>
            </a:r>
            <a:endParaRPr lang="nl-BE"/>
          </a:p>
        </p:txBody>
      </p:sp>
      <p:sp>
        <p:nvSpPr>
          <p:cNvPr id="5" name="Tijdelijke aanduiding voor tekst 4">
            <a:extLst>
              <a:ext uri="{FF2B5EF4-FFF2-40B4-BE49-F238E27FC236}">
                <a16:creationId xmlns:a16="http://schemas.microsoft.com/office/drawing/2014/main" id="{D1775BD3-B630-DAE6-A1BE-78992827AB6D}"/>
              </a:ext>
            </a:extLst>
          </p:cNvPr>
          <p:cNvSpPr>
            <a:spLocks noGrp="1"/>
          </p:cNvSpPr>
          <p:nvPr>
            <p:ph type="body" sz="quarter" idx="13"/>
          </p:nvPr>
        </p:nvSpPr>
        <p:spPr/>
        <p:txBody>
          <a:bodyPr/>
          <a:lstStyle/>
          <a:p>
            <a:pPr marL="285750" indent="-285750">
              <a:buFont typeface="Arial" panose="020B0604020202020204" pitchFamily="34" charset="0"/>
              <a:buChar char="•"/>
            </a:pPr>
            <a:r>
              <a:rPr lang="en-GB" dirty="0"/>
              <a:t>To gauge the capability of template synthesis to accurately synthesise the radio emission, we subsequently use every shower from our simulation as the origin shower. </a:t>
            </a:r>
          </a:p>
          <a:p>
            <a:pPr marL="285750" indent="-285750">
              <a:buFont typeface="Arial" panose="020B0604020202020204" pitchFamily="34" charset="0"/>
              <a:buChar char="•"/>
            </a:pPr>
            <a:r>
              <a:rPr lang="en-GB" dirty="0"/>
              <a:t>We then synthesise the emission for every other shower in the set (using the longitudinal profile from CORSIKA).</a:t>
            </a:r>
          </a:p>
          <a:p>
            <a:pPr marL="285750" indent="-285750">
              <a:buFont typeface="Arial" panose="020B0604020202020204" pitchFamily="34" charset="0"/>
              <a:buChar char="•"/>
            </a:pPr>
            <a:r>
              <a:rPr lang="en-GB" dirty="0"/>
              <a:t>Using two different metrics, we score the synthesised signal.</a:t>
            </a:r>
          </a:p>
          <a:p>
            <a:pPr marL="611188" lvl="1" indent="-342900">
              <a:buFont typeface="+mj-lt"/>
              <a:buAutoNum type="alphaLcParenR"/>
            </a:pPr>
            <a:r>
              <a:rPr lang="en-GB" dirty="0"/>
              <a:t>Comparing the peaks of the synthesised and CoREAS signals.</a:t>
            </a:r>
          </a:p>
          <a:p>
            <a:pPr marL="611188" lvl="1" indent="-342900">
              <a:buFont typeface="+mj-lt"/>
              <a:buAutoNum type="alphaLcParenR"/>
            </a:pPr>
            <a:r>
              <a:rPr lang="en-GB" dirty="0"/>
              <a:t>Comparing the energy fluence of the synthesised and CoREAS signals.</a:t>
            </a:r>
          </a:p>
        </p:txBody>
      </p:sp>
      <p:sp>
        <p:nvSpPr>
          <p:cNvPr id="6" name="Titel 5">
            <a:extLst>
              <a:ext uri="{FF2B5EF4-FFF2-40B4-BE49-F238E27FC236}">
                <a16:creationId xmlns:a16="http://schemas.microsoft.com/office/drawing/2014/main" id="{C6960469-0688-CE75-99B9-3021DE443ECE}"/>
              </a:ext>
            </a:extLst>
          </p:cNvPr>
          <p:cNvSpPr>
            <a:spLocks noGrp="1"/>
          </p:cNvSpPr>
          <p:nvPr>
            <p:ph type="title"/>
          </p:nvPr>
        </p:nvSpPr>
        <p:spPr>
          <a:xfrm>
            <a:off x="731837" y="699823"/>
            <a:ext cx="8949676" cy="645749"/>
          </a:xfrm>
        </p:spPr>
        <p:txBody>
          <a:bodyPr/>
          <a:lstStyle/>
          <a:p>
            <a:r>
              <a:rPr lang="nl-BE" dirty="0"/>
              <a:t>We </a:t>
            </a:r>
            <a:r>
              <a:rPr lang="nl-BE" dirty="0" err="1"/>
              <a:t>evaluate</a:t>
            </a:r>
            <a:r>
              <a:rPr lang="nl-BE" dirty="0"/>
              <a:t> </a:t>
            </a:r>
            <a:r>
              <a:rPr lang="nl-BE" dirty="0" err="1"/>
              <a:t>the</a:t>
            </a:r>
            <a:r>
              <a:rPr lang="nl-BE" dirty="0"/>
              <a:t> performance of template </a:t>
            </a:r>
            <a:r>
              <a:rPr lang="nl-BE" dirty="0" err="1"/>
              <a:t>synthesis</a:t>
            </a:r>
            <a:br>
              <a:rPr lang="nl-BE" dirty="0"/>
            </a:br>
            <a:r>
              <a:rPr lang="nl-BE" dirty="0"/>
              <a:t>over </a:t>
            </a:r>
            <a:r>
              <a:rPr lang="nl-BE" dirty="0" err="1"/>
              <a:t>our</a:t>
            </a:r>
            <a:r>
              <a:rPr lang="nl-BE" dirty="0"/>
              <a:t> </a:t>
            </a:r>
            <a:r>
              <a:rPr lang="nl-BE" dirty="0" err="1"/>
              <a:t>simulation</a:t>
            </a:r>
            <a:r>
              <a:rPr lang="nl-BE" dirty="0"/>
              <a:t> set</a:t>
            </a:r>
            <a:endParaRPr lang="nl-BE"/>
          </a:p>
        </p:txBody>
      </p:sp>
    </p:spTree>
    <p:extLst>
      <p:ext uri="{BB962C8B-B14F-4D97-AF65-F5344CB8AC3E}">
        <p14:creationId xmlns:p14="http://schemas.microsoft.com/office/powerpoint/2010/main" val="72706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8590D0E-9ECB-F0CA-EBD5-0EC9C760C87F}"/>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536D2E87-05BA-F09E-CEAA-9A3DA027D47D}"/>
              </a:ext>
            </a:extLst>
          </p:cNvPr>
          <p:cNvSpPr>
            <a:spLocks noGrp="1"/>
          </p:cNvSpPr>
          <p:nvPr>
            <p:ph type="sldNum" sz="quarter" idx="11"/>
          </p:nvPr>
        </p:nvSpPr>
        <p:spPr/>
        <p:txBody>
          <a:bodyPr/>
          <a:lstStyle/>
          <a:p>
            <a:r>
              <a:rPr lang="nl-NL" dirty="0"/>
              <a:t> </a:t>
            </a:r>
            <a:fld id="{9FEF826A-1C5A-495F-B8D2-FDBDAD264015}" type="datetime1">
              <a:rPr lang="nl-NL" smtClean="0"/>
              <a:pPr/>
              <a:t>18-6-2023</a:t>
            </a:fld>
            <a:r>
              <a:rPr lang="nl-NL" dirty="0"/>
              <a:t> | 15</a:t>
            </a:r>
          </a:p>
        </p:txBody>
      </p:sp>
      <p:sp>
        <p:nvSpPr>
          <p:cNvPr id="4" name="Ondertitel 3">
            <a:extLst>
              <a:ext uri="{FF2B5EF4-FFF2-40B4-BE49-F238E27FC236}">
                <a16:creationId xmlns:a16="http://schemas.microsoft.com/office/drawing/2014/main" id="{332C8868-2C2A-2E96-7C6E-170FEDD91BB7}"/>
              </a:ext>
            </a:extLst>
          </p:cNvPr>
          <p:cNvSpPr>
            <a:spLocks noGrp="1"/>
          </p:cNvSpPr>
          <p:nvPr>
            <p:ph type="subTitle" idx="1"/>
          </p:nvPr>
        </p:nvSpPr>
        <p:spPr>
          <a:xfrm>
            <a:off x="731838" y="1104151"/>
            <a:ext cx="1322157" cy="335852"/>
          </a:xfrm>
        </p:spPr>
        <p:txBody>
          <a:bodyPr/>
          <a:lstStyle/>
          <a:p>
            <a:r>
              <a:rPr lang="nl-NL" dirty="0"/>
              <a:t>The test</a:t>
            </a:r>
            <a:endParaRPr lang="nl-BE" dirty="0"/>
          </a:p>
        </p:txBody>
      </p:sp>
      <p:sp>
        <p:nvSpPr>
          <p:cNvPr id="6" name="Titel 5">
            <a:extLst>
              <a:ext uri="{FF2B5EF4-FFF2-40B4-BE49-F238E27FC236}">
                <a16:creationId xmlns:a16="http://schemas.microsoft.com/office/drawing/2014/main" id="{AE4F296E-B61E-1430-0C0D-395ABC95D1A3}"/>
              </a:ext>
            </a:extLst>
          </p:cNvPr>
          <p:cNvSpPr>
            <a:spLocks noGrp="1"/>
          </p:cNvSpPr>
          <p:nvPr>
            <p:ph type="title"/>
          </p:nvPr>
        </p:nvSpPr>
        <p:spPr>
          <a:xfrm>
            <a:off x="731837" y="711463"/>
            <a:ext cx="8876514" cy="341050"/>
          </a:xfrm>
        </p:spPr>
        <p:txBody>
          <a:bodyPr/>
          <a:lstStyle/>
          <a:p>
            <a:r>
              <a:rPr lang="nl-NL" dirty="0"/>
              <a:t>The shift in </a:t>
            </a:r>
            <a:r>
              <a:rPr lang="nl-NL" dirty="0" err="1"/>
              <a:t>xmax</a:t>
            </a:r>
            <a:r>
              <a:rPr lang="nl-NL" dirty="0"/>
              <a:t> </a:t>
            </a:r>
            <a:r>
              <a:rPr lang="nl-NL" dirty="0" err="1"/>
              <a:t>determines</a:t>
            </a:r>
            <a:r>
              <a:rPr lang="nl-NL" dirty="0"/>
              <a:t> </a:t>
            </a:r>
            <a:r>
              <a:rPr lang="nl-NL" dirty="0" err="1"/>
              <a:t>the</a:t>
            </a:r>
            <a:r>
              <a:rPr lang="nl-NL" dirty="0"/>
              <a:t> </a:t>
            </a:r>
            <a:r>
              <a:rPr lang="nl-NL" dirty="0" err="1"/>
              <a:t>synthesis</a:t>
            </a:r>
            <a:r>
              <a:rPr lang="nl-NL" dirty="0"/>
              <a:t> </a:t>
            </a:r>
            <a:r>
              <a:rPr lang="nl-NL" dirty="0" err="1"/>
              <a:t>quality</a:t>
            </a:r>
            <a:endParaRPr lang="nl-BE" dirty="0"/>
          </a:p>
        </p:txBody>
      </p:sp>
      <p:pic>
        <p:nvPicPr>
          <p:cNvPr id="8" name="Graphic 7">
            <a:extLst>
              <a:ext uri="{FF2B5EF4-FFF2-40B4-BE49-F238E27FC236}">
                <a16:creationId xmlns:a16="http://schemas.microsoft.com/office/drawing/2014/main" id="{720F0710-A1AD-94B9-9B6F-D54A1A77D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528" y="1680866"/>
            <a:ext cx="5457743" cy="3877425"/>
          </a:xfrm>
          <a:prstGeom prst="rect">
            <a:avLst/>
          </a:prstGeom>
        </p:spPr>
      </p:pic>
      <p:pic>
        <p:nvPicPr>
          <p:cNvPr id="10" name="Graphic 9">
            <a:extLst>
              <a:ext uri="{FF2B5EF4-FFF2-40B4-BE49-F238E27FC236}">
                <a16:creationId xmlns:a16="http://schemas.microsoft.com/office/drawing/2014/main" id="{E99724C5-7CFC-BB99-CCC6-72AEFFA99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4078" y="1680866"/>
            <a:ext cx="5316644" cy="3877425"/>
          </a:xfrm>
          <a:prstGeom prst="rect">
            <a:avLst/>
          </a:prstGeom>
        </p:spPr>
      </p:pic>
      <p:cxnSp>
        <p:nvCxnSpPr>
          <p:cNvPr id="12" name="Rechte verbindingslijn 11">
            <a:extLst>
              <a:ext uri="{FF2B5EF4-FFF2-40B4-BE49-F238E27FC236}">
                <a16:creationId xmlns:a16="http://schemas.microsoft.com/office/drawing/2014/main" id="{D8D8F503-39B2-C71F-567F-B2E1D8926BCA}"/>
              </a:ext>
            </a:extLst>
          </p:cNvPr>
          <p:cNvCxnSpPr/>
          <p:nvPr/>
        </p:nvCxnSpPr>
        <p:spPr>
          <a:xfrm>
            <a:off x="6184900" y="1363803"/>
            <a:ext cx="0" cy="4452797"/>
          </a:xfrm>
          <a:prstGeom prst="line">
            <a:avLst/>
          </a:prstGeom>
          <a:ln/>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4FEB08C0-F69F-D45D-E168-EFB05A853CDF}"/>
              </a:ext>
            </a:extLst>
          </p:cNvPr>
          <p:cNvCxnSpPr/>
          <p:nvPr/>
        </p:nvCxnSpPr>
        <p:spPr>
          <a:xfrm>
            <a:off x="1066800" y="3873500"/>
            <a:ext cx="42672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Rechte verbindingslijn 14">
            <a:extLst>
              <a:ext uri="{FF2B5EF4-FFF2-40B4-BE49-F238E27FC236}">
                <a16:creationId xmlns:a16="http://schemas.microsoft.com/office/drawing/2014/main" id="{D6E4DBF8-48C2-4CEC-C1D4-777BCA00159A}"/>
              </a:ext>
            </a:extLst>
          </p:cNvPr>
          <p:cNvCxnSpPr/>
          <p:nvPr/>
        </p:nvCxnSpPr>
        <p:spPr>
          <a:xfrm>
            <a:off x="6908800" y="4657725"/>
            <a:ext cx="4267200" cy="0"/>
          </a:xfrm>
          <a:prstGeom prst="line">
            <a:avLst/>
          </a:prstGeom>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C24F5AC9-D29D-7303-A970-896258797865}"/>
                  </a:ext>
                </a:extLst>
              </p:cNvPr>
              <p:cNvSpPr txBox="1"/>
              <p:nvPr/>
            </p:nvSpPr>
            <p:spPr>
              <a:xfrm>
                <a:off x="3363985" y="5247714"/>
                <a:ext cx="1040234" cy="312586"/>
              </a:xfrm>
              <a:prstGeom prst="rect">
                <a:avLst/>
              </a:prstGeom>
              <a:noFill/>
            </p:spPr>
            <p:txBody>
              <a:bodyPr wrap="square" rtlCol="0">
                <a:spAutoFit/>
              </a:bodyPr>
              <a:lstStyle/>
              <a:p>
                <a:r>
                  <a:rPr lang="nl-NL" sz="1400" dirty="0">
                    <a:solidFill>
                      <a:schemeClr val="tx1"/>
                    </a:solidFill>
                    <a:latin typeface="+mj-lt"/>
                    <a:ea typeface="Verdana" charset="0"/>
                    <a:cs typeface="Verdana" charset="0"/>
                  </a:rPr>
                  <a:t>[</a:t>
                </a:r>
                <a14:m>
                  <m:oMath xmlns:m="http://schemas.openxmlformats.org/officeDocument/2006/math">
                    <m:r>
                      <m:rPr>
                        <m:sty m:val="p"/>
                      </m:rPr>
                      <a:rPr lang="nl-NL" sz="1400" b="0" i="0" smtClean="0">
                        <a:solidFill>
                          <a:schemeClr val="tx1"/>
                        </a:solidFill>
                        <a:latin typeface="Cambria Math" panose="02040503050406030204" pitchFamily="18" charset="0"/>
                        <a:ea typeface="Verdana" charset="0"/>
                        <a:cs typeface="Verdana" charset="0"/>
                      </a:rPr>
                      <m:t>g</m:t>
                    </m:r>
                  </m:oMath>
                </a14:m>
                <a:r>
                  <a:rPr lang="nl-NL" sz="1400" b="0" dirty="0">
                    <a:solidFill>
                      <a:schemeClr val="tx1"/>
                    </a:solidFill>
                    <a:latin typeface="+mj-lt"/>
                    <a:ea typeface="Verdana" charset="0"/>
                    <a:cs typeface="Verdana" charset="0"/>
                  </a:rPr>
                  <a:t> /</a:t>
                </a:r>
                <a14:m>
                  <m:oMath xmlns:m="http://schemas.openxmlformats.org/officeDocument/2006/math">
                    <m:r>
                      <m:rPr>
                        <m:sty m:val="p"/>
                      </m:rPr>
                      <a:rPr lang="nl-NL" sz="1400" b="0" i="0" smtClean="0">
                        <a:solidFill>
                          <a:schemeClr val="tx1"/>
                        </a:solidFill>
                        <a:latin typeface="Cambria Math" panose="02040503050406030204" pitchFamily="18" charset="0"/>
                        <a:ea typeface="Verdana" charset="0"/>
                        <a:cs typeface="Verdana" charset="0"/>
                      </a:rPr>
                      <m:t>c</m:t>
                    </m:r>
                    <m:sSup>
                      <m:sSupPr>
                        <m:ctrlPr>
                          <a:rPr lang="nl-NL" sz="1400" b="0" i="1" smtClean="0">
                            <a:solidFill>
                              <a:schemeClr val="tx1"/>
                            </a:solidFill>
                            <a:latin typeface="Cambria Math" panose="02040503050406030204" pitchFamily="18" charset="0"/>
                            <a:ea typeface="Verdana" charset="0"/>
                            <a:cs typeface="Verdana" charset="0"/>
                          </a:rPr>
                        </m:ctrlPr>
                      </m:sSupPr>
                      <m:e>
                        <m:r>
                          <m:rPr>
                            <m:sty m:val="p"/>
                          </m:rPr>
                          <a:rPr lang="nl-NL" sz="1400" b="0" i="0" smtClean="0">
                            <a:solidFill>
                              <a:schemeClr val="tx1"/>
                            </a:solidFill>
                            <a:latin typeface="Cambria Math" panose="02040503050406030204" pitchFamily="18" charset="0"/>
                            <a:ea typeface="Verdana" charset="0"/>
                            <a:cs typeface="Verdana" charset="0"/>
                          </a:rPr>
                          <m:t>m</m:t>
                        </m:r>
                      </m:e>
                      <m:sup>
                        <m:r>
                          <a:rPr lang="nl-NL" sz="1400" b="0" i="1" smtClean="0">
                            <a:solidFill>
                              <a:schemeClr val="tx1"/>
                            </a:solidFill>
                            <a:latin typeface="Cambria Math" panose="02040503050406030204" pitchFamily="18" charset="0"/>
                            <a:ea typeface="Verdana" charset="0"/>
                            <a:cs typeface="Verdana" charset="0"/>
                          </a:rPr>
                          <m:t>2</m:t>
                        </m:r>
                      </m:sup>
                    </m:sSup>
                  </m:oMath>
                </a14:m>
                <a:r>
                  <a:rPr lang="nl-BE" sz="1400" dirty="0">
                    <a:solidFill>
                      <a:schemeClr val="tx1"/>
                    </a:solidFill>
                    <a:latin typeface="+mj-lt"/>
                    <a:ea typeface="Verdana" charset="0"/>
                    <a:cs typeface="Verdana" charset="0"/>
                  </a:rPr>
                  <a:t>]</a:t>
                </a:r>
              </a:p>
            </p:txBody>
          </p:sp>
        </mc:Choice>
        <mc:Fallback xmlns="">
          <p:sp>
            <p:nvSpPr>
              <p:cNvPr id="7" name="Tekstvak 6">
                <a:extLst>
                  <a:ext uri="{FF2B5EF4-FFF2-40B4-BE49-F238E27FC236}">
                    <a16:creationId xmlns:a16="http://schemas.microsoft.com/office/drawing/2014/main" id="{C24F5AC9-D29D-7303-A970-896258797865}"/>
                  </a:ext>
                </a:extLst>
              </p:cNvPr>
              <p:cNvSpPr txBox="1">
                <a:spLocks noRot="1" noChangeAspect="1" noMove="1" noResize="1" noEditPoints="1" noAdjustHandles="1" noChangeArrowheads="1" noChangeShapeType="1" noTextEdit="1"/>
              </p:cNvSpPr>
              <p:nvPr/>
            </p:nvSpPr>
            <p:spPr>
              <a:xfrm>
                <a:off x="3363985" y="5247714"/>
                <a:ext cx="1040234" cy="312586"/>
              </a:xfrm>
              <a:prstGeom prst="rect">
                <a:avLst/>
              </a:prstGeom>
              <a:blipFill>
                <a:blip r:embed="rId6"/>
                <a:stretch>
                  <a:fillRect l="-1765" t="-1961" b="-19608"/>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FA166E10-EB8E-8E63-CC60-BBCF6253072F}"/>
                  </a:ext>
                </a:extLst>
              </p:cNvPr>
              <p:cNvSpPr txBox="1"/>
              <p:nvPr/>
            </p:nvSpPr>
            <p:spPr>
              <a:xfrm>
                <a:off x="9275572" y="5247714"/>
                <a:ext cx="1040234" cy="312586"/>
              </a:xfrm>
              <a:prstGeom prst="rect">
                <a:avLst/>
              </a:prstGeom>
              <a:noFill/>
            </p:spPr>
            <p:txBody>
              <a:bodyPr wrap="square" rtlCol="0">
                <a:spAutoFit/>
              </a:bodyPr>
              <a:lstStyle/>
              <a:p>
                <a:r>
                  <a:rPr lang="nl-NL" sz="1400" dirty="0">
                    <a:solidFill>
                      <a:schemeClr val="tx1"/>
                    </a:solidFill>
                    <a:latin typeface="+mj-lt"/>
                    <a:ea typeface="Verdana" charset="0"/>
                    <a:cs typeface="Verdana" charset="0"/>
                  </a:rPr>
                  <a:t>[</a:t>
                </a:r>
                <a14:m>
                  <m:oMath xmlns:m="http://schemas.openxmlformats.org/officeDocument/2006/math">
                    <m:r>
                      <m:rPr>
                        <m:sty m:val="p"/>
                      </m:rPr>
                      <a:rPr lang="nl-NL" sz="1400" b="0" i="0" smtClean="0">
                        <a:solidFill>
                          <a:schemeClr val="tx1"/>
                        </a:solidFill>
                        <a:latin typeface="Cambria Math" panose="02040503050406030204" pitchFamily="18" charset="0"/>
                        <a:ea typeface="Verdana" charset="0"/>
                        <a:cs typeface="Verdana" charset="0"/>
                      </a:rPr>
                      <m:t>g</m:t>
                    </m:r>
                  </m:oMath>
                </a14:m>
                <a:r>
                  <a:rPr lang="nl-NL" sz="1400" b="0" dirty="0">
                    <a:solidFill>
                      <a:schemeClr val="tx1"/>
                    </a:solidFill>
                    <a:latin typeface="+mj-lt"/>
                    <a:ea typeface="Verdana" charset="0"/>
                    <a:cs typeface="Verdana" charset="0"/>
                  </a:rPr>
                  <a:t> /</a:t>
                </a:r>
                <a14:m>
                  <m:oMath xmlns:m="http://schemas.openxmlformats.org/officeDocument/2006/math">
                    <m:r>
                      <m:rPr>
                        <m:sty m:val="p"/>
                      </m:rPr>
                      <a:rPr lang="nl-NL" sz="1400" b="0" i="0" smtClean="0">
                        <a:solidFill>
                          <a:schemeClr val="tx1"/>
                        </a:solidFill>
                        <a:latin typeface="Cambria Math" panose="02040503050406030204" pitchFamily="18" charset="0"/>
                        <a:ea typeface="Verdana" charset="0"/>
                        <a:cs typeface="Verdana" charset="0"/>
                      </a:rPr>
                      <m:t>c</m:t>
                    </m:r>
                    <m:sSup>
                      <m:sSupPr>
                        <m:ctrlPr>
                          <a:rPr lang="nl-NL" sz="1400" b="0" i="1" smtClean="0">
                            <a:solidFill>
                              <a:schemeClr val="tx1"/>
                            </a:solidFill>
                            <a:latin typeface="Cambria Math" panose="02040503050406030204" pitchFamily="18" charset="0"/>
                            <a:ea typeface="Verdana" charset="0"/>
                            <a:cs typeface="Verdana" charset="0"/>
                          </a:rPr>
                        </m:ctrlPr>
                      </m:sSupPr>
                      <m:e>
                        <m:r>
                          <m:rPr>
                            <m:sty m:val="p"/>
                          </m:rPr>
                          <a:rPr lang="nl-NL" sz="1400" b="0" i="0" smtClean="0">
                            <a:solidFill>
                              <a:schemeClr val="tx1"/>
                            </a:solidFill>
                            <a:latin typeface="Cambria Math" panose="02040503050406030204" pitchFamily="18" charset="0"/>
                            <a:ea typeface="Verdana" charset="0"/>
                            <a:cs typeface="Verdana" charset="0"/>
                          </a:rPr>
                          <m:t>m</m:t>
                        </m:r>
                      </m:e>
                      <m:sup>
                        <m:r>
                          <a:rPr lang="nl-NL" sz="1400" b="0" i="1" smtClean="0">
                            <a:solidFill>
                              <a:schemeClr val="tx1"/>
                            </a:solidFill>
                            <a:latin typeface="Cambria Math" panose="02040503050406030204" pitchFamily="18" charset="0"/>
                            <a:ea typeface="Verdana" charset="0"/>
                            <a:cs typeface="Verdana" charset="0"/>
                          </a:rPr>
                          <m:t>2</m:t>
                        </m:r>
                      </m:sup>
                    </m:sSup>
                  </m:oMath>
                </a14:m>
                <a:r>
                  <a:rPr lang="nl-BE" sz="1400" dirty="0">
                    <a:solidFill>
                      <a:schemeClr val="tx1"/>
                    </a:solidFill>
                    <a:latin typeface="+mj-lt"/>
                    <a:ea typeface="Verdana" charset="0"/>
                    <a:cs typeface="Verdana" charset="0"/>
                  </a:rPr>
                  <a:t>]</a:t>
                </a:r>
              </a:p>
            </p:txBody>
          </p:sp>
        </mc:Choice>
        <mc:Fallback xmlns="">
          <p:sp>
            <p:nvSpPr>
              <p:cNvPr id="9" name="Tekstvak 8">
                <a:extLst>
                  <a:ext uri="{FF2B5EF4-FFF2-40B4-BE49-F238E27FC236}">
                    <a16:creationId xmlns:a16="http://schemas.microsoft.com/office/drawing/2014/main" id="{FA166E10-EB8E-8E63-CC60-BBCF6253072F}"/>
                  </a:ext>
                </a:extLst>
              </p:cNvPr>
              <p:cNvSpPr txBox="1">
                <a:spLocks noRot="1" noChangeAspect="1" noMove="1" noResize="1" noEditPoints="1" noAdjustHandles="1" noChangeArrowheads="1" noChangeShapeType="1" noTextEdit="1"/>
              </p:cNvSpPr>
              <p:nvPr/>
            </p:nvSpPr>
            <p:spPr>
              <a:xfrm>
                <a:off x="9275572" y="5247714"/>
                <a:ext cx="1040234" cy="312586"/>
              </a:xfrm>
              <a:prstGeom prst="rect">
                <a:avLst/>
              </a:prstGeom>
              <a:blipFill>
                <a:blip r:embed="rId6"/>
                <a:stretch>
                  <a:fillRect l="-1765" t="-1961" b="-19608"/>
                </a:stretch>
              </a:blipFill>
            </p:spPr>
            <p:txBody>
              <a:bodyPr/>
              <a:lstStyle/>
              <a:p>
                <a:r>
                  <a:rPr lang="nl-BE">
                    <a:noFill/>
                  </a:rPr>
                  <a:t> </a:t>
                </a:r>
              </a:p>
            </p:txBody>
          </p:sp>
        </mc:Fallback>
      </mc:AlternateContent>
    </p:spTree>
    <p:extLst>
      <p:ext uri="{BB962C8B-B14F-4D97-AF65-F5344CB8AC3E}">
        <p14:creationId xmlns:p14="http://schemas.microsoft.com/office/powerpoint/2010/main" val="50434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66A35EF-9BD7-4FF0-289E-4B1E25C0B2C7}"/>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96F1E216-E247-D8AD-FDA1-B673CEE36358}"/>
              </a:ext>
            </a:extLst>
          </p:cNvPr>
          <p:cNvSpPr>
            <a:spLocks noGrp="1"/>
          </p:cNvSpPr>
          <p:nvPr>
            <p:ph type="sldNum" sz="quarter" idx="11"/>
          </p:nvPr>
        </p:nvSpPr>
        <p:spPr/>
        <p:txBody>
          <a:bodyPr/>
          <a:lstStyle/>
          <a:p>
            <a:r>
              <a:rPr lang="nl-NL" dirty="0"/>
              <a:t> </a:t>
            </a:r>
            <a:fld id="{1800E9F5-695F-4F6B-B53A-F1D384D13BB0}" type="datetime1">
              <a:rPr lang="nl-NL" smtClean="0"/>
              <a:pPr/>
              <a:t>18-6-2023</a:t>
            </a:fld>
            <a:r>
              <a:rPr lang="nl-NL" dirty="0"/>
              <a:t> | 16</a:t>
            </a:r>
          </a:p>
        </p:txBody>
      </p:sp>
      <p:sp>
        <p:nvSpPr>
          <p:cNvPr id="4" name="Ondertitel 3">
            <a:extLst>
              <a:ext uri="{FF2B5EF4-FFF2-40B4-BE49-F238E27FC236}">
                <a16:creationId xmlns:a16="http://schemas.microsoft.com/office/drawing/2014/main" id="{E7460384-EBE1-3B9B-A242-CBD49339410A}"/>
              </a:ext>
            </a:extLst>
          </p:cNvPr>
          <p:cNvSpPr>
            <a:spLocks noGrp="1"/>
          </p:cNvSpPr>
          <p:nvPr>
            <p:ph type="subTitle" idx="1"/>
          </p:nvPr>
        </p:nvSpPr>
        <p:spPr>
          <a:xfrm>
            <a:off x="731838" y="1104151"/>
            <a:ext cx="1774204" cy="335852"/>
          </a:xfrm>
        </p:spPr>
        <p:txBody>
          <a:bodyPr/>
          <a:lstStyle/>
          <a:p>
            <a:r>
              <a:rPr lang="nl-NL" dirty="0" err="1"/>
              <a:t>conclusion</a:t>
            </a:r>
            <a:endParaRPr lang="nl-BE" dirty="0"/>
          </a:p>
        </p:txBody>
      </p:sp>
      <mc:AlternateContent xmlns:mc="http://schemas.openxmlformats.org/markup-compatibility/2006" xmlns:a14="http://schemas.microsoft.com/office/drawing/2010/main">
        <mc:Choice Requires="a14">
          <p:sp>
            <p:nvSpPr>
              <p:cNvPr id="5" name="Tijdelijke aanduiding voor tekst 4">
                <a:extLst>
                  <a:ext uri="{FF2B5EF4-FFF2-40B4-BE49-F238E27FC236}">
                    <a16:creationId xmlns:a16="http://schemas.microsoft.com/office/drawing/2014/main" id="{42B3A126-E5A7-6736-1E68-7A495CFD048B}"/>
                  </a:ext>
                </a:extLst>
              </p:cNvPr>
              <p:cNvSpPr>
                <a:spLocks noGrp="1"/>
              </p:cNvSpPr>
              <p:nvPr>
                <p:ph type="body" sz="quarter" idx="13"/>
              </p:nvPr>
            </p:nvSpPr>
            <p:spPr>
              <a:xfrm>
                <a:off x="634795" y="1990140"/>
                <a:ext cx="9573016" cy="3467100"/>
              </a:xfrm>
            </p:spPr>
            <p:txBody>
              <a:bodyPr/>
              <a:lstStyle/>
              <a:p>
                <a:pPr marL="285750" indent="-285750">
                  <a:buFont typeface="Wingdings" panose="05000000000000000000" pitchFamily="2" charset="2"/>
                  <a:buChar char="Ø"/>
                </a:pPr>
                <a:r>
                  <a:rPr lang="nl-NL" dirty="0"/>
                  <a:t>The </a:t>
                </a:r>
                <a:r>
                  <a:rPr lang="nl-NL" dirty="0" err="1"/>
                  <a:t>method</a:t>
                </a:r>
                <a:r>
                  <a:rPr lang="nl-NL" dirty="0"/>
                  <a:t> </a:t>
                </a:r>
                <a:r>
                  <a:rPr lang="nl-NL" dirty="0" err="1"/>
                  <a:t>performs</a:t>
                </a:r>
                <a:r>
                  <a:rPr lang="nl-NL" dirty="0"/>
                  <a:t> well </a:t>
                </a:r>
                <a:r>
                  <a:rPr lang="nl-NL" dirty="0" err="1"/>
                  <a:t>for</a:t>
                </a:r>
                <a:r>
                  <a:rPr lang="nl-NL" dirty="0"/>
                  <a:t> </a:t>
                </a:r>
                <a:r>
                  <a:rPr lang="nl-NL" dirty="0" err="1"/>
                  <a:t>vertical</a:t>
                </a:r>
                <a:r>
                  <a:rPr lang="nl-NL" dirty="0"/>
                  <a:t> air </a:t>
                </a:r>
                <a:r>
                  <a:rPr lang="nl-NL" dirty="0" err="1"/>
                  <a:t>showers</a:t>
                </a:r>
                <a:r>
                  <a:rPr lang="nl-NL" dirty="0"/>
                  <a:t>.</a:t>
                </a:r>
              </a:p>
              <a:p>
                <a:pPr marL="554038" lvl="1" indent="-285750">
                  <a:buFont typeface="Wingdings" panose="05000000000000000000" pitchFamily="2" charset="2"/>
                  <a:buChar char="Ø"/>
                </a:pPr>
                <a:r>
                  <a:rPr lang="nl-NL" dirty="0"/>
                  <a:t>We are preparing a </a:t>
                </a:r>
                <a:r>
                  <a:rPr lang="nl-NL" dirty="0" err="1"/>
                  <a:t>publication</a:t>
                </a:r>
                <a:r>
                  <a:rPr lang="nl-NL" dirty="0"/>
                  <a:t> on these </a:t>
                </a:r>
                <a:r>
                  <a:rPr lang="nl-NL" dirty="0" err="1"/>
                  <a:t>results</a:t>
                </a:r>
                <a:r>
                  <a:rPr lang="nl-NL" dirty="0"/>
                  <a:t> (</a:t>
                </a:r>
                <a:r>
                  <a:rPr lang="en-US" i="1" dirty="0"/>
                  <a:t>Template synthesis approach for radio emission from extensive air showers</a:t>
                </a:r>
                <a:r>
                  <a:rPr lang="en-US" dirty="0"/>
                  <a:t>; M. Desmet, S. Buitink, T. Huege, D. Butler, R. Engel, O. Scholten). </a:t>
                </a:r>
                <a:endParaRPr lang="nl-NL" dirty="0"/>
              </a:p>
              <a:p>
                <a:pPr marL="285750" indent="-285750">
                  <a:buFont typeface="Wingdings" panose="05000000000000000000" pitchFamily="2" charset="2"/>
                  <a:buChar char="Ø"/>
                </a:pPr>
                <a:r>
                  <a:rPr lang="nl-NL" dirty="0"/>
                  <a:t>Recent </a:t>
                </a:r>
                <a:r>
                  <a:rPr lang="nl-NL" dirty="0" err="1"/>
                  <a:t>results</a:t>
                </a:r>
                <a:r>
                  <a:rPr lang="nl-NL" dirty="0"/>
                  <a:t> </a:t>
                </a:r>
                <a:r>
                  <a:rPr lang="nl-NL" dirty="0" err="1"/>
                  <a:t>indicate</a:t>
                </a:r>
                <a:r>
                  <a:rPr lang="nl-NL" dirty="0"/>
                  <a:t> we </a:t>
                </a:r>
                <a:r>
                  <a:rPr lang="nl-NL" dirty="0" err="1"/>
                  <a:t>can</a:t>
                </a:r>
                <a:r>
                  <a:rPr lang="nl-NL" dirty="0"/>
                  <a:t> </a:t>
                </a:r>
                <a:r>
                  <a:rPr lang="nl-NL" dirty="0" err="1"/>
                  <a:t>play</a:t>
                </a:r>
                <a:r>
                  <a:rPr lang="nl-NL" dirty="0"/>
                  <a:t> </a:t>
                </a:r>
                <a:r>
                  <a:rPr lang="nl-NL" dirty="0" err="1"/>
                  <a:t>the</a:t>
                </a:r>
                <a:r>
                  <a:rPr lang="nl-NL" dirty="0"/>
                  <a:t> </a:t>
                </a:r>
                <a:r>
                  <a:rPr lang="nl-NL" dirty="0" err="1"/>
                  <a:t>same</a:t>
                </a:r>
                <a:r>
                  <a:rPr lang="nl-NL" dirty="0"/>
                  <a:t> game </a:t>
                </a:r>
                <a:r>
                  <a:rPr lang="nl-NL" dirty="0" err="1"/>
                  <a:t>for</a:t>
                </a:r>
                <a:r>
                  <a:rPr lang="nl-NL" dirty="0"/>
                  <a:t> </a:t>
                </a:r>
                <a:r>
                  <a:rPr lang="nl-NL" dirty="0" err="1"/>
                  <a:t>other</a:t>
                </a:r>
                <a:r>
                  <a:rPr lang="nl-NL" dirty="0"/>
                  <a:t> </a:t>
                </a:r>
                <a:r>
                  <a:rPr lang="nl-NL" dirty="0" err="1"/>
                  <a:t>geometries</a:t>
                </a:r>
                <a:r>
                  <a:rPr lang="nl-NL" dirty="0"/>
                  <a:t> </a:t>
                </a:r>
                <a:r>
                  <a:rPr lang="nl-NL" dirty="0" err="1"/>
                  <a:t>and</a:t>
                </a:r>
                <a:r>
                  <a:rPr lang="nl-NL" dirty="0"/>
                  <a:t> </a:t>
                </a:r>
                <a:r>
                  <a:rPr lang="nl-NL" dirty="0" err="1"/>
                  <a:t>achieve</a:t>
                </a:r>
                <a:r>
                  <a:rPr lang="nl-NL" dirty="0"/>
                  <a:t> </a:t>
                </a:r>
                <a:r>
                  <a:rPr lang="nl-NL" dirty="0" err="1"/>
                  <a:t>good</a:t>
                </a:r>
                <a:r>
                  <a:rPr lang="nl-NL" dirty="0"/>
                  <a:t> </a:t>
                </a:r>
                <a:r>
                  <a:rPr lang="nl-NL" dirty="0" err="1"/>
                  <a:t>synthesis</a:t>
                </a:r>
                <a:r>
                  <a:rPr lang="nl-NL" dirty="0"/>
                  <a:t> </a:t>
                </a:r>
                <a:r>
                  <a:rPr lang="nl-NL" dirty="0" err="1"/>
                  <a:t>quality</a:t>
                </a:r>
                <a:r>
                  <a:rPr lang="nl-NL" dirty="0"/>
                  <a:t>.</a:t>
                </a:r>
              </a:p>
              <a:p>
                <a:r>
                  <a:rPr lang="nl-NL" dirty="0"/>
                  <a:t>Next steps:</a:t>
                </a:r>
              </a:p>
              <a:p>
                <a:pPr marL="285750" indent="-285750">
                  <a:buFont typeface="Wingdings" panose="05000000000000000000" pitchFamily="2" charset="2"/>
                  <a:buChar char="Ø"/>
                </a:pPr>
                <a:r>
                  <a:rPr lang="nl-BE" dirty="0"/>
                  <a:t>Understand </a:t>
                </a:r>
                <a:r>
                  <a:rPr lang="nl-BE" dirty="0" err="1"/>
                  <a:t>the</a:t>
                </a:r>
                <a:r>
                  <a:rPr lang="nl-BE" dirty="0"/>
                  <a:t> </a:t>
                </a:r>
                <a:r>
                  <a:rPr lang="nl-BE" dirty="0" err="1"/>
                  <a:t>scaling</a:t>
                </a:r>
                <a:r>
                  <a:rPr lang="nl-BE" dirty="0"/>
                  <a:t> of </a:t>
                </a:r>
                <a:r>
                  <a:rPr lang="nl-BE" dirty="0" err="1"/>
                  <a:t>the</a:t>
                </a:r>
                <a:r>
                  <a:rPr lang="nl-BE" dirty="0"/>
                  <a:t> </a:t>
                </a:r>
                <a:r>
                  <a:rPr lang="nl-BE" dirty="0" err="1"/>
                  <a:t>spectral</a:t>
                </a:r>
                <a:r>
                  <a:rPr lang="nl-BE" dirty="0"/>
                  <a:t> </a:t>
                </a:r>
                <a:r>
                  <a:rPr lang="nl-BE" dirty="0" err="1"/>
                  <a:t>functions</a:t>
                </a:r>
                <a:r>
                  <a:rPr lang="nl-BE" dirty="0"/>
                  <a:t> </a:t>
                </a:r>
                <a:r>
                  <a:rPr lang="nl-BE" dirty="0" err="1"/>
                  <a:t>with</a:t>
                </a:r>
                <a:r>
                  <a:rPr lang="nl-BE" dirty="0"/>
                  <a:t> </a:t>
                </a:r>
                <a:r>
                  <a:rPr lang="nl-BE" dirty="0" err="1"/>
                  <a:t>geometry</a:t>
                </a:r>
                <a:r>
                  <a:rPr lang="nl-BE" dirty="0"/>
                  <a:t>.</a:t>
                </a:r>
              </a:p>
              <a:p>
                <a:pPr marL="554038" lvl="1" indent="-285750">
                  <a:buFont typeface="Wingdings" panose="05000000000000000000" pitchFamily="2" charset="2"/>
                  <a:buChar char="Ø"/>
                </a:pPr>
                <a:r>
                  <a:rPr lang="nl-BE" dirty="0"/>
                  <a:t>For </a:t>
                </a:r>
                <a:r>
                  <a:rPr lang="nl-BE" dirty="0" err="1"/>
                  <a:t>this</a:t>
                </a:r>
                <a:r>
                  <a:rPr lang="nl-BE" dirty="0"/>
                  <a:t>, we </a:t>
                </a:r>
                <a:r>
                  <a:rPr lang="nl-BE" dirty="0" err="1"/>
                  <a:t>will</a:t>
                </a:r>
                <a:r>
                  <a:rPr lang="nl-BE" dirty="0"/>
                  <a:t> </a:t>
                </a:r>
                <a:r>
                  <a:rPr lang="nl-BE" dirty="0" err="1"/>
                  <a:t>probably</a:t>
                </a:r>
                <a:r>
                  <a:rPr lang="nl-BE" dirty="0"/>
                  <a:t> </a:t>
                </a:r>
                <a:r>
                  <a:rPr lang="nl-BE" dirty="0" err="1"/>
                  <a:t>need</a:t>
                </a:r>
                <a:r>
                  <a:rPr lang="nl-BE" dirty="0"/>
                  <a:t> </a:t>
                </a:r>
                <a:r>
                  <a:rPr lang="nl-BE" dirty="0" err="1"/>
                  <a:t>to</a:t>
                </a:r>
                <a:r>
                  <a:rPr lang="nl-BE" dirty="0"/>
                  <a:t> </a:t>
                </a:r>
                <a:r>
                  <a:rPr lang="nl-BE" dirty="0" err="1"/>
                  <a:t>reinterpret</a:t>
                </a:r>
                <a:r>
                  <a:rPr lang="nl-BE" dirty="0"/>
                  <a:t> </a:t>
                </a:r>
                <a:r>
                  <a:rPr lang="nl-BE" dirty="0" err="1"/>
                  <a:t>the</a:t>
                </a:r>
                <a:r>
                  <a:rPr lang="nl-BE" dirty="0"/>
                  <a:t> </a:t>
                </a:r>
                <a:r>
                  <a:rPr lang="nl-BE" dirty="0" err="1"/>
                  <a:t>spectral</a:t>
                </a:r>
                <a:r>
                  <a:rPr lang="nl-BE" dirty="0"/>
                  <a:t> </a:t>
                </a:r>
                <a:r>
                  <a:rPr lang="nl-BE" dirty="0" err="1"/>
                  <a:t>functions</a:t>
                </a:r>
                <a:r>
                  <a:rPr lang="nl-BE" dirty="0"/>
                  <a:t> as </a:t>
                </a:r>
                <a:r>
                  <a:rPr lang="nl-BE" dirty="0" err="1"/>
                  <a:t>being</a:t>
                </a:r>
                <a:r>
                  <a:rPr lang="nl-BE" dirty="0"/>
                  <a:t> </a:t>
                </a:r>
                <a:r>
                  <a:rPr lang="nl-BE" dirty="0" err="1"/>
                  <a:t>dependent</a:t>
                </a:r>
                <a:r>
                  <a:rPr lang="nl-BE" dirty="0"/>
                  <a:t> on (</a:t>
                </a:r>
                <a:r>
                  <a:rPr lang="nl-BE" dirty="0" err="1"/>
                  <a:t>some</a:t>
                </a:r>
                <a:r>
                  <a:rPr lang="nl-BE" dirty="0"/>
                  <a:t> proxy of) shower </a:t>
                </a:r>
                <a:r>
                  <a:rPr lang="nl-BE" dirty="0" err="1"/>
                  <a:t>age</a:t>
                </a:r>
                <a:r>
                  <a:rPr lang="nl-BE" dirty="0"/>
                  <a:t> </a:t>
                </a:r>
                <a:r>
                  <a:rPr lang="nl-BE" dirty="0" err="1"/>
                  <a:t>instead</a:t>
                </a:r>
                <a:r>
                  <a:rPr lang="nl-BE" dirty="0"/>
                  <a:t> of </a:t>
                </a:r>
                <a:r>
                  <a:rPr lang="nl-BE" dirty="0" err="1"/>
                  <a:t>purely</a:t>
                </a:r>
                <a:r>
                  <a:rPr lang="nl-BE" dirty="0"/>
                  <a:t> </a:t>
                </a:r>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𝑋</m:t>
                        </m:r>
                      </m:e>
                      <m:sub>
                        <m:r>
                          <a:rPr lang="nl-NL" b="0" i="1" smtClean="0">
                            <a:latin typeface="Cambria Math" panose="02040503050406030204" pitchFamily="18" charset="0"/>
                          </a:rPr>
                          <m:t>𝑚𝑎𝑥</m:t>
                        </m:r>
                      </m:sub>
                    </m:sSub>
                  </m:oMath>
                </a14:m>
                <a:r>
                  <a:rPr lang="nl-BE" dirty="0"/>
                  <a:t>.</a:t>
                </a:r>
              </a:p>
            </p:txBody>
          </p:sp>
        </mc:Choice>
        <mc:Fallback xmlns="">
          <p:sp>
            <p:nvSpPr>
              <p:cNvPr id="5" name="Tijdelijke aanduiding voor tekst 4">
                <a:extLst>
                  <a:ext uri="{FF2B5EF4-FFF2-40B4-BE49-F238E27FC236}">
                    <a16:creationId xmlns:a16="http://schemas.microsoft.com/office/drawing/2014/main" id="{42B3A126-E5A7-6736-1E68-7A495CFD048B}"/>
                  </a:ext>
                </a:extLst>
              </p:cNvPr>
              <p:cNvSpPr>
                <a:spLocks noGrp="1" noRot="1" noChangeAspect="1" noMove="1" noResize="1" noEditPoints="1" noAdjustHandles="1" noChangeArrowheads="1" noChangeShapeType="1" noTextEdit="1"/>
              </p:cNvSpPr>
              <p:nvPr>
                <p:ph type="body" sz="quarter" idx="13"/>
              </p:nvPr>
            </p:nvSpPr>
            <p:spPr>
              <a:xfrm>
                <a:off x="634795" y="1990140"/>
                <a:ext cx="9573016" cy="3467100"/>
              </a:xfrm>
              <a:blipFill>
                <a:blip r:embed="rId2"/>
                <a:stretch>
                  <a:fillRect l="-382" t="-879"/>
                </a:stretch>
              </a:blipFill>
            </p:spPr>
            <p:txBody>
              <a:bodyPr/>
              <a:lstStyle/>
              <a:p>
                <a:r>
                  <a:rPr lang="nl-BE">
                    <a:noFill/>
                  </a:rPr>
                  <a:t> </a:t>
                </a:r>
              </a:p>
            </p:txBody>
          </p:sp>
        </mc:Fallback>
      </mc:AlternateContent>
      <p:sp>
        <p:nvSpPr>
          <p:cNvPr id="6" name="Titel 5">
            <a:extLst>
              <a:ext uri="{FF2B5EF4-FFF2-40B4-BE49-F238E27FC236}">
                <a16:creationId xmlns:a16="http://schemas.microsoft.com/office/drawing/2014/main" id="{A80DA3CB-39D2-A2CD-A2BC-12C1C8DB7B3B}"/>
              </a:ext>
            </a:extLst>
          </p:cNvPr>
          <p:cNvSpPr>
            <a:spLocks noGrp="1"/>
          </p:cNvSpPr>
          <p:nvPr>
            <p:ph type="title"/>
          </p:nvPr>
        </p:nvSpPr>
        <p:spPr>
          <a:xfrm>
            <a:off x="731837" y="711463"/>
            <a:ext cx="9475974" cy="341050"/>
          </a:xfrm>
        </p:spPr>
        <p:txBody>
          <a:bodyPr/>
          <a:lstStyle/>
          <a:p>
            <a:r>
              <a:rPr lang="nl-NL" dirty="0"/>
              <a:t>We have a </a:t>
            </a:r>
            <a:r>
              <a:rPr lang="nl-NL" dirty="0" err="1"/>
              <a:t>proof</a:t>
            </a:r>
            <a:r>
              <a:rPr lang="nl-NL" dirty="0"/>
              <a:t>-of-</a:t>
            </a:r>
            <a:r>
              <a:rPr lang="nl-NL" dirty="0" err="1"/>
              <a:t>principle</a:t>
            </a:r>
            <a:r>
              <a:rPr lang="nl-NL" dirty="0"/>
              <a:t> </a:t>
            </a:r>
            <a:r>
              <a:rPr lang="nl-NL" dirty="0" err="1"/>
              <a:t>for</a:t>
            </a:r>
            <a:r>
              <a:rPr lang="nl-NL" dirty="0"/>
              <a:t> </a:t>
            </a:r>
            <a:r>
              <a:rPr lang="nl-NL" dirty="0" err="1"/>
              <a:t>vertical</a:t>
            </a:r>
            <a:r>
              <a:rPr lang="nl-NL" dirty="0"/>
              <a:t> air </a:t>
            </a:r>
            <a:r>
              <a:rPr lang="nl-NL" dirty="0" err="1"/>
              <a:t>showers</a:t>
            </a:r>
            <a:endParaRPr lang="nl-BE" dirty="0"/>
          </a:p>
        </p:txBody>
      </p:sp>
    </p:spTree>
    <p:extLst>
      <p:ext uri="{BB962C8B-B14F-4D97-AF65-F5344CB8AC3E}">
        <p14:creationId xmlns:p14="http://schemas.microsoft.com/office/powerpoint/2010/main" val="48600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31838" y="2157024"/>
            <a:ext cx="4412280" cy="784249"/>
          </a:xfrm>
        </p:spPr>
        <p:txBody>
          <a:bodyPr/>
          <a:lstStyle/>
          <a:p>
            <a:r>
              <a:rPr lang="en-GB" dirty="0"/>
              <a:t>Thank you</a:t>
            </a:r>
          </a:p>
        </p:txBody>
      </p:sp>
      <p:sp>
        <p:nvSpPr>
          <p:cNvPr id="7" name="Tijdelijke aanduiding voor tekst 6"/>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48921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8590D0E-9ECB-F0CA-EBD5-0EC9C760C87F}"/>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536D2E87-05BA-F09E-CEAA-9A3DA027D47D}"/>
              </a:ext>
            </a:extLst>
          </p:cNvPr>
          <p:cNvSpPr>
            <a:spLocks noGrp="1"/>
          </p:cNvSpPr>
          <p:nvPr>
            <p:ph type="sldNum" sz="quarter" idx="11"/>
          </p:nvPr>
        </p:nvSpPr>
        <p:spPr/>
        <p:txBody>
          <a:bodyPr/>
          <a:lstStyle/>
          <a:p>
            <a:r>
              <a:rPr lang="nl-NL" dirty="0"/>
              <a:t> </a:t>
            </a:r>
            <a:fld id="{9FEF826A-1C5A-495F-B8D2-FDBDAD264015}" type="datetime1">
              <a:rPr lang="nl-NL" smtClean="0"/>
              <a:pPr/>
              <a:t>18-6-2023</a:t>
            </a:fld>
            <a:r>
              <a:rPr lang="nl-NL" dirty="0"/>
              <a:t> | B1</a:t>
            </a:r>
          </a:p>
        </p:txBody>
      </p:sp>
      <p:sp>
        <p:nvSpPr>
          <p:cNvPr id="4" name="Ondertitel 3">
            <a:extLst>
              <a:ext uri="{FF2B5EF4-FFF2-40B4-BE49-F238E27FC236}">
                <a16:creationId xmlns:a16="http://schemas.microsoft.com/office/drawing/2014/main" id="{332C8868-2C2A-2E96-7C6E-170FEDD91BB7}"/>
              </a:ext>
            </a:extLst>
          </p:cNvPr>
          <p:cNvSpPr>
            <a:spLocks noGrp="1"/>
          </p:cNvSpPr>
          <p:nvPr>
            <p:ph type="subTitle" idx="1"/>
          </p:nvPr>
        </p:nvSpPr>
        <p:spPr>
          <a:xfrm>
            <a:off x="731838" y="1104151"/>
            <a:ext cx="1322157" cy="335852"/>
          </a:xfrm>
        </p:spPr>
        <p:txBody>
          <a:bodyPr/>
          <a:lstStyle/>
          <a:p>
            <a:r>
              <a:rPr lang="nl-NL" dirty="0"/>
              <a:t>The test</a:t>
            </a:r>
            <a:endParaRPr lang="nl-BE" dirty="0"/>
          </a:p>
        </p:txBody>
      </p:sp>
      <p:sp>
        <p:nvSpPr>
          <p:cNvPr id="6" name="Titel 5">
            <a:extLst>
              <a:ext uri="{FF2B5EF4-FFF2-40B4-BE49-F238E27FC236}">
                <a16:creationId xmlns:a16="http://schemas.microsoft.com/office/drawing/2014/main" id="{AE4F296E-B61E-1430-0C0D-395ABC95D1A3}"/>
              </a:ext>
            </a:extLst>
          </p:cNvPr>
          <p:cNvSpPr>
            <a:spLocks noGrp="1"/>
          </p:cNvSpPr>
          <p:nvPr>
            <p:ph type="title"/>
          </p:nvPr>
        </p:nvSpPr>
        <p:spPr>
          <a:xfrm>
            <a:off x="731837" y="711463"/>
            <a:ext cx="8876514" cy="341050"/>
          </a:xfrm>
        </p:spPr>
        <p:txBody>
          <a:bodyPr/>
          <a:lstStyle/>
          <a:p>
            <a:r>
              <a:rPr lang="nl-NL" dirty="0"/>
              <a:t>The shift in </a:t>
            </a:r>
            <a:r>
              <a:rPr lang="nl-NL" dirty="0" err="1"/>
              <a:t>xmax</a:t>
            </a:r>
            <a:r>
              <a:rPr lang="nl-NL" dirty="0"/>
              <a:t> </a:t>
            </a:r>
            <a:r>
              <a:rPr lang="nl-NL" dirty="0" err="1"/>
              <a:t>determines</a:t>
            </a:r>
            <a:r>
              <a:rPr lang="nl-NL" dirty="0"/>
              <a:t> </a:t>
            </a:r>
            <a:r>
              <a:rPr lang="nl-NL" dirty="0" err="1"/>
              <a:t>the</a:t>
            </a:r>
            <a:r>
              <a:rPr lang="nl-NL" dirty="0"/>
              <a:t> </a:t>
            </a:r>
            <a:r>
              <a:rPr lang="nl-NL" dirty="0" err="1"/>
              <a:t>synthesis</a:t>
            </a:r>
            <a:r>
              <a:rPr lang="nl-NL" dirty="0"/>
              <a:t> </a:t>
            </a:r>
            <a:r>
              <a:rPr lang="nl-NL" dirty="0" err="1"/>
              <a:t>quality</a:t>
            </a:r>
            <a:endParaRPr lang="nl-BE" dirty="0"/>
          </a:p>
        </p:txBody>
      </p:sp>
      <p:cxnSp>
        <p:nvCxnSpPr>
          <p:cNvPr id="12" name="Rechte verbindingslijn 11">
            <a:extLst>
              <a:ext uri="{FF2B5EF4-FFF2-40B4-BE49-F238E27FC236}">
                <a16:creationId xmlns:a16="http://schemas.microsoft.com/office/drawing/2014/main" id="{D8D8F503-39B2-C71F-567F-B2E1D8926BCA}"/>
              </a:ext>
            </a:extLst>
          </p:cNvPr>
          <p:cNvCxnSpPr/>
          <p:nvPr/>
        </p:nvCxnSpPr>
        <p:spPr>
          <a:xfrm>
            <a:off x="6184900" y="1363803"/>
            <a:ext cx="0" cy="4452797"/>
          </a:xfrm>
          <a:prstGeom prst="line">
            <a:avLst/>
          </a:prstGeom>
          <a:ln/>
        </p:spPr>
        <p:style>
          <a:lnRef idx="1">
            <a:schemeClr val="dk1"/>
          </a:lnRef>
          <a:fillRef idx="0">
            <a:schemeClr val="dk1"/>
          </a:fillRef>
          <a:effectRef idx="0">
            <a:schemeClr val="dk1"/>
          </a:effectRef>
          <a:fontRef idx="minor">
            <a:schemeClr val="tx1"/>
          </a:fontRef>
        </p:style>
      </p:cxnSp>
      <p:pic>
        <p:nvPicPr>
          <p:cNvPr id="7" name="Graphic 6">
            <a:extLst>
              <a:ext uri="{FF2B5EF4-FFF2-40B4-BE49-F238E27FC236}">
                <a16:creationId xmlns:a16="http://schemas.microsoft.com/office/drawing/2014/main" id="{A619085E-6F75-422C-79F0-F26AB793F7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2020" y="1748543"/>
            <a:ext cx="5209926" cy="3799596"/>
          </a:xfrm>
          <a:prstGeom prst="rect">
            <a:avLst/>
          </a:prstGeom>
        </p:spPr>
      </p:pic>
      <p:pic>
        <p:nvPicPr>
          <p:cNvPr id="11" name="Graphic 10">
            <a:extLst>
              <a:ext uri="{FF2B5EF4-FFF2-40B4-BE49-F238E27FC236}">
                <a16:creationId xmlns:a16="http://schemas.microsoft.com/office/drawing/2014/main" id="{9C9DAEFD-FD65-F79E-834B-F95A40CBEF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838" y="1751293"/>
            <a:ext cx="5275264" cy="3796846"/>
          </a:xfrm>
          <a:prstGeom prst="rect">
            <a:avLst/>
          </a:prstGeom>
        </p:spPr>
      </p:pic>
    </p:spTree>
    <p:extLst>
      <p:ext uri="{BB962C8B-B14F-4D97-AF65-F5344CB8AC3E}">
        <p14:creationId xmlns:p14="http://schemas.microsoft.com/office/powerpoint/2010/main" val="77824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B2</a:t>
            </a:r>
          </a:p>
        </p:txBody>
      </p:sp>
      <p:pic>
        <p:nvPicPr>
          <p:cNvPr id="8" name="Afbeelding 7" descr="Afbeelding met tekst, schermopname, lijn, Perceel&#10;&#10;Automatisch gegenereerde beschrijving">
            <a:extLst>
              <a:ext uri="{FF2B5EF4-FFF2-40B4-BE49-F238E27FC236}">
                <a16:creationId xmlns:a16="http://schemas.microsoft.com/office/drawing/2014/main" id="{C39207D9-09F6-D88A-2020-A1CF7DF20B11}"/>
              </a:ext>
            </a:extLst>
          </p:cNvPr>
          <p:cNvPicPr>
            <a:picLocks noChangeAspect="1"/>
          </p:cNvPicPr>
          <p:nvPr/>
        </p:nvPicPr>
        <p:blipFill>
          <a:blip r:embed="rId2"/>
          <a:stretch>
            <a:fillRect/>
          </a:stretch>
        </p:blipFill>
        <p:spPr>
          <a:xfrm>
            <a:off x="7846423" y="145919"/>
            <a:ext cx="3868737" cy="5710308"/>
          </a:xfrm>
          <a:prstGeom prst="rect">
            <a:avLst/>
          </a:prstGeom>
          <a:noFill/>
        </p:spPr>
      </p:pic>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6425459" cy="645749"/>
          </a:xfrm>
        </p:spPr>
        <p:txBody>
          <a:bodyPr/>
          <a:lstStyle/>
          <a:p>
            <a:r>
              <a:rPr lang="en-US" dirty="0"/>
              <a:t>Template synthesis considers slices</a:t>
            </a:r>
            <a:br>
              <a:rPr lang="en-US" dirty="0"/>
            </a:br>
            <a:r>
              <a:rPr lang="en-US" dirty="0"/>
              <a:t>of the atmosphere as point sources</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mc:AlternateContent xmlns:mc="http://schemas.openxmlformats.org/markup-compatibility/2006" xmlns:a14="http://schemas.microsoft.com/office/drawing/2010/main">
        <mc:Choice Requires="a14">
          <p:sp>
            <p:nvSpPr>
              <p:cNvPr id="11" name="Tijdelijke aanduiding voor tekst 20">
                <a:extLst>
                  <a:ext uri="{FF2B5EF4-FFF2-40B4-BE49-F238E27FC236}">
                    <a16:creationId xmlns:a16="http://schemas.microsoft.com/office/drawing/2014/main" id="{4028B403-2BC0-7E95-E56E-47E5ABE0EA2D}"/>
                  </a:ext>
                </a:extLst>
              </p:cNvPr>
              <p:cNvSpPr txBox="1">
                <a:spLocks/>
              </p:cNvSpPr>
              <p:nvPr/>
            </p:nvSpPr>
            <p:spPr>
              <a:xfrm>
                <a:off x="634795" y="1868527"/>
                <a:ext cx="6385130" cy="645749"/>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The emission from a slice depends on the number of particles in it, </a:t>
                </a:r>
                <a14:m>
                  <m:oMath xmlns:m="http://schemas.openxmlformats.org/officeDocument/2006/math">
                    <m:sSub>
                      <m:sSubPr>
                        <m:ctrlPr>
                          <a:rPr lang="nl-NL" b="0" i="1" smtClean="0">
                            <a:solidFill>
                              <a:srgbClr val="003399"/>
                            </a:solidFill>
                            <a:latin typeface="Cambria Math" panose="02040503050406030204" pitchFamily="18" charset="0"/>
                          </a:rPr>
                        </m:ctrlPr>
                      </m:sSubPr>
                      <m:e>
                        <m:r>
                          <a:rPr lang="nl-NL" b="0" i="1" smtClean="0">
                            <a:solidFill>
                              <a:srgbClr val="003399"/>
                            </a:solidFill>
                            <a:latin typeface="Cambria Math" panose="02040503050406030204" pitchFamily="18" charset="0"/>
                          </a:rPr>
                          <m:t>𝑁</m:t>
                        </m:r>
                      </m:e>
                      <m:sub>
                        <m:r>
                          <a:rPr lang="nl-NL" b="0" i="1" smtClean="0">
                            <a:solidFill>
                              <a:srgbClr val="003399"/>
                            </a:solidFill>
                            <a:latin typeface="Cambria Math" panose="02040503050406030204" pitchFamily="18" charset="0"/>
                          </a:rPr>
                          <m:t>𝑠𝑙𝑖𝑐𝑒</m:t>
                        </m:r>
                      </m:sub>
                    </m:sSub>
                  </m:oMath>
                </a14:m>
                <a:r>
                  <a:rPr lang="en-GB" dirty="0">
                    <a:solidFill>
                      <a:srgbClr val="003399"/>
                    </a:solidFill>
                  </a:rPr>
                  <a:t>, as well as the age of the shower in that slice.</a:t>
                </a:r>
              </a:p>
            </p:txBody>
          </p:sp>
        </mc:Choice>
        <mc:Fallback xmlns="">
          <p:sp>
            <p:nvSpPr>
              <p:cNvPr id="11" name="Tijdelijke aanduiding voor tekst 20">
                <a:extLst>
                  <a:ext uri="{FF2B5EF4-FFF2-40B4-BE49-F238E27FC236}">
                    <a16:creationId xmlns:a16="http://schemas.microsoft.com/office/drawing/2014/main" id="{4028B403-2BC0-7E95-E56E-47E5ABE0EA2D}"/>
                  </a:ext>
                </a:extLst>
              </p:cNvPr>
              <p:cNvSpPr txBox="1">
                <a:spLocks noRot="1" noChangeAspect="1" noMove="1" noResize="1" noEditPoints="1" noAdjustHandles="1" noChangeArrowheads="1" noChangeShapeType="1" noTextEdit="1"/>
              </p:cNvSpPr>
              <p:nvPr/>
            </p:nvSpPr>
            <p:spPr>
              <a:xfrm>
                <a:off x="634795" y="1868527"/>
                <a:ext cx="6385130" cy="645749"/>
              </a:xfrm>
              <a:prstGeom prst="rect">
                <a:avLst/>
              </a:prstGeom>
              <a:blipFill>
                <a:blip r:embed="rId3"/>
                <a:stretch>
                  <a:fillRect t="-3810"/>
                </a:stretch>
              </a:blipFill>
            </p:spPr>
            <p:txBody>
              <a:bodyPr/>
              <a:lstStyle/>
              <a:p>
                <a:r>
                  <a:rPr lang="nl-BE">
                    <a:noFill/>
                  </a:rPr>
                  <a:t> </a:t>
                </a:r>
              </a:p>
            </p:txBody>
          </p:sp>
        </mc:Fallback>
      </mc:AlternateContent>
      <p:pic>
        <p:nvPicPr>
          <p:cNvPr id="5" name="Afbeelding 4" descr="Afbeelding met tekst, Perceel, lijn, diagram&#10;&#10;Automatisch gegenereerde beschrijving">
            <a:extLst>
              <a:ext uri="{FF2B5EF4-FFF2-40B4-BE49-F238E27FC236}">
                <a16:creationId xmlns:a16="http://schemas.microsoft.com/office/drawing/2014/main" id="{FC460F77-0731-E59C-5C25-0A49DD33360E}"/>
              </a:ext>
            </a:extLst>
          </p:cNvPr>
          <p:cNvPicPr>
            <a:picLocks noChangeAspect="1"/>
          </p:cNvPicPr>
          <p:nvPr/>
        </p:nvPicPr>
        <p:blipFill>
          <a:blip r:embed="rId4"/>
          <a:stretch>
            <a:fillRect/>
          </a:stretch>
        </p:blipFill>
        <p:spPr>
          <a:xfrm>
            <a:off x="1636353" y="2499280"/>
            <a:ext cx="4382014" cy="3356947"/>
          </a:xfrm>
          <a:prstGeom prst="rect">
            <a:avLst/>
          </a:prstGeom>
        </p:spPr>
      </p:pic>
    </p:spTree>
    <p:extLst>
      <p:ext uri="{BB962C8B-B14F-4D97-AF65-F5344CB8AC3E}">
        <p14:creationId xmlns:p14="http://schemas.microsoft.com/office/powerpoint/2010/main" val="115373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lijn, Perceel, diagram&#10;&#10;Automatisch gegenereerde beschrijving">
            <a:extLst>
              <a:ext uri="{FF2B5EF4-FFF2-40B4-BE49-F238E27FC236}">
                <a16:creationId xmlns:a16="http://schemas.microsoft.com/office/drawing/2014/main" id="{1A471D31-079A-53F8-FC9E-8A390844474A}"/>
              </a:ext>
            </a:extLst>
          </p:cNvPr>
          <p:cNvPicPr>
            <a:picLocks noChangeAspect="1"/>
          </p:cNvPicPr>
          <p:nvPr/>
        </p:nvPicPr>
        <p:blipFill>
          <a:blip r:embed="rId2"/>
          <a:stretch>
            <a:fillRect/>
          </a:stretch>
        </p:blipFill>
        <p:spPr>
          <a:xfrm>
            <a:off x="0" y="928760"/>
            <a:ext cx="12196294" cy="5000480"/>
          </a:xfrm>
          <a:prstGeom prst="rect">
            <a:avLst/>
          </a:prstGeom>
          <a:noFill/>
        </p:spPr>
      </p:pic>
      <p:sp>
        <p:nvSpPr>
          <p:cNvPr id="8" name="Footer Placeholder 2">
            <a:extLst>
              <a:ext uri="{FF2B5EF4-FFF2-40B4-BE49-F238E27FC236}">
                <a16:creationId xmlns:a16="http://schemas.microsoft.com/office/drawing/2014/main" id="{3CAD8D31-3C84-9025-BBBF-A0C8EAD68AB3}"/>
              </a:ext>
            </a:extLst>
          </p:cNvPr>
          <p:cNvSpPr>
            <a:spLocks noGrp="1"/>
          </p:cNvSpPr>
          <p:nvPr>
            <p:ph type="ftr" sz="quarter" idx="10"/>
          </p:nvPr>
        </p:nvSpPr>
        <p:spPr>
          <a:xfrm>
            <a:off x="8610600" y="6265518"/>
            <a:ext cx="2743200" cy="156560"/>
          </a:xfrm>
        </p:spPr>
        <p:txBody>
          <a:bodyPr/>
          <a:lstStyle/>
          <a:p>
            <a:r>
              <a:rPr lang="nl-NL" dirty="0"/>
              <a:t>Template </a:t>
            </a:r>
            <a:r>
              <a:rPr lang="nl-NL" dirty="0" err="1"/>
              <a:t>synthesis</a:t>
            </a:r>
            <a:r>
              <a:rPr lang="nl-NL" dirty="0"/>
              <a:t> of EAS</a:t>
            </a:r>
          </a:p>
        </p:txBody>
      </p:sp>
      <p:sp>
        <p:nvSpPr>
          <p:cNvPr id="10" name="Slide Number Placeholder 3">
            <a:extLst>
              <a:ext uri="{FF2B5EF4-FFF2-40B4-BE49-F238E27FC236}">
                <a16:creationId xmlns:a16="http://schemas.microsoft.com/office/drawing/2014/main" id="{AF44FA3B-9E98-8E88-D3D9-B2A318C18234}"/>
              </a:ext>
            </a:extLst>
          </p:cNvPr>
          <p:cNvSpPr>
            <a:spLocks noGrp="1"/>
          </p:cNvSpPr>
          <p:nvPr>
            <p:ph type="sldNum" sz="quarter" idx="11"/>
          </p:nvPr>
        </p:nvSpPr>
        <p:spPr>
          <a:xfrm>
            <a:off x="8610600" y="6418139"/>
            <a:ext cx="2743200" cy="173749"/>
          </a:xfrm>
        </p:spPr>
        <p:txBody>
          <a:bodyPr/>
          <a:lstStyle/>
          <a:p>
            <a:pPr>
              <a:spcAft>
                <a:spcPts val="600"/>
              </a:spcAft>
            </a:pPr>
            <a:r>
              <a:rPr lang="nl-NL" dirty="0"/>
              <a:t> </a:t>
            </a:r>
            <a:fld id="{91CA803E-63B4-4790-9304-A06F0ABD2D2D}" type="datetime1">
              <a:rPr lang="nl-NL"/>
              <a:pPr>
                <a:spcAft>
                  <a:spcPts val="600"/>
                </a:spcAft>
              </a:pPr>
              <a:t>18-6-2023</a:t>
            </a:fld>
            <a:r>
              <a:rPr lang="nl-NL" dirty="0"/>
              <a:t> | B3</a:t>
            </a:r>
          </a:p>
        </p:txBody>
      </p:sp>
      <p:sp>
        <p:nvSpPr>
          <p:cNvPr id="14" name="Title 5">
            <a:extLst>
              <a:ext uri="{FF2B5EF4-FFF2-40B4-BE49-F238E27FC236}">
                <a16:creationId xmlns:a16="http://schemas.microsoft.com/office/drawing/2014/main" id="{F4AD839D-C5A7-454B-EA79-7D88F480A833}"/>
              </a:ext>
            </a:extLst>
          </p:cNvPr>
          <p:cNvSpPr>
            <a:spLocks noGrp="1"/>
          </p:cNvSpPr>
          <p:nvPr>
            <p:ph type="title"/>
          </p:nvPr>
        </p:nvSpPr>
        <p:spPr>
          <a:xfrm>
            <a:off x="731838" y="361162"/>
            <a:ext cx="5640116" cy="368750"/>
          </a:xfrm>
        </p:spPr>
        <p:txBody>
          <a:bodyPr/>
          <a:lstStyle/>
          <a:p>
            <a:r>
              <a:rPr lang="en-US" sz="2400" dirty="0"/>
              <a:t>45-degree template synthesis</a:t>
            </a:r>
          </a:p>
        </p:txBody>
      </p:sp>
    </p:spTree>
    <p:extLst>
      <p:ext uri="{BB962C8B-B14F-4D97-AF65-F5344CB8AC3E}">
        <p14:creationId xmlns:p14="http://schemas.microsoft.com/office/powerpoint/2010/main" val="226144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D5B1807-A2C6-C2FE-5802-BA7656EBD4C7}"/>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58F69FE4-78C5-14E2-E539-7FCF9831CE94}"/>
              </a:ext>
            </a:extLst>
          </p:cNvPr>
          <p:cNvSpPr>
            <a:spLocks noGrp="1"/>
          </p:cNvSpPr>
          <p:nvPr>
            <p:ph type="sldNum" sz="quarter" idx="11"/>
          </p:nvPr>
        </p:nvSpPr>
        <p:spPr/>
        <p:txBody>
          <a:bodyPr/>
          <a:lstStyle/>
          <a:p>
            <a:r>
              <a:rPr lang="nl-NL" dirty="0"/>
              <a:t> </a:t>
            </a:r>
            <a:fld id="{F402294E-FF02-468F-93C7-2FFA4F479BAC}" type="datetime1">
              <a:rPr lang="nl-NL" smtClean="0"/>
              <a:pPr/>
              <a:t>18-6-2023</a:t>
            </a:fld>
            <a:r>
              <a:rPr lang="nl-NL" dirty="0"/>
              <a:t> | B4</a:t>
            </a:r>
          </a:p>
        </p:txBody>
      </p:sp>
      <p:sp>
        <p:nvSpPr>
          <p:cNvPr id="4" name="Ondertitel 3">
            <a:extLst>
              <a:ext uri="{FF2B5EF4-FFF2-40B4-BE49-F238E27FC236}">
                <a16:creationId xmlns:a16="http://schemas.microsoft.com/office/drawing/2014/main" id="{3E1001BF-CCFD-CC09-D568-FE05975005F5}"/>
              </a:ext>
            </a:extLst>
          </p:cNvPr>
          <p:cNvSpPr>
            <a:spLocks noGrp="1"/>
          </p:cNvSpPr>
          <p:nvPr>
            <p:ph type="subTitle" idx="1"/>
          </p:nvPr>
        </p:nvSpPr>
        <p:spPr>
          <a:xfrm>
            <a:off x="731838" y="1403753"/>
            <a:ext cx="1748556" cy="335852"/>
          </a:xfrm>
        </p:spPr>
        <p:txBody>
          <a:bodyPr/>
          <a:lstStyle/>
          <a:p>
            <a:r>
              <a:rPr lang="nl-NL" dirty="0"/>
              <a:t>The </a:t>
            </a:r>
            <a:r>
              <a:rPr lang="nl-NL" dirty="0" err="1"/>
              <a:t>method</a:t>
            </a:r>
            <a:endParaRPr lang="nl-BE" dirty="0"/>
          </a:p>
        </p:txBody>
      </p:sp>
      <p:sp>
        <p:nvSpPr>
          <p:cNvPr id="6" name="Titel 5">
            <a:extLst>
              <a:ext uri="{FF2B5EF4-FFF2-40B4-BE49-F238E27FC236}">
                <a16:creationId xmlns:a16="http://schemas.microsoft.com/office/drawing/2014/main" id="{13905218-6FE4-0A21-A4D8-07E31CF00C53}"/>
              </a:ext>
            </a:extLst>
          </p:cNvPr>
          <p:cNvSpPr>
            <a:spLocks noGrp="1"/>
          </p:cNvSpPr>
          <p:nvPr>
            <p:ph type="title"/>
          </p:nvPr>
        </p:nvSpPr>
        <p:spPr>
          <a:xfrm>
            <a:off x="731837" y="706366"/>
            <a:ext cx="8842915" cy="645749"/>
          </a:xfrm>
        </p:spPr>
        <p:txBody>
          <a:bodyPr/>
          <a:lstStyle/>
          <a:p>
            <a:r>
              <a:rPr lang="nl-NL" dirty="0"/>
              <a:t>Template </a:t>
            </a:r>
            <a:r>
              <a:rPr lang="nl-NL" dirty="0" err="1"/>
              <a:t>synthesis</a:t>
            </a:r>
            <a:r>
              <a:rPr lang="nl-NL" dirty="0"/>
              <a:t> </a:t>
            </a:r>
            <a:r>
              <a:rPr lang="nl-NL" dirty="0" err="1"/>
              <a:t>uses</a:t>
            </a:r>
            <a:r>
              <a:rPr lang="nl-NL" dirty="0"/>
              <a:t> semi-</a:t>
            </a:r>
            <a:r>
              <a:rPr lang="nl-NL" dirty="0" err="1"/>
              <a:t>analytical</a:t>
            </a:r>
            <a:r>
              <a:rPr lang="nl-NL" dirty="0"/>
              <a:t> relations </a:t>
            </a:r>
            <a:br>
              <a:rPr lang="nl-NL" dirty="0"/>
            </a:br>
            <a:r>
              <a:rPr lang="nl-NL" dirty="0" err="1"/>
              <a:t>to</a:t>
            </a:r>
            <a:r>
              <a:rPr lang="nl-NL" dirty="0"/>
              <a:t> </a:t>
            </a:r>
            <a:r>
              <a:rPr lang="nl-NL" dirty="0" err="1"/>
              <a:t>characterise</a:t>
            </a:r>
            <a:r>
              <a:rPr lang="nl-NL" dirty="0"/>
              <a:t> </a:t>
            </a:r>
            <a:r>
              <a:rPr lang="nl-NL" dirty="0" err="1"/>
              <a:t>the</a:t>
            </a:r>
            <a:r>
              <a:rPr lang="nl-NL" dirty="0"/>
              <a:t> radio </a:t>
            </a:r>
            <a:r>
              <a:rPr lang="nl-NL" dirty="0" err="1"/>
              <a:t>emission</a:t>
            </a:r>
            <a:r>
              <a:rPr lang="nl-NL" dirty="0"/>
              <a:t> from EAS</a:t>
            </a:r>
            <a:endParaRPr lang="nl-BE" dirty="0"/>
          </a:p>
        </p:txBody>
      </p:sp>
      <p:graphicFrame>
        <p:nvGraphicFramePr>
          <p:cNvPr id="7" name="Diagram 6">
            <a:extLst>
              <a:ext uri="{FF2B5EF4-FFF2-40B4-BE49-F238E27FC236}">
                <a16:creationId xmlns:a16="http://schemas.microsoft.com/office/drawing/2014/main" id="{6CF6B8A8-7AFB-2D6E-309C-506E541A5405}"/>
              </a:ext>
            </a:extLst>
          </p:cNvPr>
          <p:cNvGraphicFramePr/>
          <p:nvPr>
            <p:extLst>
              <p:ext uri="{D42A27DB-BD31-4B8C-83A1-F6EECF244321}">
                <p14:modId xmlns:p14="http://schemas.microsoft.com/office/powerpoint/2010/main" val="2572165917"/>
              </p:ext>
            </p:extLst>
          </p:nvPr>
        </p:nvGraphicFramePr>
        <p:xfrm>
          <a:off x="2224835" y="1892226"/>
          <a:ext cx="7742329" cy="3924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10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4" name="Tijdelijke aanduiding voor dianummer 3"/>
          <p:cNvSpPr>
            <a:spLocks noGrp="1"/>
          </p:cNvSpPr>
          <p:nvPr>
            <p:ph type="sldNum" sz="quarter" idx="11"/>
          </p:nvPr>
        </p:nvSpPr>
        <p:spPr/>
        <p:txBody>
          <a:bodyPr/>
          <a:lstStyle/>
          <a:p>
            <a:r>
              <a:rPr lang="nl-NL" dirty="0"/>
              <a:t> </a:t>
            </a:r>
            <a:fld id="{141DC315-004D-734B-91F7-61E542849DC9}" type="datetimeFigureOut">
              <a:rPr lang="nl-NL" smtClean="0"/>
              <a:pPr/>
              <a:t>18-6-2023</a:t>
            </a:fld>
            <a:r>
              <a:rPr lang="nl-NL" dirty="0"/>
              <a:t> | 2</a:t>
            </a:r>
          </a:p>
        </p:txBody>
      </p:sp>
      <p:sp>
        <p:nvSpPr>
          <p:cNvPr id="20" name="Ondertitel 19"/>
          <p:cNvSpPr>
            <a:spLocks noGrp="1"/>
          </p:cNvSpPr>
          <p:nvPr>
            <p:ph type="subTitle" idx="1"/>
          </p:nvPr>
        </p:nvSpPr>
        <p:spPr>
          <a:xfrm>
            <a:off x="731838" y="1104151"/>
            <a:ext cx="2048318" cy="335852"/>
          </a:xfrm>
        </p:spPr>
        <p:txBody>
          <a:bodyPr/>
          <a:lstStyle/>
          <a:p>
            <a:r>
              <a:rPr lang="en-GB" dirty="0"/>
              <a:t>introduction</a:t>
            </a:r>
          </a:p>
        </p:txBody>
      </p:sp>
      <p:sp>
        <p:nvSpPr>
          <p:cNvPr id="21" name="Tijdelijke aanduiding voor tekst 20"/>
          <p:cNvSpPr>
            <a:spLocks noGrp="1"/>
          </p:cNvSpPr>
          <p:nvPr>
            <p:ph type="body" sz="quarter" idx="13"/>
          </p:nvPr>
        </p:nvSpPr>
        <p:spPr>
          <a:xfrm>
            <a:off x="634795" y="1990140"/>
            <a:ext cx="9387746" cy="895129"/>
          </a:xfrm>
        </p:spPr>
        <p:txBody>
          <a:bodyPr/>
          <a:lstStyle/>
          <a:p>
            <a:r>
              <a:rPr lang="en-GB" dirty="0">
                <a:solidFill>
                  <a:srgbClr val="003399"/>
                </a:solidFill>
              </a:rPr>
              <a:t>When detecting extensive air showers (EAS) using their radio emission, </a:t>
            </a:r>
            <a:br>
              <a:rPr lang="en-GB" dirty="0">
                <a:solidFill>
                  <a:srgbClr val="003399"/>
                </a:solidFill>
              </a:rPr>
            </a:br>
            <a:r>
              <a:rPr lang="en-GB" dirty="0">
                <a:solidFill>
                  <a:srgbClr val="003399"/>
                </a:solidFill>
              </a:rPr>
              <a:t>we use Monte-Carlo based simulation codes to</a:t>
            </a:r>
          </a:p>
        </p:txBody>
      </p:sp>
      <p:sp>
        <p:nvSpPr>
          <p:cNvPr id="19" name="Titel 18"/>
          <p:cNvSpPr>
            <a:spLocks noGrp="1"/>
          </p:cNvSpPr>
          <p:nvPr>
            <p:ph type="title"/>
          </p:nvPr>
        </p:nvSpPr>
        <p:spPr>
          <a:xfrm>
            <a:off x="731837" y="711463"/>
            <a:ext cx="9229560" cy="341050"/>
          </a:xfrm>
        </p:spPr>
        <p:txBody>
          <a:bodyPr/>
          <a:lstStyle/>
          <a:p>
            <a:r>
              <a:rPr lang="en-US" dirty="0"/>
              <a:t>State-of-the-art simulation codes limit our analyses</a:t>
            </a:r>
            <a:endParaRPr lang="en-GB" dirty="0"/>
          </a:p>
        </p:txBody>
      </p:sp>
      <p:sp>
        <p:nvSpPr>
          <p:cNvPr id="6" name="Tijdelijke aanduiding voor tekst 20">
            <a:extLst>
              <a:ext uri="{FF2B5EF4-FFF2-40B4-BE49-F238E27FC236}">
                <a16:creationId xmlns:a16="http://schemas.microsoft.com/office/drawing/2014/main" id="{02350D7B-E101-8089-1CBF-3B1FE1A29FF7}"/>
              </a:ext>
            </a:extLst>
          </p:cNvPr>
          <p:cNvSpPr txBox="1">
            <a:spLocks/>
          </p:cNvSpPr>
          <p:nvPr/>
        </p:nvSpPr>
        <p:spPr>
          <a:xfrm>
            <a:off x="652744" y="2726555"/>
            <a:ext cx="9387746" cy="311335"/>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Characterising and evaluating our detector performance.</a:t>
            </a:r>
          </a:p>
        </p:txBody>
      </p:sp>
      <mc:AlternateContent xmlns:mc="http://schemas.openxmlformats.org/markup-compatibility/2006" xmlns:a14="http://schemas.microsoft.com/office/drawing/2010/main">
        <mc:Choice Requires="a14">
          <p:sp>
            <p:nvSpPr>
              <p:cNvPr id="7" name="Tijdelijke aanduiding voor tekst 20">
                <a:extLst>
                  <a:ext uri="{FF2B5EF4-FFF2-40B4-BE49-F238E27FC236}">
                    <a16:creationId xmlns:a16="http://schemas.microsoft.com/office/drawing/2014/main" id="{2142892B-1035-6619-7D25-34250E4E5200}"/>
                  </a:ext>
                </a:extLst>
              </p:cNvPr>
              <p:cNvSpPr txBox="1">
                <a:spLocks/>
              </p:cNvSpPr>
              <p:nvPr/>
            </p:nvSpPr>
            <p:spPr>
              <a:xfrm>
                <a:off x="652744" y="3774305"/>
                <a:ext cx="9387746" cy="311335"/>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Perform analyses on our data (for example reconstructing </a:t>
                </a:r>
                <a14:m>
                  <m:oMath xmlns:m="http://schemas.openxmlformats.org/officeDocument/2006/math">
                    <m:sSub>
                      <m:sSubPr>
                        <m:ctrlPr>
                          <a:rPr lang="nl-NL" i="1" smtClean="0">
                            <a:solidFill>
                              <a:srgbClr val="003399"/>
                            </a:solidFill>
                            <a:latin typeface="Cambria Math" panose="02040503050406030204" pitchFamily="18" charset="0"/>
                          </a:rPr>
                        </m:ctrlPr>
                      </m:sSubPr>
                      <m:e>
                        <m:r>
                          <a:rPr lang="nl-NL" i="1" smtClean="0">
                            <a:solidFill>
                              <a:srgbClr val="003399"/>
                            </a:solidFill>
                            <a:latin typeface="Cambria Math" panose="02040503050406030204" pitchFamily="18" charset="0"/>
                          </a:rPr>
                          <m:t>𝑋</m:t>
                        </m:r>
                      </m:e>
                      <m:sub>
                        <m:r>
                          <a:rPr lang="nl-NL" i="1" smtClean="0">
                            <a:solidFill>
                              <a:srgbClr val="003399"/>
                            </a:solidFill>
                            <a:latin typeface="Cambria Math" panose="02040503050406030204" pitchFamily="18" charset="0"/>
                          </a:rPr>
                          <m:t>𝑚𝑎𝑥</m:t>
                        </m:r>
                      </m:sub>
                    </m:sSub>
                  </m:oMath>
                </a14:m>
                <a:r>
                  <a:rPr lang="en-GB" dirty="0">
                    <a:solidFill>
                      <a:srgbClr val="003399"/>
                    </a:solidFill>
                  </a:rPr>
                  <a:t>).</a:t>
                </a:r>
              </a:p>
            </p:txBody>
          </p:sp>
        </mc:Choice>
        <mc:Fallback xmlns="">
          <p:sp>
            <p:nvSpPr>
              <p:cNvPr id="7" name="Tijdelijke aanduiding voor tekst 20">
                <a:extLst>
                  <a:ext uri="{FF2B5EF4-FFF2-40B4-BE49-F238E27FC236}">
                    <a16:creationId xmlns:a16="http://schemas.microsoft.com/office/drawing/2014/main" id="{2142892B-1035-6619-7D25-34250E4E5200}"/>
                  </a:ext>
                </a:extLst>
              </p:cNvPr>
              <p:cNvSpPr txBox="1">
                <a:spLocks noRot="1" noChangeAspect="1" noMove="1" noResize="1" noEditPoints="1" noAdjustHandles="1" noChangeArrowheads="1" noChangeShapeType="1" noTextEdit="1"/>
              </p:cNvSpPr>
              <p:nvPr/>
            </p:nvSpPr>
            <p:spPr>
              <a:xfrm>
                <a:off x="652744" y="3774305"/>
                <a:ext cx="9387746" cy="311335"/>
              </a:xfrm>
              <a:prstGeom prst="rect">
                <a:avLst/>
              </a:prstGeom>
              <a:blipFill>
                <a:blip r:embed="rId2"/>
                <a:stretch>
                  <a:fillRect t="-7843" b="-15686"/>
                </a:stretch>
              </a:blipFill>
            </p:spPr>
            <p:txBody>
              <a:bodyPr/>
              <a:lstStyle/>
              <a:p>
                <a:r>
                  <a:rPr lang="nl-BE">
                    <a:noFill/>
                  </a:rPr>
                  <a:t> </a:t>
                </a:r>
              </a:p>
            </p:txBody>
          </p:sp>
        </mc:Fallback>
      </mc:AlternateContent>
    </p:spTree>
    <p:extLst>
      <p:ext uri="{BB962C8B-B14F-4D97-AF65-F5344CB8AC3E}">
        <p14:creationId xmlns:p14="http://schemas.microsoft.com/office/powerpoint/2010/main" val="3235863837"/>
      </p:ext>
    </p:extLst>
  </p:cSld>
  <p:clrMapOvr>
    <a:masterClrMapping/>
  </p:clrMapOvr>
  <mc:AlternateContent xmlns:mc="http://schemas.openxmlformats.org/markup-compatibility/2006" xmlns:p159="http://schemas.microsoft.com/office/powerpoint/2015/09/main">
    <mc:Choice Requires="p159">
      <p:transition spd="med" advClick="0" advTm="0">
        <p159:morph option="byObject"/>
      </p:transition>
    </mc:Choice>
    <mc:Fallback xmlns="">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4" name="Tijdelijke aanduiding voor dianummer 3"/>
          <p:cNvSpPr>
            <a:spLocks noGrp="1"/>
          </p:cNvSpPr>
          <p:nvPr>
            <p:ph type="sldNum" sz="quarter" idx="11"/>
          </p:nvPr>
        </p:nvSpPr>
        <p:spPr/>
        <p:txBody>
          <a:bodyPr/>
          <a:lstStyle/>
          <a:p>
            <a:r>
              <a:rPr lang="nl-NL" dirty="0"/>
              <a:t> </a:t>
            </a:r>
            <a:fld id="{141DC315-004D-734B-91F7-61E542849DC9}" type="datetimeFigureOut">
              <a:rPr lang="nl-NL" smtClean="0"/>
              <a:pPr/>
              <a:t>18-6-2023</a:t>
            </a:fld>
            <a:r>
              <a:rPr lang="nl-NL" dirty="0"/>
              <a:t> | 2</a:t>
            </a:r>
          </a:p>
        </p:txBody>
      </p:sp>
      <p:sp>
        <p:nvSpPr>
          <p:cNvPr id="20" name="Ondertitel 19"/>
          <p:cNvSpPr>
            <a:spLocks noGrp="1"/>
          </p:cNvSpPr>
          <p:nvPr>
            <p:ph type="subTitle" idx="1"/>
          </p:nvPr>
        </p:nvSpPr>
        <p:spPr>
          <a:xfrm>
            <a:off x="731838" y="1104151"/>
            <a:ext cx="2048318" cy="335852"/>
          </a:xfrm>
        </p:spPr>
        <p:txBody>
          <a:bodyPr/>
          <a:lstStyle/>
          <a:p>
            <a:r>
              <a:rPr lang="en-GB" dirty="0"/>
              <a:t>introduction</a:t>
            </a:r>
          </a:p>
        </p:txBody>
      </p:sp>
      <p:sp>
        <p:nvSpPr>
          <p:cNvPr id="21" name="Tijdelijke aanduiding voor tekst 20"/>
          <p:cNvSpPr>
            <a:spLocks noGrp="1"/>
          </p:cNvSpPr>
          <p:nvPr>
            <p:ph type="body" sz="quarter" idx="13"/>
          </p:nvPr>
        </p:nvSpPr>
        <p:spPr>
          <a:xfrm>
            <a:off x="634795" y="1990140"/>
            <a:ext cx="9387746" cy="895129"/>
          </a:xfrm>
        </p:spPr>
        <p:txBody>
          <a:bodyPr/>
          <a:lstStyle/>
          <a:p>
            <a:r>
              <a:rPr lang="en-GB" dirty="0">
                <a:solidFill>
                  <a:srgbClr val="003399"/>
                </a:solidFill>
              </a:rPr>
              <a:t>When detecting extensive air showers (EAS) using their radio emission, </a:t>
            </a:r>
            <a:br>
              <a:rPr lang="en-GB" dirty="0">
                <a:solidFill>
                  <a:srgbClr val="003399"/>
                </a:solidFill>
              </a:rPr>
            </a:br>
            <a:r>
              <a:rPr lang="en-GB" dirty="0">
                <a:solidFill>
                  <a:srgbClr val="003399"/>
                </a:solidFill>
              </a:rPr>
              <a:t>we use Monte-Carlo based simulation codes to</a:t>
            </a:r>
          </a:p>
        </p:txBody>
      </p:sp>
      <p:sp>
        <p:nvSpPr>
          <p:cNvPr id="19" name="Titel 18"/>
          <p:cNvSpPr>
            <a:spLocks noGrp="1"/>
          </p:cNvSpPr>
          <p:nvPr>
            <p:ph type="title"/>
          </p:nvPr>
        </p:nvSpPr>
        <p:spPr>
          <a:xfrm>
            <a:off x="731837" y="711463"/>
            <a:ext cx="9229560" cy="341050"/>
          </a:xfrm>
        </p:spPr>
        <p:txBody>
          <a:bodyPr/>
          <a:lstStyle/>
          <a:p>
            <a:r>
              <a:rPr lang="en-US" dirty="0"/>
              <a:t>State-of-the-art simulation codes limit our analyses</a:t>
            </a:r>
            <a:endParaRPr lang="en-GB" dirty="0"/>
          </a:p>
        </p:txBody>
      </p:sp>
      <p:sp>
        <p:nvSpPr>
          <p:cNvPr id="6" name="Tijdelijke aanduiding voor tekst 20">
            <a:extLst>
              <a:ext uri="{FF2B5EF4-FFF2-40B4-BE49-F238E27FC236}">
                <a16:creationId xmlns:a16="http://schemas.microsoft.com/office/drawing/2014/main" id="{02350D7B-E101-8089-1CBF-3B1FE1A29FF7}"/>
              </a:ext>
            </a:extLst>
          </p:cNvPr>
          <p:cNvSpPr txBox="1">
            <a:spLocks/>
          </p:cNvSpPr>
          <p:nvPr/>
        </p:nvSpPr>
        <p:spPr>
          <a:xfrm>
            <a:off x="652744" y="2726555"/>
            <a:ext cx="9387746" cy="893326"/>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Characterising and evaluating our detector performance.</a:t>
            </a:r>
          </a:p>
          <a:p>
            <a:pPr lvl="2"/>
            <a:r>
              <a:rPr lang="en-GB" dirty="0">
                <a:solidFill>
                  <a:srgbClr val="003399"/>
                </a:solidFill>
              </a:rPr>
              <a:t>We will want to simulate many more antennas for future arrays (GRAND, SKA, Auger Radio Detector).</a:t>
            </a:r>
          </a:p>
        </p:txBody>
      </p:sp>
      <mc:AlternateContent xmlns:mc="http://schemas.openxmlformats.org/markup-compatibility/2006" xmlns:a14="http://schemas.microsoft.com/office/drawing/2010/main">
        <mc:Choice Requires="a14">
          <p:sp>
            <p:nvSpPr>
              <p:cNvPr id="7" name="Tijdelijke aanduiding voor tekst 20">
                <a:extLst>
                  <a:ext uri="{FF2B5EF4-FFF2-40B4-BE49-F238E27FC236}">
                    <a16:creationId xmlns:a16="http://schemas.microsoft.com/office/drawing/2014/main" id="{2142892B-1035-6619-7D25-34250E4E5200}"/>
                  </a:ext>
                </a:extLst>
              </p:cNvPr>
              <p:cNvSpPr txBox="1">
                <a:spLocks/>
              </p:cNvSpPr>
              <p:nvPr/>
            </p:nvSpPr>
            <p:spPr>
              <a:xfrm>
                <a:off x="652744" y="3774305"/>
                <a:ext cx="9387746" cy="893326"/>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Perform analyses on our data (for example reconstructing </a:t>
                </a:r>
                <a14:m>
                  <m:oMath xmlns:m="http://schemas.openxmlformats.org/officeDocument/2006/math">
                    <m:sSub>
                      <m:sSubPr>
                        <m:ctrlPr>
                          <a:rPr lang="nl-NL" i="1" smtClean="0">
                            <a:solidFill>
                              <a:srgbClr val="003399"/>
                            </a:solidFill>
                            <a:latin typeface="Cambria Math" panose="02040503050406030204" pitchFamily="18" charset="0"/>
                          </a:rPr>
                        </m:ctrlPr>
                      </m:sSubPr>
                      <m:e>
                        <m:r>
                          <a:rPr lang="nl-NL" i="1" smtClean="0">
                            <a:solidFill>
                              <a:srgbClr val="003399"/>
                            </a:solidFill>
                            <a:latin typeface="Cambria Math" panose="02040503050406030204" pitchFamily="18" charset="0"/>
                          </a:rPr>
                          <m:t>𝑋</m:t>
                        </m:r>
                      </m:e>
                      <m:sub>
                        <m:r>
                          <a:rPr lang="nl-NL" i="1" smtClean="0">
                            <a:solidFill>
                              <a:srgbClr val="003399"/>
                            </a:solidFill>
                            <a:latin typeface="Cambria Math" panose="02040503050406030204" pitchFamily="18" charset="0"/>
                          </a:rPr>
                          <m:t>𝑚𝑎𝑥</m:t>
                        </m:r>
                      </m:sub>
                    </m:sSub>
                  </m:oMath>
                </a14:m>
                <a:r>
                  <a:rPr lang="en-GB" dirty="0">
                    <a:solidFill>
                      <a:srgbClr val="003399"/>
                    </a:solidFill>
                  </a:rPr>
                  <a:t>).</a:t>
                </a:r>
              </a:p>
              <a:p>
                <a:pPr lvl="2"/>
                <a:r>
                  <a:rPr lang="en-GB" dirty="0">
                    <a:solidFill>
                      <a:srgbClr val="003399"/>
                    </a:solidFill>
                  </a:rPr>
                  <a:t>We want to extract more information from radio data, like for example the width and asymmetry of the particle number distributions (often referred to as the </a:t>
                </a:r>
                <a14:m>
                  <m:oMath xmlns:m="http://schemas.openxmlformats.org/officeDocument/2006/math">
                    <m:r>
                      <a:rPr lang="nl-NL" b="0" i="1" smtClean="0">
                        <a:solidFill>
                          <a:srgbClr val="003399"/>
                        </a:solidFill>
                        <a:latin typeface="Cambria Math" panose="02040503050406030204" pitchFamily="18" charset="0"/>
                      </a:rPr>
                      <m:t>𝐿</m:t>
                    </m:r>
                  </m:oMath>
                </a14:m>
                <a:r>
                  <a:rPr lang="en-GB" dirty="0">
                    <a:solidFill>
                      <a:srgbClr val="003399"/>
                    </a:solidFill>
                  </a:rPr>
                  <a:t> and </a:t>
                </a:r>
                <a14:m>
                  <m:oMath xmlns:m="http://schemas.openxmlformats.org/officeDocument/2006/math">
                    <m:r>
                      <a:rPr lang="nl-NL" b="0" i="1" smtClean="0">
                        <a:solidFill>
                          <a:srgbClr val="003399"/>
                        </a:solidFill>
                        <a:latin typeface="Cambria Math" panose="02040503050406030204" pitchFamily="18" charset="0"/>
                      </a:rPr>
                      <m:t>𝑅</m:t>
                    </m:r>
                  </m:oMath>
                </a14:m>
                <a:r>
                  <a:rPr lang="en-GB" dirty="0">
                    <a:solidFill>
                      <a:srgbClr val="003399"/>
                    </a:solidFill>
                  </a:rPr>
                  <a:t> parameters).</a:t>
                </a:r>
              </a:p>
            </p:txBody>
          </p:sp>
        </mc:Choice>
        <mc:Fallback xmlns="">
          <p:sp>
            <p:nvSpPr>
              <p:cNvPr id="7" name="Tijdelijke aanduiding voor tekst 20">
                <a:extLst>
                  <a:ext uri="{FF2B5EF4-FFF2-40B4-BE49-F238E27FC236}">
                    <a16:creationId xmlns:a16="http://schemas.microsoft.com/office/drawing/2014/main" id="{2142892B-1035-6619-7D25-34250E4E5200}"/>
                  </a:ext>
                </a:extLst>
              </p:cNvPr>
              <p:cNvSpPr txBox="1">
                <a:spLocks noRot="1" noChangeAspect="1" noMove="1" noResize="1" noEditPoints="1" noAdjustHandles="1" noChangeArrowheads="1" noChangeShapeType="1" noTextEdit="1"/>
              </p:cNvSpPr>
              <p:nvPr/>
            </p:nvSpPr>
            <p:spPr>
              <a:xfrm>
                <a:off x="652744" y="3774305"/>
                <a:ext cx="9387746" cy="893326"/>
              </a:xfrm>
              <a:prstGeom prst="rect">
                <a:avLst/>
              </a:prstGeom>
              <a:blipFill>
                <a:blip r:embed="rId2"/>
                <a:stretch>
                  <a:fillRect t="-2721"/>
                </a:stretch>
              </a:blipFill>
            </p:spPr>
            <p:txBody>
              <a:bodyPr/>
              <a:lstStyle/>
              <a:p>
                <a:r>
                  <a:rPr lang="nl-BE">
                    <a:noFill/>
                  </a:rPr>
                  <a:t> </a:t>
                </a:r>
              </a:p>
            </p:txBody>
          </p:sp>
        </mc:Fallback>
      </mc:AlternateContent>
    </p:spTree>
    <p:extLst>
      <p:ext uri="{BB962C8B-B14F-4D97-AF65-F5344CB8AC3E}">
        <p14:creationId xmlns:p14="http://schemas.microsoft.com/office/powerpoint/2010/main" val="83359552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57F1F5F-7A0E-5791-3A3C-A8FD08DF030E}"/>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59CFC135-4BEC-6D66-D46A-E93BA23E4B7B}"/>
              </a:ext>
            </a:extLst>
          </p:cNvPr>
          <p:cNvSpPr>
            <a:spLocks noGrp="1"/>
          </p:cNvSpPr>
          <p:nvPr>
            <p:ph type="sldNum" sz="quarter" idx="11"/>
          </p:nvPr>
        </p:nvSpPr>
        <p:spPr/>
        <p:txBody>
          <a:bodyPr/>
          <a:lstStyle/>
          <a:p>
            <a:r>
              <a:rPr lang="nl-NL" dirty="0"/>
              <a:t> </a:t>
            </a:r>
            <a:fld id="{A6BFA2FE-4AC2-48C5-A5B9-06E0B0AC6498}" type="datetime1">
              <a:rPr lang="nl-NL" smtClean="0"/>
              <a:pPr/>
              <a:t>18-6-2023</a:t>
            </a:fld>
            <a:r>
              <a:rPr lang="nl-NL" dirty="0"/>
              <a:t> | 3</a:t>
            </a:r>
          </a:p>
        </p:txBody>
      </p:sp>
      <p:sp>
        <p:nvSpPr>
          <p:cNvPr id="4" name="Ondertitel 3">
            <a:extLst>
              <a:ext uri="{FF2B5EF4-FFF2-40B4-BE49-F238E27FC236}">
                <a16:creationId xmlns:a16="http://schemas.microsoft.com/office/drawing/2014/main" id="{3C3BFC5E-4405-E20B-5FA5-9828D7F3758E}"/>
              </a:ext>
            </a:extLst>
          </p:cNvPr>
          <p:cNvSpPr>
            <a:spLocks noGrp="1"/>
          </p:cNvSpPr>
          <p:nvPr>
            <p:ph type="subTitle" idx="1"/>
          </p:nvPr>
        </p:nvSpPr>
        <p:spPr>
          <a:xfrm>
            <a:off x="731837" y="1445323"/>
            <a:ext cx="2048318" cy="335852"/>
          </a:xfrm>
        </p:spPr>
        <p:txBody>
          <a:bodyPr/>
          <a:lstStyle/>
          <a:p>
            <a:r>
              <a:rPr lang="en-GB" dirty="0"/>
              <a:t>introduction</a:t>
            </a:r>
            <a:endParaRPr lang="nl-BE" dirty="0"/>
          </a:p>
        </p:txBody>
      </p:sp>
      <p:sp>
        <p:nvSpPr>
          <p:cNvPr id="6" name="Titel 5">
            <a:extLst>
              <a:ext uri="{FF2B5EF4-FFF2-40B4-BE49-F238E27FC236}">
                <a16:creationId xmlns:a16="http://schemas.microsoft.com/office/drawing/2014/main" id="{B44285D5-AE4A-2B8E-629E-B30035A25AE3}"/>
              </a:ext>
            </a:extLst>
          </p:cNvPr>
          <p:cNvSpPr>
            <a:spLocks noGrp="1"/>
          </p:cNvSpPr>
          <p:nvPr>
            <p:ph type="title"/>
          </p:nvPr>
        </p:nvSpPr>
        <p:spPr>
          <a:xfrm>
            <a:off x="731837" y="702039"/>
            <a:ext cx="6943678" cy="645749"/>
          </a:xfrm>
        </p:spPr>
        <p:txBody>
          <a:bodyPr/>
          <a:lstStyle/>
          <a:p>
            <a:r>
              <a:rPr lang="nl-NL" dirty="0"/>
              <a:t>We </a:t>
            </a:r>
            <a:r>
              <a:rPr lang="nl-NL" dirty="0" err="1"/>
              <a:t>need</a:t>
            </a:r>
            <a:r>
              <a:rPr lang="nl-NL" dirty="0"/>
              <a:t> a </a:t>
            </a:r>
            <a:r>
              <a:rPr lang="nl-NL" dirty="0" err="1"/>
              <a:t>faster</a:t>
            </a:r>
            <a:r>
              <a:rPr lang="nl-NL" dirty="0"/>
              <a:t> way of </a:t>
            </a:r>
            <a:br>
              <a:rPr lang="nl-NL" dirty="0"/>
            </a:br>
            <a:r>
              <a:rPr lang="nl-NL" dirty="0" err="1"/>
              <a:t>simulating</a:t>
            </a:r>
            <a:r>
              <a:rPr lang="nl-NL" dirty="0"/>
              <a:t> </a:t>
            </a:r>
            <a:r>
              <a:rPr lang="nl-NL" dirty="0" err="1"/>
              <a:t>the</a:t>
            </a:r>
            <a:r>
              <a:rPr lang="nl-NL" dirty="0"/>
              <a:t> radio </a:t>
            </a:r>
            <a:r>
              <a:rPr lang="nl-NL" dirty="0" err="1"/>
              <a:t>emission</a:t>
            </a:r>
            <a:r>
              <a:rPr lang="nl-NL" dirty="0"/>
              <a:t> from </a:t>
            </a:r>
            <a:r>
              <a:rPr lang="nl-NL" dirty="0" err="1"/>
              <a:t>eas</a:t>
            </a:r>
            <a:endParaRPr lang="nl-BE" dirty="0"/>
          </a:p>
        </p:txBody>
      </p:sp>
      <mc:AlternateContent xmlns:mc="http://schemas.openxmlformats.org/markup-compatibility/2006" xmlns:a14="http://schemas.microsoft.com/office/drawing/2010/main">
        <mc:Choice Requires="a14">
          <p:sp>
            <p:nvSpPr>
              <p:cNvPr id="7" name="Rechthoek: afgeronde hoeken 6">
                <a:extLst>
                  <a:ext uri="{FF2B5EF4-FFF2-40B4-BE49-F238E27FC236}">
                    <a16:creationId xmlns:a16="http://schemas.microsoft.com/office/drawing/2014/main" id="{22EE6F51-27ED-308C-800A-CEEA7C8C2474}"/>
                  </a:ext>
                </a:extLst>
              </p:cNvPr>
              <p:cNvSpPr/>
              <p:nvPr/>
            </p:nvSpPr>
            <p:spPr>
              <a:xfrm>
                <a:off x="3705225" y="2366962"/>
                <a:ext cx="4781550" cy="2124075"/>
              </a:xfrm>
              <a:prstGeom prst="roundRect">
                <a:avLst/>
              </a:prstGeom>
              <a:solidFill>
                <a:schemeClr val="bg1"/>
              </a:solidFill>
              <a:ln w="4445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33A0"/>
                    </a:solidFill>
                    <a:latin typeface="Verdana" charset="0"/>
                    <a:ea typeface="Verdana" charset="0"/>
                    <a:cs typeface="Verdana" charset="0"/>
                  </a:rPr>
                  <a:t>1 CORSIKA/CoREAS shower </a:t>
                </a:r>
                <a:r>
                  <a:rPr lang="nl-NL" sz="1600" dirty="0" err="1">
                    <a:solidFill>
                      <a:srgbClr val="0033A0"/>
                    </a:solidFill>
                    <a:latin typeface="Verdana" charset="0"/>
                    <a:ea typeface="Verdana" charset="0"/>
                    <a:cs typeface="Verdana" charset="0"/>
                  </a:rPr>
                  <a:t>with</a:t>
                </a:r>
                <a:endParaRPr lang="nl-NL" sz="1600" dirty="0">
                  <a:solidFill>
                    <a:srgbClr val="0033A0"/>
                  </a:solidFill>
                  <a:latin typeface="Verdana" charset="0"/>
                  <a:ea typeface="Verdana" charset="0"/>
                  <a:cs typeface="Verdana" charset="0"/>
                </a:endParaRPr>
              </a:p>
              <a:p>
                <a:pPr algn="ctr"/>
                <a:endParaRPr lang="nl-NL" sz="1600" dirty="0">
                  <a:solidFill>
                    <a:srgbClr val="0033A0"/>
                  </a:solidFill>
                  <a:latin typeface="Verdana" charset="0"/>
                  <a:ea typeface="Verdana" charset="0"/>
                  <a:cs typeface="Verdana" charset="0"/>
                </a:endParaRPr>
              </a:p>
              <a:p>
                <a:pPr marL="285750" indent="-285750">
                  <a:buFont typeface="Arial" panose="020B0604020202020204" pitchFamily="34" charset="0"/>
                  <a:buChar char="•"/>
                </a:pPr>
                <a:r>
                  <a:rPr lang="nl-NL" sz="1600" dirty="0">
                    <a:solidFill>
                      <a:srgbClr val="0033A0"/>
                    </a:solidFill>
                    <a:latin typeface="Verdana" charset="0"/>
                    <a:ea typeface="Verdana" charset="0"/>
                    <a:cs typeface="Verdana" charset="0"/>
                  </a:rPr>
                  <a:t>Proton </a:t>
                </a:r>
                <a:r>
                  <a:rPr lang="nl-NL" sz="1600" dirty="0" err="1">
                    <a:solidFill>
                      <a:srgbClr val="0033A0"/>
                    </a:solidFill>
                    <a:latin typeface="Verdana" charset="0"/>
                    <a:ea typeface="Verdana" charset="0"/>
                    <a:cs typeface="Verdana" charset="0"/>
                  </a:rPr>
                  <a:t>primary</a:t>
                </a:r>
                <a:endParaRPr lang="nl-NL" sz="1600" dirty="0">
                  <a:solidFill>
                    <a:srgbClr val="0033A0"/>
                  </a:solidFill>
                  <a:latin typeface="Verdana" charset="0"/>
                  <a:ea typeface="Verdana" charset="0"/>
                  <a:cs typeface="Verdana" charset="0"/>
                </a:endParaRPr>
              </a:p>
              <a:p>
                <a:pPr marL="285750" indent="-285750">
                  <a:buFont typeface="Arial" panose="020B0604020202020204" pitchFamily="34" charset="0"/>
                  <a:buChar char="•"/>
                </a:pPr>
                <a:r>
                  <a:rPr lang="nl-NL" sz="1600" dirty="0" err="1">
                    <a:solidFill>
                      <a:srgbClr val="0033A0"/>
                    </a:solidFill>
                    <a:latin typeface="Verdana" charset="0"/>
                    <a:ea typeface="Verdana" charset="0"/>
                    <a:cs typeface="Verdana" charset="0"/>
                  </a:rPr>
                  <a:t>Primary</a:t>
                </a:r>
                <a:r>
                  <a:rPr lang="nl-NL" sz="1600" dirty="0">
                    <a:solidFill>
                      <a:srgbClr val="0033A0"/>
                    </a:solidFill>
                    <a:latin typeface="Verdana" charset="0"/>
                    <a:ea typeface="Verdana" charset="0"/>
                    <a:cs typeface="Verdana" charset="0"/>
                  </a:rPr>
                  <a:t> energy of </a:t>
                </a:r>
                <a14:m>
                  <m:oMath xmlns:m="http://schemas.openxmlformats.org/officeDocument/2006/math">
                    <m:sSup>
                      <m:sSupPr>
                        <m:ctrlPr>
                          <a:rPr lang="nl-NL" sz="1600" b="0" i="1" smtClean="0">
                            <a:solidFill>
                              <a:srgbClr val="0033A0"/>
                            </a:solidFill>
                            <a:latin typeface="Cambria Math" panose="02040503050406030204" pitchFamily="18" charset="0"/>
                            <a:ea typeface="Verdana" charset="0"/>
                            <a:cs typeface="Verdana" charset="0"/>
                          </a:rPr>
                        </m:ctrlPr>
                      </m:sSupPr>
                      <m:e>
                        <m:r>
                          <a:rPr lang="nl-NL" sz="1600" b="0" i="1" smtClean="0">
                            <a:solidFill>
                              <a:srgbClr val="0033A0"/>
                            </a:solidFill>
                            <a:latin typeface="Cambria Math" panose="02040503050406030204" pitchFamily="18" charset="0"/>
                            <a:ea typeface="Verdana" charset="0"/>
                            <a:cs typeface="Verdana" charset="0"/>
                          </a:rPr>
                          <m:t>10</m:t>
                        </m:r>
                      </m:e>
                      <m:sup>
                        <m:r>
                          <a:rPr lang="nl-NL" sz="1600" b="0" i="1" smtClean="0">
                            <a:solidFill>
                              <a:srgbClr val="0033A0"/>
                            </a:solidFill>
                            <a:latin typeface="Cambria Math" panose="02040503050406030204" pitchFamily="18" charset="0"/>
                            <a:ea typeface="Verdana" charset="0"/>
                            <a:cs typeface="Verdana" charset="0"/>
                          </a:rPr>
                          <m:t>18</m:t>
                        </m:r>
                      </m:sup>
                    </m:sSup>
                  </m:oMath>
                </a14:m>
                <a:r>
                  <a:rPr lang="nl-BE" sz="1600" dirty="0">
                    <a:solidFill>
                      <a:srgbClr val="0033A0"/>
                    </a:solidFill>
                    <a:latin typeface="Verdana" charset="0"/>
                    <a:ea typeface="Verdana" charset="0"/>
                    <a:cs typeface="Verdana" charset="0"/>
                  </a:rPr>
                  <a:t> eV</a:t>
                </a:r>
              </a:p>
              <a:p>
                <a:pPr marL="285750" indent="-285750">
                  <a:buFont typeface="Arial" panose="020B0604020202020204" pitchFamily="34" charset="0"/>
                  <a:buChar char="•"/>
                </a:pPr>
                <a:r>
                  <a:rPr lang="nl-BE" sz="1600" dirty="0">
                    <a:solidFill>
                      <a:srgbClr val="0033A0"/>
                    </a:solidFill>
                    <a:latin typeface="Verdana" charset="0"/>
                    <a:ea typeface="Verdana" charset="0"/>
                    <a:cs typeface="Verdana" charset="0"/>
                  </a:rPr>
                  <a:t>6 </a:t>
                </a:r>
                <a:r>
                  <a:rPr lang="nl-BE" sz="1600" dirty="0" err="1">
                    <a:solidFill>
                      <a:srgbClr val="0033A0"/>
                    </a:solidFill>
                    <a:latin typeface="Verdana" charset="0"/>
                    <a:ea typeface="Verdana" charset="0"/>
                    <a:cs typeface="Verdana" charset="0"/>
                  </a:rPr>
                  <a:t>simulated</a:t>
                </a:r>
                <a:r>
                  <a:rPr lang="nl-BE" sz="1600" dirty="0">
                    <a:solidFill>
                      <a:srgbClr val="0033A0"/>
                    </a:solidFill>
                    <a:latin typeface="Verdana" charset="0"/>
                    <a:ea typeface="Verdana" charset="0"/>
                    <a:cs typeface="Verdana" charset="0"/>
                  </a:rPr>
                  <a:t> </a:t>
                </a:r>
                <a:r>
                  <a:rPr lang="nl-BE" sz="1600" dirty="0" err="1">
                    <a:solidFill>
                      <a:srgbClr val="0033A0"/>
                    </a:solidFill>
                    <a:latin typeface="Verdana" charset="0"/>
                    <a:ea typeface="Verdana" charset="0"/>
                    <a:cs typeface="Verdana" charset="0"/>
                  </a:rPr>
                  <a:t>antennas</a:t>
                </a:r>
                <a:endParaRPr lang="nl-BE" sz="1600" dirty="0">
                  <a:solidFill>
                    <a:srgbClr val="0033A0"/>
                  </a:solidFill>
                  <a:latin typeface="Verdana" charset="0"/>
                  <a:ea typeface="Verdana" charset="0"/>
                  <a:cs typeface="Verdana" charset="0"/>
                </a:endParaRPr>
              </a:p>
              <a:p>
                <a:pPr marL="285750" indent="-285750">
                  <a:buFont typeface="Arial" panose="020B0604020202020204" pitchFamily="34" charset="0"/>
                  <a:buChar char="•"/>
                </a:pPr>
                <a:endParaRPr lang="nl-BE" sz="1600" dirty="0">
                  <a:solidFill>
                    <a:srgbClr val="0033A0"/>
                  </a:solidFill>
                  <a:latin typeface="Verdana" charset="0"/>
                  <a:ea typeface="Verdana" charset="0"/>
                  <a:cs typeface="Verdana" charset="0"/>
                </a:endParaRPr>
              </a:p>
              <a:p>
                <a:pPr algn="ctr"/>
                <a:r>
                  <a:rPr lang="nl-BE" sz="1600" dirty="0" err="1">
                    <a:solidFill>
                      <a:srgbClr val="0033A0"/>
                    </a:solidFill>
                    <a:latin typeface="Verdana" charset="0"/>
                    <a:ea typeface="Verdana" charset="0"/>
                    <a:cs typeface="Verdana" charset="0"/>
                  </a:rPr>
                  <a:t>took</a:t>
                </a:r>
                <a:r>
                  <a:rPr lang="nl-BE" sz="1600" dirty="0">
                    <a:solidFill>
                      <a:srgbClr val="0033A0"/>
                    </a:solidFill>
                    <a:latin typeface="Verdana" charset="0"/>
                    <a:ea typeface="Verdana" charset="0"/>
                    <a:cs typeface="Verdana" charset="0"/>
                  </a:rPr>
                  <a:t> </a:t>
                </a:r>
                <a:r>
                  <a:rPr lang="nl-BE" sz="1600" b="1" dirty="0">
                    <a:solidFill>
                      <a:srgbClr val="0033A0"/>
                    </a:solidFill>
                    <a:latin typeface="Verdana" charset="0"/>
                    <a:ea typeface="Verdana" charset="0"/>
                    <a:cs typeface="Verdana" charset="0"/>
                  </a:rPr>
                  <a:t>8 </a:t>
                </a:r>
                <a:r>
                  <a:rPr lang="nl-BE" sz="1600" b="1" dirty="0" err="1">
                    <a:solidFill>
                      <a:srgbClr val="0033A0"/>
                    </a:solidFill>
                    <a:latin typeface="Verdana" charset="0"/>
                    <a:ea typeface="Verdana" charset="0"/>
                    <a:cs typeface="Verdana" charset="0"/>
                  </a:rPr>
                  <a:t>days</a:t>
                </a:r>
                <a:r>
                  <a:rPr lang="nl-BE" sz="1600" b="1" dirty="0">
                    <a:solidFill>
                      <a:srgbClr val="0033A0"/>
                    </a:solidFill>
                    <a:latin typeface="Verdana" charset="0"/>
                    <a:ea typeface="Verdana" charset="0"/>
                    <a:cs typeface="Verdana" charset="0"/>
                  </a:rPr>
                  <a:t> </a:t>
                </a:r>
                <a:r>
                  <a:rPr lang="nl-BE" sz="1600" dirty="0" err="1">
                    <a:solidFill>
                      <a:srgbClr val="0033A0"/>
                    </a:solidFill>
                    <a:latin typeface="Verdana" charset="0"/>
                    <a:ea typeface="Verdana" charset="0"/>
                    <a:cs typeface="Verdana" charset="0"/>
                  </a:rPr>
                  <a:t>to</a:t>
                </a:r>
                <a:r>
                  <a:rPr lang="nl-BE" sz="1600" dirty="0">
                    <a:solidFill>
                      <a:srgbClr val="0033A0"/>
                    </a:solidFill>
                    <a:latin typeface="Verdana" charset="0"/>
                    <a:ea typeface="Verdana" charset="0"/>
                    <a:cs typeface="Verdana" charset="0"/>
                  </a:rPr>
                  <a:t> complete.</a:t>
                </a:r>
              </a:p>
            </p:txBody>
          </p:sp>
        </mc:Choice>
        <mc:Fallback xmlns="">
          <p:sp>
            <p:nvSpPr>
              <p:cNvPr id="7" name="Rechthoek: afgeronde hoeken 6">
                <a:extLst>
                  <a:ext uri="{FF2B5EF4-FFF2-40B4-BE49-F238E27FC236}">
                    <a16:creationId xmlns:a16="http://schemas.microsoft.com/office/drawing/2014/main" id="{22EE6F51-27ED-308C-800A-CEEA7C8C2474}"/>
                  </a:ext>
                </a:extLst>
              </p:cNvPr>
              <p:cNvSpPr>
                <a:spLocks noRot="1" noChangeAspect="1" noMove="1" noResize="1" noEditPoints="1" noAdjustHandles="1" noChangeArrowheads="1" noChangeShapeType="1" noTextEdit="1"/>
              </p:cNvSpPr>
              <p:nvPr/>
            </p:nvSpPr>
            <p:spPr>
              <a:xfrm>
                <a:off x="3705225" y="2366962"/>
                <a:ext cx="4781550" cy="2124075"/>
              </a:xfrm>
              <a:prstGeom prst="roundRect">
                <a:avLst/>
              </a:prstGeom>
              <a:blipFill>
                <a:blip r:embed="rId2"/>
                <a:stretch>
                  <a:fillRect/>
                </a:stretch>
              </a:blipFill>
              <a:ln w="44450">
                <a:solidFill>
                  <a:srgbClr val="0033A0"/>
                </a:solidFill>
              </a:ln>
            </p:spPr>
            <p:txBody>
              <a:bodyPr/>
              <a:lstStyle/>
              <a:p>
                <a:r>
                  <a:rPr lang="nl-BE">
                    <a:noFill/>
                  </a:rPr>
                  <a:t> </a:t>
                </a:r>
              </a:p>
            </p:txBody>
          </p:sp>
        </mc:Fallback>
      </mc:AlternateContent>
    </p:spTree>
    <p:extLst>
      <p:ext uri="{BB962C8B-B14F-4D97-AF65-F5344CB8AC3E}">
        <p14:creationId xmlns:p14="http://schemas.microsoft.com/office/powerpoint/2010/main" val="106866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D5B1807-A2C6-C2FE-5802-BA7656EBD4C7}"/>
              </a:ext>
            </a:extLst>
          </p:cNvPr>
          <p:cNvSpPr>
            <a:spLocks noGrp="1"/>
          </p:cNvSpPr>
          <p:nvPr>
            <p:ph type="ftr" sz="quarter" idx="10"/>
          </p:nvPr>
        </p:nvSpPr>
        <p:spPr/>
        <p:txBody>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58F69FE4-78C5-14E2-E539-7FCF9831CE94}"/>
              </a:ext>
            </a:extLst>
          </p:cNvPr>
          <p:cNvSpPr>
            <a:spLocks noGrp="1"/>
          </p:cNvSpPr>
          <p:nvPr>
            <p:ph type="sldNum" sz="quarter" idx="11"/>
          </p:nvPr>
        </p:nvSpPr>
        <p:spPr/>
        <p:txBody>
          <a:bodyPr/>
          <a:lstStyle/>
          <a:p>
            <a:r>
              <a:rPr lang="nl-NL" dirty="0"/>
              <a:t> </a:t>
            </a:r>
            <a:fld id="{F402294E-FF02-468F-93C7-2FFA4F479BAC}" type="datetime1">
              <a:rPr lang="nl-NL" smtClean="0"/>
              <a:pPr/>
              <a:t>18-6-2023</a:t>
            </a:fld>
            <a:r>
              <a:rPr lang="nl-NL" dirty="0"/>
              <a:t> | 4</a:t>
            </a:r>
          </a:p>
        </p:txBody>
      </p:sp>
      <p:sp>
        <p:nvSpPr>
          <p:cNvPr id="4" name="Ondertitel 3">
            <a:extLst>
              <a:ext uri="{FF2B5EF4-FFF2-40B4-BE49-F238E27FC236}">
                <a16:creationId xmlns:a16="http://schemas.microsoft.com/office/drawing/2014/main" id="{3E1001BF-CCFD-CC09-D568-FE05975005F5}"/>
              </a:ext>
            </a:extLst>
          </p:cNvPr>
          <p:cNvSpPr>
            <a:spLocks noGrp="1"/>
          </p:cNvSpPr>
          <p:nvPr>
            <p:ph type="subTitle" idx="1"/>
          </p:nvPr>
        </p:nvSpPr>
        <p:spPr>
          <a:xfrm>
            <a:off x="731838" y="1403753"/>
            <a:ext cx="1748556" cy="335852"/>
          </a:xfrm>
        </p:spPr>
        <p:txBody>
          <a:bodyPr/>
          <a:lstStyle/>
          <a:p>
            <a:r>
              <a:rPr lang="nl-NL" dirty="0"/>
              <a:t>The </a:t>
            </a:r>
            <a:r>
              <a:rPr lang="nl-NL" dirty="0" err="1"/>
              <a:t>method</a:t>
            </a:r>
            <a:endParaRPr lang="nl-BE" dirty="0"/>
          </a:p>
        </p:txBody>
      </p:sp>
      <p:sp>
        <p:nvSpPr>
          <p:cNvPr id="5" name="Tijdelijke aanduiding voor tekst 4">
            <a:extLst>
              <a:ext uri="{FF2B5EF4-FFF2-40B4-BE49-F238E27FC236}">
                <a16:creationId xmlns:a16="http://schemas.microsoft.com/office/drawing/2014/main" id="{43DCD7C1-0078-BFE7-C48F-90EE8A562067}"/>
              </a:ext>
            </a:extLst>
          </p:cNvPr>
          <p:cNvSpPr>
            <a:spLocks noGrp="1"/>
          </p:cNvSpPr>
          <p:nvPr>
            <p:ph type="body" sz="quarter" idx="13"/>
          </p:nvPr>
        </p:nvSpPr>
        <p:spPr/>
        <p:txBody>
          <a:bodyPr/>
          <a:lstStyle/>
          <a:p>
            <a:pPr marL="285750" indent="-285750" algn="just">
              <a:buFont typeface="Wingdings" panose="05000000000000000000" pitchFamily="2" charset="2"/>
              <a:buChar char="Ø"/>
            </a:pPr>
            <a:r>
              <a:rPr lang="en-GB" dirty="0"/>
              <a:t>In template synthesis, we characterise the radio signal in an antenna using a parametrized function. </a:t>
            </a:r>
          </a:p>
          <a:p>
            <a:pPr marL="285750" indent="-285750" algn="just">
              <a:buFont typeface="Wingdings" panose="05000000000000000000" pitchFamily="2" charset="2"/>
              <a:buChar char="Ø"/>
            </a:pPr>
            <a:r>
              <a:rPr lang="en-GB" dirty="0"/>
              <a:t>By relating the parameters of this function to the air showers properties (primary energy, geometry, longitudinal profile), we find relations which can be used to “morph” the emission from one EAS to one with different properties.</a:t>
            </a:r>
          </a:p>
          <a:p>
            <a:pPr marL="285750" indent="-285750" algn="just">
              <a:buFont typeface="Wingdings" panose="05000000000000000000" pitchFamily="2" charset="2"/>
              <a:buChar char="Ø"/>
            </a:pPr>
            <a:r>
              <a:rPr lang="en-GB" dirty="0"/>
              <a:t>These relations are extracted from a set of Monte-Carlo simulations, thus benefitting from their precision.</a:t>
            </a:r>
          </a:p>
          <a:p>
            <a:pPr algn="just"/>
            <a:r>
              <a:rPr lang="en-GB" b="1" dirty="0"/>
              <a:t>The goal:</a:t>
            </a:r>
            <a:r>
              <a:rPr lang="en-GB" dirty="0"/>
              <a:t> have a method which only needs one Monte-Carlo simulation as input to synthesise the radio emission from hundreds of other ones for a fraction of the computational cost.</a:t>
            </a:r>
            <a:endParaRPr lang="en-GB" b="1" dirty="0"/>
          </a:p>
        </p:txBody>
      </p:sp>
      <p:sp>
        <p:nvSpPr>
          <p:cNvPr id="6" name="Titel 5">
            <a:extLst>
              <a:ext uri="{FF2B5EF4-FFF2-40B4-BE49-F238E27FC236}">
                <a16:creationId xmlns:a16="http://schemas.microsoft.com/office/drawing/2014/main" id="{13905218-6FE4-0A21-A4D8-07E31CF00C53}"/>
              </a:ext>
            </a:extLst>
          </p:cNvPr>
          <p:cNvSpPr>
            <a:spLocks noGrp="1"/>
          </p:cNvSpPr>
          <p:nvPr>
            <p:ph type="title"/>
          </p:nvPr>
        </p:nvSpPr>
        <p:spPr>
          <a:xfrm>
            <a:off x="731837" y="706366"/>
            <a:ext cx="8842915" cy="645749"/>
          </a:xfrm>
        </p:spPr>
        <p:txBody>
          <a:bodyPr/>
          <a:lstStyle/>
          <a:p>
            <a:r>
              <a:rPr lang="nl-NL" dirty="0"/>
              <a:t>Template </a:t>
            </a:r>
            <a:r>
              <a:rPr lang="nl-NL" dirty="0" err="1"/>
              <a:t>synthesis</a:t>
            </a:r>
            <a:r>
              <a:rPr lang="nl-NL" dirty="0"/>
              <a:t> </a:t>
            </a:r>
            <a:r>
              <a:rPr lang="nl-NL" dirty="0" err="1"/>
              <a:t>uses</a:t>
            </a:r>
            <a:r>
              <a:rPr lang="nl-NL" dirty="0"/>
              <a:t> semi-</a:t>
            </a:r>
            <a:r>
              <a:rPr lang="nl-NL" dirty="0" err="1"/>
              <a:t>analytical</a:t>
            </a:r>
            <a:r>
              <a:rPr lang="nl-NL" dirty="0"/>
              <a:t> relations </a:t>
            </a:r>
            <a:br>
              <a:rPr lang="nl-NL" dirty="0"/>
            </a:br>
            <a:r>
              <a:rPr lang="nl-NL" dirty="0" err="1"/>
              <a:t>to</a:t>
            </a:r>
            <a:r>
              <a:rPr lang="nl-NL" dirty="0"/>
              <a:t> </a:t>
            </a:r>
            <a:r>
              <a:rPr lang="nl-NL" dirty="0" err="1"/>
              <a:t>characterise</a:t>
            </a:r>
            <a:r>
              <a:rPr lang="nl-NL" dirty="0"/>
              <a:t> </a:t>
            </a:r>
            <a:r>
              <a:rPr lang="nl-NL" dirty="0" err="1"/>
              <a:t>the</a:t>
            </a:r>
            <a:r>
              <a:rPr lang="nl-NL" dirty="0"/>
              <a:t> radio </a:t>
            </a:r>
            <a:r>
              <a:rPr lang="nl-NL" dirty="0" err="1"/>
              <a:t>emission</a:t>
            </a:r>
            <a:r>
              <a:rPr lang="nl-NL" dirty="0"/>
              <a:t> from EAS</a:t>
            </a:r>
            <a:endParaRPr lang="nl-BE" dirty="0"/>
          </a:p>
        </p:txBody>
      </p:sp>
    </p:spTree>
    <p:extLst>
      <p:ext uri="{BB962C8B-B14F-4D97-AF65-F5344CB8AC3E}">
        <p14:creationId xmlns:p14="http://schemas.microsoft.com/office/powerpoint/2010/main" val="208913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5</a:t>
            </a:r>
          </a:p>
        </p:txBody>
      </p:sp>
      <p:sp>
        <p:nvSpPr>
          <p:cNvPr id="13" name="Text Placeholder 3">
            <a:extLst>
              <a:ext uri="{FF2B5EF4-FFF2-40B4-BE49-F238E27FC236}">
                <a16:creationId xmlns:a16="http://schemas.microsoft.com/office/drawing/2014/main" id="{5D7A1A55-A2DF-1D58-A7C2-FA85CB4007E2}"/>
              </a:ext>
            </a:extLst>
          </p:cNvPr>
          <p:cNvSpPr>
            <a:spLocks noGrp="1"/>
          </p:cNvSpPr>
          <p:nvPr>
            <p:ph type="body" sz="quarter" idx="13"/>
          </p:nvPr>
        </p:nvSpPr>
        <p:spPr>
          <a:xfrm>
            <a:off x="634795" y="1917768"/>
            <a:ext cx="6385130" cy="1010235"/>
          </a:xfrm>
        </p:spPr>
        <p:txBody>
          <a:bodyPr/>
          <a:lstStyle/>
          <a:p>
            <a:pPr algn="just"/>
            <a:r>
              <a:rPr lang="en-US" sz="1400" dirty="0"/>
              <a:t>Instead of parametrizing the total emission, we look at the emission coming from atmospheric slices with constant atmospheric depth.</a:t>
            </a:r>
          </a:p>
          <a:p>
            <a:pPr marL="285750" indent="-285750">
              <a:buFont typeface="Arial" panose="020B0604020202020204" pitchFamily="34" charset="0"/>
              <a:buChar char="•"/>
            </a:pPr>
            <a:endParaRPr lang="en-US" sz="1400" dirty="0"/>
          </a:p>
        </p:txBody>
      </p:sp>
      <p:pic>
        <p:nvPicPr>
          <p:cNvPr id="8" name="Afbeelding 7" descr="Afbeelding met tekst, schermopname, lijn, Perceel&#10;&#10;Automatisch gegenereerde beschrijving">
            <a:extLst>
              <a:ext uri="{FF2B5EF4-FFF2-40B4-BE49-F238E27FC236}">
                <a16:creationId xmlns:a16="http://schemas.microsoft.com/office/drawing/2014/main" id="{C39207D9-09F6-D88A-2020-A1CF7DF20B11}"/>
              </a:ext>
            </a:extLst>
          </p:cNvPr>
          <p:cNvPicPr>
            <a:picLocks noChangeAspect="1"/>
          </p:cNvPicPr>
          <p:nvPr/>
        </p:nvPicPr>
        <p:blipFill>
          <a:blip r:embed="rId2"/>
          <a:stretch>
            <a:fillRect/>
          </a:stretch>
        </p:blipFill>
        <p:spPr>
          <a:xfrm>
            <a:off x="7846423" y="145919"/>
            <a:ext cx="3868737" cy="5710308"/>
          </a:xfrm>
          <a:prstGeom prst="rect">
            <a:avLst/>
          </a:prstGeom>
          <a:noFill/>
        </p:spPr>
      </p:pic>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6425459" cy="645749"/>
          </a:xfrm>
        </p:spPr>
        <p:txBody>
          <a:bodyPr/>
          <a:lstStyle/>
          <a:p>
            <a:r>
              <a:rPr lang="en-US" dirty="0"/>
              <a:t>Template synthesis considers slices</a:t>
            </a:r>
            <a:br>
              <a:rPr lang="en-US" dirty="0"/>
            </a:br>
            <a:r>
              <a:rPr lang="en-US" dirty="0"/>
              <a:t>of the atmosphere as point sources</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mc:AlternateContent xmlns:mc="http://schemas.openxmlformats.org/markup-compatibility/2006" xmlns:a14="http://schemas.microsoft.com/office/drawing/2010/main">
        <mc:Choice Requires="a14">
          <p:sp>
            <p:nvSpPr>
              <p:cNvPr id="11" name="Tijdelijke aanduiding voor tekst 20">
                <a:extLst>
                  <a:ext uri="{FF2B5EF4-FFF2-40B4-BE49-F238E27FC236}">
                    <a16:creationId xmlns:a16="http://schemas.microsoft.com/office/drawing/2014/main" id="{4028B403-2BC0-7E95-E56E-47E5ABE0EA2D}"/>
                  </a:ext>
                </a:extLst>
              </p:cNvPr>
              <p:cNvSpPr txBox="1">
                <a:spLocks/>
              </p:cNvSpPr>
              <p:nvPr/>
            </p:nvSpPr>
            <p:spPr>
              <a:xfrm>
                <a:off x="634795" y="2567798"/>
                <a:ext cx="6385130" cy="542498"/>
              </a:xfrm>
              <a:prstGeom prst="rect">
                <a:avLst/>
              </a:prstGeom>
            </p:spPr>
            <p:txBody>
              <a:bodyPr vert="horz" lIns="90000" tIns="45720" rIns="91440" bIns="45720" rtlCol="0">
                <a:noAutofit/>
              </a:bodyPr>
              <a:lst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GB" dirty="0">
                    <a:solidFill>
                      <a:srgbClr val="003399"/>
                    </a:solidFill>
                  </a:rPr>
                  <a:t>The emission from a slice depends on the number of particles in it, </a:t>
                </a:r>
                <a14:m>
                  <m:oMath xmlns:m="http://schemas.openxmlformats.org/officeDocument/2006/math">
                    <m:sSub>
                      <m:sSubPr>
                        <m:ctrlPr>
                          <a:rPr lang="nl-NL" b="0" i="1" smtClean="0">
                            <a:solidFill>
                              <a:srgbClr val="003399"/>
                            </a:solidFill>
                            <a:latin typeface="Cambria Math" panose="02040503050406030204" pitchFamily="18" charset="0"/>
                          </a:rPr>
                        </m:ctrlPr>
                      </m:sSubPr>
                      <m:e>
                        <m:r>
                          <a:rPr lang="nl-NL" b="0" i="1" smtClean="0">
                            <a:solidFill>
                              <a:srgbClr val="003399"/>
                            </a:solidFill>
                            <a:latin typeface="Cambria Math" panose="02040503050406030204" pitchFamily="18" charset="0"/>
                          </a:rPr>
                          <m:t>𝑁</m:t>
                        </m:r>
                      </m:e>
                      <m:sub>
                        <m:r>
                          <a:rPr lang="nl-NL" b="0" i="1" smtClean="0">
                            <a:solidFill>
                              <a:srgbClr val="003399"/>
                            </a:solidFill>
                            <a:latin typeface="Cambria Math" panose="02040503050406030204" pitchFamily="18" charset="0"/>
                          </a:rPr>
                          <m:t>𝑠𝑙𝑖𝑐𝑒</m:t>
                        </m:r>
                      </m:sub>
                    </m:sSub>
                  </m:oMath>
                </a14:m>
                <a:r>
                  <a:rPr lang="en-GB" dirty="0">
                    <a:solidFill>
                      <a:srgbClr val="003399"/>
                    </a:solidFill>
                  </a:rPr>
                  <a:t>, as well as the age of the shower in that slice.</a:t>
                </a:r>
              </a:p>
            </p:txBody>
          </p:sp>
        </mc:Choice>
        <mc:Fallback xmlns="">
          <p:sp>
            <p:nvSpPr>
              <p:cNvPr id="11" name="Tijdelijke aanduiding voor tekst 20">
                <a:extLst>
                  <a:ext uri="{FF2B5EF4-FFF2-40B4-BE49-F238E27FC236}">
                    <a16:creationId xmlns:a16="http://schemas.microsoft.com/office/drawing/2014/main" id="{4028B403-2BC0-7E95-E56E-47E5ABE0EA2D}"/>
                  </a:ext>
                </a:extLst>
              </p:cNvPr>
              <p:cNvSpPr txBox="1">
                <a:spLocks noRot="1" noChangeAspect="1" noMove="1" noResize="1" noEditPoints="1" noAdjustHandles="1" noChangeArrowheads="1" noChangeShapeType="1" noTextEdit="1"/>
              </p:cNvSpPr>
              <p:nvPr/>
            </p:nvSpPr>
            <p:spPr>
              <a:xfrm>
                <a:off x="634795" y="2567798"/>
                <a:ext cx="6385130" cy="542498"/>
              </a:xfrm>
              <a:prstGeom prst="rect">
                <a:avLst/>
              </a:prstGeom>
              <a:blipFill>
                <a:blip r:embed="rId3"/>
                <a:stretch>
                  <a:fillRect t="-4494" b="-3371"/>
                </a:stretch>
              </a:blipFill>
            </p:spPr>
            <p:txBody>
              <a:bodyPr/>
              <a:lstStyle/>
              <a:p>
                <a:r>
                  <a:rPr lang="nl-NL">
                    <a:noFill/>
                  </a:rPr>
                  <a:t> </a:t>
                </a:r>
              </a:p>
            </p:txBody>
          </p:sp>
        </mc:Fallback>
      </mc:AlternateContent>
      <p:cxnSp>
        <p:nvCxnSpPr>
          <p:cNvPr id="9" name="Rechte verbindingslijn met pijl 8">
            <a:extLst>
              <a:ext uri="{FF2B5EF4-FFF2-40B4-BE49-F238E27FC236}">
                <a16:creationId xmlns:a16="http://schemas.microsoft.com/office/drawing/2014/main" id="{53B8D35E-5791-17C9-5A21-058D68E82435}"/>
              </a:ext>
            </a:extLst>
          </p:cNvPr>
          <p:cNvCxnSpPr>
            <a:cxnSpLocks/>
            <a:endCxn id="14" idx="3"/>
          </p:cNvCxnSpPr>
          <p:nvPr/>
        </p:nvCxnSpPr>
        <p:spPr>
          <a:xfrm flipH="1">
            <a:off x="6769671" y="2000629"/>
            <a:ext cx="1701469" cy="257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BE1912E4-82AD-B529-2936-5F83491FEE71}"/>
              </a:ext>
            </a:extLst>
          </p:cNvPr>
          <p:cNvPicPr>
            <a:picLocks noChangeAspect="1"/>
          </p:cNvPicPr>
          <p:nvPr/>
        </p:nvPicPr>
        <p:blipFill>
          <a:blip r:embed="rId4"/>
          <a:stretch>
            <a:fillRect/>
          </a:stretch>
        </p:blipFill>
        <p:spPr>
          <a:xfrm>
            <a:off x="885049" y="3288312"/>
            <a:ext cx="5884622" cy="2582508"/>
          </a:xfrm>
          <a:prstGeom prst="rect">
            <a:avLst/>
          </a:prstGeom>
        </p:spPr>
      </p:pic>
    </p:spTree>
    <p:extLst>
      <p:ext uri="{BB962C8B-B14F-4D97-AF65-F5344CB8AC3E}">
        <p14:creationId xmlns:p14="http://schemas.microsoft.com/office/powerpoint/2010/main" val="39162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6</a:t>
            </a:r>
          </a:p>
        </p:txBody>
      </p:sp>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8545591" cy="645749"/>
          </a:xfrm>
        </p:spPr>
        <p:txBody>
          <a:bodyPr/>
          <a:lstStyle/>
          <a:p>
            <a:r>
              <a:rPr lang="en-US" dirty="0"/>
              <a:t>We consider the geomagnetic and charge-excess</a:t>
            </a:r>
            <a:br>
              <a:rPr lang="en-US" dirty="0"/>
            </a:br>
            <a:r>
              <a:rPr lang="en-US" dirty="0"/>
              <a:t>components separately</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p:pic>
        <p:nvPicPr>
          <p:cNvPr id="6" name="Afbeelding 5">
            <a:extLst>
              <a:ext uri="{FF2B5EF4-FFF2-40B4-BE49-F238E27FC236}">
                <a16:creationId xmlns:a16="http://schemas.microsoft.com/office/drawing/2014/main" id="{B7980F00-B9ED-2AFC-6436-472139068877}"/>
              </a:ext>
            </a:extLst>
          </p:cNvPr>
          <p:cNvPicPr>
            <a:picLocks noChangeAspect="1"/>
          </p:cNvPicPr>
          <p:nvPr/>
        </p:nvPicPr>
        <p:blipFill>
          <a:blip r:embed="rId2">
            <a:alphaModFix/>
          </a:blip>
          <a:stretch>
            <a:fillRect/>
          </a:stretch>
        </p:blipFill>
        <p:spPr>
          <a:xfrm>
            <a:off x="2764674" y="2869273"/>
            <a:ext cx="6425459" cy="2819858"/>
          </a:xfrm>
          <a:prstGeom prst="rect">
            <a:avLst/>
          </a:prstGeom>
          <a:effectLst/>
        </p:spPr>
      </p:pic>
    </p:spTree>
    <p:extLst>
      <p:ext uri="{BB962C8B-B14F-4D97-AF65-F5344CB8AC3E}">
        <p14:creationId xmlns:p14="http://schemas.microsoft.com/office/powerpoint/2010/main" val="817656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D64C9FD-1605-B528-E1F9-A834A2917FF1}"/>
              </a:ext>
            </a:extLst>
          </p:cNvPr>
          <p:cNvPicPr>
            <a:picLocks noChangeAspect="1"/>
          </p:cNvPicPr>
          <p:nvPr/>
        </p:nvPicPr>
        <p:blipFill>
          <a:blip r:embed="rId2">
            <a:alphaModFix amt="50000"/>
          </a:blip>
          <a:stretch>
            <a:fillRect/>
          </a:stretch>
        </p:blipFill>
        <p:spPr>
          <a:xfrm>
            <a:off x="2764674" y="2869273"/>
            <a:ext cx="6425459" cy="2819858"/>
          </a:xfrm>
          <a:prstGeom prst="rect">
            <a:avLst/>
          </a:prstGeom>
          <a:effectLst/>
        </p:spPr>
      </p:pic>
      <p:sp>
        <p:nvSpPr>
          <p:cNvPr id="2" name="Tijdelijke aanduiding voor voettekst 1">
            <a:extLst>
              <a:ext uri="{FF2B5EF4-FFF2-40B4-BE49-F238E27FC236}">
                <a16:creationId xmlns:a16="http://schemas.microsoft.com/office/drawing/2014/main" id="{83728D7D-749D-9705-AA10-791A90EFA919}"/>
              </a:ext>
            </a:extLst>
          </p:cNvPr>
          <p:cNvSpPr>
            <a:spLocks noGrp="1"/>
          </p:cNvSpPr>
          <p:nvPr>
            <p:ph type="ftr" sz="quarter" idx="10"/>
          </p:nvPr>
        </p:nvSpPr>
        <p:spPr>
          <a:xfrm>
            <a:off x="8610600" y="6265518"/>
            <a:ext cx="2743200" cy="156560"/>
          </a:xfrm>
        </p:spPr>
        <p:txBody>
          <a:bodyPr anchor="ctr">
            <a:noAutofit/>
          </a:bodyPr>
          <a:lstStyle/>
          <a:p>
            <a:r>
              <a:rPr lang="nl-NL" dirty="0"/>
              <a:t>Template </a:t>
            </a:r>
            <a:r>
              <a:rPr lang="nl-NL" dirty="0" err="1"/>
              <a:t>synthesis</a:t>
            </a:r>
            <a:r>
              <a:rPr lang="nl-NL" dirty="0"/>
              <a:t> of EAS</a:t>
            </a:r>
          </a:p>
        </p:txBody>
      </p:sp>
      <p:sp>
        <p:nvSpPr>
          <p:cNvPr id="3" name="Tijdelijke aanduiding voor dianummer 2">
            <a:extLst>
              <a:ext uri="{FF2B5EF4-FFF2-40B4-BE49-F238E27FC236}">
                <a16:creationId xmlns:a16="http://schemas.microsoft.com/office/drawing/2014/main" id="{03990B77-653E-6B53-71E0-D09D1AD5EC4B}"/>
              </a:ext>
            </a:extLst>
          </p:cNvPr>
          <p:cNvSpPr>
            <a:spLocks noGrp="1"/>
          </p:cNvSpPr>
          <p:nvPr>
            <p:ph type="sldNum" sz="quarter" idx="11"/>
          </p:nvPr>
        </p:nvSpPr>
        <p:spPr>
          <a:xfrm>
            <a:off x="8610600" y="6418139"/>
            <a:ext cx="2743200" cy="173749"/>
          </a:xfrm>
        </p:spPr>
        <p:txBody>
          <a:bodyPr anchor="ctr">
            <a:noAutofit/>
          </a:bodyPr>
          <a:lstStyle/>
          <a:p>
            <a:pPr>
              <a:lnSpc>
                <a:spcPct val="90000"/>
              </a:lnSpc>
              <a:spcAft>
                <a:spcPts val="600"/>
              </a:spcAft>
            </a:pPr>
            <a:r>
              <a:rPr lang="nl-NL" dirty="0"/>
              <a:t> </a:t>
            </a:r>
            <a:fld id="{87FDA0AE-B3B0-4B2E-9036-91C1CF38AA80}" type="datetime1">
              <a:rPr lang="nl-NL" smtClean="0"/>
              <a:pPr>
                <a:lnSpc>
                  <a:spcPct val="90000"/>
                </a:lnSpc>
                <a:spcAft>
                  <a:spcPts val="600"/>
                </a:spcAft>
              </a:pPr>
              <a:t>18-6-2023</a:t>
            </a:fld>
            <a:r>
              <a:rPr lang="nl-NL" dirty="0"/>
              <a:t> | 6</a:t>
            </a:r>
          </a:p>
        </p:txBody>
      </p:sp>
      <p:sp>
        <p:nvSpPr>
          <p:cNvPr id="15" name="Title 5">
            <a:extLst>
              <a:ext uri="{FF2B5EF4-FFF2-40B4-BE49-F238E27FC236}">
                <a16:creationId xmlns:a16="http://schemas.microsoft.com/office/drawing/2014/main" id="{9E116339-8733-81E9-D7CD-2A8CE7426BD5}"/>
              </a:ext>
            </a:extLst>
          </p:cNvPr>
          <p:cNvSpPr>
            <a:spLocks noGrp="1"/>
          </p:cNvSpPr>
          <p:nvPr>
            <p:ph type="title"/>
          </p:nvPr>
        </p:nvSpPr>
        <p:spPr>
          <a:xfrm>
            <a:off x="731838" y="704850"/>
            <a:ext cx="8839646" cy="645749"/>
          </a:xfrm>
        </p:spPr>
        <p:txBody>
          <a:bodyPr/>
          <a:lstStyle/>
          <a:p>
            <a:r>
              <a:rPr lang="en-US" dirty="0"/>
              <a:t>We consider the geomagnetic and charge-excess</a:t>
            </a:r>
            <a:br>
              <a:rPr lang="en-US" dirty="0"/>
            </a:br>
            <a:r>
              <a:rPr lang="en-US" dirty="0"/>
              <a:t>components separately</a:t>
            </a:r>
          </a:p>
        </p:txBody>
      </p:sp>
      <p:sp>
        <p:nvSpPr>
          <p:cNvPr id="17" name="Subtitle 6">
            <a:extLst>
              <a:ext uri="{FF2B5EF4-FFF2-40B4-BE49-F238E27FC236}">
                <a16:creationId xmlns:a16="http://schemas.microsoft.com/office/drawing/2014/main" id="{E818E221-DC07-E386-44F9-931552D42195}"/>
              </a:ext>
            </a:extLst>
          </p:cNvPr>
          <p:cNvSpPr>
            <a:spLocks noGrp="1"/>
          </p:cNvSpPr>
          <p:nvPr>
            <p:ph type="subTitle" idx="1"/>
          </p:nvPr>
        </p:nvSpPr>
        <p:spPr>
          <a:xfrm>
            <a:off x="731838" y="1402237"/>
            <a:ext cx="1748556" cy="335852"/>
          </a:xfrm>
        </p:spPr>
        <p:txBody>
          <a:bodyPr/>
          <a:lstStyle/>
          <a:p>
            <a:r>
              <a:rPr lang="en-US" dirty="0"/>
              <a:t>The method</a:t>
            </a:r>
          </a:p>
        </p:txBody>
      </p:sp>
      <p:pic>
        <p:nvPicPr>
          <p:cNvPr id="6" name="Afbeelding 5" descr="Afbeelding met tekst, lijn, Perceel, diagram&#10;&#10;Automatisch gegenereerde beschrijving">
            <a:extLst>
              <a:ext uri="{FF2B5EF4-FFF2-40B4-BE49-F238E27FC236}">
                <a16:creationId xmlns:a16="http://schemas.microsoft.com/office/drawing/2014/main" id="{54A346AA-27D2-64D6-F596-0DEE3B2AD368}"/>
              </a:ext>
            </a:extLst>
          </p:cNvPr>
          <p:cNvPicPr>
            <a:picLocks noChangeAspect="1"/>
          </p:cNvPicPr>
          <p:nvPr/>
        </p:nvPicPr>
        <p:blipFill>
          <a:blip r:embed="rId3"/>
          <a:stretch>
            <a:fillRect/>
          </a:stretch>
        </p:blipFill>
        <p:spPr>
          <a:xfrm>
            <a:off x="422292" y="1890710"/>
            <a:ext cx="5400338" cy="2388492"/>
          </a:xfrm>
          <a:prstGeom prst="rect">
            <a:avLst/>
          </a:prstGeom>
        </p:spPr>
      </p:pic>
      <p:pic>
        <p:nvPicPr>
          <p:cNvPr id="8" name="Afbeelding 7" descr="Afbeelding met tekst, lijn, Perceel, diagram&#10;&#10;Automatisch gegenereerde beschrijving">
            <a:extLst>
              <a:ext uri="{FF2B5EF4-FFF2-40B4-BE49-F238E27FC236}">
                <a16:creationId xmlns:a16="http://schemas.microsoft.com/office/drawing/2014/main" id="{B74CD395-2650-4FE5-B5D5-72A06739E4AB}"/>
              </a:ext>
            </a:extLst>
          </p:cNvPr>
          <p:cNvPicPr>
            <a:picLocks noChangeAspect="1"/>
          </p:cNvPicPr>
          <p:nvPr/>
        </p:nvPicPr>
        <p:blipFill>
          <a:blip r:embed="rId4"/>
          <a:stretch>
            <a:fillRect/>
          </a:stretch>
        </p:blipFill>
        <p:spPr>
          <a:xfrm>
            <a:off x="6132176" y="1890710"/>
            <a:ext cx="5435230" cy="2388492"/>
          </a:xfrm>
          <a:prstGeom prst="rect">
            <a:avLst/>
          </a:prstGeom>
        </p:spPr>
      </p:pic>
      <p:cxnSp>
        <p:nvCxnSpPr>
          <p:cNvPr id="10" name="Rechte verbindingslijn met pijl 9">
            <a:extLst>
              <a:ext uri="{FF2B5EF4-FFF2-40B4-BE49-F238E27FC236}">
                <a16:creationId xmlns:a16="http://schemas.microsoft.com/office/drawing/2014/main" id="{0E06976A-90C8-01EB-1CC5-D5F00DCAB47E}"/>
              </a:ext>
            </a:extLst>
          </p:cNvPr>
          <p:cNvCxnSpPr>
            <a:cxnSpLocks/>
            <a:endCxn id="8" idx="2"/>
          </p:cNvCxnSpPr>
          <p:nvPr/>
        </p:nvCxnSpPr>
        <p:spPr>
          <a:xfrm flipV="1">
            <a:off x="6180417" y="4279202"/>
            <a:ext cx="2669374" cy="53433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863C58AC-8EC8-997B-D12D-63E1AD42453C}"/>
              </a:ext>
            </a:extLst>
          </p:cNvPr>
          <p:cNvCxnSpPr>
            <a:cxnSpLocks/>
            <a:endCxn id="6" idx="2"/>
          </p:cNvCxnSpPr>
          <p:nvPr/>
        </p:nvCxnSpPr>
        <p:spPr>
          <a:xfrm flipH="1" flipV="1">
            <a:off x="3122461" y="4279202"/>
            <a:ext cx="3009715" cy="53433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93304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Presentatie5" id="{C04D9C7F-0F34-FE47-865C-52108F7A7213}" vid="{A54EC3BF-EDF7-B244-BB13-D5AA4E4ED0C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4FC8A1ED14214E8CB7BC51CF16E08D" ma:contentTypeVersion="" ma:contentTypeDescription="Een nieuw document maken." ma:contentTypeScope="" ma:versionID="8a602e12088495c920eddaf01268196b">
  <xsd:schema xmlns:xsd="http://www.w3.org/2001/XMLSchema" xmlns:xs="http://www.w3.org/2001/XMLSchema" xmlns:p="http://schemas.microsoft.com/office/2006/metadata/properties" xmlns:ns2="BEBD1583-39F4-4DF7-8C1F-45D9A62D4904" xmlns:ns3="bebd1583-39f4-4df7-8c1f-45d9a62d4904" xmlns:ns4="f57044ff-4af4-45b8-bd45-4a2456d64c36" targetNamespace="http://schemas.microsoft.com/office/2006/metadata/properties" ma:root="true" ma:fieldsID="f36e2195e373954b133f5b50a6cf7b22" ns2:_="" ns3:_="" ns4:_="">
    <xsd:import namespace="BEBD1583-39F4-4DF7-8C1F-45D9A62D4904"/>
    <xsd:import namespace="bebd1583-39f4-4df7-8c1f-45d9a62d4904"/>
    <xsd:import namespace="f57044ff-4af4-45b8-bd45-4a2456d64c36"/>
    <xsd:element name="properties">
      <xsd:complexType>
        <xsd:sequence>
          <xsd:element name="documentManagement">
            <xsd:complexType>
              <xsd:all>
                <xsd:element ref="ns2:MediaServiceMetadata" minOccurs="0"/>
                <xsd:element ref="ns2:MediaServiceFastMetadata" minOccurs="0"/>
                <xsd:element ref="ns3:MediaServiceDateTaken" minOccurs="0"/>
                <xsd:element ref="ns3:Datum" minOccurs="0"/>
                <xsd:element ref="ns4:SharedWithUsers" minOccurs="0"/>
                <xsd:element ref="ns4:SharedWithDetails"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D1583-39F4-4DF7-8C1F-45D9A62D490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bd1583-39f4-4df7-8c1f-45d9a62d4904" elementFormDefault="qualified">
    <xsd:import namespace="http://schemas.microsoft.com/office/2006/documentManagement/types"/>
    <xsd:import namespace="http://schemas.microsoft.com/office/infopath/2007/PartnerControls"/>
    <xsd:element name="MediaServiceDateTaken" ma:index="10" nillable="true" ma:displayName="MediaServiceDateTaken" ma:hidden="true" ma:internalName="MediaServiceDateTaken" ma:readOnly="true">
      <xsd:simpleType>
        <xsd:restriction base="dms:Text"/>
      </xsd:simpleType>
    </xsd:element>
    <xsd:element name="Datum" ma:index="11" nillable="true" ma:displayName="Datum" ma:format="DateOnly" ma:internalName="Datum">
      <xsd:simpleType>
        <xsd:restriction base="dms:DateTim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7044ff-4af4-45b8-bd45-4a2456d64c3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um xmlns="bebd1583-39f4-4df7-8c1f-45d9a62d4904" xsi:nil="true"/>
  </documentManagement>
</p:properties>
</file>

<file path=customXml/itemProps1.xml><?xml version="1.0" encoding="utf-8"?>
<ds:datastoreItem xmlns:ds="http://schemas.openxmlformats.org/officeDocument/2006/customXml" ds:itemID="{31444FA8-89FA-4711-9F40-B6346E288E6D}">
  <ds:schemaRefs>
    <ds:schemaRef ds:uri="http://schemas.microsoft.com/sharepoint/v3/contenttype/forms"/>
  </ds:schemaRefs>
</ds:datastoreItem>
</file>

<file path=customXml/itemProps2.xml><?xml version="1.0" encoding="utf-8"?>
<ds:datastoreItem xmlns:ds="http://schemas.openxmlformats.org/officeDocument/2006/customXml" ds:itemID="{6CE9C5D0-97B5-432E-B000-BC9231E81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D1583-39F4-4DF7-8C1F-45D9A62D4904"/>
    <ds:schemaRef ds:uri="bebd1583-39f4-4df7-8c1f-45d9a62d4904"/>
    <ds:schemaRef ds:uri="f57044ff-4af4-45b8-bd45-4a2456d64c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23BB8-ABF9-40A6-874E-16B885C04BE0}">
  <ds:schemaRefs>
    <ds:schemaRef ds:uri="http://purl.org/dc/dcmitype/"/>
    <ds:schemaRef ds:uri="http://purl.org/dc/terms/"/>
    <ds:schemaRef ds:uri="BEBD1583-39F4-4DF7-8C1F-45D9A62D4904"/>
    <ds:schemaRef ds:uri="http://purl.org/dc/elements/1.1/"/>
    <ds:schemaRef ds:uri="http://www.w3.org/XML/1998/namespace"/>
    <ds:schemaRef ds:uri="f57044ff-4af4-45b8-bd45-4a2456d64c36"/>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bebd1583-39f4-4df7-8c1f-45d9a62d4904"/>
  </ds:schemaRefs>
</ds:datastoreItem>
</file>

<file path=docProps/app.xml><?xml version="1.0" encoding="utf-8"?>
<Properties xmlns="http://schemas.openxmlformats.org/officeDocument/2006/extended-properties" xmlns:vt="http://schemas.openxmlformats.org/officeDocument/2006/docPropsVTypes">
  <Template>230619_CosPa_vub</Template>
  <TotalTime>142</TotalTime>
  <Words>1529</Words>
  <Application>Microsoft Office PowerPoint</Application>
  <PresentationFormat>Breedbeeld</PresentationFormat>
  <Paragraphs>200</Paragraphs>
  <Slides>29</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Arial</vt:lpstr>
      <vt:lpstr>Calibri</vt:lpstr>
      <vt:lpstr>Calibri Light</vt:lpstr>
      <vt:lpstr>Cambria Math</vt:lpstr>
      <vt:lpstr>LucidaGrande</vt:lpstr>
      <vt:lpstr>Verdana</vt:lpstr>
      <vt:lpstr>Wingdings</vt:lpstr>
      <vt:lpstr>1 VUB THEME</vt:lpstr>
      <vt:lpstr>Synthesis of radio emission  from cosmic ray air showers</vt:lpstr>
      <vt:lpstr>State-of-the-art simulation codes limit our analyses</vt:lpstr>
      <vt:lpstr>State-of-the-art simulation codes limit our analyses</vt:lpstr>
      <vt:lpstr>State-of-the-art simulation codes limit our analyses</vt:lpstr>
      <vt:lpstr>We need a faster way of  simulating the radio emission from eas</vt:lpstr>
      <vt:lpstr>Template synthesis uses semi-analytical relations  to characterise the radio emission from EAS</vt:lpstr>
      <vt:lpstr>Template synthesis considers slices of the atmosphere as point sources</vt:lpstr>
      <vt:lpstr>We consider the geomagnetic and charge-excess components separately</vt:lpstr>
      <vt:lpstr>We consider the geomagnetic and charge-excess components separately</vt:lpstr>
      <vt:lpstr>We parametrize the amplitude frequency spectrum  of each component</vt:lpstr>
      <vt:lpstr>We parametrize the amplitude frequency spectrum  of each component</vt:lpstr>
      <vt:lpstr>We parametrize the amplitude frequency spectrum  of each component</vt:lpstr>
      <vt:lpstr>We parametrize the amplitude frequency spectrum  of each component</vt:lpstr>
      <vt:lpstr>The spectral parameters can be related to the xmax of the shower</vt:lpstr>
      <vt:lpstr>The spectral parameters are correlated with xmax</vt:lpstr>
      <vt:lpstr>PowerPoint-presentatie</vt:lpstr>
      <vt:lpstr>The spectral functions encode the parabolic dependence of the spectral parameters on Xmax</vt:lpstr>
      <vt:lpstr>We synthesise starting from a longitudinal profile</vt:lpstr>
      <vt:lpstr>We process the origin shower into a template</vt:lpstr>
      <vt:lpstr>From the template we synthesise the signal</vt:lpstr>
      <vt:lpstr>PowerPoint-presentatie</vt:lpstr>
      <vt:lpstr>We evaluate the performance of template synthesis over our simulation set</vt:lpstr>
      <vt:lpstr>The shift in xmax determines the synthesis quality</vt:lpstr>
      <vt:lpstr>We have a proof-of-principle for vertical air showers</vt:lpstr>
      <vt:lpstr>Thank you</vt:lpstr>
      <vt:lpstr>The shift in xmax determines the synthesis quality</vt:lpstr>
      <vt:lpstr>Template synthesis considers slices of the atmosphere as point sources</vt:lpstr>
      <vt:lpstr>45-degree template synthesis</vt:lpstr>
      <vt:lpstr>Template synthesis uses semi-analytical relations  to characterise the radio emission from 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radio emission  from vertical air showers</dc:title>
  <dc:creator>Mitja Desmet</dc:creator>
  <cp:lastModifiedBy>Mitja Desmet</cp:lastModifiedBy>
  <cp:revision>1</cp:revision>
  <cp:lastPrinted>2016-12-08T10:40:15Z</cp:lastPrinted>
  <dcterms:created xsi:type="dcterms:W3CDTF">2023-06-14T09:26:47Z</dcterms:created>
  <dcterms:modified xsi:type="dcterms:W3CDTF">2023-06-18T20:37:54Z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0x0101006A4FC8A1ED14214E8CB7BC51CF16E08D</vt:lpwstr>
  </property>
</Properties>
</file>