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5"/>
  </p:notesMasterIdLst>
  <p:sldIdLst>
    <p:sldId id="290" r:id="rId2"/>
    <p:sldId id="385" r:id="rId3"/>
    <p:sldId id="386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/>
    <p:restoredTop sz="96327"/>
  </p:normalViewPr>
  <p:slideViewPr>
    <p:cSldViewPr snapToGrid="0" snapToObjects="1">
      <p:cViewPr varScale="1">
        <p:scale>
          <a:sx n="154" d="100"/>
          <a:sy n="154" d="100"/>
        </p:scale>
        <p:origin x="1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F282-01D5-164C-B8D1-CEDC9536313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13A9E-F946-1140-84EF-F9FBBC46760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3213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13A9E-F946-1140-84EF-F9FBBC467604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899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6318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5690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83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274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687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3219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707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289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974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09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4198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78D1-EBE5-3444-9B6A-9CB2B518CB15}" type="datetimeFigureOut">
              <a:rPr lang="en-BE" smtClean="0"/>
              <a:t>18/09/2023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0004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en.Craps@vub.b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9A41-2697-F747-83E0-8B9D96564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917" y="2369190"/>
            <a:ext cx="7732166" cy="697321"/>
          </a:xfrm>
        </p:spPr>
        <p:txBody>
          <a:bodyPr>
            <a:normAutofit fontScale="90000"/>
          </a:bodyPr>
          <a:lstStyle/>
          <a:p>
            <a:r>
              <a:rPr lang="en-GB" dirty="0"/>
              <a:t>Research opportunities for bachelor projects and master theses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1BAE0-8B5C-EC4A-BD1C-8F8FC482D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96" y="3684141"/>
            <a:ext cx="9144000" cy="2030859"/>
          </a:xfrm>
        </p:spPr>
        <p:txBody>
          <a:bodyPr>
            <a:normAutofit/>
          </a:bodyPr>
          <a:lstStyle/>
          <a:p>
            <a:r>
              <a:rPr lang="en-BE" sz="2200" dirty="0"/>
              <a:t>Ben Craps</a:t>
            </a:r>
          </a:p>
          <a:p>
            <a:endParaRPr lang="en-BE" sz="2100" dirty="0"/>
          </a:p>
          <a:p>
            <a:endParaRPr lang="en-BE" dirty="0"/>
          </a:p>
          <a:p>
            <a:endParaRPr lang="en-BE" dirty="0"/>
          </a:p>
          <a:p>
            <a:r>
              <a:rPr lang="en-GB" dirty="0"/>
              <a:t>Introduction moment Physics and Astronomy, September 21, 2023 </a:t>
            </a:r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033A8-AEC2-C944-B665-17F793F92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986" y="0"/>
            <a:ext cx="3111014" cy="138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545D50-EA9F-C64F-AFE9-096273C38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52" y="45247"/>
            <a:ext cx="1056248" cy="13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9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8513-4FE8-9747-BBFD-E4A399340CA2}"/>
              </a:ext>
            </a:extLst>
          </p:cNvPr>
          <p:cNvSpPr txBox="1">
            <a:spLocks/>
          </p:cNvSpPr>
          <p:nvPr/>
        </p:nvSpPr>
        <p:spPr>
          <a:xfrm>
            <a:off x="337704" y="323982"/>
            <a:ext cx="7886700" cy="110463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BE" dirty="0"/>
              <a:t>Research themes</a:t>
            </a: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B321C383-D6F6-844A-86AC-05F6749311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36025" y="5286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CC8903-6B59-944C-90B3-9D7280AAC2E4}"/>
              </a:ext>
            </a:extLst>
          </p:cNvPr>
          <p:cNvSpPr txBox="1"/>
          <p:nvPr/>
        </p:nvSpPr>
        <p:spPr>
          <a:xfrm>
            <a:off x="243113" y="990368"/>
            <a:ext cx="86822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General relativity leads to singularities at the beginning of the universe and inside black </a:t>
            </a:r>
          </a:p>
          <a:p>
            <a:r>
              <a:rPr lang="en-BE" dirty="0"/>
              <a:t>      holes </a:t>
            </a:r>
            <a:r>
              <a:rPr lang="en-BE" dirty="0">
                <a:sym typeface="Wingdings" pitchFamily="2" charset="2"/>
              </a:rPr>
              <a:t> notion of spacetime breaks down  more fundamental, underlying structure?</a:t>
            </a:r>
            <a:endParaRPr lang="en-BE" dirty="0"/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Black hole information paradox: tension between black hole physics and quantum </a:t>
            </a:r>
          </a:p>
          <a:p>
            <a:r>
              <a:rPr lang="en-BE" dirty="0"/>
              <a:t>      mechanics </a:t>
            </a:r>
            <a:r>
              <a:rPr lang="en-BE" dirty="0">
                <a:sym typeface="Wingdings" pitchFamily="2" charset="2"/>
              </a:rPr>
              <a:t> (how) is information preserved, as quantum mechanics would predict?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Black holes are “theoretical lab” for studying quantum gravity.</a:t>
            </a:r>
            <a:endParaRPr lang="en-BE" dirty="0"/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Central tool: holography. Equivalence between quantum gravity in certain spacetimes </a:t>
            </a:r>
          </a:p>
          <a:p>
            <a:r>
              <a:rPr lang="en-BE" dirty="0"/>
              <a:t>      and non-gravitational quantum systems at boundary of spacetime. </a:t>
            </a:r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Black holes are “fast scramblers” </a:t>
            </a:r>
            <a:r>
              <a:rPr lang="en-BE" dirty="0">
                <a:sym typeface="Wingdings" pitchFamily="2" charset="2"/>
              </a:rPr>
              <a:t> quantum chaos  how to characterize?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Growth of black hole interior  quantum complexity  how to define and compute?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“It from Qubit</a:t>
            </a:r>
            <a:r>
              <a:rPr lang="en-BE">
                <a:sym typeface="Wingdings" pitchFamily="2" charset="2"/>
              </a:rPr>
              <a:t>”: Quantum entanglement </a:t>
            </a:r>
            <a:r>
              <a:rPr lang="en-BE" dirty="0">
                <a:sym typeface="Wingdings" pitchFamily="2" charset="2"/>
              </a:rPr>
              <a:t>builds spacetime  how exactly?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2613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8513-4FE8-9747-BBFD-E4A399340CA2}"/>
              </a:ext>
            </a:extLst>
          </p:cNvPr>
          <p:cNvSpPr txBox="1">
            <a:spLocks/>
          </p:cNvSpPr>
          <p:nvPr/>
        </p:nvSpPr>
        <p:spPr>
          <a:xfrm>
            <a:off x="337704" y="323982"/>
            <a:ext cx="7886700" cy="110463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BE" dirty="0"/>
              <a:t>Possible projects</a:t>
            </a: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B321C383-D6F6-844A-86AC-05F6749311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36025" y="5286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CC8903-6B59-944C-90B3-9D7280AAC2E4}"/>
              </a:ext>
            </a:extLst>
          </p:cNvPr>
          <p:cNvSpPr txBox="1"/>
          <p:nvPr/>
        </p:nvSpPr>
        <p:spPr>
          <a:xfrm>
            <a:off x="243113" y="990368"/>
            <a:ext cx="86522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No list </a:t>
            </a:r>
            <a:r>
              <a:rPr lang="en-BE" dirty="0">
                <a:sym typeface="Wingdings" pitchFamily="2" charset="2"/>
              </a:rPr>
              <a:t> depends on interests of student and daily supervisor (postdoc or PhD student</a:t>
            </a:r>
          </a:p>
          <a:p>
            <a:r>
              <a:rPr lang="en-BE" dirty="0">
                <a:sym typeface="Wingdings" pitchFamily="2" charset="2"/>
              </a:rPr>
              <a:t>      working in our group).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Master thesis: closely aligned with research directions in group (cf. previous slide). If</a:t>
            </a:r>
          </a:p>
          <a:p>
            <a:r>
              <a:rPr lang="en-BE" dirty="0">
                <a:sym typeface="Wingdings" pitchFamily="2" charset="2"/>
              </a:rPr>
              <a:t>      you like General Relativity and Quantum Field Theory, this could be something for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Bachelor project: not realistic to study quantum gravity, black holes or holography. </a:t>
            </a:r>
          </a:p>
          <a:p>
            <a:r>
              <a:rPr lang="en-BE" dirty="0">
                <a:sym typeface="Wingdings" pitchFamily="2" charset="2"/>
              </a:rPr>
              <a:t>      However, can imagine projects on quantum complexity, quantum chaos and quantum</a:t>
            </a:r>
          </a:p>
          <a:p>
            <a:r>
              <a:rPr lang="en-BE" dirty="0">
                <a:sym typeface="Wingdings" pitchFamily="2" charset="2"/>
              </a:rPr>
              <a:t>      entanglement. Also widely studied independently of black holes! If you like Quantum </a:t>
            </a:r>
          </a:p>
          <a:p>
            <a:r>
              <a:rPr lang="en-BE" dirty="0">
                <a:sym typeface="Wingdings" pitchFamily="2" charset="2"/>
              </a:rPr>
              <a:t>      Mechanics, this could be something for you.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Normally combination of literature study and working something out yourself. May </a:t>
            </a:r>
          </a:p>
          <a:p>
            <a:r>
              <a:rPr lang="en-BE" dirty="0">
                <a:sym typeface="Wingdings" pitchFamily="2" charset="2"/>
              </a:rPr>
              <a:t>      involve analytical and/or numerical work.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If interested, send me an email (</a:t>
            </a:r>
            <a:r>
              <a:rPr lang="en-BE" dirty="0">
                <a:sym typeface="Wingdings" pitchFamily="2" charset="2"/>
                <a:hlinkClick r:id="rId2"/>
              </a:rPr>
              <a:t>Ben.Craps@vub.be</a:t>
            </a:r>
            <a:r>
              <a:rPr lang="en-BE" dirty="0">
                <a:sym typeface="Wingdings" pitchFamily="2" charset="2"/>
              </a:rPr>
              <a:t>) and we’ll take it from there.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04323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23D0688B4594BAD281F2BC1C60D25" ma:contentTypeVersion="17" ma:contentTypeDescription="Een nieuw document maken." ma:contentTypeScope="" ma:versionID="f63854f5846e2efcb7e945afb787022b">
  <xsd:schema xmlns:xsd="http://www.w3.org/2001/XMLSchema" xmlns:xs="http://www.w3.org/2001/XMLSchema" xmlns:p="http://schemas.microsoft.com/office/2006/metadata/properties" xmlns:ns2="556127fc-eda6-498f-a578-7007d25deba7" xmlns:ns3="828003c7-4d78-42a1-9e17-24eb02de087c" targetNamespace="http://schemas.microsoft.com/office/2006/metadata/properties" ma:root="true" ma:fieldsID="24de909dd6a45243904b345fb97d1959" ns2:_="" ns3:_="">
    <xsd:import namespace="556127fc-eda6-498f-a578-7007d25deba7"/>
    <xsd:import namespace="828003c7-4d78-42a1-9e17-24eb02de08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127fc-eda6-498f-a578-7007d25deb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b6d2872-9ac1-474d-9ceb-375a5c40e37e}" ma:internalName="TaxCatchAll" ma:showField="CatchAllData" ma:web="556127fc-eda6-498f-a578-7007d25deb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003c7-4d78-42a1-9e17-24eb02de0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F850B9-B58E-4B2F-A98A-DBE187ECF1D1}"/>
</file>

<file path=customXml/itemProps2.xml><?xml version="1.0" encoding="utf-8"?>
<ds:datastoreItem xmlns:ds="http://schemas.openxmlformats.org/officeDocument/2006/customXml" ds:itemID="{DC51C654-BA25-466A-A58C-02EBEB01B3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33570</TotalTime>
  <Words>313</Words>
  <Application>Microsoft Macintosh PowerPoint</Application>
  <PresentationFormat>On-screen Show (16:10)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Research opportunities for bachelor projects and master theses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CRAPS</dc:creator>
  <cp:lastModifiedBy>Ben CRAPS</cp:lastModifiedBy>
  <cp:revision>18</cp:revision>
  <cp:lastPrinted>2021-01-11T17:31:57Z</cp:lastPrinted>
  <dcterms:created xsi:type="dcterms:W3CDTF">2020-04-30T15:31:32Z</dcterms:created>
  <dcterms:modified xsi:type="dcterms:W3CDTF">2023-09-18T09:49:36Z</dcterms:modified>
</cp:coreProperties>
</file>