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81" r:id="rId7"/>
    <p:sldId id="273" r:id="rId8"/>
    <p:sldId id="274" r:id="rId9"/>
    <p:sldId id="272" r:id="rId10"/>
    <p:sldId id="271" r:id="rId11"/>
    <p:sldId id="278" r:id="rId12"/>
    <p:sldId id="282" r:id="rId13"/>
    <p:sldId id="279" r:id="rId14"/>
    <p:sldId id="280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DDF347-B6B4-0462-4A2E-FB5EB6198A53}" name="Katrijn Dirix" initials="KD" userId="S::katrijn.dirix@vito.be::c52a903c-2e36-4a48-a414-b7d536f48bd4" providerId="AD"/>
  <p188:author id="{F8EFA1DB-F4FE-B3B6-3BEE-7FBBFCBBA54D}" name="Jef Deckers" initials="JD" userId="S::jef.deckers@vito.be::504ca69a-70bb-4836-993b-a0ab5c211eb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BC8968-E6E2-4DF2-93D2-8D52B177E1FD}" v="29" dt="2023-11-23T13:35:13.497"/>
    <p1510:client id="{6E6FAE1C-ED30-4B75-A704-D4B31716A4C7}" v="47" dt="2023-11-23T13:21:26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jn Dirix" userId="c52a903c-2e36-4a48-a414-b7d536f48bd4" providerId="ADAL" clId="{6E6FAE1C-ED30-4B75-A704-D4B31716A4C7}"/>
    <pc:docChg chg="custSel addSld modSld">
      <pc:chgData name="Katrijn Dirix" userId="c52a903c-2e36-4a48-a414-b7d536f48bd4" providerId="ADAL" clId="{6E6FAE1C-ED30-4B75-A704-D4B31716A4C7}" dt="2023-11-23T13:21:26.693" v="326" actId="1076"/>
      <pc:docMkLst>
        <pc:docMk/>
      </pc:docMkLst>
      <pc:sldChg chg="modSp mod">
        <pc:chgData name="Katrijn Dirix" userId="c52a903c-2e36-4a48-a414-b7d536f48bd4" providerId="ADAL" clId="{6E6FAE1C-ED30-4B75-A704-D4B31716A4C7}" dt="2023-11-23T08:53:14.798" v="31" actId="6549"/>
        <pc:sldMkLst>
          <pc:docMk/>
          <pc:sldMk cId="4111645607" sldId="272"/>
        </pc:sldMkLst>
        <pc:spChg chg="mod">
          <ac:chgData name="Katrijn Dirix" userId="c52a903c-2e36-4a48-a414-b7d536f48bd4" providerId="ADAL" clId="{6E6FAE1C-ED30-4B75-A704-D4B31716A4C7}" dt="2023-11-23T08:53:14.798" v="31" actId="6549"/>
          <ac:spMkLst>
            <pc:docMk/>
            <pc:sldMk cId="4111645607" sldId="272"/>
            <ac:spMk id="3" creationId="{48CFFCE8-D2CA-44B2-A60C-583B949ECD2C}"/>
          </ac:spMkLst>
        </pc:spChg>
      </pc:sldChg>
      <pc:sldChg chg="modSp mod">
        <pc:chgData name="Katrijn Dirix" userId="c52a903c-2e36-4a48-a414-b7d536f48bd4" providerId="ADAL" clId="{6E6FAE1C-ED30-4B75-A704-D4B31716A4C7}" dt="2023-11-23T08:55:28.173" v="116" actId="6549"/>
        <pc:sldMkLst>
          <pc:docMk/>
          <pc:sldMk cId="885076025" sldId="273"/>
        </pc:sldMkLst>
        <pc:spChg chg="mod">
          <ac:chgData name="Katrijn Dirix" userId="c52a903c-2e36-4a48-a414-b7d536f48bd4" providerId="ADAL" clId="{6E6FAE1C-ED30-4B75-A704-D4B31716A4C7}" dt="2023-11-23T08:55:28.173" v="116" actId="6549"/>
          <ac:spMkLst>
            <pc:docMk/>
            <pc:sldMk cId="885076025" sldId="273"/>
            <ac:spMk id="3" creationId="{48CFFCE8-D2CA-44B2-A60C-583B949ECD2C}"/>
          </ac:spMkLst>
        </pc:spChg>
      </pc:sldChg>
      <pc:sldChg chg="modSp new mod">
        <pc:chgData name="Katrijn Dirix" userId="c52a903c-2e36-4a48-a414-b7d536f48bd4" providerId="ADAL" clId="{6E6FAE1C-ED30-4B75-A704-D4B31716A4C7}" dt="2023-11-23T08:57:08.568" v="167" actId="20577"/>
        <pc:sldMkLst>
          <pc:docMk/>
          <pc:sldMk cId="2602525365" sldId="281"/>
        </pc:sldMkLst>
        <pc:spChg chg="mod">
          <ac:chgData name="Katrijn Dirix" userId="c52a903c-2e36-4a48-a414-b7d536f48bd4" providerId="ADAL" clId="{6E6FAE1C-ED30-4B75-A704-D4B31716A4C7}" dt="2023-11-23T08:57:08.568" v="167" actId="20577"/>
          <ac:spMkLst>
            <pc:docMk/>
            <pc:sldMk cId="2602525365" sldId="281"/>
            <ac:spMk id="2" creationId="{10886AD4-1648-06DD-2AE0-624FDB89D9B9}"/>
          </ac:spMkLst>
        </pc:spChg>
      </pc:sldChg>
      <pc:sldChg chg="addSp delSp modSp add mod">
        <pc:chgData name="Katrijn Dirix" userId="c52a903c-2e36-4a48-a414-b7d536f48bd4" providerId="ADAL" clId="{6E6FAE1C-ED30-4B75-A704-D4B31716A4C7}" dt="2023-11-23T13:21:26.693" v="326" actId="1076"/>
        <pc:sldMkLst>
          <pc:docMk/>
          <pc:sldMk cId="2301571902" sldId="282"/>
        </pc:sldMkLst>
        <pc:spChg chg="mod">
          <ac:chgData name="Katrijn Dirix" userId="c52a903c-2e36-4a48-a414-b7d536f48bd4" providerId="ADAL" clId="{6E6FAE1C-ED30-4B75-A704-D4B31716A4C7}" dt="2023-11-23T13:21:26.693" v="326" actId="1076"/>
          <ac:spMkLst>
            <pc:docMk/>
            <pc:sldMk cId="2301571902" sldId="282"/>
            <ac:spMk id="3" creationId="{48CFFCE8-D2CA-44B2-A60C-583B949ECD2C}"/>
          </ac:spMkLst>
        </pc:spChg>
        <pc:spChg chg="del">
          <ac:chgData name="Katrijn Dirix" userId="c52a903c-2e36-4a48-a414-b7d536f48bd4" providerId="ADAL" clId="{6E6FAE1C-ED30-4B75-A704-D4B31716A4C7}" dt="2023-11-23T12:41:40.261" v="171" actId="478"/>
          <ac:spMkLst>
            <pc:docMk/>
            <pc:sldMk cId="2301571902" sldId="282"/>
            <ac:spMk id="10" creationId="{23653C5A-2604-F05B-ED15-559B8F29CEA0}"/>
          </ac:spMkLst>
        </pc:spChg>
        <pc:picChg chg="del">
          <ac:chgData name="Katrijn Dirix" userId="c52a903c-2e36-4a48-a414-b7d536f48bd4" providerId="ADAL" clId="{6E6FAE1C-ED30-4B75-A704-D4B31716A4C7}" dt="2023-11-23T12:41:39.091" v="170" actId="478"/>
          <ac:picMkLst>
            <pc:docMk/>
            <pc:sldMk cId="2301571902" sldId="282"/>
            <ac:picMk id="6" creationId="{1CBE046E-844B-FB73-B2D3-4123C3447FFD}"/>
          </ac:picMkLst>
        </pc:picChg>
        <pc:picChg chg="add mod modCrop">
          <ac:chgData name="Katrijn Dirix" userId="c52a903c-2e36-4a48-a414-b7d536f48bd4" providerId="ADAL" clId="{6E6FAE1C-ED30-4B75-A704-D4B31716A4C7}" dt="2023-11-23T13:21:24.100" v="325" actId="14100"/>
          <ac:picMkLst>
            <pc:docMk/>
            <pc:sldMk cId="2301571902" sldId="282"/>
            <ac:picMk id="6" creationId="{275F341F-A37D-9218-F459-9201F9E5C472}"/>
          </ac:picMkLst>
        </pc:picChg>
        <pc:picChg chg="del">
          <ac:chgData name="Katrijn Dirix" userId="c52a903c-2e36-4a48-a414-b7d536f48bd4" providerId="ADAL" clId="{6E6FAE1C-ED30-4B75-A704-D4B31716A4C7}" dt="2023-11-23T12:41:41.001" v="172" actId="478"/>
          <ac:picMkLst>
            <pc:docMk/>
            <pc:sldMk cId="2301571902" sldId="282"/>
            <ac:picMk id="7" creationId="{D49AFBA3-4F07-E5DC-33BB-6A7A8F56BEC3}"/>
          </ac:picMkLst>
        </pc:picChg>
        <pc:picChg chg="add del mod modCrop">
          <ac:chgData name="Katrijn Dirix" userId="c52a903c-2e36-4a48-a414-b7d536f48bd4" providerId="ADAL" clId="{6E6FAE1C-ED30-4B75-A704-D4B31716A4C7}" dt="2023-11-23T13:20:46.071" v="312" actId="478"/>
          <ac:picMkLst>
            <pc:docMk/>
            <pc:sldMk cId="2301571902" sldId="282"/>
            <ac:picMk id="8" creationId="{C8A36E3A-7976-544A-3A4F-4972B6C9B2E8}"/>
          </ac:picMkLst>
        </pc:picChg>
        <pc:picChg chg="del">
          <ac:chgData name="Katrijn Dirix" userId="c52a903c-2e36-4a48-a414-b7d536f48bd4" providerId="ADAL" clId="{6E6FAE1C-ED30-4B75-A704-D4B31716A4C7}" dt="2023-11-23T12:41:38.199" v="169" actId="478"/>
          <ac:picMkLst>
            <pc:docMk/>
            <pc:sldMk cId="2301571902" sldId="282"/>
            <ac:picMk id="9" creationId="{336C44E1-4E87-6161-7299-C1D27A1EFE41}"/>
          </ac:picMkLst>
        </pc:picChg>
      </pc:sldChg>
    </pc:docChg>
  </pc:docChgLst>
  <pc:docChgLst>
    <pc:chgData name="Jef Deckers" userId="504ca69a-70bb-4836-993b-a0ab5c211ebd" providerId="ADAL" clId="{3CBC8968-E6E2-4DF2-93D2-8D52B177E1FD}"/>
    <pc:docChg chg="undo custSel addSld delSld modSld sldOrd">
      <pc:chgData name="Jef Deckers" userId="504ca69a-70bb-4836-993b-a0ab5c211ebd" providerId="ADAL" clId="{3CBC8968-E6E2-4DF2-93D2-8D52B177E1FD}" dt="2023-11-23T13:35:13.497" v="3179"/>
      <pc:docMkLst>
        <pc:docMk/>
      </pc:docMkLst>
      <pc:sldChg chg="modSp mod">
        <pc:chgData name="Jef Deckers" userId="504ca69a-70bb-4836-993b-a0ab5c211ebd" providerId="ADAL" clId="{3CBC8968-E6E2-4DF2-93D2-8D52B177E1FD}" dt="2023-11-22T14:28:28.411" v="2961" actId="20577"/>
        <pc:sldMkLst>
          <pc:docMk/>
          <pc:sldMk cId="3528924505" sldId="256"/>
        </pc:sldMkLst>
        <pc:spChg chg="mod">
          <ac:chgData name="Jef Deckers" userId="504ca69a-70bb-4836-993b-a0ab5c211ebd" providerId="ADAL" clId="{3CBC8968-E6E2-4DF2-93D2-8D52B177E1FD}" dt="2023-11-22T14:28:24.249" v="2950" actId="20577"/>
          <ac:spMkLst>
            <pc:docMk/>
            <pc:sldMk cId="3528924505" sldId="256"/>
            <ac:spMk id="2" creationId="{6D677CA5-8EA0-4941-9054-9E2C865ADF8E}"/>
          </ac:spMkLst>
        </pc:spChg>
        <pc:spChg chg="mod">
          <ac:chgData name="Jef Deckers" userId="504ca69a-70bb-4836-993b-a0ab5c211ebd" providerId="ADAL" clId="{3CBC8968-E6E2-4DF2-93D2-8D52B177E1FD}" dt="2023-11-22T14:28:28.411" v="2961" actId="20577"/>
          <ac:spMkLst>
            <pc:docMk/>
            <pc:sldMk cId="3528924505" sldId="256"/>
            <ac:spMk id="4" creationId="{AC9C0ADA-C7BF-4BBD-8F0C-2A15EE5B7B39}"/>
          </ac:spMkLst>
        </pc:spChg>
      </pc:sldChg>
      <pc:sldChg chg="addSp delSp modSp mod">
        <pc:chgData name="Jef Deckers" userId="504ca69a-70bb-4836-993b-a0ab5c211ebd" providerId="ADAL" clId="{3CBC8968-E6E2-4DF2-93D2-8D52B177E1FD}" dt="2023-11-22T11:47:03.768" v="1593" actId="1076"/>
        <pc:sldMkLst>
          <pc:docMk/>
          <pc:sldMk cId="1962151443" sldId="257"/>
        </pc:sldMkLst>
        <pc:spChg chg="mod">
          <ac:chgData name="Jef Deckers" userId="504ca69a-70bb-4836-993b-a0ab5c211ebd" providerId="ADAL" clId="{3CBC8968-E6E2-4DF2-93D2-8D52B177E1FD}" dt="2023-11-22T11:40:28.077" v="1259" actId="20577"/>
          <ac:spMkLst>
            <pc:docMk/>
            <pc:sldMk cId="1962151443" sldId="257"/>
            <ac:spMk id="2" creationId="{DF19A259-5D0D-4FD7-9EAB-04B5764B67BA}"/>
          </ac:spMkLst>
        </pc:spChg>
        <pc:spChg chg="mod">
          <ac:chgData name="Jef Deckers" userId="504ca69a-70bb-4836-993b-a0ab5c211ebd" providerId="ADAL" clId="{3CBC8968-E6E2-4DF2-93D2-8D52B177E1FD}" dt="2023-11-22T11:46:18.877" v="1588" actId="20577"/>
          <ac:spMkLst>
            <pc:docMk/>
            <pc:sldMk cId="1962151443" sldId="257"/>
            <ac:spMk id="3" creationId="{48CFFCE8-D2CA-44B2-A60C-583B949ECD2C}"/>
          </ac:spMkLst>
        </pc:spChg>
        <pc:spChg chg="del mod">
          <ac:chgData name="Jef Deckers" userId="504ca69a-70bb-4836-993b-a0ab5c211ebd" providerId="ADAL" clId="{3CBC8968-E6E2-4DF2-93D2-8D52B177E1FD}" dt="2023-11-22T10:50:52.332" v="466" actId="478"/>
          <ac:spMkLst>
            <pc:docMk/>
            <pc:sldMk cId="1962151443" sldId="257"/>
            <ac:spMk id="5" creationId="{0C641298-4EE5-4DAE-86B1-672B424D4CE7}"/>
          </ac:spMkLst>
        </pc:spChg>
        <pc:spChg chg="del mod">
          <ac:chgData name="Jef Deckers" userId="504ca69a-70bb-4836-993b-a0ab5c211ebd" providerId="ADAL" clId="{3CBC8968-E6E2-4DF2-93D2-8D52B177E1FD}" dt="2023-11-22T10:50:53.556" v="467" actId="478"/>
          <ac:spMkLst>
            <pc:docMk/>
            <pc:sldMk cId="1962151443" sldId="257"/>
            <ac:spMk id="6" creationId="{B213786D-D831-4AE9-8E56-76932C364E84}"/>
          </ac:spMkLst>
        </pc:spChg>
        <pc:picChg chg="add mod">
          <ac:chgData name="Jef Deckers" userId="504ca69a-70bb-4836-993b-a0ab5c211ebd" providerId="ADAL" clId="{3CBC8968-E6E2-4DF2-93D2-8D52B177E1FD}" dt="2023-11-22T11:45:37.700" v="1549" actId="1076"/>
          <ac:picMkLst>
            <pc:docMk/>
            <pc:sldMk cId="1962151443" sldId="257"/>
            <ac:picMk id="7" creationId="{A4DE2A38-BB52-534B-E354-81996C6E06AD}"/>
          </ac:picMkLst>
        </pc:picChg>
        <pc:picChg chg="add del mod modCrop">
          <ac:chgData name="Jef Deckers" userId="504ca69a-70bb-4836-993b-a0ab5c211ebd" providerId="ADAL" clId="{3CBC8968-E6E2-4DF2-93D2-8D52B177E1FD}" dt="2023-11-22T11:47:03.768" v="1593" actId="1076"/>
          <ac:picMkLst>
            <pc:docMk/>
            <pc:sldMk cId="1962151443" sldId="257"/>
            <ac:picMk id="8" creationId="{2710967A-D211-55FB-15BE-161347D9F5C6}"/>
          </ac:picMkLst>
        </pc:picChg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2619694087" sldId="258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3467887433" sldId="259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2879212880" sldId="260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1024448722" sldId="261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3743983915" sldId="263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1732853433" sldId="264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1565661961" sldId="265"/>
        </pc:sldMkLst>
      </pc:sldChg>
      <pc:sldChg chg="del">
        <pc:chgData name="Jef Deckers" userId="504ca69a-70bb-4836-993b-a0ab5c211ebd" providerId="ADAL" clId="{3CBC8968-E6E2-4DF2-93D2-8D52B177E1FD}" dt="2023-11-22T14:17:10.816" v="2688" actId="47"/>
        <pc:sldMkLst>
          <pc:docMk/>
          <pc:sldMk cId="144430268" sldId="266"/>
        </pc:sldMkLst>
      </pc:sldChg>
      <pc:sldChg chg="del">
        <pc:chgData name="Jef Deckers" userId="504ca69a-70bb-4836-993b-a0ab5c211ebd" providerId="ADAL" clId="{3CBC8968-E6E2-4DF2-93D2-8D52B177E1FD}" dt="2023-11-22T14:26:54.309" v="2864" actId="47"/>
        <pc:sldMkLst>
          <pc:docMk/>
          <pc:sldMk cId="803156570" sldId="268"/>
        </pc:sldMkLst>
      </pc:sldChg>
      <pc:sldChg chg="modSp add del mod">
        <pc:chgData name="Jef Deckers" userId="504ca69a-70bb-4836-993b-a0ab5c211ebd" providerId="ADAL" clId="{3CBC8968-E6E2-4DF2-93D2-8D52B177E1FD}" dt="2023-11-22T12:16:48.222" v="2514" actId="47"/>
        <pc:sldMkLst>
          <pc:docMk/>
          <pc:sldMk cId="2932904364" sldId="269"/>
        </pc:sldMkLst>
        <pc:spChg chg="mod">
          <ac:chgData name="Jef Deckers" userId="504ca69a-70bb-4836-993b-a0ab5c211ebd" providerId="ADAL" clId="{3CBC8968-E6E2-4DF2-93D2-8D52B177E1FD}" dt="2023-11-22T12:07:06.167" v="2460" actId="20577"/>
          <ac:spMkLst>
            <pc:docMk/>
            <pc:sldMk cId="2932904364" sldId="269"/>
            <ac:spMk id="2" creationId="{DF19A259-5D0D-4FD7-9EAB-04B5764B67BA}"/>
          </ac:spMkLst>
        </pc:spChg>
        <pc:spChg chg="mod">
          <ac:chgData name="Jef Deckers" userId="504ca69a-70bb-4836-993b-a0ab5c211ebd" providerId="ADAL" clId="{3CBC8968-E6E2-4DF2-93D2-8D52B177E1FD}" dt="2023-11-22T10:54:08.869" v="871" actId="20577"/>
          <ac:spMkLst>
            <pc:docMk/>
            <pc:sldMk cId="2932904364" sldId="269"/>
            <ac:spMk id="3" creationId="{48CFFCE8-D2CA-44B2-A60C-583B949ECD2C}"/>
          </ac:spMkLst>
        </pc:spChg>
      </pc:sldChg>
      <pc:sldChg chg="addSp modSp add del mod">
        <pc:chgData name="Jef Deckers" userId="504ca69a-70bb-4836-993b-a0ab5c211ebd" providerId="ADAL" clId="{3CBC8968-E6E2-4DF2-93D2-8D52B177E1FD}" dt="2023-11-22T14:26:44.098" v="2863" actId="47"/>
        <pc:sldMkLst>
          <pc:docMk/>
          <pc:sldMk cId="322387382" sldId="270"/>
        </pc:sldMkLst>
        <pc:spChg chg="mod">
          <ac:chgData name="Jef Deckers" userId="504ca69a-70bb-4836-993b-a0ab5c211ebd" providerId="ADAL" clId="{3CBC8968-E6E2-4DF2-93D2-8D52B177E1FD}" dt="2023-11-22T12:16:44.828" v="2513"/>
          <ac:spMkLst>
            <pc:docMk/>
            <pc:sldMk cId="322387382" sldId="270"/>
            <ac:spMk id="2" creationId="{DF19A259-5D0D-4FD7-9EAB-04B5764B67BA}"/>
          </ac:spMkLst>
        </pc:spChg>
        <pc:spChg chg="mod">
          <ac:chgData name="Jef Deckers" userId="504ca69a-70bb-4836-993b-a0ab5c211ebd" providerId="ADAL" clId="{3CBC8968-E6E2-4DF2-93D2-8D52B177E1FD}" dt="2023-11-22T13:19:17.159" v="2687" actId="6549"/>
          <ac:spMkLst>
            <pc:docMk/>
            <pc:sldMk cId="322387382" sldId="270"/>
            <ac:spMk id="3" creationId="{48CFFCE8-D2CA-44B2-A60C-583B949ECD2C}"/>
          </ac:spMkLst>
        </pc:spChg>
        <pc:picChg chg="add mod">
          <ac:chgData name="Jef Deckers" userId="504ca69a-70bb-4836-993b-a0ab5c211ebd" providerId="ADAL" clId="{3CBC8968-E6E2-4DF2-93D2-8D52B177E1FD}" dt="2023-11-22T11:32:42.560" v="1176" actId="1076"/>
          <ac:picMkLst>
            <pc:docMk/>
            <pc:sldMk cId="322387382" sldId="270"/>
            <ac:picMk id="6" creationId="{1CBE046E-844B-FB73-B2D3-4123C3447FFD}"/>
          </ac:picMkLst>
        </pc:picChg>
      </pc:sldChg>
      <pc:sldChg chg="addSp modSp add mod ord">
        <pc:chgData name="Jef Deckers" userId="504ca69a-70bb-4836-993b-a0ab5c211ebd" providerId="ADAL" clId="{3CBC8968-E6E2-4DF2-93D2-8D52B177E1FD}" dt="2023-11-22T14:21:57.757" v="2852" actId="20577"/>
        <pc:sldMkLst>
          <pc:docMk/>
          <pc:sldMk cId="4023550361" sldId="271"/>
        </pc:sldMkLst>
        <pc:spChg chg="mod">
          <ac:chgData name="Jef Deckers" userId="504ca69a-70bb-4836-993b-a0ab5c211ebd" providerId="ADAL" clId="{3CBC8968-E6E2-4DF2-93D2-8D52B177E1FD}" dt="2023-11-22T12:37:04.751" v="2537" actId="20577"/>
          <ac:spMkLst>
            <pc:docMk/>
            <pc:sldMk cId="4023550361" sldId="271"/>
            <ac:spMk id="2" creationId="{DF19A259-5D0D-4FD7-9EAB-04B5764B67BA}"/>
          </ac:spMkLst>
        </pc:spChg>
        <pc:spChg chg="mod">
          <ac:chgData name="Jef Deckers" userId="504ca69a-70bb-4836-993b-a0ab5c211ebd" providerId="ADAL" clId="{3CBC8968-E6E2-4DF2-93D2-8D52B177E1FD}" dt="2023-11-22T14:21:57.757" v="2852" actId="20577"/>
          <ac:spMkLst>
            <pc:docMk/>
            <pc:sldMk cId="4023550361" sldId="271"/>
            <ac:spMk id="3" creationId="{48CFFCE8-D2CA-44B2-A60C-583B949ECD2C}"/>
          </ac:spMkLst>
        </pc:spChg>
        <pc:spChg chg="add mod">
          <ac:chgData name="Jef Deckers" userId="504ca69a-70bb-4836-993b-a0ab5c211ebd" providerId="ADAL" clId="{3CBC8968-E6E2-4DF2-93D2-8D52B177E1FD}" dt="2023-11-22T12:43:26.846" v="2647" actId="14100"/>
          <ac:spMkLst>
            <pc:docMk/>
            <pc:sldMk cId="4023550361" sldId="271"/>
            <ac:spMk id="10" creationId="{23653C5A-2604-F05B-ED15-559B8F29CEA0}"/>
          </ac:spMkLst>
        </pc:spChg>
        <pc:picChg chg="mod">
          <ac:chgData name="Jef Deckers" userId="504ca69a-70bb-4836-993b-a0ab5c211ebd" providerId="ADAL" clId="{3CBC8968-E6E2-4DF2-93D2-8D52B177E1FD}" dt="2023-11-22T11:36:33.392" v="1189" actId="14100"/>
          <ac:picMkLst>
            <pc:docMk/>
            <pc:sldMk cId="4023550361" sldId="271"/>
            <ac:picMk id="6" creationId="{1CBE046E-844B-FB73-B2D3-4123C3447FFD}"/>
          </ac:picMkLst>
        </pc:picChg>
        <pc:picChg chg="add mod">
          <ac:chgData name="Jef Deckers" userId="504ca69a-70bb-4836-993b-a0ab5c211ebd" providerId="ADAL" clId="{3CBC8968-E6E2-4DF2-93D2-8D52B177E1FD}" dt="2023-11-22T11:36:45.511" v="1192" actId="1076"/>
          <ac:picMkLst>
            <pc:docMk/>
            <pc:sldMk cId="4023550361" sldId="271"/>
            <ac:picMk id="7" creationId="{D49AFBA3-4F07-E5DC-33BB-6A7A8F56BEC3}"/>
          </ac:picMkLst>
        </pc:picChg>
        <pc:picChg chg="add mod modCrop">
          <ac:chgData name="Jef Deckers" userId="504ca69a-70bb-4836-993b-a0ab5c211ebd" providerId="ADAL" clId="{3CBC8968-E6E2-4DF2-93D2-8D52B177E1FD}" dt="2023-11-22T12:43:30.116" v="2648" actId="1076"/>
          <ac:picMkLst>
            <pc:docMk/>
            <pc:sldMk cId="4023550361" sldId="271"/>
            <ac:picMk id="9" creationId="{336C44E1-4E87-6161-7299-C1D27A1EFE41}"/>
          </ac:picMkLst>
        </pc:picChg>
      </pc:sldChg>
      <pc:sldChg chg="addSp delSp modSp add mod ord">
        <pc:chgData name="Jef Deckers" userId="504ca69a-70bb-4836-993b-a0ab5c211ebd" providerId="ADAL" clId="{3CBC8968-E6E2-4DF2-93D2-8D52B177E1FD}" dt="2023-11-22T13:18:50.930" v="2684" actId="20577"/>
        <pc:sldMkLst>
          <pc:docMk/>
          <pc:sldMk cId="4111645607" sldId="272"/>
        </pc:sldMkLst>
        <pc:spChg chg="mod">
          <ac:chgData name="Jef Deckers" userId="504ca69a-70bb-4836-993b-a0ab5c211ebd" providerId="ADAL" clId="{3CBC8968-E6E2-4DF2-93D2-8D52B177E1FD}" dt="2023-11-22T12:01:16.525" v="2435" actId="20577"/>
          <ac:spMkLst>
            <pc:docMk/>
            <pc:sldMk cId="4111645607" sldId="272"/>
            <ac:spMk id="2" creationId="{DF19A259-5D0D-4FD7-9EAB-04B5764B67BA}"/>
          </ac:spMkLst>
        </pc:spChg>
        <pc:spChg chg="mod">
          <ac:chgData name="Jef Deckers" userId="504ca69a-70bb-4836-993b-a0ab5c211ebd" providerId="ADAL" clId="{3CBC8968-E6E2-4DF2-93D2-8D52B177E1FD}" dt="2023-11-22T13:18:50.930" v="2684" actId="20577"/>
          <ac:spMkLst>
            <pc:docMk/>
            <pc:sldMk cId="4111645607" sldId="272"/>
            <ac:spMk id="3" creationId="{48CFFCE8-D2CA-44B2-A60C-583B949ECD2C}"/>
          </ac:spMkLst>
        </pc:spChg>
        <pc:picChg chg="add mod">
          <ac:chgData name="Jef Deckers" userId="504ca69a-70bb-4836-993b-a0ab5c211ebd" providerId="ADAL" clId="{3CBC8968-E6E2-4DF2-93D2-8D52B177E1FD}" dt="2023-11-22T12:16:20.166" v="2507" actId="14100"/>
          <ac:picMkLst>
            <pc:docMk/>
            <pc:sldMk cId="4111645607" sldId="272"/>
            <ac:picMk id="5" creationId="{D10EDD9E-C44F-A09A-586A-F10C9497FFD7}"/>
          </ac:picMkLst>
        </pc:picChg>
        <pc:picChg chg="add mod">
          <ac:chgData name="Jef Deckers" userId="504ca69a-70bb-4836-993b-a0ab5c211ebd" providerId="ADAL" clId="{3CBC8968-E6E2-4DF2-93D2-8D52B177E1FD}" dt="2023-11-22T12:16:21.744" v="2508" actId="1076"/>
          <ac:picMkLst>
            <pc:docMk/>
            <pc:sldMk cId="4111645607" sldId="272"/>
            <ac:picMk id="7" creationId="{46CD58B5-FD27-D44A-C260-DF932C488CB6}"/>
          </ac:picMkLst>
        </pc:picChg>
        <pc:picChg chg="add mod">
          <ac:chgData name="Jef Deckers" userId="504ca69a-70bb-4836-993b-a0ab5c211ebd" providerId="ADAL" clId="{3CBC8968-E6E2-4DF2-93D2-8D52B177E1FD}" dt="2023-11-22T12:16:14.441" v="2504" actId="1076"/>
          <ac:picMkLst>
            <pc:docMk/>
            <pc:sldMk cId="4111645607" sldId="272"/>
            <ac:picMk id="8" creationId="{F0E9067D-2C01-F719-BED8-AB09E595DE5E}"/>
          </ac:picMkLst>
        </pc:picChg>
        <pc:picChg chg="add del mod">
          <ac:chgData name="Jef Deckers" userId="504ca69a-70bb-4836-993b-a0ab5c211ebd" providerId="ADAL" clId="{3CBC8968-E6E2-4DF2-93D2-8D52B177E1FD}" dt="2023-11-22T12:15:59.635" v="2497" actId="478"/>
          <ac:picMkLst>
            <pc:docMk/>
            <pc:sldMk cId="4111645607" sldId="272"/>
            <ac:picMk id="9" creationId="{834A4917-4E89-3CE7-FE5F-7007357A2048}"/>
          </ac:picMkLst>
        </pc:picChg>
        <pc:picChg chg="add del mod">
          <ac:chgData name="Jef Deckers" userId="504ca69a-70bb-4836-993b-a0ab5c211ebd" providerId="ADAL" clId="{3CBC8968-E6E2-4DF2-93D2-8D52B177E1FD}" dt="2023-11-22T12:15:58.974" v="2496" actId="478"/>
          <ac:picMkLst>
            <pc:docMk/>
            <pc:sldMk cId="4111645607" sldId="272"/>
            <ac:picMk id="10" creationId="{43E08A69-906A-6707-FE77-6B3072E654B0}"/>
          </ac:picMkLst>
        </pc:picChg>
      </pc:sldChg>
      <pc:sldChg chg="addSp delSp modSp add mod">
        <pc:chgData name="Jef Deckers" userId="504ca69a-70bb-4836-993b-a0ab5c211ebd" providerId="ADAL" clId="{3CBC8968-E6E2-4DF2-93D2-8D52B177E1FD}" dt="2023-11-22T14:30:13.038" v="3054" actId="20577"/>
        <pc:sldMkLst>
          <pc:docMk/>
          <pc:sldMk cId="885076025" sldId="273"/>
        </pc:sldMkLst>
        <pc:spChg chg="mod">
          <ac:chgData name="Jef Deckers" userId="504ca69a-70bb-4836-993b-a0ab5c211ebd" providerId="ADAL" clId="{3CBC8968-E6E2-4DF2-93D2-8D52B177E1FD}" dt="2023-11-22T14:30:13.038" v="3054" actId="20577"/>
          <ac:spMkLst>
            <pc:docMk/>
            <pc:sldMk cId="885076025" sldId="273"/>
            <ac:spMk id="3" creationId="{48CFFCE8-D2CA-44B2-A60C-583B949ECD2C}"/>
          </ac:spMkLst>
        </pc:spChg>
        <pc:picChg chg="add mod">
          <ac:chgData name="Jef Deckers" userId="504ca69a-70bb-4836-993b-a0ab5c211ebd" providerId="ADAL" clId="{3CBC8968-E6E2-4DF2-93D2-8D52B177E1FD}" dt="2023-11-22T11:53:24.790" v="1990" actId="1076"/>
          <ac:picMkLst>
            <pc:docMk/>
            <pc:sldMk cId="885076025" sldId="273"/>
            <ac:picMk id="6" creationId="{DDC205FD-D37B-A2EC-FC74-EADD1189FD5C}"/>
          </ac:picMkLst>
        </pc:picChg>
        <pc:picChg chg="del">
          <ac:chgData name="Jef Deckers" userId="504ca69a-70bb-4836-993b-a0ab5c211ebd" providerId="ADAL" clId="{3CBC8968-E6E2-4DF2-93D2-8D52B177E1FD}" dt="2023-11-22T11:47:29.845" v="1595" actId="478"/>
          <ac:picMkLst>
            <pc:docMk/>
            <pc:sldMk cId="885076025" sldId="273"/>
            <ac:picMk id="7" creationId="{A4DE2A38-BB52-534B-E354-81996C6E06AD}"/>
          </ac:picMkLst>
        </pc:picChg>
        <pc:picChg chg="del">
          <ac:chgData name="Jef Deckers" userId="504ca69a-70bb-4836-993b-a0ab5c211ebd" providerId="ADAL" clId="{3CBC8968-E6E2-4DF2-93D2-8D52B177E1FD}" dt="2023-11-22T11:47:30.348" v="1596" actId="478"/>
          <ac:picMkLst>
            <pc:docMk/>
            <pc:sldMk cId="885076025" sldId="273"/>
            <ac:picMk id="8" creationId="{2710967A-D211-55FB-15BE-161347D9F5C6}"/>
          </ac:picMkLst>
        </pc:picChg>
      </pc:sldChg>
      <pc:sldChg chg="addSp delSp modSp add mod">
        <pc:chgData name="Jef Deckers" userId="504ca69a-70bb-4836-993b-a0ab5c211ebd" providerId="ADAL" clId="{3CBC8968-E6E2-4DF2-93D2-8D52B177E1FD}" dt="2023-11-22T14:29:19.178" v="2965" actId="1076"/>
        <pc:sldMkLst>
          <pc:docMk/>
          <pc:sldMk cId="1198042239" sldId="274"/>
        </pc:sldMkLst>
        <pc:spChg chg="mod">
          <ac:chgData name="Jef Deckers" userId="504ca69a-70bb-4836-993b-a0ab5c211ebd" providerId="ADAL" clId="{3CBC8968-E6E2-4DF2-93D2-8D52B177E1FD}" dt="2023-11-22T14:29:09.801" v="2962" actId="122"/>
          <ac:spMkLst>
            <pc:docMk/>
            <pc:sldMk cId="1198042239" sldId="274"/>
            <ac:spMk id="3" creationId="{48CFFCE8-D2CA-44B2-A60C-583B949ECD2C}"/>
          </ac:spMkLst>
        </pc:spChg>
        <pc:spChg chg="add del mod">
          <ac:chgData name="Jef Deckers" userId="504ca69a-70bb-4836-993b-a0ab5c211ebd" providerId="ADAL" clId="{3CBC8968-E6E2-4DF2-93D2-8D52B177E1FD}" dt="2023-11-22T11:58:19.690" v="2340" actId="478"/>
          <ac:spMkLst>
            <pc:docMk/>
            <pc:sldMk cId="1198042239" sldId="274"/>
            <ac:spMk id="11" creationId="{F81A983B-6F99-3D41-2D80-7B72AC219900}"/>
          </ac:spMkLst>
        </pc:spChg>
        <pc:spChg chg="add del mod">
          <ac:chgData name="Jef Deckers" userId="504ca69a-70bb-4836-993b-a0ab5c211ebd" providerId="ADAL" clId="{3CBC8968-E6E2-4DF2-93D2-8D52B177E1FD}" dt="2023-11-22T11:58:17.785" v="2339" actId="478"/>
          <ac:spMkLst>
            <pc:docMk/>
            <pc:sldMk cId="1198042239" sldId="274"/>
            <ac:spMk id="12" creationId="{5E31A81B-76B8-AA2E-6435-A02C30F70D2E}"/>
          </ac:spMkLst>
        </pc:spChg>
        <pc:picChg chg="add del mod">
          <ac:chgData name="Jef Deckers" userId="504ca69a-70bb-4836-993b-a0ab5c211ebd" providerId="ADAL" clId="{3CBC8968-E6E2-4DF2-93D2-8D52B177E1FD}" dt="2023-11-22T11:56:25.036" v="2208" actId="478"/>
          <ac:picMkLst>
            <pc:docMk/>
            <pc:sldMk cId="1198042239" sldId="274"/>
            <ac:picMk id="5" creationId="{C24D68CE-5AEB-0260-4385-2BDE9091C298}"/>
          </ac:picMkLst>
        </pc:picChg>
        <pc:picChg chg="del">
          <ac:chgData name="Jef Deckers" userId="504ca69a-70bb-4836-993b-a0ab5c211ebd" providerId="ADAL" clId="{3CBC8968-E6E2-4DF2-93D2-8D52B177E1FD}" dt="2023-11-22T11:54:37.705" v="2031" actId="478"/>
          <ac:picMkLst>
            <pc:docMk/>
            <pc:sldMk cId="1198042239" sldId="274"/>
            <ac:picMk id="6" creationId="{DDC205FD-D37B-A2EC-FC74-EADD1189FD5C}"/>
          </ac:picMkLst>
        </pc:picChg>
        <pc:cxnChg chg="add mod">
          <ac:chgData name="Jef Deckers" userId="504ca69a-70bb-4836-993b-a0ab5c211ebd" providerId="ADAL" clId="{3CBC8968-E6E2-4DF2-93D2-8D52B177E1FD}" dt="2023-11-22T14:29:13.052" v="2963" actId="1076"/>
          <ac:cxnSpMkLst>
            <pc:docMk/>
            <pc:sldMk cId="1198042239" sldId="274"/>
            <ac:cxnSpMk id="8" creationId="{2CED2796-43C4-B266-ED91-6574A23FA413}"/>
          </ac:cxnSpMkLst>
        </pc:cxnChg>
        <pc:cxnChg chg="add mod">
          <ac:chgData name="Jef Deckers" userId="504ca69a-70bb-4836-993b-a0ab5c211ebd" providerId="ADAL" clId="{3CBC8968-E6E2-4DF2-93D2-8D52B177E1FD}" dt="2023-11-22T14:29:16.004" v="2964" actId="1076"/>
          <ac:cxnSpMkLst>
            <pc:docMk/>
            <pc:sldMk cId="1198042239" sldId="274"/>
            <ac:cxnSpMk id="9" creationId="{9CD1EB44-1D54-4E0F-3671-4A350974BF24}"/>
          </ac:cxnSpMkLst>
        </pc:cxnChg>
        <pc:cxnChg chg="add mod">
          <ac:chgData name="Jef Deckers" userId="504ca69a-70bb-4836-993b-a0ab5c211ebd" providerId="ADAL" clId="{3CBC8968-E6E2-4DF2-93D2-8D52B177E1FD}" dt="2023-11-22T14:29:19.178" v="2965" actId="1076"/>
          <ac:cxnSpMkLst>
            <pc:docMk/>
            <pc:sldMk cId="1198042239" sldId="274"/>
            <ac:cxnSpMk id="10" creationId="{76B7D6F7-D971-10DB-BDE5-8DC44604D4BE}"/>
          </ac:cxnSpMkLst>
        </pc:cxnChg>
      </pc:sldChg>
      <pc:sldChg chg="add del ord">
        <pc:chgData name="Jef Deckers" userId="504ca69a-70bb-4836-993b-a0ab5c211ebd" providerId="ADAL" clId="{3CBC8968-E6E2-4DF2-93D2-8D52B177E1FD}" dt="2023-11-22T12:00:54.884" v="2418" actId="47"/>
        <pc:sldMkLst>
          <pc:docMk/>
          <pc:sldMk cId="1686053422" sldId="275"/>
        </pc:sldMkLst>
      </pc:sldChg>
      <pc:sldChg chg="addSp delSp modSp add del mod ord">
        <pc:chgData name="Jef Deckers" userId="504ca69a-70bb-4836-993b-a0ab5c211ebd" providerId="ADAL" clId="{3CBC8968-E6E2-4DF2-93D2-8D52B177E1FD}" dt="2023-11-22T14:31:47.975" v="3074" actId="47"/>
        <pc:sldMkLst>
          <pc:docMk/>
          <pc:sldMk cId="3027026049" sldId="276"/>
        </pc:sldMkLst>
        <pc:spChg chg="mod">
          <ac:chgData name="Jef Deckers" userId="504ca69a-70bb-4836-993b-a0ab5c211ebd" providerId="ADAL" clId="{3CBC8968-E6E2-4DF2-93D2-8D52B177E1FD}" dt="2023-11-22T14:30:34.714" v="3055" actId="122"/>
          <ac:spMkLst>
            <pc:docMk/>
            <pc:sldMk cId="3027026049" sldId="276"/>
            <ac:spMk id="3" creationId="{48CFFCE8-D2CA-44B2-A60C-583B949ECD2C}"/>
          </ac:spMkLst>
        </pc:spChg>
        <pc:spChg chg="add mod">
          <ac:chgData name="Jef Deckers" userId="504ca69a-70bb-4836-993b-a0ab5c211ebd" providerId="ADAL" clId="{3CBC8968-E6E2-4DF2-93D2-8D52B177E1FD}" dt="2023-11-22T11:59:00.984" v="2359" actId="14100"/>
          <ac:spMkLst>
            <pc:docMk/>
            <pc:sldMk cId="3027026049" sldId="276"/>
            <ac:spMk id="5" creationId="{79CA699D-A900-C8E4-B487-0AEAFF1BD739}"/>
          </ac:spMkLst>
        </pc:spChg>
        <pc:spChg chg="add mod">
          <ac:chgData name="Jef Deckers" userId="504ca69a-70bb-4836-993b-a0ab5c211ebd" providerId="ADAL" clId="{3CBC8968-E6E2-4DF2-93D2-8D52B177E1FD}" dt="2023-11-22T14:30:39.732" v="3057" actId="1076"/>
          <ac:spMkLst>
            <pc:docMk/>
            <pc:sldMk cId="3027026049" sldId="276"/>
            <ac:spMk id="6" creationId="{0851CD3C-A891-56CD-DACA-D3F0607FD5BD}"/>
          </ac:spMkLst>
        </pc:spChg>
        <pc:spChg chg="add del mod">
          <ac:chgData name="Jef Deckers" userId="504ca69a-70bb-4836-993b-a0ab5c211ebd" providerId="ADAL" clId="{3CBC8968-E6E2-4DF2-93D2-8D52B177E1FD}" dt="2023-11-22T12:00:51.611" v="2416" actId="478"/>
          <ac:spMkLst>
            <pc:docMk/>
            <pc:sldMk cId="3027026049" sldId="276"/>
            <ac:spMk id="7" creationId="{7E4BDEB8-ED76-D1C3-0F0E-1CD59E619367}"/>
          </ac:spMkLst>
        </pc:spChg>
        <pc:spChg chg="add del mod">
          <ac:chgData name="Jef Deckers" userId="504ca69a-70bb-4836-993b-a0ab5c211ebd" providerId="ADAL" clId="{3CBC8968-E6E2-4DF2-93D2-8D52B177E1FD}" dt="2023-11-22T12:00:53.018" v="2417" actId="478"/>
          <ac:spMkLst>
            <pc:docMk/>
            <pc:sldMk cId="3027026049" sldId="276"/>
            <ac:spMk id="11" creationId="{47A51AFA-D233-F678-58AD-11707B763566}"/>
          </ac:spMkLst>
        </pc:spChg>
        <pc:cxnChg chg="mod">
          <ac:chgData name="Jef Deckers" userId="504ca69a-70bb-4836-993b-a0ab5c211ebd" providerId="ADAL" clId="{3CBC8968-E6E2-4DF2-93D2-8D52B177E1FD}" dt="2023-11-22T14:30:38.117" v="3056" actId="1076"/>
          <ac:cxnSpMkLst>
            <pc:docMk/>
            <pc:sldMk cId="3027026049" sldId="276"/>
            <ac:cxnSpMk id="8" creationId="{2CED2796-43C4-B266-ED91-6574A23FA413}"/>
          </ac:cxnSpMkLst>
        </pc:cxnChg>
        <pc:cxnChg chg="mod">
          <ac:chgData name="Jef Deckers" userId="504ca69a-70bb-4836-993b-a0ab5c211ebd" providerId="ADAL" clId="{3CBC8968-E6E2-4DF2-93D2-8D52B177E1FD}" dt="2023-11-22T14:30:43.245" v="3058" actId="1076"/>
          <ac:cxnSpMkLst>
            <pc:docMk/>
            <pc:sldMk cId="3027026049" sldId="276"/>
            <ac:cxnSpMk id="9" creationId="{9CD1EB44-1D54-4E0F-3671-4A350974BF24}"/>
          </ac:cxnSpMkLst>
        </pc:cxnChg>
        <pc:cxnChg chg="mod">
          <ac:chgData name="Jef Deckers" userId="504ca69a-70bb-4836-993b-a0ab5c211ebd" providerId="ADAL" clId="{3CBC8968-E6E2-4DF2-93D2-8D52B177E1FD}" dt="2023-11-22T14:30:46.075" v="3059" actId="1076"/>
          <ac:cxnSpMkLst>
            <pc:docMk/>
            <pc:sldMk cId="3027026049" sldId="276"/>
            <ac:cxnSpMk id="10" creationId="{76B7D6F7-D971-10DB-BDE5-8DC44604D4BE}"/>
          </ac:cxnSpMkLst>
        </pc:cxnChg>
      </pc:sldChg>
      <pc:sldChg chg="add del">
        <pc:chgData name="Jef Deckers" userId="504ca69a-70bb-4836-993b-a0ab5c211ebd" providerId="ADAL" clId="{3CBC8968-E6E2-4DF2-93D2-8D52B177E1FD}" dt="2023-11-22T14:31:49.421" v="3075" actId="47"/>
        <pc:sldMkLst>
          <pc:docMk/>
          <pc:sldMk cId="3288963712" sldId="277"/>
        </pc:sldMkLst>
      </pc:sldChg>
      <pc:sldChg chg="addSp delSp modSp add mod ord">
        <pc:chgData name="Jef Deckers" userId="504ca69a-70bb-4836-993b-a0ab5c211ebd" providerId="ADAL" clId="{3CBC8968-E6E2-4DF2-93D2-8D52B177E1FD}" dt="2023-11-23T13:35:13.497" v="3179"/>
        <pc:sldMkLst>
          <pc:docMk/>
          <pc:sldMk cId="2559792122" sldId="278"/>
        </pc:sldMkLst>
        <pc:spChg chg="mod">
          <ac:chgData name="Jef Deckers" userId="504ca69a-70bb-4836-993b-a0ab5c211ebd" providerId="ADAL" clId="{3CBC8968-E6E2-4DF2-93D2-8D52B177E1FD}" dt="2023-11-22T14:19:55.030" v="2693" actId="6549"/>
          <ac:spMkLst>
            <pc:docMk/>
            <pc:sldMk cId="2559792122" sldId="278"/>
            <ac:spMk id="3" creationId="{48CFFCE8-D2CA-44B2-A60C-583B949ECD2C}"/>
          </ac:spMkLst>
        </pc:spChg>
        <pc:spChg chg="add del">
          <ac:chgData name="Jef Deckers" userId="504ca69a-70bb-4836-993b-a0ab5c211ebd" providerId="ADAL" clId="{3CBC8968-E6E2-4DF2-93D2-8D52B177E1FD}" dt="2023-11-22T14:19:48.151" v="2692" actId="22"/>
          <ac:spMkLst>
            <pc:docMk/>
            <pc:sldMk cId="2559792122" sldId="278"/>
            <ac:spMk id="8" creationId="{EA90376D-D39A-2AD7-B74E-A8C23A300BC2}"/>
          </ac:spMkLst>
        </pc:spChg>
        <pc:spChg chg="del">
          <ac:chgData name="Jef Deckers" userId="504ca69a-70bb-4836-993b-a0ab5c211ebd" providerId="ADAL" clId="{3CBC8968-E6E2-4DF2-93D2-8D52B177E1FD}" dt="2023-11-22T14:26:01.254" v="2854" actId="478"/>
          <ac:spMkLst>
            <pc:docMk/>
            <pc:sldMk cId="2559792122" sldId="278"/>
            <ac:spMk id="10" creationId="{23653C5A-2604-F05B-ED15-559B8F29CEA0}"/>
          </ac:spMkLst>
        </pc:spChg>
        <pc:spChg chg="add mod">
          <ac:chgData name="Jef Deckers" userId="504ca69a-70bb-4836-993b-a0ab5c211ebd" providerId="ADAL" clId="{3CBC8968-E6E2-4DF2-93D2-8D52B177E1FD}" dt="2023-11-22T14:26:20.651" v="2862" actId="14100"/>
          <ac:spMkLst>
            <pc:docMk/>
            <pc:sldMk cId="2559792122" sldId="278"/>
            <ac:spMk id="11" creationId="{55B693FD-70EC-81BA-9A8C-18D8DBEE0799}"/>
          </ac:spMkLst>
        </pc:spChg>
        <pc:spChg chg="add mod">
          <ac:chgData name="Jef Deckers" userId="504ca69a-70bb-4836-993b-a0ab5c211ebd" providerId="ADAL" clId="{3CBC8968-E6E2-4DF2-93D2-8D52B177E1FD}" dt="2023-11-22T14:26:13.606" v="2861" actId="692"/>
          <ac:spMkLst>
            <pc:docMk/>
            <pc:sldMk cId="2559792122" sldId="278"/>
            <ac:spMk id="12" creationId="{B1E76D90-E8B1-7ECD-3927-18A3CC46851A}"/>
          </ac:spMkLst>
        </pc:spChg>
        <pc:picChg chg="del">
          <ac:chgData name="Jef Deckers" userId="504ca69a-70bb-4836-993b-a0ab5c211ebd" providerId="ADAL" clId="{3CBC8968-E6E2-4DF2-93D2-8D52B177E1FD}" dt="2023-11-22T14:19:44.449" v="2690" actId="478"/>
          <ac:picMkLst>
            <pc:docMk/>
            <pc:sldMk cId="2559792122" sldId="278"/>
            <ac:picMk id="9" creationId="{336C44E1-4E87-6161-7299-C1D27A1EFE41}"/>
          </ac:picMkLst>
        </pc:picChg>
      </pc:sldChg>
      <pc:sldChg chg="addSp delSp modSp add mod ord">
        <pc:chgData name="Jef Deckers" userId="504ca69a-70bb-4836-993b-a0ab5c211ebd" providerId="ADAL" clId="{3CBC8968-E6E2-4DF2-93D2-8D52B177E1FD}" dt="2023-11-23T12:59:41.509" v="3175" actId="692"/>
        <pc:sldMkLst>
          <pc:docMk/>
          <pc:sldMk cId="1613810609" sldId="279"/>
        </pc:sldMkLst>
        <pc:spChg chg="add del mod">
          <ac:chgData name="Jef Deckers" userId="504ca69a-70bb-4836-993b-a0ab5c211ebd" providerId="ADAL" clId="{3CBC8968-E6E2-4DF2-93D2-8D52B177E1FD}" dt="2023-11-23T12:59:30.328" v="3174" actId="478"/>
          <ac:spMkLst>
            <pc:docMk/>
            <pc:sldMk cId="1613810609" sldId="279"/>
            <ac:spMk id="5" creationId="{92FE7989-154F-F5D7-8F04-1B60F8635473}"/>
          </ac:spMkLst>
        </pc:spChg>
        <pc:spChg chg="add mod">
          <ac:chgData name="Jef Deckers" userId="504ca69a-70bb-4836-993b-a0ab5c211ebd" providerId="ADAL" clId="{3CBC8968-E6E2-4DF2-93D2-8D52B177E1FD}" dt="2023-11-22T14:33:25.221" v="3081" actId="1076"/>
          <ac:spMkLst>
            <pc:docMk/>
            <pc:sldMk cId="1613810609" sldId="279"/>
            <ac:spMk id="6" creationId="{23286178-3B80-370A-BD16-56C5421E5B17}"/>
          </ac:spMkLst>
        </pc:spChg>
        <pc:spChg chg="add mod">
          <ac:chgData name="Jef Deckers" userId="504ca69a-70bb-4836-993b-a0ab5c211ebd" providerId="ADAL" clId="{3CBC8968-E6E2-4DF2-93D2-8D52B177E1FD}" dt="2023-11-23T12:59:41.509" v="3175" actId="692"/>
          <ac:spMkLst>
            <pc:docMk/>
            <pc:sldMk cId="1613810609" sldId="279"/>
            <ac:spMk id="7" creationId="{FC468AFA-7C86-661E-CF5C-ECAAADBDF5E4}"/>
          </ac:spMkLst>
        </pc:spChg>
      </pc:sldChg>
      <pc:sldChg chg="addSp delSp modSp add mod ord">
        <pc:chgData name="Jef Deckers" userId="504ca69a-70bb-4836-993b-a0ab5c211ebd" providerId="ADAL" clId="{3CBC8968-E6E2-4DF2-93D2-8D52B177E1FD}" dt="2023-11-23T12:59:59.822" v="3177" actId="1076"/>
        <pc:sldMkLst>
          <pc:docMk/>
          <pc:sldMk cId="1992653195" sldId="280"/>
        </pc:sldMkLst>
        <pc:spChg chg="mod">
          <ac:chgData name="Jef Deckers" userId="504ca69a-70bb-4836-993b-a0ab5c211ebd" providerId="ADAL" clId="{3CBC8968-E6E2-4DF2-93D2-8D52B177E1FD}" dt="2023-11-23T12:59:49.060" v="3176" actId="692"/>
          <ac:spMkLst>
            <pc:docMk/>
            <pc:sldMk cId="1992653195" sldId="280"/>
            <ac:spMk id="5" creationId="{92FE7989-154F-F5D7-8F04-1B60F8635473}"/>
          </ac:spMkLst>
        </pc:spChg>
        <pc:spChg chg="mod">
          <ac:chgData name="Jef Deckers" userId="504ca69a-70bb-4836-993b-a0ab5c211ebd" providerId="ADAL" clId="{3CBC8968-E6E2-4DF2-93D2-8D52B177E1FD}" dt="2023-11-23T12:59:59.822" v="3177" actId="1076"/>
          <ac:spMkLst>
            <pc:docMk/>
            <pc:sldMk cId="1992653195" sldId="280"/>
            <ac:spMk id="6" creationId="{23286178-3B80-370A-BD16-56C5421E5B17}"/>
          </ac:spMkLst>
        </pc:spChg>
        <pc:spChg chg="add mod">
          <ac:chgData name="Jef Deckers" userId="504ca69a-70bb-4836-993b-a0ab5c211ebd" providerId="ADAL" clId="{3CBC8968-E6E2-4DF2-93D2-8D52B177E1FD}" dt="2023-11-22T14:32:19.406" v="3077" actId="14100"/>
          <ac:spMkLst>
            <pc:docMk/>
            <pc:sldMk cId="1992653195" sldId="280"/>
            <ac:spMk id="7" creationId="{97157AB7-0BDD-3EC7-DF6B-EA92229B8D4A}"/>
          </ac:spMkLst>
        </pc:spChg>
        <pc:spChg chg="add mod">
          <ac:chgData name="Jef Deckers" userId="504ca69a-70bb-4836-993b-a0ab5c211ebd" providerId="ADAL" clId="{3CBC8968-E6E2-4DF2-93D2-8D52B177E1FD}" dt="2023-11-22T14:31:23.539" v="3065" actId="1076"/>
          <ac:spMkLst>
            <pc:docMk/>
            <pc:sldMk cId="1992653195" sldId="280"/>
            <ac:spMk id="11" creationId="{46FE1E6B-41B6-E7C7-3C19-82B026C3632E}"/>
          </ac:spMkLst>
        </pc:spChg>
        <pc:spChg chg="add del mod">
          <ac:chgData name="Jef Deckers" userId="504ca69a-70bb-4836-993b-a0ab5c211ebd" providerId="ADAL" clId="{3CBC8968-E6E2-4DF2-93D2-8D52B177E1FD}" dt="2023-11-22T14:31:41.133" v="3073" actId="478"/>
          <ac:spMkLst>
            <pc:docMk/>
            <pc:sldMk cId="1992653195" sldId="280"/>
            <ac:spMk id="12" creationId="{311465EA-7161-DA19-9679-497FFA4F58C3}"/>
          </ac:spMkLst>
        </pc:spChg>
        <pc:spChg chg="add mod">
          <ac:chgData name="Jef Deckers" userId="504ca69a-70bb-4836-993b-a0ab5c211ebd" providerId="ADAL" clId="{3CBC8968-E6E2-4DF2-93D2-8D52B177E1FD}" dt="2023-11-23T12:57:44.480" v="3172" actId="1076"/>
          <ac:spMkLst>
            <pc:docMk/>
            <pc:sldMk cId="1992653195" sldId="280"/>
            <ac:spMk id="12" creationId="{89AFA10D-DB83-B88A-7A7C-334C4974CD06}"/>
          </ac:spMkLst>
        </pc:spChg>
      </pc:sldChg>
      <pc:sldChg chg="addSp modSp mod">
        <pc:chgData name="Jef Deckers" userId="504ca69a-70bb-4836-993b-a0ab5c211ebd" providerId="ADAL" clId="{3CBC8968-E6E2-4DF2-93D2-8D52B177E1FD}" dt="2023-11-23T12:56:33.460" v="3161" actId="207"/>
        <pc:sldMkLst>
          <pc:docMk/>
          <pc:sldMk cId="2602525365" sldId="281"/>
        </pc:sldMkLst>
        <pc:spChg chg="mod">
          <ac:chgData name="Jef Deckers" userId="504ca69a-70bb-4836-993b-a0ab5c211ebd" providerId="ADAL" clId="{3CBC8968-E6E2-4DF2-93D2-8D52B177E1FD}" dt="2023-11-23T12:53:56.352" v="3082"/>
          <ac:spMkLst>
            <pc:docMk/>
            <pc:sldMk cId="2602525365" sldId="281"/>
            <ac:spMk id="2" creationId="{10886AD4-1648-06DD-2AE0-624FDB89D9B9}"/>
          </ac:spMkLst>
        </pc:spChg>
        <pc:spChg chg="mod">
          <ac:chgData name="Jef Deckers" userId="504ca69a-70bb-4836-993b-a0ab5c211ebd" providerId="ADAL" clId="{3CBC8968-E6E2-4DF2-93D2-8D52B177E1FD}" dt="2023-11-23T12:56:33.460" v="3161" actId="207"/>
          <ac:spMkLst>
            <pc:docMk/>
            <pc:sldMk cId="2602525365" sldId="281"/>
            <ac:spMk id="3" creationId="{5D8CE6D7-928E-D839-8277-0504A0F62FF9}"/>
          </ac:spMkLst>
        </pc:spChg>
        <pc:picChg chg="add mod">
          <ac:chgData name="Jef Deckers" userId="504ca69a-70bb-4836-993b-a0ab5c211ebd" providerId="ADAL" clId="{3CBC8968-E6E2-4DF2-93D2-8D52B177E1FD}" dt="2023-11-23T12:55:59.367" v="3086" actId="1076"/>
          <ac:picMkLst>
            <pc:docMk/>
            <pc:sldMk cId="2602525365" sldId="281"/>
            <ac:picMk id="6" creationId="{D247633F-EE71-C807-31A4-F6E8BA79B5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0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 - with Deivi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E265-BF3E-0346-9265-2879512F926A}"/>
              </a:ext>
            </a:extLst>
          </p:cNvPr>
          <p:cNvGrpSpPr/>
          <p:nvPr/>
        </p:nvGrpSpPr>
        <p:grpSpPr>
          <a:xfrm>
            <a:off x="242717" y="-1"/>
            <a:ext cx="10299778" cy="6882203"/>
            <a:chOff x="242717" y="-1"/>
            <a:chExt cx="10299778" cy="68822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CDEE2-3919-7C44-935E-48DF3052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771"/>
            <a:stretch/>
          </p:blipFill>
          <p:spPr>
            <a:xfrm>
              <a:off x="2759570" y="4494601"/>
              <a:ext cx="6322984" cy="2387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95467B-F804-344E-9224-E143E2C0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183"/>
            <a:stretch/>
          </p:blipFill>
          <p:spPr>
            <a:xfrm>
              <a:off x="6372419" y="0"/>
              <a:ext cx="4170076" cy="2374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8B3FA-39A7-C14B-8464-1E7CEC378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80"/>
            <a:stretch/>
          </p:blipFill>
          <p:spPr>
            <a:xfrm>
              <a:off x="242717" y="-1"/>
              <a:ext cx="2901388" cy="47914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presentation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79C90-2ABC-9044-B12A-55243AA9ECBD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808701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chapter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52A7070D-E964-8C4F-A350-4A6A814CD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##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94362-9E2B-5A40-A5BB-E6C7D6BBC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0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Gree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chapter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##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AC0927-9F23-B44D-86A2-438191D36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BC2C601-C265-1B43-80CE-D7375FD866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83227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Purple">
    <p:bg>
      <p:bgPr>
        <a:solidFill>
          <a:srgbClr val="788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chapter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##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9883471E-F6C9-7C4F-9CEB-B8A0A655F2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3E94A3-11B9-F74C-A6F0-5DC5B896B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09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Yellow">
    <p:bg>
      <p:bgPr>
        <a:solidFill>
          <a:srgbClr val="F9C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GB"/>
              <a:t>Title of the chapter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Chapter ##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CEEA23A-392D-964A-B7FE-742FB2C73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088FD5-11A1-474E-8EB2-3E43E7D82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96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Light Blu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5038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chapter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5038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5038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##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8CEEA23A-392D-964A-B7FE-742FB2C735F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7A671E-F0AA-B448-BE6C-09CA0611E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FD7109-2CC1-4297-3123-34263F1CCF44}"/>
              </a:ext>
            </a:extLst>
          </p:cNvPr>
          <p:cNvSpPr txBox="1"/>
          <p:nvPr/>
        </p:nvSpPr>
        <p:spPr>
          <a:xfrm>
            <a:off x="538480" y="71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endParaRPr lang="en-GB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276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0478905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E912-47D0-204E-BE82-9B0B68DB5FF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436003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9" y="1867194"/>
            <a:ext cx="5605148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D46833D-AA8A-8D4F-8006-40B94213F4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1960775"/>
            <a:ext cx="5244935" cy="4054082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67A12F-59E8-9F4A-B73B-3507225CF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D85E9DB-29FE-EC40-A9E1-347DE3CBE1C4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88436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9" y="1867194"/>
            <a:ext cx="6312186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BD46833D-AA8A-8D4F-8006-40B94213F4D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6892" y="1960774"/>
            <a:ext cx="4525108" cy="1944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1C466C9B-088D-8D45-9C71-61166198234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6891" y="4092918"/>
            <a:ext cx="4525108" cy="1944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5FEA983-8DBE-614C-9789-CCFDE5348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38AFB2C-32CF-BD44-88A9-EA2B22C12EBB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233821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4808843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E7869743-128B-654A-8DCE-DD71A42FBA7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09881" y="1898650"/>
            <a:ext cx="5486819" cy="4116207"/>
          </a:xfrm>
        </p:spPr>
        <p:txBody>
          <a:bodyPr tIns="46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chart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115189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13" name="Table Placeholder 7">
            <a:extLst>
              <a:ext uri="{FF2B5EF4-FFF2-40B4-BE49-F238E27FC236}">
                <a16:creationId xmlns:a16="http://schemas.microsoft.com/office/drawing/2014/main" id="{BFC21DE4-81B4-AF45-812B-48075F4C411B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27125" y="1866900"/>
            <a:ext cx="9926062" cy="4148138"/>
          </a:xfrm>
        </p:spPr>
        <p:txBody>
          <a:bodyPr tIns="288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Click icon to insert  table</a:t>
            </a:r>
          </a:p>
        </p:txBody>
      </p:sp>
    </p:spTree>
    <p:extLst>
      <p:ext uri="{BB962C8B-B14F-4D97-AF65-F5344CB8AC3E}">
        <p14:creationId xmlns:p14="http://schemas.microsoft.com/office/powerpoint/2010/main" val="3066747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10478905" cy="4147663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53E912-47D0-204E-BE82-9B0B68DB5FF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320820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10443734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C98EF9-5793-A74A-AA68-445F763B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B5D4BE-96CE-B146-96E8-5AFF4FCFD6B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3191624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5641019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77C0D3C-4701-C242-B15C-5DB4A0FFC0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1611984"/>
            <a:ext cx="5244935" cy="4402873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E5BF-4822-5C4A-9978-5C832A365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9B7960-71E9-B047-A1BF-AA943739DBB0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87507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6292090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B9CC72C-C902-0F4E-A0F6-A88EF385CCE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6892" y="1649843"/>
            <a:ext cx="4525108" cy="208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4F310A7-07BB-4D40-963C-3D7EB8AD0C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6891" y="3942761"/>
            <a:ext cx="4525108" cy="208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6F6FB2-284E-904E-8C42-029BDAF58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619C19-790A-2942-A71F-67018BBC2556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83860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5B1B9-1D9F-1D44-9B82-9310CF8FA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520042"/>
            <a:ext cx="4948962" cy="4494815"/>
          </a:xfrm>
        </p:spPr>
        <p:txBody>
          <a:bodyPr>
            <a:normAutofit/>
          </a:bodyPr>
          <a:lstStyle>
            <a:lvl1pPr marL="271463" indent="-271463"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>
                <a:solidFill>
                  <a:schemeClr val="accent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accent5"/>
              </a:buClr>
              <a:tabLst/>
              <a:defRPr sz="1800">
                <a:solidFill>
                  <a:schemeClr val="accent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>
                <a:solidFill>
                  <a:schemeClr val="accent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accent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Chart Placeholder 9">
            <a:extLst>
              <a:ext uri="{FF2B5EF4-FFF2-40B4-BE49-F238E27FC236}">
                <a16:creationId xmlns:a16="http://schemas.microsoft.com/office/drawing/2014/main" id="{25FF5F77-0C36-C648-97CC-7317D9CA4B1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6209881" y="1520042"/>
            <a:ext cx="5486819" cy="4494815"/>
          </a:xfrm>
        </p:spPr>
        <p:txBody>
          <a:bodyPr tIns="468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chart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A166D3-E4BB-9640-BF04-9836D98D39A3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78164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04237E-6FD3-A74D-8472-EEB0B2B57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A166D3-E4BB-9640-BF04-9836D98D39A3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10" name="Table Placeholder 7">
            <a:extLst>
              <a:ext uri="{FF2B5EF4-FFF2-40B4-BE49-F238E27FC236}">
                <a16:creationId xmlns:a16="http://schemas.microsoft.com/office/drawing/2014/main" id="{C20B2B7C-1923-EE4E-A3C6-68B36BDFFB2A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1127125" y="1545939"/>
            <a:ext cx="9926062" cy="4469099"/>
          </a:xfrm>
        </p:spPr>
        <p:txBody>
          <a:bodyPr tIns="288000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GB"/>
              <a:t>Click icon to insert  table</a:t>
            </a:r>
          </a:p>
        </p:txBody>
      </p:sp>
    </p:spTree>
    <p:extLst>
      <p:ext uri="{BB962C8B-B14F-4D97-AF65-F5344CB8AC3E}">
        <p14:creationId xmlns:p14="http://schemas.microsoft.com/office/powerpoint/2010/main" val="30719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2702846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DD6ED-F8F1-144E-9BB9-DBCBA3837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158" y="234501"/>
            <a:ext cx="8538354" cy="881784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FDFC-5640-B844-8A89-1C97A14F0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7104496"/>
            <a:ext cx="2743200" cy="365125"/>
          </a:xfrm>
        </p:spPr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65941-F347-B44E-8D5D-FB7F9F8E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7104496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139F4-B41C-B14C-B581-6CFBA3FC0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7104496"/>
            <a:ext cx="2743200" cy="365125"/>
          </a:xfrm>
        </p:spPr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FED67C-E4C0-1A48-9582-F60B9FAA8A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033163" y="1138492"/>
            <a:ext cx="8110837" cy="558217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B6BB97-4A46-434A-BFA4-E07824FAC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B175C6-1ED0-1442-A78A-E571A3A1401A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accent1"/>
                </a:solidFill>
              </a:rPr>
              <a:t>vito.be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6993C-4425-C344-938D-0C1FC7052A4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3158" y="3748178"/>
            <a:ext cx="9877425" cy="72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6FA83F-B333-7F4F-B938-9EB51B5130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5417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71243D7-1271-4443-A1A3-D61ADE36B7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1823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C64754B0-73A0-D74A-A2E7-47D53038EF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8938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/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FF19183-ABF7-854F-A393-30E0C9B1FF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09800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EF5A605-8BB5-E142-A20D-AC83F50A5C8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61653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7325FB54-CCB0-0D47-92B4-1170D2063C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458059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6C10A245-54AE-A841-BA3B-2BC6B6B5B8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77889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63C9C43D-ADCF-B449-9067-BAE811640F2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474295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98085A7C-665C-9B4C-8194-E3F78D17544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94125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06DBA024-E318-C040-B6DC-998C557D2A4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0531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0014FD0-E64F-4C45-A6E1-329A4CE030A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310361" y="316419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BB96F171-8CB9-6C4E-AD18-831364B410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506767" y="2126363"/>
            <a:ext cx="1638300" cy="983458"/>
          </a:xfrm>
        </p:spPr>
        <p:txBody>
          <a:bodyPr anchor="b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85FFF75B-3794-7E49-AF19-BF2C771D29F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22442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634CF6AF-5661-3E4D-83DB-C15E16D3462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3304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638DB5C9-0165-2B43-971A-AD22AD11298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435946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3542C71-F6D0-FE4C-AC39-99A6F427CCB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6808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DC40323E-33C7-3348-B410-E2E65DEAE52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449450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2DA1606-0568-4242-9820-9C583D0FB95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50312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F2D8B01B-F61D-4446-A53C-DD3C3858A5A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462954" y="4476823"/>
            <a:ext cx="1638300" cy="983458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  <a:lvl2pPr marL="12700" indent="0" algn="ctr">
              <a:buFontTx/>
              <a:buNone/>
              <a:tabLst/>
              <a:defRPr sz="1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5E7831FC-2811-6346-A2FE-6EB21E476F7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63816" y="3784754"/>
            <a:ext cx="36000" cy="6120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/>
            </a:lvl1pPr>
          </a:lstStyle>
          <a:p>
            <a:pPr lvl="0"/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61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insert a picture (light)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8EC50-517F-F84F-B8B9-5240B652E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24" y="6259223"/>
            <a:ext cx="1412939" cy="415619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710459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/>
              <a:t>Click icon to insert a picture (dark)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B5F8EC50-517F-F84F-B8B9-5240B652E9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824" y="6259223"/>
            <a:ext cx="1412939" cy="415619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055867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9641C00-5DFE-1B46-B878-411155246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40803-8A02-5C44-9186-CF4BD18FCFF6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31B85F-B31A-7242-AE18-96479867B43D}"/>
              </a:ext>
            </a:extLst>
          </p:cNvPr>
          <p:cNvGrpSpPr/>
          <p:nvPr/>
        </p:nvGrpSpPr>
        <p:grpSpPr>
          <a:xfrm>
            <a:off x="3779987" y="521625"/>
            <a:ext cx="5652017" cy="5726267"/>
            <a:chOff x="7306220" y="1109826"/>
            <a:chExt cx="4306745" cy="436332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63F73-2594-A343-84CF-38293047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58616" y="4315366"/>
              <a:ext cx="2643890" cy="11577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F1567-C7EB-CC44-8B56-485DCE07D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69291" y="1109826"/>
              <a:ext cx="1743674" cy="231917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F3218-E974-5F4D-85AB-7D1553E1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06220" y="1198661"/>
              <a:ext cx="1213185" cy="3240817"/>
            </a:xfrm>
            <a:prstGeom prst="rect">
              <a:avLst/>
            </a:prstGeom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1CF03-8A8E-1846-A7BE-8DF1908583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6057" y="1684860"/>
            <a:ext cx="3890963" cy="30436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20018097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screen for l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5B27-55F7-724E-8B45-AA5AAB00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BDF4-55DA-7C40-95B8-7EA499D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11B4-8FE1-5F44-8D05-4A88F62F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1257"/>
            <a:ext cx="12192000" cy="7119257"/>
          </a:xfrm>
          <a:solidFill>
            <a:schemeClr val="bg1"/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the white surface  -&gt; Insert  -&gt; Picture (light)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0286E-C4A4-5343-86AD-AE3D28F3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4170" y="2784268"/>
            <a:ext cx="4383660" cy="1289464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1628889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Take-Away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0317-7E91-7246-90E6-A5DAE52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7" y="2624137"/>
            <a:ext cx="3185988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B6BD-08EB-B740-8326-E11FF8C2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646E38-F0C4-8640-B269-678413E0FDA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bg1"/>
                </a:solidFill>
              </a:rPr>
              <a:t>vito.be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B7159C-7415-8844-A680-A08956B1D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144" y="1355168"/>
            <a:ext cx="7216540" cy="4147663"/>
          </a:xfrm>
        </p:spPr>
        <p:txBody>
          <a:bodyPr anchor="ctr">
            <a:normAutofit/>
          </a:bodyPr>
          <a:lstStyle>
            <a:lvl1pPr marL="271463" indent="-271463">
              <a:spcBef>
                <a:spcPts val="700"/>
              </a:spcBef>
              <a:buClr>
                <a:schemeClr val="bg1"/>
              </a:buClr>
              <a:buFont typeface="Wingdings" pitchFamily="2" charset="2"/>
              <a:buChar char="§"/>
              <a:tabLst/>
              <a:defRPr sz="2000">
                <a:solidFill>
                  <a:schemeClr val="bg1"/>
                </a:solidFill>
              </a:defRPr>
            </a:lvl1pPr>
            <a:lvl2pPr marL="498475" indent="-227013">
              <a:spcBef>
                <a:spcPts val="700"/>
              </a:spcBef>
              <a:buClr>
                <a:schemeClr val="bg1"/>
              </a:buClr>
              <a:tabLst/>
              <a:defRPr sz="1800">
                <a:solidFill>
                  <a:schemeClr val="bg1"/>
                </a:solidFill>
              </a:defRPr>
            </a:lvl2pPr>
            <a:lvl3pPr marL="758825" indent="-225425">
              <a:spcBef>
                <a:spcPts val="700"/>
              </a:spcBef>
              <a:buClr>
                <a:schemeClr val="bg1"/>
              </a:buClr>
              <a:buFont typeface="System Font Regular"/>
              <a:buChar char="-"/>
              <a:tabLst/>
              <a:defRPr sz="1600">
                <a:solidFill>
                  <a:schemeClr val="bg1"/>
                </a:solidFill>
              </a:defRPr>
            </a:lvl3pPr>
            <a:lvl4pPr marL="984250" indent="-225425">
              <a:spcBef>
                <a:spcPts val="700"/>
              </a:spcBef>
              <a:buClr>
                <a:schemeClr val="bg1"/>
              </a:buClr>
              <a:buFont typeface="Courier New" panose="02070309020205020404" pitchFamily="49" charset="0"/>
              <a:buChar char="o"/>
              <a:tabLst/>
              <a:defRPr sz="1400">
                <a:solidFill>
                  <a:schemeClr val="bg1"/>
                </a:solidFill>
              </a:defRPr>
            </a:lvl4pPr>
            <a:lvl5pPr>
              <a:buClr>
                <a:schemeClr val="accent5"/>
              </a:buCl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77744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Detail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1FC91BE-06A8-A04E-A4FA-2E17E7FB40BD}"/>
              </a:ext>
            </a:extLst>
          </p:cNvPr>
          <p:cNvGrpSpPr/>
          <p:nvPr/>
        </p:nvGrpSpPr>
        <p:grpSpPr>
          <a:xfrm>
            <a:off x="0" y="-1"/>
            <a:ext cx="10646006" cy="6858001"/>
            <a:chOff x="0" y="-1"/>
            <a:chExt cx="10646006" cy="68580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763F73-2594-A343-84CF-3829304795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597"/>
            <a:stretch/>
          </p:blipFill>
          <p:spPr>
            <a:xfrm>
              <a:off x="2480094" y="4144510"/>
              <a:ext cx="6634129" cy="271349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5F1567-C7EB-CC44-8B56-485DCE07D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7000"/>
            <a:stretch/>
          </p:blipFill>
          <p:spPr>
            <a:xfrm>
              <a:off x="6270726" y="-1"/>
              <a:ext cx="4375280" cy="192041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DF3218-E974-5F4D-85AB-7D1553E15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276" t="45205"/>
            <a:stretch/>
          </p:blipFill>
          <p:spPr>
            <a:xfrm>
              <a:off x="0" y="-1"/>
              <a:ext cx="2883551" cy="445593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6005" y="1736727"/>
            <a:ext cx="5569525" cy="1237586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</a:t>
            </a:r>
            <a:br>
              <a:rPr lang="en-GB"/>
            </a:br>
            <a:r>
              <a:rPr lang="en-GB"/>
              <a:t>Dank u</a:t>
            </a:r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6005" y="3635079"/>
            <a:ext cx="4340001" cy="1046162"/>
          </a:xfrm>
        </p:spPr>
        <p:txBody>
          <a:bodyPr>
            <a:normAutofit/>
          </a:bodyPr>
          <a:lstStyle>
            <a:lvl1pPr marL="0" indent="0">
              <a:spcBef>
                <a:spcPts val="400"/>
              </a:spcBef>
              <a:buFontTx/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Contact details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41C00-5DFE-1B46-B878-411155246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040803-8A02-5C44-9186-CF4BD18FCFF6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7262049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troscreen for dark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D5B27-55F7-724E-8B45-AA5AAB007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7BDF4-55DA-7C40-95B8-7EA499D7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11B4-8FE1-5F44-8D05-4A88F62F3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F6C448-6586-834C-9B17-D15F58B9BB1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1257"/>
            <a:ext cx="12192000" cy="7119257"/>
          </a:xfrm>
          <a:solidFill>
            <a:schemeClr val="bg1">
              <a:lumMod val="85000"/>
              <a:alpha val="78093"/>
            </a:schemeClr>
          </a:solidFill>
        </p:spPr>
        <p:txBody>
          <a:bodyPr tIns="7200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GB" noProof="0"/>
              <a:t>Click the grey surface  -&gt; Insert  -&gt; Picture (dark)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60286E-C4A4-5343-86AD-AE3D28F314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4170" y="2784268"/>
            <a:ext cx="4383660" cy="1289464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123039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creen - with Deivi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DA2E265-BF3E-0346-9265-2879512F926A}"/>
              </a:ext>
            </a:extLst>
          </p:cNvPr>
          <p:cNvGrpSpPr/>
          <p:nvPr/>
        </p:nvGrpSpPr>
        <p:grpSpPr>
          <a:xfrm>
            <a:off x="242717" y="-1"/>
            <a:ext cx="10299778" cy="6882203"/>
            <a:chOff x="242717" y="-1"/>
            <a:chExt cx="10299778" cy="688220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ACDEE2-3919-7C44-935E-48DF3052F6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771"/>
            <a:stretch/>
          </p:blipFill>
          <p:spPr>
            <a:xfrm>
              <a:off x="2759570" y="4494601"/>
              <a:ext cx="6322984" cy="238760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695467B-F804-344E-9224-E143E2C0D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7183"/>
            <a:stretch/>
          </p:blipFill>
          <p:spPr>
            <a:xfrm>
              <a:off x="6372419" y="0"/>
              <a:ext cx="4170076" cy="237481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18B3FA-39A7-C14B-8464-1E7CEC378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8180"/>
            <a:stretch/>
          </p:blipFill>
          <p:spPr>
            <a:xfrm>
              <a:off x="242717" y="-1"/>
              <a:ext cx="2901388" cy="479142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presentation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379C90-2ABC-9044-B12A-55243AA9ECBD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4226259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6267369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presentation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6267369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1265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43CD00-4249-7241-BECB-D18BD8215A27}"/>
              </a:ext>
            </a:extLst>
          </p:cNvPr>
          <p:cNvSpPr txBox="1"/>
          <p:nvPr/>
        </p:nvSpPr>
        <p:spPr>
          <a:xfrm>
            <a:off x="10289073" y="6099911"/>
            <a:ext cx="1426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GB" sz="2400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1045831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creen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8AA50-4DB8-474D-8106-48F72F525A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7125" y="1122363"/>
            <a:ext cx="568431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presentation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DC020-0DEB-684D-9699-F5F7DBECF8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7125" y="3602039"/>
            <a:ext cx="5684314" cy="7443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</a:t>
            </a:r>
            <a:endParaRPr lang="fr-F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C0870B7-099C-6B41-BC26-3741DD67FA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125" y="4512438"/>
            <a:ext cx="5166162" cy="808037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B97DBE-CE18-664E-B3DE-0B7964E48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947" y="6097520"/>
            <a:ext cx="1784355" cy="52489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AA77A93-94C7-D64F-8087-DB49B7D39A6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8323" y="0"/>
            <a:ext cx="4983678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on the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29842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0317-7E91-7246-90E6-A5DAE52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416" y="2624137"/>
            <a:ext cx="3932237" cy="1600200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AB6BD-08EB-B740-8326-E11FF8C2D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DEE633-E943-A341-94F8-654579D2B7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45125" y="965341"/>
            <a:ext cx="6172200" cy="4912948"/>
          </a:xfrm>
        </p:spPr>
        <p:txBody>
          <a:bodyPr anchor="ctr"/>
          <a:lstStyle>
            <a:lvl1pPr marL="449263" indent="-449263">
              <a:buFont typeface="+mj-lt"/>
              <a:buAutoNum type="arabicPeriod"/>
              <a:tabLst/>
              <a:defRPr sz="2200">
                <a:solidFill>
                  <a:schemeClr val="bg1"/>
                </a:solidFill>
              </a:defRPr>
            </a:lvl1pPr>
            <a:lvl2pPr marL="449263" indent="0">
              <a:buNone/>
              <a:tabLst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646E38-F0C4-8640-B269-678413E0FDA2}"/>
              </a:ext>
            </a:extLst>
          </p:cNvPr>
          <p:cNvSpPr txBox="1"/>
          <p:nvPr/>
        </p:nvSpPr>
        <p:spPr>
          <a:xfrm>
            <a:off x="10971957" y="6250632"/>
            <a:ext cx="142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GB" b="1" noProof="1">
                <a:solidFill>
                  <a:schemeClr val="bg1"/>
                </a:solidFill>
              </a:rPr>
              <a:t>vito.be</a:t>
            </a:r>
          </a:p>
        </p:txBody>
      </p:sp>
    </p:spTree>
    <p:extLst>
      <p:ext uri="{BB962C8B-B14F-4D97-AF65-F5344CB8AC3E}">
        <p14:creationId xmlns:p14="http://schemas.microsoft.com/office/powerpoint/2010/main" val="629527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creen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7AE40-46DE-4946-9D3C-489266BCB0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6913" y="1736726"/>
            <a:ext cx="5569525" cy="2852737"/>
          </a:xfrm>
          <a:noFill/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Title of the chapter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3B1BF-C00A-9445-83BF-5E70D95ACA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56913" y="4589464"/>
            <a:ext cx="5569525" cy="98006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7F5877-23E7-3840-B406-F2E71B4676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6913" y="379413"/>
            <a:ext cx="4340001" cy="10461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Chapter ##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92CC2D-BEEA-8F43-8793-14CA1E7A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823" y="6259202"/>
            <a:ext cx="1412940" cy="415640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35FC6F0-E827-F64D-85E9-85F507CFE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47065" y="0"/>
            <a:ext cx="5244935" cy="6858000"/>
          </a:xfrm>
          <a:solidFill>
            <a:schemeClr val="bg1">
              <a:lumMod val="95000"/>
            </a:schemeClr>
          </a:solidFill>
        </p:spPr>
        <p:txBody>
          <a:bodyPr tIns="324000"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insert a picture</a:t>
            </a:r>
          </a:p>
        </p:txBody>
      </p:sp>
    </p:spTree>
    <p:extLst>
      <p:ext uri="{BB962C8B-B14F-4D97-AF65-F5344CB8AC3E}">
        <p14:creationId xmlns:p14="http://schemas.microsoft.com/office/powerpoint/2010/main" val="2957804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9E80E1-6DE2-EF4F-8259-C04331CF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860E9-2875-3048-8F34-516E5303C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B9EBE-351E-1B4D-8428-E74BE934E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6C80-6E4C-9E41-99CA-827972CBEB8E}" type="datetimeFigureOut">
              <a:rPr lang="fr-FR" smtClean="0"/>
              <a:t>23/11/2023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331D-0054-6146-90B8-DCFD44BD8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13714-254A-2E4E-9377-6080060AA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4D76F-E98B-8C40-B24E-DBA088A9CE8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88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655" r:id="rId3"/>
    <p:sldLayoutId id="2147483660" r:id="rId4"/>
    <p:sldLayoutId id="2147483687" r:id="rId5"/>
    <p:sldLayoutId id="2147483682" r:id="rId6"/>
    <p:sldLayoutId id="2147483661" r:id="rId7"/>
    <p:sldLayoutId id="2147483656" r:id="rId8"/>
    <p:sldLayoutId id="2147483662" r:id="rId9"/>
    <p:sldLayoutId id="2147483651" r:id="rId10"/>
    <p:sldLayoutId id="2147483663" r:id="rId11"/>
    <p:sldLayoutId id="2147483664" r:id="rId12"/>
    <p:sldLayoutId id="2147483666" r:id="rId13"/>
    <p:sldLayoutId id="2147483679" r:id="rId14"/>
    <p:sldLayoutId id="2147483650" r:id="rId15"/>
    <p:sldLayoutId id="2147483668" r:id="rId16"/>
    <p:sldLayoutId id="2147483673" r:id="rId17"/>
    <p:sldLayoutId id="2147483675" r:id="rId18"/>
    <p:sldLayoutId id="2147483680" r:id="rId19"/>
    <p:sldLayoutId id="2147483667" r:id="rId20"/>
    <p:sldLayoutId id="2147483670" r:id="rId21"/>
    <p:sldLayoutId id="2147483674" r:id="rId22"/>
    <p:sldLayoutId id="2147483676" r:id="rId23"/>
    <p:sldLayoutId id="2147483681" r:id="rId24"/>
    <p:sldLayoutId id="2147483684" r:id="rId25"/>
    <p:sldLayoutId id="2147483685" r:id="rId26"/>
    <p:sldLayoutId id="2147483671" r:id="rId27"/>
    <p:sldLayoutId id="2147483672" r:id="rId28"/>
    <p:sldLayoutId id="2147483683" r:id="rId29"/>
    <p:sldLayoutId id="2147483677" r:id="rId30"/>
    <p:sldLayoutId id="2147483665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77CA5-8EA0-4941-9054-9E2C865AD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125" y="1122363"/>
            <a:ext cx="8354620" cy="2387600"/>
          </a:xfrm>
        </p:spPr>
        <p:txBody>
          <a:bodyPr/>
          <a:lstStyle/>
          <a:p>
            <a:r>
              <a:rPr lang="nl-BE" err="1"/>
              <a:t>Geological</a:t>
            </a:r>
            <a:r>
              <a:rPr lang="nl-BE"/>
              <a:t> studies –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A2A68-96AC-44C8-951B-4D4F669E04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C0ADA-C7BF-4BBD-8F0C-2A15EE5B7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Jef Deckers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924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nl-BE"/>
              <a:t>eed </a:t>
            </a:r>
            <a:r>
              <a:rPr lang="nl-BE" err="1"/>
              <a:t>for</a:t>
            </a:r>
            <a:r>
              <a:rPr lang="nl-BE"/>
              <a:t> a </a:t>
            </a:r>
            <a:r>
              <a:rPr lang="nl-BE" err="1"/>
              <a:t>geological</a:t>
            </a:r>
            <a:r>
              <a:rPr lang="nl-BE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10478905" cy="41476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Typical flow chart interregional models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Data collection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Correlation of geological units across boundaries = using the same language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Reinterpret geological data according to the chosen language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Create geological model/cross sections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ED2796-43C4-B266-ED91-6574A23FA413}"/>
              </a:ext>
            </a:extLst>
          </p:cNvPr>
          <p:cNvCxnSpPr/>
          <p:nvPr/>
        </p:nvCxnSpPr>
        <p:spPr>
          <a:xfrm>
            <a:off x="6253180" y="2938055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D1EB44-1D54-4E0F-3671-4A350974BF24}"/>
              </a:ext>
            </a:extLst>
          </p:cNvPr>
          <p:cNvCxnSpPr/>
          <p:nvPr/>
        </p:nvCxnSpPr>
        <p:spPr>
          <a:xfrm>
            <a:off x="6253180" y="3670756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B7D6F7-D971-10DB-BDE5-8DC44604D4BE}"/>
              </a:ext>
            </a:extLst>
          </p:cNvPr>
          <p:cNvCxnSpPr/>
          <p:nvPr/>
        </p:nvCxnSpPr>
        <p:spPr>
          <a:xfrm>
            <a:off x="6253180" y="4392342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3286178-3B80-370A-BD16-56C5421E5B17}"/>
              </a:ext>
            </a:extLst>
          </p:cNvPr>
          <p:cNvSpPr txBox="1"/>
          <p:nvPr/>
        </p:nvSpPr>
        <p:spPr>
          <a:xfrm>
            <a:off x="2930121" y="2622962"/>
            <a:ext cx="223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3200">
                <a:solidFill>
                  <a:srgbClr val="FF0000"/>
                </a:solidFill>
              </a:rPr>
              <a:t>Our task</a:t>
            </a:r>
            <a:endParaRPr lang="nl-BE" sz="3200" err="1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468AFA-7C86-661E-CF5C-ECAAADBDF5E4}"/>
              </a:ext>
            </a:extLst>
          </p:cNvPr>
          <p:cNvSpPr/>
          <p:nvPr/>
        </p:nvSpPr>
        <p:spPr>
          <a:xfrm>
            <a:off x="1366888" y="2437347"/>
            <a:ext cx="9879290" cy="15407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err="1"/>
          </a:p>
        </p:txBody>
      </p:sp>
    </p:spTree>
    <p:extLst>
      <p:ext uri="{BB962C8B-B14F-4D97-AF65-F5344CB8AC3E}">
        <p14:creationId xmlns:p14="http://schemas.microsoft.com/office/powerpoint/2010/main" val="161381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nl-BE"/>
              <a:t>eed </a:t>
            </a:r>
            <a:r>
              <a:rPr lang="nl-BE" err="1"/>
              <a:t>for</a:t>
            </a:r>
            <a:r>
              <a:rPr lang="nl-BE"/>
              <a:t> a </a:t>
            </a:r>
            <a:r>
              <a:rPr lang="nl-BE" err="1"/>
              <a:t>geological</a:t>
            </a:r>
            <a:r>
              <a:rPr lang="nl-BE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10478905" cy="41476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Typical flow chart interregional models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Data collection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Correlation of geological units across boundaries = using the same language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Reinterpret geological data according to the chosen language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Create geological model/cross sections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ED2796-43C4-B266-ED91-6574A23FA413}"/>
              </a:ext>
            </a:extLst>
          </p:cNvPr>
          <p:cNvCxnSpPr/>
          <p:nvPr/>
        </p:nvCxnSpPr>
        <p:spPr>
          <a:xfrm>
            <a:off x="6253180" y="2938055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D1EB44-1D54-4E0F-3671-4A350974BF24}"/>
              </a:ext>
            </a:extLst>
          </p:cNvPr>
          <p:cNvCxnSpPr/>
          <p:nvPr/>
        </p:nvCxnSpPr>
        <p:spPr>
          <a:xfrm>
            <a:off x="6253180" y="3670756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B7D6F7-D971-10DB-BDE5-8DC44604D4BE}"/>
              </a:ext>
            </a:extLst>
          </p:cNvPr>
          <p:cNvCxnSpPr/>
          <p:nvPr/>
        </p:nvCxnSpPr>
        <p:spPr>
          <a:xfrm>
            <a:off x="6253180" y="4392342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92FE7989-154F-F5D7-8F04-1B60F8635473}"/>
              </a:ext>
            </a:extLst>
          </p:cNvPr>
          <p:cNvSpPr/>
          <p:nvPr/>
        </p:nvSpPr>
        <p:spPr>
          <a:xfrm>
            <a:off x="1366888" y="2437347"/>
            <a:ext cx="9879290" cy="154078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err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86178-3B80-370A-BD16-56C5421E5B17}"/>
              </a:ext>
            </a:extLst>
          </p:cNvPr>
          <p:cNvSpPr txBox="1"/>
          <p:nvPr/>
        </p:nvSpPr>
        <p:spPr>
          <a:xfrm>
            <a:off x="2769196" y="2622962"/>
            <a:ext cx="223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3200">
                <a:solidFill>
                  <a:srgbClr val="FF0000"/>
                </a:solidFill>
              </a:rPr>
              <a:t>Our task</a:t>
            </a:r>
            <a:endParaRPr lang="nl-BE" sz="320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7157AB7-0BDD-3EC7-DF6B-EA92229B8D4A}"/>
              </a:ext>
            </a:extLst>
          </p:cNvPr>
          <p:cNvSpPr/>
          <p:nvPr/>
        </p:nvSpPr>
        <p:spPr>
          <a:xfrm>
            <a:off x="391668" y="2253007"/>
            <a:ext cx="11223158" cy="3466501"/>
          </a:xfrm>
          <a:prstGeom prst="ellipse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FE1E6B-41B6-E7C7-3C19-82B026C3632E}"/>
              </a:ext>
            </a:extLst>
          </p:cNvPr>
          <p:cNvSpPr txBox="1"/>
          <p:nvPr/>
        </p:nvSpPr>
        <p:spPr>
          <a:xfrm>
            <a:off x="1746998" y="4411716"/>
            <a:ext cx="2234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3200">
                <a:solidFill>
                  <a:schemeClr val="accent1">
                    <a:lumMod val="75000"/>
                    <a:lumOff val="25000"/>
                  </a:schemeClr>
                </a:solidFill>
              </a:rPr>
              <a:t>TNO</a:t>
            </a:r>
            <a:endParaRPr lang="nl-BE" sz="3200" err="1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Arrow: Curved Right 11">
            <a:extLst>
              <a:ext uri="{FF2B5EF4-FFF2-40B4-BE49-F238E27FC236}">
                <a16:creationId xmlns:a16="http://schemas.microsoft.com/office/drawing/2014/main" id="{89AFA10D-DB83-B88A-7A7C-334C4974CD06}"/>
              </a:ext>
            </a:extLst>
          </p:cNvPr>
          <p:cNvSpPr/>
          <p:nvPr/>
        </p:nvSpPr>
        <p:spPr>
          <a:xfrm>
            <a:off x="703131" y="3129499"/>
            <a:ext cx="686947" cy="1540780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5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nl-BE"/>
              <a:t>eed </a:t>
            </a:r>
            <a:r>
              <a:rPr lang="nl-BE" err="1"/>
              <a:t>for</a:t>
            </a:r>
            <a:r>
              <a:rPr lang="nl-BE"/>
              <a:t> a </a:t>
            </a:r>
            <a:r>
              <a:rPr lang="nl-BE" err="1"/>
              <a:t>geological</a:t>
            </a:r>
            <a:r>
              <a:rPr lang="nl-BE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10478905" cy="41476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Geological knowledge critical for picking the location of the ET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Also for constructing the ET, need for a good understanding of the subsurface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Typical way to distribute subsurface information: geological models and/or cross-sections</a:t>
            </a:r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DE2A38-BB52-534B-E354-81996C6E0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75" t="16417" r="775" b="42149"/>
          <a:stretch/>
        </p:blipFill>
        <p:spPr>
          <a:xfrm>
            <a:off x="679937" y="3959157"/>
            <a:ext cx="4257758" cy="28066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10967A-D211-55FB-15BE-161347D9F5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782"/>
          <a:stretch/>
        </p:blipFill>
        <p:spPr>
          <a:xfrm>
            <a:off x="5058763" y="4118183"/>
            <a:ext cx="6957645" cy="21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5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86AD4-1648-06DD-2AE0-624FDB89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nl-BE"/>
              <a:t>eed </a:t>
            </a:r>
            <a:r>
              <a:rPr lang="nl-BE" err="1"/>
              <a:t>for</a:t>
            </a:r>
            <a:r>
              <a:rPr lang="nl-BE"/>
              <a:t> a </a:t>
            </a:r>
            <a:r>
              <a:rPr lang="nl-BE" err="1"/>
              <a:t>geological</a:t>
            </a:r>
            <a:r>
              <a:rPr lang="nl-BE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CE6D7-928E-D839-8277-0504A0F6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Geologically very complex area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Thus far, no detailed geological model</a:t>
            </a:r>
            <a:endParaRPr lang="nl-BE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ECB15-FDFB-97E0-C777-EEB36666B4A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47633F-EE71-C807-31A4-F6E8BA79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4" y="3607379"/>
            <a:ext cx="11051357" cy="201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25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nl-BE"/>
              <a:t>eed </a:t>
            </a:r>
            <a:r>
              <a:rPr lang="nl-BE" err="1"/>
              <a:t>for</a:t>
            </a:r>
            <a:r>
              <a:rPr lang="nl-BE"/>
              <a:t> a </a:t>
            </a:r>
            <a:r>
              <a:rPr lang="nl-BE" err="1"/>
              <a:t>geological</a:t>
            </a:r>
            <a:r>
              <a:rPr lang="nl-BE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10478905" cy="41476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VITO has &gt;15 year of experience of creating geological and hydrogeological models, mainly of the Flemish subsurface (incl. </a:t>
            </a:r>
            <a:r>
              <a:rPr lang="en-US" err="1">
                <a:solidFill>
                  <a:schemeClr val="tx1"/>
                </a:solidFill>
              </a:rPr>
              <a:t>Voerstreek</a:t>
            </a:r>
            <a:r>
              <a:rPr lang="en-US">
                <a:solidFill>
                  <a:schemeClr val="tx1"/>
                </a:solidFill>
              </a:rPr>
              <a:t>) for the Flemish Government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For 11 years also interregional with the Netherlands. Partners are TNO and GSB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For ET, interregional project with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err="1">
                <a:solidFill>
                  <a:schemeClr val="tx1"/>
                </a:solidFill>
              </a:rPr>
              <a:t>KULeuven</a:t>
            </a:r>
            <a:r>
              <a:rPr lang="en-US">
                <a:solidFill>
                  <a:schemeClr val="tx1"/>
                </a:solidFill>
              </a:rPr>
              <a:t>, close cooperation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with TNO and </a:t>
            </a:r>
            <a:r>
              <a:rPr lang="en-US" err="1">
                <a:solidFill>
                  <a:schemeClr val="tx1"/>
                </a:solidFill>
              </a:rPr>
              <a:t>Nikhef</a:t>
            </a:r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205FD-D37B-A2EC-FC74-EADD1189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8594" y="3557790"/>
            <a:ext cx="6192888" cy="33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</a:t>
            </a:r>
            <a:r>
              <a:rPr lang="nl-BE"/>
              <a:t>eed </a:t>
            </a:r>
            <a:r>
              <a:rPr lang="nl-BE" err="1"/>
              <a:t>for</a:t>
            </a:r>
            <a:r>
              <a:rPr lang="nl-BE"/>
              <a:t> a </a:t>
            </a:r>
            <a:r>
              <a:rPr lang="nl-BE" err="1"/>
              <a:t>geological</a:t>
            </a:r>
            <a:r>
              <a:rPr lang="nl-BE"/>
              <a:t>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8" y="1867194"/>
            <a:ext cx="10478905" cy="414766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Typical flow chart interregional models</a:t>
            </a:r>
          </a:p>
          <a:p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Data collection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Correlation of geological units across boundaries = using the same language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Reinterpret geological data according to the chosen language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</a:rPr>
              <a:t>Create geological model/cross sections</a:t>
            </a:r>
          </a:p>
          <a:p>
            <a:endParaRPr lang="en-US">
              <a:solidFill>
                <a:schemeClr val="tx1"/>
              </a:solidFill>
            </a:endParaRPr>
          </a:p>
          <a:p>
            <a:endParaRPr lang="en-US">
              <a:solidFill>
                <a:schemeClr val="tx1"/>
              </a:solidFill>
            </a:endParaRPr>
          </a:p>
          <a:p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ED2796-43C4-B266-ED91-6574A23FA413}"/>
              </a:ext>
            </a:extLst>
          </p:cNvPr>
          <p:cNvCxnSpPr/>
          <p:nvPr/>
        </p:nvCxnSpPr>
        <p:spPr>
          <a:xfrm>
            <a:off x="6253180" y="2938055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CD1EB44-1D54-4E0F-3671-4A350974BF24}"/>
              </a:ext>
            </a:extLst>
          </p:cNvPr>
          <p:cNvCxnSpPr/>
          <p:nvPr/>
        </p:nvCxnSpPr>
        <p:spPr>
          <a:xfrm>
            <a:off x="6253180" y="3670756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B7D6F7-D971-10DB-BDE5-8DC44604D4BE}"/>
              </a:ext>
            </a:extLst>
          </p:cNvPr>
          <p:cNvCxnSpPr/>
          <p:nvPr/>
        </p:nvCxnSpPr>
        <p:spPr>
          <a:xfrm>
            <a:off x="6253180" y="4392342"/>
            <a:ext cx="0" cy="389106"/>
          </a:xfrm>
          <a:prstGeom prst="straightConnector1">
            <a:avLst/>
          </a:prstGeom>
          <a:ln w="95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4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Data </a:t>
            </a:r>
            <a:r>
              <a:rPr lang="nl-BE" err="1"/>
              <a:t>collection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7614732" cy="436823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</a:t>
            </a:r>
            <a:r>
              <a:rPr lang="nl-BE" err="1">
                <a:solidFill>
                  <a:schemeClr val="tx1"/>
                </a:solidFill>
              </a:rPr>
              <a:t>ew</a:t>
            </a:r>
            <a:r>
              <a:rPr lang="nl-BE">
                <a:solidFill>
                  <a:schemeClr val="tx1"/>
                </a:solidFill>
              </a:rPr>
              <a:t> data </a:t>
            </a:r>
            <a:r>
              <a:rPr lang="nl-BE" err="1">
                <a:solidFill>
                  <a:schemeClr val="tx1"/>
                </a:solidFill>
              </a:rPr>
              <a:t>collected</a:t>
            </a:r>
            <a:r>
              <a:rPr lang="nl-BE">
                <a:solidFill>
                  <a:schemeClr val="tx1"/>
                </a:solidFill>
              </a:rPr>
              <a:t>, </a:t>
            </a:r>
            <a:r>
              <a:rPr lang="nl-BE" err="1">
                <a:solidFill>
                  <a:schemeClr val="tx1"/>
                </a:solidFill>
              </a:rPr>
              <a:t>various</a:t>
            </a:r>
            <a:r>
              <a:rPr lang="nl-BE">
                <a:solidFill>
                  <a:schemeClr val="tx1"/>
                </a:solidFill>
              </a:rPr>
              <a:t> types</a:t>
            </a:r>
          </a:p>
          <a:p>
            <a:endParaRPr lang="nl-BE" sz="120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err="1">
                <a:solidFill>
                  <a:schemeClr val="tx1"/>
                </a:solidFill>
              </a:rPr>
              <a:t>Boreholes</a:t>
            </a:r>
            <a:r>
              <a:rPr lang="nl-BE">
                <a:solidFill>
                  <a:schemeClr val="tx1"/>
                </a:solidFill>
              </a:rPr>
              <a:t>, </a:t>
            </a:r>
            <a:r>
              <a:rPr lang="nl-BE" err="1">
                <a:solidFill>
                  <a:schemeClr val="tx1"/>
                </a:solidFill>
              </a:rPr>
              <a:t>with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geophysical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logging</a:t>
            </a:r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>
                <a:solidFill>
                  <a:schemeClr val="tx1"/>
                </a:solidFill>
              </a:rPr>
              <a:t>Electric </a:t>
            </a:r>
            <a:r>
              <a:rPr lang="nl-BE" err="1">
                <a:solidFill>
                  <a:schemeClr val="tx1"/>
                </a:solidFill>
              </a:rPr>
              <a:t>resistivity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profiling</a:t>
            </a:r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err="1">
                <a:solidFill>
                  <a:schemeClr val="tx1"/>
                </a:solidFill>
              </a:rPr>
              <a:t>Seismic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lines</a:t>
            </a:r>
            <a:endParaRPr lang="nl-BE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nl-BE" err="1">
                <a:solidFill>
                  <a:schemeClr val="tx1"/>
                </a:solidFill>
              </a:rPr>
              <a:t>Magnetic</a:t>
            </a:r>
            <a:r>
              <a:rPr lang="nl-BE">
                <a:solidFill>
                  <a:schemeClr val="tx1"/>
                </a:solidFill>
              </a:rPr>
              <a:t> data</a:t>
            </a:r>
          </a:p>
          <a:p>
            <a:pPr>
              <a:buFontTx/>
              <a:buChar char="-"/>
            </a:pPr>
            <a:r>
              <a:rPr lang="nl-BE" err="1">
                <a:solidFill>
                  <a:schemeClr val="tx1"/>
                </a:solidFill>
              </a:rPr>
              <a:t>Topographic</a:t>
            </a:r>
            <a:r>
              <a:rPr lang="nl-BE">
                <a:solidFill>
                  <a:schemeClr val="tx1"/>
                </a:solidFill>
              </a:rPr>
              <a:t> data</a:t>
            </a:r>
          </a:p>
          <a:p>
            <a:pPr>
              <a:buFontTx/>
              <a:buChar char="-"/>
            </a:pPr>
            <a:endParaRPr lang="nl-BE" sz="12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>
                <a:solidFill>
                  <a:schemeClr val="tx1"/>
                </a:solidFill>
              </a:rPr>
              <a:t>For </a:t>
            </a:r>
            <a:r>
              <a:rPr lang="nl-BE" err="1">
                <a:solidFill>
                  <a:schemeClr val="tx1"/>
                </a:solidFill>
              </a:rPr>
              <a:t>geological</a:t>
            </a:r>
            <a:r>
              <a:rPr lang="nl-BE">
                <a:solidFill>
                  <a:schemeClr val="tx1"/>
                </a:solidFill>
              </a:rPr>
              <a:t> mapping, </a:t>
            </a:r>
            <a:r>
              <a:rPr lang="nl-BE" err="1">
                <a:solidFill>
                  <a:schemeClr val="tx1"/>
                </a:solidFill>
              </a:rPr>
              <a:t>all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this</a:t>
            </a:r>
            <a:r>
              <a:rPr lang="nl-BE">
                <a:solidFill>
                  <a:schemeClr val="tx1"/>
                </a:solidFill>
              </a:rPr>
              <a:t> data </a:t>
            </a:r>
            <a:r>
              <a:rPr lang="nl-BE" err="1">
                <a:solidFill>
                  <a:schemeClr val="tx1"/>
                </a:solidFill>
              </a:rPr>
              <a:t>needs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to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be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integrated</a:t>
            </a: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sz="12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>
                <a:solidFill>
                  <a:schemeClr val="tx1"/>
                </a:solidFill>
              </a:rPr>
              <a:t>-&gt; </a:t>
            </a:r>
            <a:r>
              <a:rPr lang="nl-BE" err="1">
                <a:solidFill>
                  <a:schemeClr val="tx1"/>
                </a:solidFill>
              </a:rPr>
              <a:t>Need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for</a:t>
            </a:r>
            <a:r>
              <a:rPr lang="nl-BE">
                <a:solidFill>
                  <a:schemeClr val="tx1"/>
                </a:solidFill>
              </a:rPr>
              <a:t> a </a:t>
            </a:r>
            <a:r>
              <a:rPr lang="nl-BE" err="1">
                <a:solidFill>
                  <a:schemeClr val="tx1"/>
                </a:solidFill>
              </a:rPr>
              <a:t>structured</a:t>
            </a:r>
            <a:r>
              <a:rPr lang="nl-BE">
                <a:solidFill>
                  <a:schemeClr val="tx1"/>
                </a:solidFill>
              </a:rPr>
              <a:t> data </a:t>
            </a:r>
            <a:r>
              <a:rPr lang="nl-BE" err="1">
                <a:solidFill>
                  <a:schemeClr val="tx1"/>
                </a:solidFill>
              </a:rPr>
              <a:t>gathering</a:t>
            </a:r>
            <a:endParaRPr lang="nl-BE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BE">
                <a:solidFill>
                  <a:schemeClr val="tx1"/>
                </a:solidFill>
              </a:rPr>
              <a:t>-&gt; </a:t>
            </a:r>
            <a:r>
              <a:rPr lang="nl-BE" err="1">
                <a:solidFill>
                  <a:schemeClr val="tx1"/>
                </a:solidFill>
              </a:rPr>
              <a:t>Together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with</a:t>
            </a:r>
            <a:r>
              <a:rPr lang="nl-BE">
                <a:solidFill>
                  <a:schemeClr val="tx1"/>
                </a:solidFill>
              </a:rPr>
              <a:t> TNO</a:t>
            </a: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EDD9E-C44F-A09A-586A-F10C9497FF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"/>
          <a:stretch/>
        </p:blipFill>
        <p:spPr>
          <a:xfrm>
            <a:off x="9144000" y="2402974"/>
            <a:ext cx="2587557" cy="2406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D58B5-FD27-D44A-C260-DF932C488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274" y="4873284"/>
            <a:ext cx="5768726" cy="19847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E9067D-2C01-F719-BED8-AB09E595D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759" y="38732"/>
            <a:ext cx="3729552" cy="22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45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Data </a:t>
            </a:r>
            <a:r>
              <a:rPr lang="nl-BE" err="1"/>
              <a:t>collection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6476596" cy="41476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Main </a:t>
            </a:r>
            <a:r>
              <a:rPr lang="en-US" err="1">
                <a:solidFill>
                  <a:schemeClr val="tx1"/>
                </a:solidFill>
              </a:rPr>
              <a:t>inputdata</a:t>
            </a:r>
            <a:r>
              <a:rPr lang="en-US">
                <a:solidFill>
                  <a:schemeClr val="tx1"/>
                </a:solidFill>
              </a:rPr>
              <a:t>: lithological descriptions and interpretations from boreholes or field observations</a:t>
            </a:r>
            <a:endParaRPr lang="nl-BE">
              <a:solidFill>
                <a:schemeClr val="tx1"/>
              </a:solidFill>
            </a:endParaRPr>
          </a:p>
          <a:p>
            <a:endParaRPr lang="nl-BE" sz="140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E046E-844B-FB73-B2D3-4123C344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753" y="157373"/>
            <a:ext cx="4302393" cy="317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AFBA3-4F07-E5DC-33BB-6A7A8F56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00" y="3529605"/>
            <a:ext cx="4648297" cy="28705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6C44E1-4E87-6161-7299-C1D27A1EF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55"/>
          <a:stretch/>
        </p:blipFill>
        <p:spPr>
          <a:xfrm>
            <a:off x="1033157" y="2447618"/>
            <a:ext cx="4835938" cy="4291434"/>
          </a:xfrm>
          <a:prstGeom prst="rect">
            <a:avLst/>
          </a:prstGeom>
        </p:spPr>
      </p:pic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23653C5A-2604-F05B-ED15-559B8F29CEA0}"/>
              </a:ext>
            </a:extLst>
          </p:cNvPr>
          <p:cNvSpPr/>
          <p:nvPr/>
        </p:nvSpPr>
        <p:spPr>
          <a:xfrm rot="8934558">
            <a:off x="5282552" y="2470706"/>
            <a:ext cx="4543589" cy="3788860"/>
          </a:xfrm>
          <a:prstGeom prst="circularArrow">
            <a:avLst/>
          </a:prstGeom>
          <a:solidFill>
            <a:srgbClr val="41DFF9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5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Data </a:t>
            </a:r>
            <a:r>
              <a:rPr lang="nl-BE" err="1"/>
              <a:t>collection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7" y="1867194"/>
            <a:ext cx="5698383" cy="4147663"/>
          </a:xfrm>
        </p:spPr>
        <p:txBody>
          <a:bodyPr>
            <a:normAutofit/>
          </a:bodyPr>
          <a:lstStyle/>
          <a:p>
            <a:endParaRPr lang="nl-BE" sz="140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E046E-844B-FB73-B2D3-4123C3447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753" y="157373"/>
            <a:ext cx="4302393" cy="3171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AFBA3-4F07-E5DC-33BB-6A7A8F56B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800" y="3529605"/>
            <a:ext cx="4648297" cy="28705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5B693FD-70EC-81BA-9A8C-18D8DBEE0799}"/>
              </a:ext>
            </a:extLst>
          </p:cNvPr>
          <p:cNvSpPr txBox="1">
            <a:spLocks/>
          </p:cNvSpPr>
          <p:nvPr/>
        </p:nvSpPr>
        <p:spPr>
          <a:xfrm>
            <a:off x="1033157" y="1867194"/>
            <a:ext cx="6175039" cy="4147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1463" indent="-27146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Wingdings" pitchFamily="2" charset="2"/>
              <a:buChar char="§"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98475" indent="-227013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58825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System Font Regular"/>
              <a:buChar char="-"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84250" indent="-225425" algn="l" defTabSz="914400" rtl="0" eaLnBrk="1" latinLnBrk="0" hangingPunct="1">
              <a:lnSpc>
                <a:spcPct val="90000"/>
              </a:lnSpc>
              <a:spcBef>
                <a:spcPts val="700"/>
              </a:spcBef>
              <a:buClr>
                <a:schemeClr val="accent5"/>
              </a:buClr>
              <a:buFont typeface="Courier New" panose="02070309020205020404" pitchFamily="49" charset="0"/>
              <a:buChar char="o"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Main </a:t>
            </a:r>
            <a:r>
              <a:rPr lang="en-US" err="1">
                <a:solidFill>
                  <a:schemeClr val="tx1"/>
                </a:solidFill>
              </a:rPr>
              <a:t>inputdata</a:t>
            </a:r>
            <a:r>
              <a:rPr lang="en-US">
                <a:solidFill>
                  <a:schemeClr val="tx1"/>
                </a:solidFill>
              </a:rPr>
              <a:t>: lithological descriptions and interpretations from boreholes or field observations</a:t>
            </a:r>
            <a:endParaRPr lang="nl-BE">
              <a:solidFill>
                <a:schemeClr val="tx1"/>
              </a:solidFill>
            </a:endParaRPr>
          </a:p>
          <a:p>
            <a:endParaRPr lang="nl-BE" sz="140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err="1">
                <a:solidFill>
                  <a:schemeClr val="tx1"/>
                </a:solidFill>
              </a:rPr>
              <a:t>Some</a:t>
            </a:r>
            <a:r>
              <a:rPr lang="nl-BE">
                <a:solidFill>
                  <a:schemeClr val="tx1"/>
                </a:solidFill>
              </a:rPr>
              <a:t> data </a:t>
            </a:r>
            <a:r>
              <a:rPr lang="nl-BE" err="1">
                <a:solidFill>
                  <a:schemeClr val="tx1"/>
                </a:solidFill>
              </a:rPr>
              <a:t>provided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with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geologic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interpretations</a:t>
            </a:r>
            <a:r>
              <a:rPr lang="nl-BE">
                <a:solidFill>
                  <a:schemeClr val="tx1"/>
                </a:solidFill>
              </a:rPr>
              <a:t>, </a:t>
            </a:r>
            <a:r>
              <a:rPr lang="nl-BE" err="1">
                <a:solidFill>
                  <a:schemeClr val="tx1"/>
                </a:solidFill>
              </a:rPr>
              <a:t>sometimes</a:t>
            </a:r>
            <a:r>
              <a:rPr lang="nl-BE">
                <a:solidFill>
                  <a:schemeClr val="tx1"/>
                </a:solidFill>
              </a:rPr>
              <a:t> multiple </a:t>
            </a:r>
            <a:r>
              <a:rPr lang="nl-BE" err="1">
                <a:solidFill>
                  <a:schemeClr val="tx1"/>
                </a:solidFill>
              </a:rPr>
              <a:t>interpretations</a:t>
            </a:r>
            <a:endParaRPr lang="nl-BE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 err="1">
                <a:solidFill>
                  <a:schemeClr val="tx1"/>
                </a:solidFill>
              </a:rPr>
              <a:t>Others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don’t</a:t>
            </a:r>
            <a:r>
              <a:rPr lang="nl-BE">
                <a:solidFill>
                  <a:schemeClr val="tx1"/>
                </a:solidFill>
              </a:rPr>
              <a:t> have </a:t>
            </a:r>
            <a:r>
              <a:rPr lang="nl-BE" err="1">
                <a:solidFill>
                  <a:schemeClr val="tx1"/>
                </a:solidFill>
              </a:rPr>
              <a:t>interpretations</a:t>
            </a:r>
            <a:endParaRPr lang="nl-BE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BE">
                <a:solidFill>
                  <a:schemeClr val="tx1"/>
                </a:solidFill>
              </a:rPr>
              <a:t>Different </a:t>
            </a:r>
            <a:r>
              <a:rPr lang="nl-BE" err="1">
                <a:solidFill>
                  <a:schemeClr val="tx1"/>
                </a:solidFill>
              </a:rPr>
              <a:t>names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for</a:t>
            </a:r>
            <a:r>
              <a:rPr lang="nl-BE">
                <a:solidFill>
                  <a:schemeClr val="tx1"/>
                </a:solidFill>
              </a:rPr>
              <a:t> different </a:t>
            </a:r>
            <a:r>
              <a:rPr lang="nl-BE" err="1">
                <a:solidFill>
                  <a:schemeClr val="tx1"/>
                </a:solidFill>
              </a:rPr>
              <a:t>geological</a:t>
            </a:r>
            <a:r>
              <a:rPr lang="nl-BE">
                <a:solidFill>
                  <a:schemeClr val="tx1"/>
                </a:solidFill>
              </a:rPr>
              <a:t> units </a:t>
            </a:r>
            <a:r>
              <a:rPr lang="nl-BE" err="1">
                <a:solidFill>
                  <a:schemeClr val="tx1"/>
                </a:solidFill>
              </a:rPr>
              <a:t>across</a:t>
            </a:r>
            <a:r>
              <a:rPr lang="nl-BE">
                <a:solidFill>
                  <a:schemeClr val="tx1"/>
                </a:solidFill>
              </a:rPr>
              <a:t> and </a:t>
            </a:r>
            <a:r>
              <a:rPr lang="nl-BE" err="1">
                <a:solidFill>
                  <a:schemeClr val="tx1"/>
                </a:solidFill>
              </a:rPr>
              <a:t>within</a:t>
            </a:r>
            <a:r>
              <a:rPr lang="nl-BE">
                <a:solidFill>
                  <a:schemeClr val="tx1"/>
                </a:solidFill>
              </a:rPr>
              <a:t> borders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err="1">
                <a:solidFill>
                  <a:schemeClr val="tx1"/>
                </a:solidFill>
              </a:rPr>
              <a:t>Observation</a:t>
            </a:r>
            <a:r>
              <a:rPr lang="nl-BE">
                <a:solidFill>
                  <a:schemeClr val="tx1"/>
                </a:solidFill>
              </a:rPr>
              <a:t> in the field </a:t>
            </a:r>
            <a:r>
              <a:rPr lang="nl-BE" err="1">
                <a:solidFill>
                  <a:schemeClr val="tx1"/>
                </a:solidFill>
              </a:rPr>
              <a:t>vs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boreholes</a:t>
            </a:r>
            <a:endParaRPr lang="nl-BE">
              <a:solidFill>
                <a:schemeClr val="tx1"/>
              </a:solidFill>
            </a:endParaRPr>
          </a:p>
          <a:p>
            <a:endParaRPr lang="nl-BE" sz="1400">
              <a:solidFill>
                <a:schemeClr val="tx1"/>
              </a:solidFill>
            </a:endParaRPr>
          </a:p>
          <a:p>
            <a:pPr marL="0" indent="0">
              <a:buFont typeface="Wingdings" pitchFamily="2" charset="2"/>
              <a:buNone/>
            </a:pPr>
            <a:r>
              <a:rPr lang="nl-BE">
                <a:solidFill>
                  <a:schemeClr val="tx1"/>
                </a:solidFill>
              </a:rPr>
              <a:t>-&gt; </a:t>
            </a:r>
            <a:r>
              <a:rPr lang="nl-BE" err="1">
                <a:solidFill>
                  <a:schemeClr val="tx1"/>
                </a:solidFill>
              </a:rPr>
              <a:t>Need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for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consistently</a:t>
            </a:r>
            <a:r>
              <a:rPr lang="nl-BE">
                <a:solidFill>
                  <a:schemeClr val="tx1"/>
                </a:solidFill>
              </a:rPr>
              <a:t> </a:t>
            </a:r>
            <a:r>
              <a:rPr lang="nl-BE" err="1">
                <a:solidFill>
                  <a:schemeClr val="tx1"/>
                </a:solidFill>
              </a:rPr>
              <a:t>interpreted</a:t>
            </a:r>
            <a:r>
              <a:rPr lang="nl-BE">
                <a:solidFill>
                  <a:schemeClr val="tx1"/>
                </a:solidFill>
              </a:rPr>
              <a:t> set</a:t>
            </a: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E76D90-E8B1-7ECD-3927-18A3CC46851A}"/>
              </a:ext>
            </a:extLst>
          </p:cNvPr>
          <p:cNvSpPr/>
          <p:nvPr/>
        </p:nvSpPr>
        <p:spPr>
          <a:xfrm>
            <a:off x="7336800" y="5846323"/>
            <a:ext cx="4648296" cy="553809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nl-BE" err="1"/>
          </a:p>
        </p:txBody>
      </p:sp>
    </p:spTree>
    <p:extLst>
      <p:ext uri="{BB962C8B-B14F-4D97-AF65-F5344CB8AC3E}">
        <p14:creationId xmlns:p14="http://schemas.microsoft.com/office/powerpoint/2010/main" val="255979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9A259-5D0D-4FD7-9EAB-04B5764B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Data </a:t>
            </a:r>
            <a:r>
              <a:rPr lang="nl-BE" err="1"/>
              <a:t>collection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FFCE8-D2CA-44B2-A60C-583B949EC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9776" y="1696709"/>
            <a:ext cx="3574774" cy="41476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Many data available, but: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Not integrated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Not harmonized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Not filtered on quality</a:t>
            </a:r>
            <a:endParaRPr lang="nl-BE">
              <a:solidFill>
                <a:schemeClr val="tx1"/>
              </a:solidFill>
            </a:endParaRPr>
          </a:p>
          <a:p>
            <a:endParaRPr lang="nl-BE" sz="140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nl-BE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D7B15-D207-48FE-BC83-1E25A45961A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" name="Picture 5" descr="A close-up of a map&#10;&#10;Description automatically generated">
            <a:extLst>
              <a:ext uri="{FF2B5EF4-FFF2-40B4-BE49-F238E27FC236}">
                <a16:creationId xmlns:a16="http://schemas.microsoft.com/office/drawing/2014/main" id="{275F341F-A37D-9218-F459-9201F9E5C4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382" b="16608"/>
          <a:stretch/>
        </p:blipFill>
        <p:spPr>
          <a:xfrm>
            <a:off x="0" y="1003852"/>
            <a:ext cx="7950960" cy="54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719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VITO 2022">
      <a:dk1>
        <a:srgbClr val="000000"/>
      </a:dk1>
      <a:lt1>
        <a:srgbClr val="FFFFFF"/>
      </a:lt1>
      <a:dk2>
        <a:srgbClr val="788EFE"/>
      </a:dk2>
      <a:lt2>
        <a:srgbClr val="E7E6E6"/>
      </a:lt2>
      <a:accent1>
        <a:srgbClr val="002E56"/>
      </a:accent1>
      <a:accent2>
        <a:srgbClr val="E72C43"/>
      </a:accent2>
      <a:accent3>
        <a:srgbClr val="FF6700"/>
      </a:accent3>
      <a:accent4>
        <a:srgbClr val="F9CB1F"/>
      </a:accent4>
      <a:accent5>
        <a:srgbClr val="41D9F9"/>
      </a:accent5>
      <a:accent6>
        <a:srgbClr val="15EA75"/>
      </a:accent6>
      <a:hlink>
        <a:srgbClr val="788EFE"/>
      </a:hlink>
      <a:folHlink>
        <a:srgbClr val="969597"/>
      </a:folHlink>
    </a:clrScheme>
    <a:fontScheme name="VITO_202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41DFF9"/>
        </a:solidFill>
        <a:ln>
          <a:noFill/>
        </a:ln>
      </a:spPr>
      <a:bodyPr rtlCol="0" anchor="ctr"/>
      <a:lstStyle>
        <a:defPPr algn="ctr">
          <a:spcBef>
            <a:spcPts val="6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spcBef>
            <a:spcPts val="600"/>
          </a:spcBef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A7262BBA-8606-4CCE-A8E5-9DBC9A7A36B3}" vid="{F85BAE7B-60FF-454A-A09C-1B6D9412DB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TOTeam xmlns="9d826b2c-d2d5-4aed-a142-9a14e7552f77">
      <Value>Contractadministratie</Value>
    </VITOTeam>
    <VITOContactCompany xmlns="9d826b2c-d2d5-4aed-a142-9a14e7552f77" xsi:nil="true"/>
    <VITOOpportunity xmlns="9d826b2c-d2d5-4aed-a142-9a14e7552f77" xsi:nil="true"/>
    <VITOProject xmlns="9d826b2c-d2d5-4aed-a142-9a14e7552f77" xsi:nil="true"/>
    <VITODocumentType xmlns="9d826b2c-d2d5-4aed-a142-9a14e7552f77" xsi:nil="true"/>
    <VITOUnit xmlns="9d826b2c-d2d5-4aed-a142-9a14e7552f77" xsi:nil="true"/>
    <lcf76f155ced4ddcb4097134ff3c332f xmlns="3700dd72-8351-4961-a98d-3a7bb33b0290">
      <Terms xmlns="http://schemas.microsoft.com/office/infopath/2007/PartnerControls"/>
    </lcf76f155ced4ddcb4097134ff3c332f>
    <TaxCatchAll xmlns="9d826b2c-d2d5-4aed-a142-9a14e7552f7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03B5F1A96C874BA8BFCAE22A69B55A" ma:contentTypeVersion="12" ma:contentTypeDescription="Create a new document." ma:contentTypeScope="" ma:versionID="134ab8027d6185ddb4f5f50e727b9d9d">
  <xsd:schema xmlns:xsd="http://www.w3.org/2001/XMLSchema" xmlns:xs="http://www.w3.org/2001/XMLSchema" xmlns:p="http://schemas.microsoft.com/office/2006/metadata/properties" xmlns:ns2="9d826b2c-d2d5-4aed-a142-9a14e7552f77" xmlns:ns3="3700dd72-8351-4961-a98d-3a7bb33b0290" targetNamespace="http://schemas.microsoft.com/office/2006/metadata/properties" ma:root="true" ma:fieldsID="077240b347c579e04a0ad390fff82374" ns2:_="" ns3:_="">
    <xsd:import namespace="9d826b2c-d2d5-4aed-a142-9a14e7552f77"/>
    <xsd:import namespace="3700dd72-8351-4961-a98d-3a7bb33b0290"/>
    <xsd:element name="properties">
      <xsd:complexType>
        <xsd:sequence>
          <xsd:element name="documentManagement">
            <xsd:complexType>
              <xsd:all>
                <xsd:element ref="ns2:VITODocumentType" minOccurs="0"/>
                <xsd:element ref="ns2:VITOTeam" minOccurs="0"/>
                <xsd:element ref="ns2:VITOOpportunity" minOccurs="0"/>
                <xsd:element ref="ns2:VITOProject" minOccurs="0"/>
                <xsd:element ref="ns2:VITOContactCompany" minOccurs="0"/>
                <xsd:element ref="ns2:VITOUnit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2:SharedWithUsers" minOccurs="0"/>
                <xsd:element ref="ns2:SharedWithDetail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826b2c-d2d5-4aed-a142-9a14e7552f77" elementFormDefault="qualified">
    <xsd:import namespace="http://schemas.microsoft.com/office/2006/documentManagement/types"/>
    <xsd:import namespace="http://schemas.microsoft.com/office/infopath/2007/PartnerControls"/>
    <xsd:element name="VITODocumentType" ma:index="8" nillable="true" ma:displayName="Document Type" ma:default="" ma:internalName="VITODocumentType">
      <xsd:simpleType>
        <xsd:union memberTypes="dms:Text">
          <xsd:simpleType>
            <xsd:restriction base="dms:Choice"/>
          </xsd:simpleType>
        </xsd:union>
      </xsd:simpleType>
    </xsd:element>
    <xsd:element name="VITOTeam" ma:index="9" nillable="true" ma:displayName="Team" ma:default="Contractadministratie" ma:internalName="VITOTeam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Opportunity" ma:index="10" nillable="true" ma:displayName="Opportunity" ma:default="" ma:internalName="VITOOpportunit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Project" ma:index="11" nillable="true" ma:displayName="Project" ma:default="" ma:internalName="VITOProjec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ContactCompany" ma:index="12" nillable="true" ma:displayName="Contact Company" ma:default="" ma:internalName="VITOContactCompany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VITOUnit" ma:index="13" nillable="true" ma:displayName="Unit" ma:default="" ma:internalName="VITOUni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/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f451d60-244d-4f14-86bf-418bad5b2881}" ma:internalName="TaxCatchAll" ma:showField="CatchAllData" ma:web="9d826b2c-d2d5-4aed-a142-9a14e7552f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0dd72-8351-4961-a98d-3a7bb33b0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c20e29d-4d9b-411e-9260-307e9281c9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33020-E479-4ADE-98C8-92ACB79B7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770B8D-305C-469A-892E-8E12984D1CFF}">
  <ds:schemaRefs>
    <ds:schemaRef ds:uri="9d826b2c-d2d5-4aed-a142-9a14e7552f77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9656DE0-74B5-4302-952C-C655F6E8C786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Geological studies – part 2</vt:lpstr>
      <vt:lpstr>Need for a geological model</vt:lpstr>
      <vt:lpstr>Need for a geological model</vt:lpstr>
      <vt:lpstr>Need for a geological model</vt:lpstr>
      <vt:lpstr>Need for a geological model</vt:lpstr>
      <vt:lpstr>Data collection</vt:lpstr>
      <vt:lpstr>Data collection</vt:lpstr>
      <vt:lpstr>Data collection</vt:lpstr>
      <vt:lpstr>Data collection</vt:lpstr>
      <vt:lpstr>Need for a geological model</vt:lpstr>
      <vt:lpstr>Need for a geological model</vt:lpstr>
    </vt:vector>
  </TitlesOfParts>
  <Company>VITO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Einstein telescope –FWO project</dc:title>
  <dc:creator>Katrijn Dirix</dc:creator>
  <cp:revision>1</cp:revision>
  <dcterms:created xsi:type="dcterms:W3CDTF">2023-06-30T11:40:28Z</dcterms:created>
  <dcterms:modified xsi:type="dcterms:W3CDTF">2023-11-23T13:35:16Z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0x010100A903B5F1A96C874BA8BFCAE22A69B55A</vt:lpwstr>
  </property>
</Properties>
</file>