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0"/>
  </p:notesMasterIdLst>
  <p:handoutMasterIdLst>
    <p:handoutMasterId r:id="rId21"/>
  </p:handoutMasterIdLst>
  <p:sldIdLst>
    <p:sldId id="256" r:id="rId2"/>
    <p:sldId id="859" r:id="rId3"/>
    <p:sldId id="870" r:id="rId4"/>
    <p:sldId id="860" r:id="rId5"/>
    <p:sldId id="873" r:id="rId6"/>
    <p:sldId id="872" r:id="rId7"/>
    <p:sldId id="861" r:id="rId8"/>
    <p:sldId id="874" r:id="rId9"/>
    <p:sldId id="875" r:id="rId10"/>
    <p:sldId id="863" r:id="rId11"/>
    <p:sldId id="264" r:id="rId12"/>
    <p:sldId id="864" r:id="rId13"/>
    <p:sldId id="865" r:id="rId14"/>
    <p:sldId id="866" r:id="rId15"/>
    <p:sldId id="867" r:id="rId16"/>
    <p:sldId id="869" r:id="rId17"/>
    <p:sldId id="868" r:id="rId18"/>
    <p:sldId id="81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FF"/>
    <a:srgbClr val="C5C5FB"/>
    <a:srgbClr val="006EAF"/>
    <a:srgbClr val="D795CA"/>
    <a:srgbClr val="F7F9F9"/>
    <a:srgbClr val="CDE8F8"/>
    <a:srgbClr val="CC0000"/>
    <a:srgbClr val="945F00"/>
    <a:srgbClr val="00CA00"/>
    <a:srgbClr val="4BA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132B0-5BE1-4AD4-A4D8-1113AF6A236A}" v="183" dt="2023-11-26T21:58:12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2" d="100"/>
          <a:sy n="102" d="100"/>
        </p:scale>
        <p:origin x="114" y="3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Van Remortel" userId="9d455b10-f934-4b48-8b65-a5ec3d0c8a9a" providerId="ADAL" clId="{9A1D4D53-775B-4FB9-AEEA-CD4C46A69F02}"/>
    <pc:docChg chg="undo custSel addSld delSld modSld sldOrd">
      <pc:chgData name="Nick Van Remortel" userId="9d455b10-f934-4b48-8b65-a5ec3d0c8a9a" providerId="ADAL" clId="{9A1D4D53-775B-4FB9-AEEA-CD4C46A69F02}" dt="2023-07-03T11:35:09.120" v="1038" actId="1076"/>
      <pc:docMkLst>
        <pc:docMk/>
      </pc:docMkLst>
      <pc:sldChg chg="modSp mod">
        <pc:chgData name="Nick Van Remortel" userId="9d455b10-f934-4b48-8b65-a5ec3d0c8a9a" providerId="ADAL" clId="{9A1D4D53-775B-4FB9-AEEA-CD4C46A69F02}" dt="2023-07-03T10:15:31.164" v="5" actId="20577"/>
        <pc:sldMkLst>
          <pc:docMk/>
          <pc:sldMk cId="3749597715" sldId="256"/>
        </pc:sldMkLst>
        <pc:spChg chg="mod">
          <ac:chgData name="Nick Van Remortel" userId="9d455b10-f934-4b48-8b65-a5ec3d0c8a9a" providerId="ADAL" clId="{9A1D4D53-775B-4FB9-AEEA-CD4C46A69F02}" dt="2023-07-03T10:15:31.164" v="5" actId="20577"/>
          <ac:spMkLst>
            <pc:docMk/>
            <pc:sldMk cId="3749597715" sldId="256"/>
            <ac:spMk id="3" creationId="{00000000-0000-0000-0000-000000000000}"/>
          </ac:spMkLst>
        </pc:spChg>
      </pc:sldChg>
      <pc:sldChg chg="addSp modSp">
        <pc:chgData name="Nick Van Remortel" userId="9d455b10-f934-4b48-8b65-a5ec3d0c8a9a" providerId="ADAL" clId="{9A1D4D53-775B-4FB9-AEEA-CD4C46A69F02}" dt="2023-07-03T11:14:01.176" v="909"/>
        <pc:sldMkLst>
          <pc:docMk/>
          <pc:sldMk cId="2714480475" sldId="798"/>
        </pc:sldMkLst>
        <pc:spChg chg="add mod">
          <ac:chgData name="Nick Van Remortel" userId="9d455b10-f934-4b48-8b65-a5ec3d0c8a9a" providerId="ADAL" clId="{9A1D4D53-775B-4FB9-AEEA-CD4C46A69F02}" dt="2023-07-03T11:14:01.176" v="909"/>
          <ac:spMkLst>
            <pc:docMk/>
            <pc:sldMk cId="2714480475" sldId="798"/>
            <ac:spMk id="3" creationId="{7E96F6C2-96D7-DBB9-22F2-E9AB3C7D44CB}"/>
          </ac:spMkLst>
        </pc:spChg>
      </pc:sldChg>
      <pc:sldChg chg="addSp delSp modSp mod ord">
        <pc:chgData name="Nick Van Remortel" userId="9d455b10-f934-4b48-8b65-a5ec3d0c8a9a" providerId="ADAL" clId="{9A1D4D53-775B-4FB9-AEEA-CD4C46A69F02}" dt="2023-07-03T11:34:02.948" v="1037" actId="404"/>
        <pc:sldMkLst>
          <pc:docMk/>
          <pc:sldMk cId="2215490187" sldId="799"/>
        </pc:sldMkLst>
        <pc:spChg chg="mod">
          <ac:chgData name="Nick Van Remortel" userId="9d455b10-f934-4b48-8b65-a5ec3d0c8a9a" providerId="ADAL" clId="{9A1D4D53-775B-4FB9-AEEA-CD4C46A69F02}" dt="2023-07-03T10:33:01.308" v="185" actId="20577"/>
          <ac:spMkLst>
            <pc:docMk/>
            <pc:sldMk cId="2215490187" sldId="799"/>
            <ac:spMk id="2" creationId="{00000000-0000-0000-0000-000000000000}"/>
          </ac:spMkLst>
        </pc:spChg>
        <pc:spChg chg="del">
          <ac:chgData name="Nick Van Remortel" userId="9d455b10-f934-4b48-8b65-a5ec3d0c8a9a" providerId="ADAL" clId="{9A1D4D53-775B-4FB9-AEEA-CD4C46A69F02}" dt="2023-07-03T10:32:51.094" v="167" actId="478"/>
          <ac:spMkLst>
            <pc:docMk/>
            <pc:sldMk cId="2215490187" sldId="799"/>
            <ac:spMk id="3" creationId="{00000000-0000-0000-0000-000000000000}"/>
          </ac:spMkLst>
        </pc:spChg>
        <pc:spChg chg="mod">
          <ac:chgData name="Nick Van Remortel" userId="9d455b10-f934-4b48-8b65-a5ec3d0c8a9a" providerId="ADAL" clId="{9A1D4D53-775B-4FB9-AEEA-CD4C46A69F02}" dt="2023-07-03T10:33:46.527" v="221" actId="1076"/>
          <ac:spMkLst>
            <pc:docMk/>
            <pc:sldMk cId="2215490187" sldId="799"/>
            <ac:spMk id="5" creationId="{00000000-0000-0000-0000-000000000000}"/>
          </ac:spMkLst>
        </pc:spChg>
        <pc:spChg chg="mod">
          <ac:chgData name="Nick Van Remortel" userId="9d455b10-f934-4b48-8b65-a5ec3d0c8a9a" providerId="ADAL" clId="{9A1D4D53-775B-4FB9-AEEA-CD4C46A69F02}" dt="2023-07-03T10:34:05.897" v="238" actId="1035"/>
          <ac:spMkLst>
            <pc:docMk/>
            <pc:sldMk cId="2215490187" sldId="799"/>
            <ac:spMk id="6" creationId="{931A7616-CEA0-4736-BAF8-D8B6AE30740C}"/>
          </ac:spMkLst>
        </pc:spChg>
        <pc:spChg chg="mod">
          <ac:chgData name="Nick Van Remortel" userId="9d455b10-f934-4b48-8b65-a5ec3d0c8a9a" providerId="ADAL" clId="{9A1D4D53-775B-4FB9-AEEA-CD4C46A69F02}" dt="2023-07-03T11:32:59.538" v="1020" actId="1076"/>
          <ac:spMkLst>
            <pc:docMk/>
            <pc:sldMk cId="2215490187" sldId="799"/>
            <ac:spMk id="7" creationId="{C31DAE95-C1BC-46F5-814E-53AB05B4431D}"/>
          </ac:spMkLst>
        </pc:spChg>
        <pc:spChg chg="mod">
          <ac:chgData name="Nick Van Remortel" userId="9d455b10-f934-4b48-8b65-a5ec3d0c8a9a" providerId="ADAL" clId="{9A1D4D53-775B-4FB9-AEEA-CD4C46A69F02}" dt="2023-07-03T10:34:05.897" v="238" actId="1035"/>
          <ac:spMkLst>
            <pc:docMk/>
            <pc:sldMk cId="2215490187" sldId="799"/>
            <ac:spMk id="9" creationId="{635D8DEF-0A18-4A7F-9CAB-DA5477CA53B8}"/>
          </ac:spMkLst>
        </pc:spChg>
        <pc:spChg chg="mod">
          <ac:chgData name="Nick Van Remortel" userId="9d455b10-f934-4b48-8b65-a5ec3d0c8a9a" providerId="ADAL" clId="{9A1D4D53-775B-4FB9-AEEA-CD4C46A69F02}" dt="2023-07-03T11:33:07.373" v="1023" actId="20577"/>
          <ac:spMkLst>
            <pc:docMk/>
            <pc:sldMk cId="2215490187" sldId="799"/>
            <ac:spMk id="10" creationId="{22526615-2A26-4E02-A903-80DB561745A1}"/>
          </ac:spMkLst>
        </pc:spChg>
        <pc:spChg chg="mod">
          <ac:chgData name="Nick Van Remortel" userId="9d455b10-f934-4b48-8b65-a5ec3d0c8a9a" providerId="ADAL" clId="{9A1D4D53-775B-4FB9-AEEA-CD4C46A69F02}" dt="2023-07-03T10:34:05.897" v="238" actId="1035"/>
          <ac:spMkLst>
            <pc:docMk/>
            <pc:sldMk cId="2215490187" sldId="799"/>
            <ac:spMk id="11" creationId="{5175993C-D309-4A66-AC4F-82A7FE4C360F}"/>
          </ac:spMkLst>
        </pc:spChg>
        <pc:spChg chg="mod">
          <ac:chgData name="Nick Van Remortel" userId="9d455b10-f934-4b48-8b65-a5ec3d0c8a9a" providerId="ADAL" clId="{9A1D4D53-775B-4FB9-AEEA-CD4C46A69F02}" dt="2023-07-03T10:34:39.012" v="274" actId="20577"/>
          <ac:spMkLst>
            <pc:docMk/>
            <pc:sldMk cId="2215490187" sldId="799"/>
            <ac:spMk id="12" creationId="{792C5066-B4D1-42D5-971A-F144FAAC8584}"/>
          </ac:spMkLst>
        </pc:spChg>
        <pc:spChg chg="mod">
          <ac:chgData name="Nick Van Remortel" userId="9d455b10-f934-4b48-8b65-a5ec3d0c8a9a" providerId="ADAL" clId="{9A1D4D53-775B-4FB9-AEEA-CD4C46A69F02}" dt="2023-07-03T10:34:05.897" v="238" actId="1035"/>
          <ac:spMkLst>
            <pc:docMk/>
            <pc:sldMk cId="2215490187" sldId="799"/>
            <ac:spMk id="13" creationId="{44CA85F2-F0CD-4CEC-ABEC-FB937D8B4E66}"/>
          </ac:spMkLst>
        </pc:spChg>
        <pc:spChg chg="mod">
          <ac:chgData name="Nick Van Remortel" userId="9d455b10-f934-4b48-8b65-a5ec3d0c8a9a" providerId="ADAL" clId="{9A1D4D53-775B-4FB9-AEEA-CD4C46A69F02}" dt="2023-07-03T10:34:05.897" v="238" actId="1035"/>
          <ac:spMkLst>
            <pc:docMk/>
            <pc:sldMk cId="2215490187" sldId="799"/>
            <ac:spMk id="14" creationId="{57EC52FD-8E6D-470D-AA64-1E0E50D06948}"/>
          </ac:spMkLst>
        </pc:spChg>
        <pc:spChg chg="mod">
          <ac:chgData name="Nick Van Remortel" userId="9d455b10-f934-4b48-8b65-a5ec3d0c8a9a" providerId="ADAL" clId="{9A1D4D53-775B-4FB9-AEEA-CD4C46A69F02}" dt="2023-07-03T10:34:05.897" v="238" actId="1035"/>
          <ac:spMkLst>
            <pc:docMk/>
            <pc:sldMk cId="2215490187" sldId="799"/>
            <ac:spMk id="15" creationId="{060482B9-E261-43D3-8826-D844A74FAFD9}"/>
          </ac:spMkLst>
        </pc:spChg>
        <pc:spChg chg="mod">
          <ac:chgData name="Nick Van Remortel" userId="9d455b10-f934-4b48-8b65-a5ec3d0c8a9a" providerId="ADAL" clId="{9A1D4D53-775B-4FB9-AEEA-CD4C46A69F02}" dt="2023-07-03T11:34:02.948" v="1037" actId="404"/>
          <ac:spMkLst>
            <pc:docMk/>
            <pc:sldMk cId="2215490187" sldId="799"/>
            <ac:spMk id="16" creationId="{5FEBA7B1-8995-4D61-A483-38F377B4B6D5}"/>
          </ac:spMkLst>
        </pc:spChg>
        <pc:spChg chg="mod">
          <ac:chgData name="Nick Van Remortel" userId="9d455b10-f934-4b48-8b65-a5ec3d0c8a9a" providerId="ADAL" clId="{9A1D4D53-775B-4FB9-AEEA-CD4C46A69F02}" dt="2023-07-03T10:34:05.897" v="238" actId="1035"/>
          <ac:spMkLst>
            <pc:docMk/>
            <pc:sldMk cId="2215490187" sldId="799"/>
            <ac:spMk id="17" creationId="{197BE899-3ABF-4D53-9079-A5B147AA9C57}"/>
          </ac:spMkLst>
        </pc:spChg>
        <pc:spChg chg="mod">
          <ac:chgData name="Nick Van Remortel" userId="9d455b10-f934-4b48-8b65-a5ec3d0c8a9a" providerId="ADAL" clId="{9A1D4D53-775B-4FB9-AEEA-CD4C46A69F02}" dt="2023-07-03T10:34:05.897" v="238" actId="1035"/>
          <ac:spMkLst>
            <pc:docMk/>
            <pc:sldMk cId="2215490187" sldId="799"/>
            <ac:spMk id="18" creationId="{658636AE-49F9-4984-BF9F-31039757F487}"/>
          </ac:spMkLst>
        </pc:spChg>
        <pc:spChg chg="add del mod">
          <ac:chgData name="Nick Van Remortel" userId="9d455b10-f934-4b48-8b65-a5ec3d0c8a9a" providerId="ADAL" clId="{9A1D4D53-775B-4FB9-AEEA-CD4C46A69F02}" dt="2023-07-03T10:33:14.316" v="186" actId="478"/>
          <ac:spMkLst>
            <pc:docMk/>
            <pc:sldMk cId="2215490187" sldId="799"/>
            <ac:spMk id="20" creationId="{8A908F8A-C274-6E57-DA98-FC2C277C5DC9}"/>
          </ac:spMkLst>
        </pc:spChg>
        <pc:spChg chg="add mod">
          <ac:chgData name="Nick Van Remortel" userId="9d455b10-f934-4b48-8b65-a5ec3d0c8a9a" providerId="ADAL" clId="{9A1D4D53-775B-4FB9-AEEA-CD4C46A69F02}" dt="2023-07-03T11:14:03.473" v="910"/>
          <ac:spMkLst>
            <pc:docMk/>
            <pc:sldMk cId="2215490187" sldId="799"/>
            <ac:spMk id="21" creationId="{C3DF5CD9-FDCC-5E59-C2C3-26724883E76B}"/>
          </ac:spMkLst>
        </pc:spChg>
        <pc:picChg chg="mod">
          <ac:chgData name="Nick Van Remortel" userId="9d455b10-f934-4b48-8b65-a5ec3d0c8a9a" providerId="ADAL" clId="{9A1D4D53-775B-4FB9-AEEA-CD4C46A69F02}" dt="2023-07-03T10:33:18.371" v="187" actId="1076"/>
          <ac:picMkLst>
            <pc:docMk/>
            <pc:sldMk cId="2215490187" sldId="799"/>
            <ac:picMk id="8" creationId="{C6277B9A-CAD3-4A9C-9FD0-2E49D38D8E83}"/>
          </ac:picMkLst>
        </pc:picChg>
      </pc:sldChg>
      <pc:sldChg chg="del">
        <pc:chgData name="Nick Van Remortel" userId="9d455b10-f934-4b48-8b65-a5ec3d0c8a9a" providerId="ADAL" clId="{9A1D4D53-775B-4FB9-AEEA-CD4C46A69F02}" dt="2023-07-03T10:36:06.828" v="279" actId="2696"/>
        <pc:sldMkLst>
          <pc:docMk/>
          <pc:sldMk cId="970007612" sldId="814"/>
        </pc:sldMkLst>
      </pc:sldChg>
      <pc:sldChg chg="addSp modSp add mod">
        <pc:chgData name="Nick Van Remortel" userId="9d455b10-f934-4b48-8b65-a5ec3d0c8a9a" providerId="ADAL" clId="{9A1D4D53-775B-4FB9-AEEA-CD4C46A69F02}" dt="2023-07-03T11:14:19.304" v="916"/>
        <pc:sldMkLst>
          <pc:docMk/>
          <pc:sldMk cId="1677018812" sldId="814"/>
        </pc:sldMkLst>
        <pc:spChg chg="mod">
          <ac:chgData name="Nick Van Remortel" userId="9d455b10-f934-4b48-8b65-a5ec3d0c8a9a" providerId="ADAL" clId="{9A1D4D53-775B-4FB9-AEEA-CD4C46A69F02}" dt="2023-07-03T11:10:04.085" v="863" actId="20577"/>
          <ac:spMkLst>
            <pc:docMk/>
            <pc:sldMk cId="1677018812" sldId="814"/>
            <ac:spMk id="3" creationId="{00000000-0000-0000-0000-000000000000}"/>
          </ac:spMkLst>
        </pc:spChg>
        <pc:spChg chg="add mod">
          <ac:chgData name="Nick Van Remortel" userId="9d455b10-f934-4b48-8b65-a5ec3d0c8a9a" providerId="ADAL" clId="{9A1D4D53-775B-4FB9-AEEA-CD4C46A69F02}" dt="2023-07-03T11:14:19.304" v="916"/>
          <ac:spMkLst>
            <pc:docMk/>
            <pc:sldMk cId="1677018812" sldId="814"/>
            <ac:spMk id="6" creationId="{383DC520-F302-0882-7898-DFEF7AE07C51}"/>
          </ac:spMkLst>
        </pc:spChg>
      </pc:sldChg>
      <pc:sldChg chg="ord">
        <pc:chgData name="Nick Van Remortel" userId="9d455b10-f934-4b48-8b65-a5ec3d0c8a9a" providerId="ADAL" clId="{9A1D4D53-775B-4FB9-AEEA-CD4C46A69F02}" dt="2023-07-03T10:31:32.907" v="164"/>
        <pc:sldMkLst>
          <pc:docMk/>
          <pc:sldMk cId="2581763247" sldId="817"/>
        </pc:sldMkLst>
      </pc:sldChg>
      <pc:sldChg chg="addSp modSp ord">
        <pc:chgData name="Nick Van Remortel" userId="9d455b10-f934-4b48-8b65-a5ec3d0c8a9a" providerId="ADAL" clId="{9A1D4D53-775B-4FB9-AEEA-CD4C46A69F02}" dt="2023-07-03T11:14:05.568" v="911"/>
        <pc:sldMkLst>
          <pc:docMk/>
          <pc:sldMk cId="1790574120" sldId="826"/>
        </pc:sldMkLst>
        <pc:spChg chg="add mod">
          <ac:chgData name="Nick Van Remortel" userId="9d455b10-f934-4b48-8b65-a5ec3d0c8a9a" providerId="ADAL" clId="{9A1D4D53-775B-4FB9-AEEA-CD4C46A69F02}" dt="2023-07-03T11:14:05.568" v="911"/>
          <ac:spMkLst>
            <pc:docMk/>
            <pc:sldMk cId="1790574120" sldId="826"/>
            <ac:spMk id="6" creationId="{1DCBD00F-4213-B8FB-3874-3D1416C89C68}"/>
          </ac:spMkLst>
        </pc:spChg>
      </pc:sldChg>
      <pc:sldChg chg="addSp delSp modSp add mod">
        <pc:chgData name="Nick Van Remortel" userId="9d455b10-f934-4b48-8b65-a5ec3d0c8a9a" providerId="ADAL" clId="{9A1D4D53-775B-4FB9-AEEA-CD4C46A69F02}" dt="2023-07-03T11:15:41.959" v="989" actId="1076"/>
        <pc:sldMkLst>
          <pc:docMk/>
          <pc:sldMk cId="1898328277" sldId="837"/>
        </pc:sldMkLst>
        <pc:spChg chg="mod">
          <ac:chgData name="Nick Van Remortel" userId="9d455b10-f934-4b48-8b65-a5ec3d0c8a9a" providerId="ADAL" clId="{9A1D4D53-775B-4FB9-AEEA-CD4C46A69F02}" dt="2023-07-03T10:16:00.160" v="48" actId="20577"/>
          <ac:spMkLst>
            <pc:docMk/>
            <pc:sldMk cId="1898328277" sldId="837"/>
            <ac:spMk id="2" creationId="{36246D1F-9A67-4DD3-00AD-EA22A70F7964}"/>
          </ac:spMkLst>
        </pc:spChg>
        <pc:spChg chg="del">
          <ac:chgData name="Nick Van Remortel" userId="9d455b10-f934-4b48-8b65-a5ec3d0c8a9a" providerId="ADAL" clId="{9A1D4D53-775B-4FB9-AEEA-CD4C46A69F02}" dt="2023-07-03T10:19:06.287" v="50" actId="478"/>
          <ac:spMkLst>
            <pc:docMk/>
            <pc:sldMk cId="1898328277" sldId="837"/>
            <ac:spMk id="3" creationId="{AC7431F6-CA61-21AD-FDED-C71F62FA4A93}"/>
          </ac:spMkLst>
        </pc:spChg>
        <pc:spChg chg="add del mod">
          <ac:chgData name="Nick Van Remortel" userId="9d455b10-f934-4b48-8b65-a5ec3d0c8a9a" providerId="ADAL" clId="{9A1D4D53-775B-4FB9-AEEA-CD4C46A69F02}" dt="2023-07-03T10:20:54.584" v="58" actId="931"/>
          <ac:spMkLst>
            <pc:docMk/>
            <pc:sldMk cId="1898328277" sldId="837"/>
            <ac:spMk id="7" creationId="{19AAF773-191F-9739-9A30-D4A224D2F12A}"/>
          </ac:spMkLst>
        </pc:spChg>
        <pc:spChg chg="add mod">
          <ac:chgData name="Nick Van Remortel" userId="9d455b10-f934-4b48-8b65-a5ec3d0c8a9a" providerId="ADAL" clId="{9A1D4D53-775B-4FB9-AEEA-CD4C46A69F02}" dt="2023-07-03T11:13:35.246" v="903"/>
          <ac:spMkLst>
            <pc:docMk/>
            <pc:sldMk cId="1898328277" sldId="837"/>
            <ac:spMk id="13" creationId="{B68AA845-00F3-B850-B132-179BF43CDE5B}"/>
          </ac:spMkLst>
        </pc:spChg>
        <pc:spChg chg="add mod">
          <ac:chgData name="Nick Van Remortel" userId="9d455b10-f934-4b48-8b65-a5ec3d0c8a9a" providerId="ADAL" clId="{9A1D4D53-775B-4FB9-AEEA-CD4C46A69F02}" dt="2023-07-03T11:15:41.959" v="989" actId="1076"/>
          <ac:spMkLst>
            <pc:docMk/>
            <pc:sldMk cId="1898328277" sldId="837"/>
            <ac:spMk id="14" creationId="{A2F5C656-0390-30FA-9DF5-20B5A6D97990}"/>
          </ac:spMkLst>
        </pc:spChg>
        <pc:picChg chg="del">
          <ac:chgData name="Nick Van Remortel" userId="9d455b10-f934-4b48-8b65-a5ec3d0c8a9a" providerId="ADAL" clId="{9A1D4D53-775B-4FB9-AEEA-CD4C46A69F02}" dt="2023-07-03T10:16:03.708" v="49" actId="478"/>
          <ac:picMkLst>
            <pc:docMk/>
            <pc:sldMk cId="1898328277" sldId="837"/>
            <ac:picMk id="8" creationId="{B193889A-91D3-1CD0-7395-1FA8F6F2BD03}"/>
          </ac:picMkLst>
        </pc:picChg>
        <pc:picChg chg="add del mod">
          <ac:chgData name="Nick Van Remortel" userId="9d455b10-f934-4b48-8b65-a5ec3d0c8a9a" providerId="ADAL" clId="{9A1D4D53-775B-4FB9-AEEA-CD4C46A69F02}" dt="2023-07-03T10:20:26.082" v="57" actId="478"/>
          <ac:picMkLst>
            <pc:docMk/>
            <pc:sldMk cId="1898328277" sldId="837"/>
            <ac:picMk id="10" creationId="{6EA169F0-55F3-B15E-CAFA-5A21C2038EA3}"/>
          </ac:picMkLst>
        </pc:picChg>
        <pc:picChg chg="add mod">
          <ac:chgData name="Nick Van Remortel" userId="9d455b10-f934-4b48-8b65-a5ec3d0c8a9a" providerId="ADAL" clId="{9A1D4D53-775B-4FB9-AEEA-CD4C46A69F02}" dt="2023-07-03T10:20:59.698" v="62" actId="14100"/>
          <ac:picMkLst>
            <pc:docMk/>
            <pc:sldMk cId="1898328277" sldId="837"/>
            <ac:picMk id="12" creationId="{6004642C-A4F5-90DB-1756-33D23F941D48}"/>
          </ac:picMkLst>
        </pc:picChg>
      </pc:sldChg>
      <pc:sldChg chg="addSp modSp add ord">
        <pc:chgData name="Nick Van Remortel" userId="9d455b10-f934-4b48-8b65-a5ec3d0c8a9a" providerId="ADAL" clId="{9A1D4D53-775B-4FB9-AEEA-CD4C46A69F02}" dt="2023-07-03T11:13:37.663" v="904"/>
        <pc:sldMkLst>
          <pc:docMk/>
          <pc:sldMk cId="352966074" sldId="838"/>
        </pc:sldMkLst>
        <pc:spChg chg="add mod">
          <ac:chgData name="Nick Van Remortel" userId="9d455b10-f934-4b48-8b65-a5ec3d0c8a9a" providerId="ADAL" clId="{9A1D4D53-775B-4FB9-AEEA-CD4C46A69F02}" dt="2023-07-03T11:13:37.663" v="904"/>
          <ac:spMkLst>
            <pc:docMk/>
            <pc:sldMk cId="352966074" sldId="838"/>
            <ac:spMk id="3" creationId="{5738D7B6-3F83-31A8-CAD2-88A464CE0453}"/>
          </ac:spMkLst>
        </pc:spChg>
      </pc:sldChg>
      <pc:sldChg chg="add del">
        <pc:chgData name="Nick Van Remortel" userId="9d455b10-f934-4b48-8b65-a5ec3d0c8a9a" providerId="ADAL" clId="{9A1D4D53-775B-4FB9-AEEA-CD4C46A69F02}" dt="2023-07-03T10:20:23.239" v="56"/>
        <pc:sldMkLst>
          <pc:docMk/>
          <pc:sldMk cId="1744248647" sldId="839"/>
        </pc:sldMkLst>
      </pc:sldChg>
      <pc:sldChg chg="addSp delSp modSp add mod ord">
        <pc:chgData name="Nick Van Remortel" userId="9d455b10-f934-4b48-8b65-a5ec3d0c8a9a" providerId="ADAL" clId="{9A1D4D53-775B-4FB9-AEEA-CD4C46A69F02}" dt="2023-07-03T11:15:35.449" v="987" actId="1076"/>
        <pc:sldMkLst>
          <pc:docMk/>
          <pc:sldMk cId="1760406367" sldId="839"/>
        </pc:sldMkLst>
        <pc:spChg chg="add del mod">
          <ac:chgData name="Nick Van Remortel" userId="9d455b10-f934-4b48-8b65-a5ec3d0c8a9a" providerId="ADAL" clId="{9A1D4D53-775B-4FB9-AEEA-CD4C46A69F02}" dt="2023-07-03T10:22:01.270" v="65" actId="931"/>
          <ac:spMkLst>
            <pc:docMk/>
            <pc:sldMk cId="1760406367" sldId="839"/>
            <ac:spMk id="6" creationId="{5C2AEBEA-31E7-9336-1B63-0E3C6749E8E3}"/>
          </ac:spMkLst>
        </pc:spChg>
        <pc:spChg chg="add mod">
          <ac:chgData name="Nick Van Remortel" userId="9d455b10-f934-4b48-8b65-a5ec3d0c8a9a" providerId="ADAL" clId="{9A1D4D53-775B-4FB9-AEEA-CD4C46A69F02}" dt="2023-07-03T11:13:32.582" v="902"/>
          <ac:spMkLst>
            <pc:docMk/>
            <pc:sldMk cId="1760406367" sldId="839"/>
            <ac:spMk id="9" creationId="{50F67E3F-2E5A-69AB-EDFF-4127508908A8}"/>
          </ac:spMkLst>
        </pc:spChg>
        <pc:spChg chg="add mod">
          <ac:chgData name="Nick Van Remortel" userId="9d455b10-f934-4b48-8b65-a5ec3d0c8a9a" providerId="ADAL" clId="{9A1D4D53-775B-4FB9-AEEA-CD4C46A69F02}" dt="2023-07-03T11:15:35.449" v="987" actId="1076"/>
          <ac:spMkLst>
            <pc:docMk/>
            <pc:sldMk cId="1760406367" sldId="839"/>
            <ac:spMk id="10" creationId="{06DA9221-BD72-73A4-B00F-230F07768C3D}"/>
          </ac:spMkLst>
        </pc:spChg>
        <pc:picChg chg="add mod">
          <ac:chgData name="Nick Van Remortel" userId="9d455b10-f934-4b48-8b65-a5ec3d0c8a9a" providerId="ADAL" clId="{9A1D4D53-775B-4FB9-AEEA-CD4C46A69F02}" dt="2023-07-03T10:22:07.988" v="70" actId="1076"/>
          <ac:picMkLst>
            <pc:docMk/>
            <pc:sldMk cId="1760406367" sldId="839"/>
            <ac:picMk id="8" creationId="{FC85A641-B585-26AF-61FA-72D411D5D601}"/>
          </ac:picMkLst>
        </pc:picChg>
        <pc:picChg chg="del">
          <ac:chgData name="Nick Van Remortel" userId="9d455b10-f934-4b48-8b65-a5ec3d0c8a9a" providerId="ADAL" clId="{9A1D4D53-775B-4FB9-AEEA-CD4C46A69F02}" dt="2023-07-03T10:21:54.200" v="64" actId="478"/>
          <ac:picMkLst>
            <pc:docMk/>
            <pc:sldMk cId="1760406367" sldId="839"/>
            <ac:picMk id="12" creationId="{6004642C-A4F5-90DB-1756-33D23F941D48}"/>
          </ac:picMkLst>
        </pc:picChg>
      </pc:sldChg>
      <pc:sldChg chg="addSp delSp modSp add mod">
        <pc:chgData name="Nick Van Remortel" userId="9d455b10-f934-4b48-8b65-a5ec3d0c8a9a" providerId="ADAL" clId="{9A1D4D53-775B-4FB9-AEEA-CD4C46A69F02}" dt="2023-07-03T11:15:50.180" v="991" actId="1076"/>
        <pc:sldMkLst>
          <pc:docMk/>
          <pc:sldMk cId="3590124638" sldId="840"/>
        </pc:sldMkLst>
        <pc:spChg chg="mod">
          <ac:chgData name="Nick Van Remortel" userId="9d455b10-f934-4b48-8b65-a5ec3d0c8a9a" providerId="ADAL" clId="{9A1D4D53-775B-4FB9-AEEA-CD4C46A69F02}" dt="2023-07-03T10:23:43.870" v="94" actId="20577"/>
          <ac:spMkLst>
            <pc:docMk/>
            <pc:sldMk cId="3590124638" sldId="840"/>
            <ac:spMk id="2" creationId="{36246D1F-9A67-4DD3-00AD-EA22A70F7964}"/>
          </ac:spMkLst>
        </pc:spChg>
        <pc:spChg chg="add del mod">
          <ac:chgData name="Nick Van Remortel" userId="9d455b10-f934-4b48-8b65-a5ec3d0c8a9a" providerId="ADAL" clId="{9A1D4D53-775B-4FB9-AEEA-CD4C46A69F02}" dt="2023-07-03T10:23:25.065" v="75" actId="931"/>
          <ac:spMkLst>
            <pc:docMk/>
            <pc:sldMk cId="3590124638" sldId="840"/>
            <ac:spMk id="6" creationId="{07648915-BF0A-7BFB-E9D7-93F3FDD5B829}"/>
          </ac:spMkLst>
        </pc:spChg>
        <pc:spChg chg="add mod">
          <ac:chgData name="Nick Van Remortel" userId="9d455b10-f934-4b48-8b65-a5ec3d0c8a9a" providerId="ADAL" clId="{9A1D4D53-775B-4FB9-AEEA-CD4C46A69F02}" dt="2023-07-03T11:13:45.311" v="905"/>
          <ac:spMkLst>
            <pc:docMk/>
            <pc:sldMk cId="3590124638" sldId="840"/>
            <ac:spMk id="11" creationId="{0CE22043-E5F0-8283-EF19-4ABF41E110F4}"/>
          </ac:spMkLst>
        </pc:spChg>
        <pc:spChg chg="add mod">
          <ac:chgData name="Nick Van Remortel" userId="9d455b10-f934-4b48-8b65-a5ec3d0c8a9a" providerId="ADAL" clId="{9A1D4D53-775B-4FB9-AEEA-CD4C46A69F02}" dt="2023-07-03T11:15:50.180" v="991" actId="1076"/>
          <ac:spMkLst>
            <pc:docMk/>
            <pc:sldMk cId="3590124638" sldId="840"/>
            <ac:spMk id="13" creationId="{87D1A621-2D19-BFB3-7DF4-7FB50FB4428D}"/>
          </ac:spMkLst>
        </pc:spChg>
        <pc:picChg chg="add mod">
          <ac:chgData name="Nick Van Remortel" userId="9d455b10-f934-4b48-8b65-a5ec3d0c8a9a" providerId="ADAL" clId="{9A1D4D53-775B-4FB9-AEEA-CD4C46A69F02}" dt="2023-07-03T10:23:30.852" v="80" actId="14100"/>
          <ac:picMkLst>
            <pc:docMk/>
            <pc:sldMk cId="3590124638" sldId="840"/>
            <ac:picMk id="8" creationId="{0B06C339-2388-CCC6-5B5D-F46635FBE720}"/>
          </ac:picMkLst>
        </pc:picChg>
        <pc:picChg chg="add del">
          <ac:chgData name="Nick Van Remortel" userId="9d455b10-f934-4b48-8b65-a5ec3d0c8a9a" providerId="ADAL" clId="{9A1D4D53-775B-4FB9-AEEA-CD4C46A69F02}" dt="2023-07-03T10:27:00.980" v="109" actId="22"/>
          <ac:picMkLst>
            <pc:docMk/>
            <pc:sldMk cId="3590124638" sldId="840"/>
            <ac:picMk id="10" creationId="{51637062-8B77-70F8-840D-47953C931524}"/>
          </ac:picMkLst>
        </pc:picChg>
        <pc:picChg chg="del">
          <ac:chgData name="Nick Van Remortel" userId="9d455b10-f934-4b48-8b65-a5ec3d0c8a9a" providerId="ADAL" clId="{9A1D4D53-775B-4FB9-AEEA-CD4C46A69F02}" dt="2023-07-03T10:23:20.259" v="74" actId="478"/>
          <ac:picMkLst>
            <pc:docMk/>
            <pc:sldMk cId="3590124638" sldId="840"/>
            <ac:picMk id="12" creationId="{6004642C-A4F5-90DB-1756-33D23F941D48}"/>
          </ac:picMkLst>
        </pc:picChg>
      </pc:sldChg>
      <pc:sldChg chg="addSp delSp modSp add mod ord">
        <pc:chgData name="Nick Van Remortel" userId="9d455b10-f934-4b48-8b65-a5ec3d0c8a9a" providerId="ADAL" clId="{9A1D4D53-775B-4FB9-AEEA-CD4C46A69F02}" dt="2023-07-03T11:15:27.081" v="985" actId="20577"/>
        <pc:sldMkLst>
          <pc:docMk/>
          <pc:sldMk cId="3534250139" sldId="841"/>
        </pc:sldMkLst>
        <pc:spChg chg="add del mod">
          <ac:chgData name="Nick Van Remortel" userId="9d455b10-f934-4b48-8b65-a5ec3d0c8a9a" providerId="ADAL" clId="{9A1D4D53-775B-4FB9-AEEA-CD4C46A69F02}" dt="2023-07-03T10:24:52.223" v="99" actId="931"/>
          <ac:spMkLst>
            <pc:docMk/>
            <pc:sldMk cId="3534250139" sldId="841"/>
            <ac:spMk id="6" creationId="{018285D1-F2B0-850E-59D1-0F958154AD53}"/>
          </ac:spMkLst>
        </pc:spChg>
        <pc:spChg chg="add mod">
          <ac:chgData name="Nick Van Remortel" userId="9d455b10-f934-4b48-8b65-a5ec3d0c8a9a" providerId="ADAL" clId="{9A1D4D53-775B-4FB9-AEEA-CD4C46A69F02}" dt="2023-07-03T11:12:12.420" v="865" actId="1076"/>
          <ac:spMkLst>
            <pc:docMk/>
            <pc:sldMk cId="3534250139" sldId="841"/>
            <ac:spMk id="11" creationId="{24B0ACE3-F862-B422-5175-B92191D981E6}"/>
          </ac:spMkLst>
        </pc:spChg>
        <pc:spChg chg="add mod">
          <ac:chgData name="Nick Van Remortel" userId="9d455b10-f934-4b48-8b65-a5ec3d0c8a9a" providerId="ADAL" clId="{9A1D4D53-775B-4FB9-AEEA-CD4C46A69F02}" dt="2023-07-03T11:13:29.660" v="901"/>
          <ac:spMkLst>
            <pc:docMk/>
            <pc:sldMk cId="3534250139" sldId="841"/>
            <ac:spMk id="12" creationId="{EEF22AF9-1CF0-17E9-AE02-15E034B4E838}"/>
          </ac:spMkLst>
        </pc:spChg>
        <pc:spChg chg="add mod">
          <ac:chgData name="Nick Van Remortel" userId="9d455b10-f934-4b48-8b65-a5ec3d0c8a9a" providerId="ADAL" clId="{9A1D4D53-775B-4FB9-AEEA-CD4C46A69F02}" dt="2023-07-03T11:15:27.081" v="985" actId="20577"/>
          <ac:spMkLst>
            <pc:docMk/>
            <pc:sldMk cId="3534250139" sldId="841"/>
            <ac:spMk id="13" creationId="{8EBFAB59-08E6-BCC4-E9FD-0337242EF8B3}"/>
          </ac:spMkLst>
        </pc:spChg>
        <pc:picChg chg="del">
          <ac:chgData name="Nick Van Remortel" userId="9d455b10-f934-4b48-8b65-a5ec3d0c8a9a" providerId="ADAL" clId="{9A1D4D53-775B-4FB9-AEEA-CD4C46A69F02}" dt="2023-07-03T10:24:45.561" v="98" actId="478"/>
          <ac:picMkLst>
            <pc:docMk/>
            <pc:sldMk cId="3534250139" sldId="841"/>
            <ac:picMk id="8" creationId="{FC85A641-B585-26AF-61FA-72D411D5D601}"/>
          </ac:picMkLst>
        </pc:picChg>
        <pc:picChg chg="add mod">
          <ac:chgData name="Nick Van Remortel" userId="9d455b10-f934-4b48-8b65-a5ec3d0c8a9a" providerId="ADAL" clId="{9A1D4D53-775B-4FB9-AEEA-CD4C46A69F02}" dt="2023-07-03T10:25:06.419" v="105" actId="14100"/>
          <ac:picMkLst>
            <pc:docMk/>
            <pc:sldMk cId="3534250139" sldId="841"/>
            <ac:picMk id="9" creationId="{8CC54C0D-5262-ADD8-3783-CA4D33A6E93A}"/>
          </ac:picMkLst>
        </pc:picChg>
      </pc:sldChg>
      <pc:sldChg chg="addSp delSp modSp add mod">
        <pc:chgData name="Nick Van Remortel" userId="9d455b10-f934-4b48-8b65-a5ec3d0c8a9a" providerId="ADAL" clId="{9A1D4D53-775B-4FB9-AEEA-CD4C46A69F02}" dt="2023-07-03T11:15:55.370" v="993" actId="1076"/>
        <pc:sldMkLst>
          <pc:docMk/>
          <pc:sldMk cId="4176251279" sldId="842"/>
        </pc:sldMkLst>
        <pc:spChg chg="add del mod">
          <ac:chgData name="Nick Van Remortel" userId="9d455b10-f934-4b48-8b65-a5ec3d0c8a9a" providerId="ADAL" clId="{9A1D4D53-775B-4FB9-AEEA-CD4C46A69F02}" dt="2023-07-03T10:27:12.911" v="112" actId="931"/>
          <ac:spMkLst>
            <pc:docMk/>
            <pc:sldMk cId="4176251279" sldId="842"/>
            <ac:spMk id="6" creationId="{F22019A3-4EEB-2427-5E7B-041B7E503882}"/>
          </ac:spMkLst>
        </pc:spChg>
        <pc:spChg chg="add mod">
          <ac:chgData name="Nick Van Remortel" userId="9d455b10-f934-4b48-8b65-a5ec3d0c8a9a" providerId="ADAL" clId="{9A1D4D53-775B-4FB9-AEEA-CD4C46A69F02}" dt="2023-07-03T11:13:51.579" v="906"/>
          <ac:spMkLst>
            <pc:docMk/>
            <pc:sldMk cId="4176251279" sldId="842"/>
            <ac:spMk id="10" creationId="{B637A4AF-C713-5FFF-D37B-B1CCB1FF4D03}"/>
          </ac:spMkLst>
        </pc:spChg>
        <pc:spChg chg="add mod">
          <ac:chgData name="Nick Van Remortel" userId="9d455b10-f934-4b48-8b65-a5ec3d0c8a9a" providerId="ADAL" clId="{9A1D4D53-775B-4FB9-AEEA-CD4C46A69F02}" dt="2023-07-03T11:15:55.370" v="993" actId="1076"/>
          <ac:spMkLst>
            <pc:docMk/>
            <pc:sldMk cId="4176251279" sldId="842"/>
            <ac:spMk id="11" creationId="{6096E8D1-BD5A-3B35-09FB-9968CF677F68}"/>
          </ac:spMkLst>
        </pc:spChg>
        <pc:picChg chg="del">
          <ac:chgData name="Nick Van Remortel" userId="9d455b10-f934-4b48-8b65-a5ec3d0c8a9a" providerId="ADAL" clId="{9A1D4D53-775B-4FB9-AEEA-CD4C46A69F02}" dt="2023-07-03T10:27:04.880" v="111" actId="478"/>
          <ac:picMkLst>
            <pc:docMk/>
            <pc:sldMk cId="4176251279" sldId="842"/>
            <ac:picMk id="8" creationId="{0B06C339-2388-CCC6-5B5D-F46635FBE720}"/>
          </ac:picMkLst>
        </pc:picChg>
        <pc:picChg chg="add mod">
          <ac:chgData name="Nick Van Remortel" userId="9d455b10-f934-4b48-8b65-a5ec3d0c8a9a" providerId="ADAL" clId="{9A1D4D53-775B-4FB9-AEEA-CD4C46A69F02}" dt="2023-07-03T10:27:18.630" v="117" actId="14100"/>
          <ac:picMkLst>
            <pc:docMk/>
            <pc:sldMk cId="4176251279" sldId="842"/>
            <ac:picMk id="9" creationId="{E2656C8A-AF0A-14E4-2B51-4E2A41D9A0E2}"/>
          </ac:picMkLst>
        </pc:picChg>
      </pc:sldChg>
      <pc:sldChg chg="addSp delSp modSp add mod">
        <pc:chgData name="Nick Van Remortel" userId="9d455b10-f934-4b48-8b65-a5ec3d0c8a9a" providerId="ADAL" clId="{9A1D4D53-775B-4FB9-AEEA-CD4C46A69F02}" dt="2023-07-03T11:16:01.469" v="995" actId="1076"/>
        <pc:sldMkLst>
          <pc:docMk/>
          <pc:sldMk cId="4258203054" sldId="843"/>
        </pc:sldMkLst>
        <pc:spChg chg="mod">
          <ac:chgData name="Nick Van Remortel" userId="9d455b10-f934-4b48-8b65-a5ec3d0c8a9a" providerId="ADAL" clId="{9A1D4D53-775B-4FB9-AEEA-CD4C46A69F02}" dt="2023-07-03T10:29:25.499" v="146" actId="20577"/>
          <ac:spMkLst>
            <pc:docMk/>
            <pc:sldMk cId="4258203054" sldId="843"/>
            <ac:spMk id="2" creationId="{36246D1F-9A67-4DD3-00AD-EA22A70F7964}"/>
          </ac:spMkLst>
        </pc:spChg>
        <pc:spChg chg="add del mod">
          <ac:chgData name="Nick Van Remortel" userId="9d455b10-f934-4b48-8b65-a5ec3d0c8a9a" providerId="ADAL" clId="{9A1D4D53-775B-4FB9-AEEA-CD4C46A69F02}" dt="2023-07-03T10:29:08.032" v="120" actId="931"/>
          <ac:spMkLst>
            <pc:docMk/>
            <pc:sldMk cId="4258203054" sldId="843"/>
            <ac:spMk id="6" creationId="{D6B9CEF2-66A1-A353-67FA-D8E909F356A5}"/>
          </ac:spMkLst>
        </pc:spChg>
        <pc:spChg chg="add mod">
          <ac:chgData name="Nick Van Remortel" userId="9d455b10-f934-4b48-8b65-a5ec3d0c8a9a" providerId="ADAL" clId="{9A1D4D53-775B-4FB9-AEEA-CD4C46A69F02}" dt="2023-07-03T11:13:54.138" v="907"/>
          <ac:spMkLst>
            <pc:docMk/>
            <pc:sldMk cId="4258203054" sldId="843"/>
            <ac:spMk id="10" creationId="{9906B54E-1720-2F07-F095-6DBEFFF4A255}"/>
          </ac:spMkLst>
        </pc:spChg>
        <pc:spChg chg="add mod">
          <ac:chgData name="Nick Van Remortel" userId="9d455b10-f934-4b48-8b65-a5ec3d0c8a9a" providerId="ADAL" clId="{9A1D4D53-775B-4FB9-AEEA-CD4C46A69F02}" dt="2023-07-03T11:16:01.469" v="995" actId="1076"/>
          <ac:spMkLst>
            <pc:docMk/>
            <pc:sldMk cId="4258203054" sldId="843"/>
            <ac:spMk id="11" creationId="{237C513B-4C71-E75E-F036-2958281B4C64}"/>
          </ac:spMkLst>
        </pc:spChg>
        <pc:picChg chg="add mod">
          <ac:chgData name="Nick Van Remortel" userId="9d455b10-f934-4b48-8b65-a5ec3d0c8a9a" providerId="ADAL" clId="{9A1D4D53-775B-4FB9-AEEA-CD4C46A69F02}" dt="2023-07-03T10:29:16.129" v="125" actId="1076"/>
          <ac:picMkLst>
            <pc:docMk/>
            <pc:sldMk cId="4258203054" sldId="843"/>
            <ac:picMk id="8" creationId="{3BFC8AA8-43F8-335C-A595-4663051AA3A3}"/>
          </ac:picMkLst>
        </pc:picChg>
        <pc:picChg chg="del">
          <ac:chgData name="Nick Van Remortel" userId="9d455b10-f934-4b48-8b65-a5ec3d0c8a9a" providerId="ADAL" clId="{9A1D4D53-775B-4FB9-AEEA-CD4C46A69F02}" dt="2023-07-03T10:29:01.120" v="119" actId="478"/>
          <ac:picMkLst>
            <pc:docMk/>
            <pc:sldMk cId="4258203054" sldId="843"/>
            <ac:picMk id="9" creationId="{E2656C8A-AF0A-14E4-2B51-4E2A41D9A0E2}"/>
          </ac:picMkLst>
        </pc:picChg>
      </pc:sldChg>
      <pc:sldChg chg="addSp delSp modSp add mod">
        <pc:chgData name="Nick Van Remortel" userId="9d455b10-f934-4b48-8b65-a5ec3d0c8a9a" providerId="ADAL" clId="{9A1D4D53-775B-4FB9-AEEA-CD4C46A69F02}" dt="2023-07-03T11:16:18.537" v="999" actId="1076"/>
        <pc:sldMkLst>
          <pc:docMk/>
          <pc:sldMk cId="679148724" sldId="844"/>
        </pc:sldMkLst>
        <pc:spChg chg="mod">
          <ac:chgData name="Nick Van Remortel" userId="9d455b10-f934-4b48-8b65-a5ec3d0c8a9a" providerId="ADAL" clId="{9A1D4D53-775B-4FB9-AEEA-CD4C46A69F02}" dt="2023-07-03T10:30:55.303" v="162" actId="20577"/>
          <ac:spMkLst>
            <pc:docMk/>
            <pc:sldMk cId="679148724" sldId="844"/>
            <ac:spMk id="2" creationId="{36246D1F-9A67-4DD3-00AD-EA22A70F7964}"/>
          </ac:spMkLst>
        </pc:spChg>
        <pc:spChg chg="add del mod">
          <ac:chgData name="Nick Van Remortel" userId="9d455b10-f934-4b48-8b65-a5ec3d0c8a9a" providerId="ADAL" clId="{9A1D4D53-775B-4FB9-AEEA-CD4C46A69F02}" dt="2023-07-03T10:30:41.860" v="149" actId="931"/>
          <ac:spMkLst>
            <pc:docMk/>
            <pc:sldMk cId="679148724" sldId="844"/>
            <ac:spMk id="6" creationId="{4DD49CFD-3A66-6FC5-475A-17123A216925}"/>
          </ac:spMkLst>
        </pc:spChg>
        <pc:spChg chg="add mod">
          <ac:chgData name="Nick Van Remortel" userId="9d455b10-f934-4b48-8b65-a5ec3d0c8a9a" providerId="ADAL" clId="{9A1D4D53-775B-4FB9-AEEA-CD4C46A69F02}" dt="2023-07-03T11:13:57.512" v="908"/>
          <ac:spMkLst>
            <pc:docMk/>
            <pc:sldMk cId="679148724" sldId="844"/>
            <ac:spMk id="10" creationId="{CFBA559A-B280-26C6-42A0-5CB959EC25C0}"/>
          </ac:spMkLst>
        </pc:spChg>
        <pc:spChg chg="add mod">
          <ac:chgData name="Nick Van Remortel" userId="9d455b10-f934-4b48-8b65-a5ec3d0c8a9a" providerId="ADAL" clId="{9A1D4D53-775B-4FB9-AEEA-CD4C46A69F02}" dt="2023-07-03T11:16:18.537" v="999" actId="1076"/>
          <ac:spMkLst>
            <pc:docMk/>
            <pc:sldMk cId="679148724" sldId="844"/>
            <ac:spMk id="11" creationId="{D4B31005-27FB-26F4-0FBC-147D26309BF4}"/>
          </ac:spMkLst>
        </pc:spChg>
        <pc:picChg chg="del">
          <ac:chgData name="Nick Van Remortel" userId="9d455b10-f934-4b48-8b65-a5ec3d0c8a9a" providerId="ADAL" clId="{9A1D4D53-775B-4FB9-AEEA-CD4C46A69F02}" dt="2023-07-03T10:30:32.606" v="148" actId="478"/>
          <ac:picMkLst>
            <pc:docMk/>
            <pc:sldMk cId="679148724" sldId="844"/>
            <ac:picMk id="8" creationId="{3BFC8AA8-43F8-335C-A595-4663051AA3A3}"/>
          </ac:picMkLst>
        </pc:picChg>
        <pc:picChg chg="add mod">
          <ac:chgData name="Nick Van Remortel" userId="9d455b10-f934-4b48-8b65-a5ec3d0c8a9a" providerId="ADAL" clId="{9A1D4D53-775B-4FB9-AEEA-CD4C46A69F02}" dt="2023-07-03T11:16:13.739" v="998" actId="1076"/>
          <ac:picMkLst>
            <pc:docMk/>
            <pc:sldMk cId="679148724" sldId="844"/>
            <ac:picMk id="9" creationId="{CF766315-5F7B-7392-E02A-FD18CF229B03}"/>
          </ac:picMkLst>
        </pc:picChg>
      </pc:sldChg>
      <pc:sldChg chg="modSp new mod">
        <pc:chgData name="Nick Van Remortel" userId="9d455b10-f934-4b48-8b65-a5ec3d0c8a9a" providerId="ADAL" clId="{9A1D4D53-775B-4FB9-AEEA-CD4C46A69F02}" dt="2023-07-03T10:38:13.403" v="505" actId="20577"/>
        <pc:sldMkLst>
          <pc:docMk/>
          <pc:sldMk cId="682197336" sldId="845"/>
        </pc:sldMkLst>
        <pc:spChg chg="mod">
          <ac:chgData name="Nick Van Remortel" userId="9d455b10-f934-4b48-8b65-a5ec3d0c8a9a" providerId="ADAL" clId="{9A1D4D53-775B-4FB9-AEEA-CD4C46A69F02}" dt="2023-07-03T10:38:13.403" v="505" actId="20577"/>
          <ac:spMkLst>
            <pc:docMk/>
            <pc:sldMk cId="682197336" sldId="845"/>
            <ac:spMk id="2" creationId="{D4700918-EF87-8E69-B478-55C9BC2E2194}"/>
          </ac:spMkLst>
        </pc:spChg>
      </pc:sldChg>
      <pc:sldChg chg="addSp delSp modSp new mod">
        <pc:chgData name="Nick Van Remortel" userId="9d455b10-f934-4b48-8b65-a5ec3d0c8a9a" providerId="ADAL" clId="{9A1D4D53-775B-4FB9-AEEA-CD4C46A69F02}" dt="2023-07-03T11:14:07.992" v="912"/>
        <pc:sldMkLst>
          <pc:docMk/>
          <pc:sldMk cId="3909128238" sldId="846"/>
        </pc:sldMkLst>
        <pc:spChg chg="mod">
          <ac:chgData name="Nick Van Remortel" userId="9d455b10-f934-4b48-8b65-a5ec3d0c8a9a" providerId="ADAL" clId="{9A1D4D53-775B-4FB9-AEEA-CD4C46A69F02}" dt="2023-07-03T10:39:10.808" v="531" actId="20577"/>
          <ac:spMkLst>
            <pc:docMk/>
            <pc:sldMk cId="3909128238" sldId="846"/>
            <ac:spMk id="2" creationId="{6026BBE7-2ED2-9CA0-804E-58773F1E6795}"/>
          </ac:spMkLst>
        </pc:spChg>
        <pc:spChg chg="mod">
          <ac:chgData name="Nick Van Remortel" userId="9d455b10-f934-4b48-8b65-a5ec3d0c8a9a" providerId="ADAL" clId="{9A1D4D53-775B-4FB9-AEEA-CD4C46A69F02}" dt="2023-07-03T10:45:35.929" v="628" actId="20577"/>
          <ac:spMkLst>
            <pc:docMk/>
            <pc:sldMk cId="3909128238" sldId="846"/>
            <ac:spMk id="3" creationId="{866F2D82-1E7C-9CEC-BB94-627811C748A9}"/>
          </ac:spMkLst>
        </pc:spChg>
        <pc:spChg chg="del">
          <ac:chgData name="Nick Van Remortel" userId="9d455b10-f934-4b48-8b65-a5ec3d0c8a9a" providerId="ADAL" clId="{9A1D4D53-775B-4FB9-AEEA-CD4C46A69F02}" dt="2023-07-03T10:39:55.500" v="580" actId="478"/>
          <ac:spMkLst>
            <pc:docMk/>
            <pc:sldMk cId="3909128238" sldId="846"/>
            <ac:spMk id="6" creationId="{A93B42FF-F091-FF42-11B0-F786E539D87B}"/>
          </ac:spMkLst>
        </pc:spChg>
        <pc:spChg chg="add mod">
          <ac:chgData name="Nick Van Remortel" userId="9d455b10-f934-4b48-8b65-a5ec3d0c8a9a" providerId="ADAL" clId="{9A1D4D53-775B-4FB9-AEEA-CD4C46A69F02}" dt="2023-07-03T11:14:07.992" v="912"/>
          <ac:spMkLst>
            <pc:docMk/>
            <pc:sldMk cId="3909128238" sldId="846"/>
            <ac:spMk id="11" creationId="{0B244DC2-45EA-01C5-FBD3-4659C091AC56}"/>
          </ac:spMkLst>
        </pc:spChg>
        <pc:picChg chg="add mod">
          <ac:chgData name="Nick Van Remortel" userId="9d455b10-f934-4b48-8b65-a5ec3d0c8a9a" providerId="ADAL" clId="{9A1D4D53-775B-4FB9-AEEA-CD4C46A69F02}" dt="2023-07-03T10:51:29.758" v="634" actId="1076"/>
          <ac:picMkLst>
            <pc:docMk/>
            <pc:sldMk cId="3909128238" sldId="846"/>
            <ac:picMk id="8" creationId="{5241B779-A996-0F5D-FACE-403E57246BCF}"/>
          </ac:picMkLst>
        </pc:picChg>
        <pc:picChg chg="add del mod">
          <ac:chgData name="Nick Van Remortel" userId="9d455b10-f934-4b48-8b65-a5ec3d0c8a9a" providerId="ADAL" clId="{9A1D4D53-775B-4FB9-AEEA-CD4C46A69F02}" dt="2023-07-03T11:06:26.649" v="745" actId="478"/>
          <ac:picMkLst>
            <pc:docMk/>
            <pc:sldMk cId="3909128238" sldId="846"/>
            <ac:picMk id="10" creationId="{444044F7-40FA-76E6-7F4D-D7010C69589B}"/>
          </ac:picMkLst>
        </pc:picChg>
      </pc:sldChg>
      <pc:sldChg chg="addSp delSp modSp new mod">
        <pc:chgData name="Nick Van Remortel" userId="9d455b10-f934-4b48-8b65-a5ec3d0c8a9a" providerId="ADAL" clId="{9A1D4D53-775B-4FB9-AEEA-CD4C46A69F02}" dt="2023-07-03T11:03:44.421" v="728" actId="1076"/>
        <pc:sldMkLst>
          <pc:docMk/>
          <pc:sldMk cId="4022280058" sldId="847"/>
        </pc:sldMkLst>
        <pc:spChg chg="mod">
          <ac:chgData name="Nick Van Remortel" userId="9d455b10-f934-4b48-8b65-a5ec3d0c8a9a" providerId="ADAL" clId="{9A1D4D53-775B-4FB9-AEEA-CD4C46A69F02}" dt="2023-07-03T10:56:28.174" v="702" actId="20577"/>
          <ac:spMkLst>
            <pc:docMk/>
            <pc:sldMk cId="4022280058" sldId="847"/>
            <ac:spMk id="2" creationId="{8F5E22B6-3E3C-E366-0CB2-DA42091BEC38}"/>
          </ac:spMkLst>
        </pc:spChg>
        <pc:spChg chg="del">
          <ac:chgData name="Nick Van Remortel" userId="9d455b10-f934-4b48-8b65-a5ec3d0c8a9a" providerId="ADAL" clId="{9A1D4D53-775B-4FB9-AEEA-CD4C46A69F02}" dt="2023-07-03T10:53:55.186" v="653" actId="478"/>
          <ac:spMkLst>
            <pc:docMk/>
            <pc:sldMk cId="4022280058" sldId="847"/>
            <ac:spMk id="3" creationId="{1D075069-D804-9036-9CF0-23C4DEC5FBF3}"/>
          </ac:spMkLst>
        </pc:spChg>
        <pc:spChg chg="del">
          <ac:chgData name="Nick Van Remortel" userId="9d455b10-f934-4b48-8b65-a5ec3d0c8a9a" providerId="ADAL" clId="{9A1D4D53-775B-4FB9-AEEA-CD4C46A69F02}" dt="2023-07-03T10:55:35.789" v="692" actId="478"/>
          <ac:spMkLst>
            <pc:docMk/>
            <pc:sldMk cId="4022280058" sldId="847"/>
            <ac:spMk id="6" creationId="{1E21CFCF-8ED8-E3D6-4F9E-7B60F1FF57B6}"/>
          </ac:spMkLst>
        </pc:spChg>
        <pc:spChg chg="add mod">
          <ac:chgData name="Nick Van Remortel" userId="9d455b10-f934-4b48-8b65-a5ec3d0c8a9a" providerId="ADAL" clId="{9A1D4D53-775B-4FB9-AEEA-CD4C46A69F02}" dt="2023-07-03T10:54:56.199" v="689" actId="1035"/>
          <ac:spMkLst>
            <pc:docMk/>
            <pc:sldMk cId="4022280058" sldId="847"/>
            <ac:spMk id="9" creationId="{7F51A16A-45D3-7EA4-A233-F71B7BAE78EE}"/>
          </ac:spMkLst>
        </pc:spChg>
        <pc:spChg chg="add mod">
          <ac:chgData name="Nick Van Remortel" userId="9d455b10-f934-4b48-8b65-a5ec3d0c8a9a" providerId="ADAL" clId="{9A1D4D53-775B-4FB9-AEEA-CD4C46A69F02}" dt="2023-07-03T11:03:24.980" v="719" actId="1076"/>
          <ac:spMkLst>
            <pc:docMk/>
            <pc:sldMk cId="4022280058" sldId="847"/>
            <ac:spMk id="12" creationId="{E283D7BC-09B4-8195-34C1-613C79FD4ED6}"/>
          </ac:spMkLst>
        </pc:spChg>
        <pc:picChg chg="add mod">
          <ac:chgData name="Nick Van Remortel" userId="9d455b10-f934-4b48-8b65-a5ec3d0c8a9a" providerId="ADAL" clId="{9A1D4D53-775B-4FB9-AEEA-CD4C46A69F02}" dt="2023-07-03T10:54:56.199" v="689" actId="1035"/>
          <ac:picMkLst>
            <pc:docMk/>
            <pc:sldMk cId="4022280058" sldId="847"/>
            <ac:picMk id="8" creationId="{D16AEB6D-CB9C-9F00-6FFF-C3AC94367F94}"/>
          </ac:picMkLst>
        </pc:picChg>
        <pc:picChg chg="add mod">
          <ac:chgData name="Nick Van Remortel" userId="9d455b10-f934-4b48-8b65-a5ec3d0c8a9a" providerId="ADAL" clId="{9A1D4D53-775B-4FB9-AEEA-CD4C46A69F02}" dt="2023-07-03T11:03:21.628" v="718" actId="1076"/>
          <ac:picMkLst>
            <pc:docMk/>
            <pc:sldMk cId="4022280058" sldId="847"/>
            <ac:picMk id="11" creationId="{9195B193-383B-4487-FEC5-EB5A76C526E8}"/>
          </ac:picMkLst>
        </pc:picChg>
        <pc:picChg chg="add mod">
          <ac:chgData name="Nick Van Remortel" userId="9d455b10-f934-4b48-8b65-a5ec3d0c8a9a" providerId="ADAL" clId="{9A1D4D53-775B-4FB9-AEEA-CD4C46A69F02}" dt="2023-07-03T10:55:32.262" v="691" actId="1076"/>
          <ac:picMkLst>
            <pc:docMk/>
            <pc:sldMk cId="4022280058" sldId="847"/>
            <ac:picMk id="14" creationId="{B2BCE202-1134-3FDF-33F8-BCE41BC1BC69}"/>
          </ac:picMkLst>
        </pc:picChg>
        <pc:picChg chg="add mod">
          <ac:chgData name="Nick Van Remortel" userId="9d455b10-f934-4b48-8b65-a5ec3d0c8a9a" providerId="ADAL" clId="{9A1D4D53-775B-4FB9-AEEA-CD4C46A69F02}" dt="2023-07-03T11:03:27.381" v="720" actId="1076"/>
          <ac:picMkLst>
            <pc:docMk/>
            <pc:sldMk cId="4022280058" sldId="847"/>
            <ac:picMk id="16" creationId="{05C0EC07-A2B6-F6B3-49E3-657F993D71F6}"/>
          </ac:picMkLst>
        </pc:picChg>
        <pc:picChg chg="add mod modCrop">
          <ac:chgData name="Nick Van Remortel" userId="9d455b10-f934-4b48-8b65-a5ec3d0c8a9a" providerId="ADAL" clId="{9A1D4D53-775B-4FB9-AEEA-CD4C46A69F02}" dt="2023-07-03T11:03:42.365" v="727" actId="14100"/>
          <ac:picMkLst>
            <pc:docMk/>
            <pc:sldMk cId="4022280058" sldId="847"/>
            <ac:picMk id="18" creationId="{A37ECDB7-5767-6E6E-CA0C-FB2A6F5BEF23}"/>
          </ac:picMkLst>
        </pc:picChg>
        <pc:picChg chg="add mod modCrop">
          <ac:chgData name="Nick Van Remortel" userId="9d455b10-f934-4b48-8b65-a5ec3d0c8a9a" providerId="ADAL" clId="{9A1D4D53-775B-4FB9-AEEA-CD4C46A69F02}" dt="2023-07-03T11:03:44.421" v="728" actId="1076"/>
          <ac:picMkLst>
            <pc:docMk/>
            <pc:sldMk cId="4022280058" sldId="847"/>
            <ac:picMk id="19" creationId="{DE5C9BD2-AA92-432F-9168-A1ED7217417F}"/>
          </ac:picMkLst>
        </pc:picChg>
      </pc:sldChg>
      <pc:sldChg chg="addSp delSp modSp new mod">
        <pc:chgData name="Nick Van Remortel" userId="9d455b10-f934-4b48-8b65-a5ec3d0c8a9a" providerId="ADAL" clId="{9A1D4D53-775B-4FB9-AEEA-CD4C46A69F02}" dt="2023-07-03T11:14:14.023" v="914"/>
        <pc:sldMkLst>
          <pc:docMk/>
          <pc:sldMk cId="1259644378" sldId="848"/>
        </pc:sldMkLst>
        <pc:spChg chg="mod">
          <ac:chgData name="Nick Van Remortel" userId="9d455b10-f934-4b48-8b65-a5ec3d0c8a9a" providerId="ADAL" clId="{9A1D4D53-775B-4FB9-AEEA-CD4C46A69F02}" dt="2023-07-03T11:06:15.595" v="742" actId="20577"/>
          <ac:spMkLst>
            <pc:docMk/>
            <pc:sldMk cId="1259644378" sldId="848"/>
            <ac:spMk id="2" creationId="{3B4BD344-D6FF-40B1-1709-5C74589BD4E5}"/>
          </ac:spMkLst>
        </pc:spChg>
        <pc:spChg chg="del">
          <ac:chgData name="Nick Van Remortel" userId="9d455b10-f934-4b48-8b65-a5ec3d0c8a9a" providerId="ADAL" clId="{9A1D4D53-775B-4FB9-AEEA-CD4C46A69F02}" dt="2023-07-03T11:06:19.338" v="743" actId="478"/>
          <ac:spMkLst>
            <pc:docMk/>
            <pc:sldMk cId="1259644378" sldId="848"/>
            <ac:spMk id="3" creationId="{E4B8054B-BF0E-27A4-F692-358EF240F747}"/>
          </ac:spMkLst>
        </pc:spChg>
        <pc:spChg chg="del">
          <ac:chgData name="Nick Van Remortel" userId="9d455b10-f934-4b48-8b65-a5ec3d0c8a9a" providerId="ADAL" clId="{9A1D4D53-775B-4FB9-AEEA-CD4C46A69F02}" dt="2023-07-03T11:14:12.923" v="913" actId="478"/>
          <ac:spMkLst>
            <pc:docMk/>
            <pc:sldMk cId="1259644378" sldId="848"/>
            <ac:spMk id="6" creationId="{900D965C-5652-EE61-8530-1E8D9DD78F74}"/>
          </ac:spMkLst>
        </pc:spChg>
        <pc:spChg chg="add mod">
          <ac:chgData name="Nick Van Remortel" userId="9d455b10-f934-4b48-8b65-a5ec3d0c8a9a" providerId="ADAL" clId="{9A1D4D53-775B-4FB9-AEEA-CD4C46A69F02}" dt="2023-07-03T11:14:14.023" v="914"/>
          <ac:spMkLst>
            <pc:docMk/>
            <pc:sldMk cId="1259644378" sldId="848"/>
            <ac:spMk id="9" creationId="{228BF745-7F85-0F67-6D8F-858E57BFB198}"/>
          </ac:spMkLst>
        </pc:spChg>
        <pc:picChg chg="add">
          <ac:chgData name="Nick Van Remortel" userId="9d455b10-f934-4b48-8b65-a5ec3d0c8a9a" providerId="ADAL" clId="{9A1D4D53-775B-4FB9-AEEA-CD4C46A69F02}" dt="2023-07-03T11:06:20.577" v="744" actId="22"/>
          <ac:picMkLst>
            <pc:docMk/>
            <pc:sldMk cId="1259644378" sldId="848"/>
            <ac:picMk id="8" creationId="{0601E266-C742-217E-1173-7196A90742EB}"/>
          </ac:picMkLst>
        </pc:picChg>
      </pc:sldChg>
      <pc:sldChg chg="addSp delSp modSp new mod">
        <pc:chgData name="Nick Van Remortel" userId="9d455b10-f934-4b48-8b65-a5ec3d0c8a9a" providerId="ADAL" clId="{9A1D4D53-775B-4FB9-AEEA-CD4C46A69F02}" dt="2023-07-03T11:35:09.120" v="1038" actId="1076"/>
        <pc:sldMkLst>
          <pc:docMk/>
          <pc:sldMk cId="2864765304" sldId="849"/>
        </pc:sldMkLst>
        <pc:spChg chg="mod">
          <ac:chgData name="Nick Van Remortel" userId="9d455b10-f934-4b48-8b65-a5ec3d0c8a9a" providerId="ADAL" clId="{9A1D4D53-775B-4FB9-AEEA-CD4C46A69F02}" dt="2023-07-03T11:08:46.664" v="782" actId="1076"/>
          <ac:spMkLst>
            <pc:docMk/>
            <pc:sldMk cId="2864765304" sldId="849"/>
            <ac:spMk id="2" creationId="{0BAAD324-F855-5158-AB45-22FEF9901FD1}"/>
          </ac:spMkLst>
        </pc:spChg>
        <pc:spChg chg="mod">
          <ac:chgData name="Nick Van Remortel" userId="9d455b10-f934-4b48-8b65-a5ec3d0c8a9a" providerId="ADAL" clId="{9A1D4D53-775B-4FB9-AEEA-CD4C46A69F02}" dt="2023-07-03T11:09:03.020" v="785"/>
          <ac:spMkLst>
            <pc:docMk/>
            <pc:sldMk cId="2864765304" sldId="849"/>
            <ac:spMk id="3" creationId="{A9952C48-FBEA-6F45-E18C-4537264C3174}"/>
          </ac:spMkLst>
        </pc:spChg>
        <pc:spChg chg="del">
          <ac:chgData name="Nick Van Remortel" userId="9d455b10-f934-4b48-8b65-a5ec3d0c8a9a" providerId="ADAL" clId="{9A1D4D53-775B-4FB9-AEEA-CD4C46A69F02}" dt="2023-07-03T11:07:04.133" v="777" actId="478"/>
          <ac:spMkLst>
            <pc:docMk/>
            <pc:sldMk cId="2864765304" sldId="849"/>
            <ac:spMk id="6" creationId="{E9536B62-BA9A-299B-7DB2-118D8C5FD265}"/>
          </ac:spMkLst>
        </pc:spChg>
        <pc:spChg chg="add mod">
          <ac:chgData name="Nick Van Remortel" userId="9d455b10-f934-4b48-8b65-a5ec3d0c8a9a" providerId="ADAL" clId="{9A1D4D53-775B-4FB9-AEEA-CD4C46A69F02}" dt="2023-07-03T11:14:16.501" v="915"/>
          <ac:spMkLst>
            <pc:docMk/>
            <pc:sldMk cId="2864765304" sldId="849"/>
            <ac:spMk id="9" creationId="{8A48A19A-918A-F995-7672-2DC887806E10}"/>
          </ac:spMkLst>
        </pc:spChg>
        <pc:picChg chg="add mod">
          <ac:chgData name="Nick Van Remortel" userId="9d455b10-f934-4b48-8b65-a5ec3d0c8a9a" providerId="ADAL" clId="{9A1D4D53-775B-4FB9-AEEA-CD4C46A69F02}" dt="2023-07-03T11:35:09.120" v="1038" actId="1076"/>
          <ac:picMkLst>
            <pc:docMk/>
            <pc:sldMk cId="2864765304" sldId="849"/>
            <ac:picMk id="8" creationId="{CD9B95A5-E844-A793-1633-28A72B33DE33}"/>
          </ac:picMkLst>
        </pc:picChg>
      </pc:sldChg>
      <pc:sldChg chg="addSp delSp modSp new mod">
        <pc:chgData name="Nick Van Remortel" userId="9d455b10-f934-4b48-8b65-a5ec3d0c8a9a" providerId="ADAL" clId="{9A1D4D53-775B-4FB9-AEEA-CD4C46A69F02}" dt="2023-07-03T11:16:23.519" v="1001" actId="1076"/>
        <pc:sldMkLst>
          <pc:docMk/>
          <pc:sldMk cId="4174942096" sldId="850"/>
        </pc:sldMkLst>
        <pc:spChg chg="mod">
          <ac:chgData name="Nick Van Remortel" userId="9d455b10-f934-4b48-8b65-a5ec3d0c8a9a" providerId="ADAL" clId="{9A1D4D53-775B-4FB9-AEEA-CD4C46A69F02}" dt="2023-07-03T11:13:01.964" v="884" actId="1076"/>
          <ac:spMkLst>
            <pc:docMk/>
            <pc:sldMk cId="4174942096" sldId="850"/>
            <ac:spMk id="2" creationId="{FE29CF2F-6E45-30AC-2247-BD6B309C333E}"/>
          </ac:spMkLst>
        </pc:spChg>
        <pc:spChg chg="del">
          <ac:chgData name="Nick Van Remortel" userId="9d455b10-f934-4b48-8b65-a5ec3d0c8a9a" providerId="ADAL" clId="{9A1D4D53-775B-4FB9-AEEA-CD4C46A69F02}" dt="2023-07-03T11:13:08.224" v="886" actId="478"/>
          <ac:spMkLst>
            <pc:docMk/>
            <pc:sldMk cId="4174942096" sldId="850"/>
            <ac:spMk id="3" creationId="{D1D767A6-4D11-6C2F-C4CA-0DF3C8B7ABB7}"/>
          </ac:spMkLst>
        </pc:spChg>
        <pc:spChg chg="mod">
          <ac:chgData name="Nick Van Remortel" userId="9d455b10-f934-4b48-8b65-a5ec3d0c8a9a" providerId="ADAL" clId="{9A1D4D53-775B-4FB9-AEEA-CD4C46A69F02}" dt="2023-07-03T11:13:21.510" v="900" actId="20577"/>
          <ac:spMkLst>
            <pc:docMk/>
            <pc:sldMk cId="4174942096" sldId="850"/>
            <ac:spMk id="6" creationId="{4EE6F814-228A-6926-BE02-EBB3061917EB}"/>
          </ac:spMkLst>
        </pc:spChg>
        <pc:spChg chg="add mod">
          <ac:chgData name="Nick Van Remortel" userId="9d455b10-f934-4b48-8b65-a5ec3d0c8a9a" providerId="ADAL" clId="{9A1D4D53-775B-4FB9-AEEA-CD4C46A69F02}" dt="2023-07-03T11:16:23.519" v="1001" actId="1076"/>
          <ac:spMkLst>
            <pc:docMk/>
            <pc:sldMk cId="4174942096" sldId="850"/>
            <ac:spMk id="9" creationId="{51C44D95-40AA-D63B-2249-0E9591526ADD}"/>
          </ac:spMkLst>
        </pc:spChg>
        <pc:picChg chg="add mod">
          <ac:chgData name="Nick Van Remortel" userId="9d455b10-f934-4b48-8b65-a5ec3d0c8a9a" providerId="ADAL" clId="{9A1D4D53-775B-4FB9-AEEA-CD4C46A69F02}" dt="2023-07-03T11:13:10.514" v="887" actId="1076"/>
          <ac:picMkLst>
            <pc:docMk/>
            <pc:sldMk cId="4174942096" sldId="850"/>
            <ac:picMk id="8" creationId="{8DFF7090-2681-5AA9-90BE-0769A5168433}"/>
          </ac:picMkLst>
        </pc:picChg>
      </pc:sldChg>
    </pc:docChg>
  </pc:docChgLst>
  <pc:docChgLst>
    <pc:chgData name="Nick Van Remortel" userId="9d455b10-f934-4b48-8b65-a5ec3d0c8a9a" providerId="ADAL" clId="{B036A3C7-3892-4B9C-9A59-253E63ABD984}"/>
    <pc:docChg chg="undo custSel modSld">
      <pc:chgData name="Nick Van Remortel" userId="9d455b10-f934-4b48-8b65-a5ec3d0c8a9a" providerId="ADAL" clId="{B036A3C7-3892-4B9C-9A59-253E63ABD984}" dt="2023-08-22T01:25:53.750" v="1" actId="478"/>
      <pc:docMkLst>
        <pc:docMk/>
      </pc:docMkLst>
      <pc:sldChg chg="addSp delSp mod">
        <pc:chgData name="Nick Van Remortel" userId="9d455b10-f934-4b48-8b65-a5ec3d0c8a9a" providerId="ADAL" clId="{B036A3C7-3892-4B9C-9A59-253E63ABD984}" dt="2023-08-22T01:25:53.750" v="1" actId="478"/>
        <pc:sldMkLst>
          <pc:docMk/>
          <pc:sldMk cId="3590124638" sldId="840"/>
        </pc:sldMkLst>
        <pc:spChg chg="add del">
          <ac:chgData name="Nick Van Remortel" userId="9d455b10-f934-4b48-8b65-a5ec3d0c8a9a" providerId="ADAL" clId="{B036A3C7-3892-4B9C-9A59-253E63ABD984}" dt="2023-08-22T01:25:53.750" v="1" actId="478"/>
          <ac:spMkLst>
            <pc:docMk/>
            <pc:sldMk cId="3590124638" sldId="840"/>
            <ac:spMk id="11" creationId="{0CE22043-E5F0-8283-EF19-4ABF41E110F4}"/>
          </ac:spMkLst>
        </pc:spChg>
      </pc:sldChg>
    </pc:docChg>
  </pc:docChgLst>
  <pc:docChgLst>
    <pc:chgData name="Nick Van Remortel" userId="9d455b10-f934-4b48-8b65-a5ec3d0c8a9a" providerId="ADAL" clId="{D6E17F14-4793-418F-82BD-3E2E538557B4}"/>
    <pc:docChg chg="undo custSel addSld delSld modSld">
      <pc:chgData name="Nick Van Remortel" userId="9d455b10-f934-4b48-8b65-a5ec3d0c8a9a" providerId="ADAL" clId="{D6E17F14-4793-418F-82BD-3E2E538557B4}" dt="2023-11-06T12:59:17.209" v="3943" actId="20577"/>
      <pc:docMkLst>
        <pc:docMk/>
      </pc:docMkLst>
      <pc:sldChg chg="modSp mod">
        <pc:chgData name="Nick Van Remortel" userId="9d455b10-f934-4b48-8b65-a5ec3d0c8a9a" providerId="ADAL" clId="{D6E17F14-4793-418F-82BD-3E2E538557B4}" dt="2023-11-05T22:18:41.712" v="11" actId="20577"/>
        <pc:sldMkLst>
          <pc:docMk/>
          <pc:sldMk cId="3749597715" sldId="256"/>
        </pc:sldMkLst>
        <pc:spChg chg="mod">
          <ac:chgData name="Nick Van Remortel" userId="9d455b10-f934-4b48-8b65-a5ec3d0c8a9a" providerId="ADAL" clId="{D6E17F14-4793-418F-82BD-3E2E538557B4}" dt="2023-11-05T22:18:41.712" v="11" actId="20577"/>
          <ac:spMkLst>
            <pc:docMk/>
            <pc:sldMk cId="3749597715" sldId="256"/>
            <ac:spMk id="3" creationId="{00000000-0000-0000-0000-000000000000}"/>
          </ac:spMkLst>
        </pc:spChg>
      </pc:sldChg>
      <pc:sldChg chg="modSp mod">
        <pc:chgData name="Nick Van Remortel" userId="9d455b10-f934-4b48-8b65-a5ec3d0c8a9a" providerId="ADAL" clId="{D6E17F14-4793-418F-82BD-3E2E538557B4}" dt="2023-11-06T12:26:26.967" v="3556" actId="1076"/>
        <pc:sldMkLst>
          <pc:docMk/>
          <pc:sldMk cId="2215490187" sldId="799"/>
        </pc:sldMkLst>
        <pc:spChg chg="mod">
          <ac:chgData name="Nick Van Remortel" userId="9d455b10-f934-4b48-8b65-a5ec3d0c8a9a" providerId="ADAL" clId="{D6E17F14-4793-418F-82BD-3E2E538557B4}" dt="2023-11-06T12:25:52.794" v="3541" actId="1076"/>
          <ac:spMkLst>
            <pc:docMk/>
            <pc:sldMk cId="2215490187" sldId="799"/>
            <ac:spMk id="7" creationId="{C31DAE95-C1BC-46F5-814E-53AB05B4431D}"/>
          </ac:spMkLst>
        </pc:spChg>
        <pc:spChg chg="mod">
          <ac:chgData name="Nick Van Remortel" userId="9d455b10-f934-4b48-8b65-a5ec3d0c8a9a" providerId="ADAL" clId="{D6E17F14-4793-418F-82BD-3E2E538557B4}" dt="2023-11-05T22:20:27.456" v="57" actId="20577"/>
          <ac:spMkLst>
            <pc:docMk/>
            <pc:sldMk cId="2215490187" sldId="799"/>
            <ac:spMk id="12" creationId="{792C5066-B4D1-42D5-971A-F144FAAC8584}"/>
          </ac:spMkLst>
        </pc:spChg>
        <pc:spChg chg="mod">
          <ac:chgData name="Nick Van Remortel" userId="9d455b10-f934-4b48-8b65-a5ec3d0c8a9a" providerId="ADAL" clId="{D6E17F14-4793-418F-82BD-3E2E538557B4}" dt="2023-11-06T12:26:23.120" v="3555" actId="1076"/>
          <ac:spMkLst>
            <pc:docMk/>
            <pc:sldMk cId="2215490187" sldId="799"/>
            <ac:spMk id="16" creationId="{5FEBA7B1-8995-4D61-A483-38F377B4B6D5}"/>
          </ac:spMkLst>
        </pc:spChg>
        <pc:spChg chg="mod">
          <ac:chgData name="Nick Van Remortel" userId="9d455b10-f934-4b48-8b65-a5ec3d0c8a9a" providerId="ADAL" clId="{D6E17F14-4793-418F-82BD-3E2E538557B4}" dt="2023-11-06T12:26:26.967" v="3556" actId="1076"/>
          <ac:spMkLst>
            <pc:docMk/>
            <pc:sldMk cId="2215490187" sldId="799"/>
            <ac:spMk id="18" creationId="{658636AE-49F9-4984-BF9F-31039757F487}"/>
          </ac:spMkLst>
        </pc:spChg>
      </pc:sldChg>
      <pc:sldChg chg="modSp mod">
        <pc:chgData name="Nick Van Remortel" userId="9d455b10-f934-4b48-8b65-a5ec3d0c8a9a" providerId="ADAL" clId="{D6E17F14-4793-418F-82BD-3E2E538557B4}" dt="2023-11-06T05:08:39.268" v="3464" actId="20577"/>
        <pc:sldMkLst>
          <pc:docMk/>
          <pc:sldMk cId="1677018812" sldId="814"/>
        </pc:sldMkLst>
        <pc:spChg chg="mod">
          <ac:chgData name="Nick Van Remortel" userId="9d455b10-f934-4b48-8b65-a5ec3d0c8a9a" providerId="ADAL" clId="{D6E17F14-4793-418F-82BD-3E2E538557B4}" dt="2023-11-06T05:08:39.268" v="3464" actId="20577"/>
          <ac:spMkLst>
            <pc:docMk/>
            <pc:sldMk cId="1677018812" sldId="814"/>
            <ac:spMk id="3" creationId="{00000000-0000-0000-0000-000000000000}"/>
          </ac:spMkLst>
        </pc:spChg>
      </pc:sldChg>
      <pc:sldChg chg="delSp modSp mod">
        <pc:chgData name="Nick Van Remortel" userId="9d455b10-f934-4b48-8b65-a5ec3d0c8a9a" providerId="ADAL" clId="{D6E17F14-4793-418F-82BD-3E2E538557B4}" dt="2023-11-06T01:53:55.449" v="1356" actId="20577"/>
        <pc:sldMkLst>
          <pc:docMk/>
          <pc:sldMk cId="1790574120" sldId="826"/>
        </pc:sldMkLst>
        <pc:spChg chg="mod">
          <ac:chgData name="Nick Van Remortel" userId="9d455b10-f934-4b48-8b65-a5ec3d0c8a9a" providerId="ADAL" clId="{D6E17F14-4793-418F-82BD-3E2E538557B4}" dt="2023-11-06T01:53:55.449" v="1356" actId="20577"/>
          <ac:spMkLst>
            <pc:docMk/>
            <pc:sldMk cId="1790574120" sldId="826"/>
            <ac:spMk id="3" creationId="{AC7431F6-CA61-21AD-FDED-C71F62FA4A93}"/>
          </ac:spMkLst>
        </pc:spChg>
        <pc:picChg chg="del">
          <ac:chgData name="Nick Van Remortel" userId="9d455b10-f934-4b48-8b65-a5ec3d0c8a9a" providerId="ADAL" clId="{D6E17F14-4793-418F-82BD-3E2E538557B4}" dt="2023-11-05T22:31:13.903" v="789" actId="478"/>
          <ac:picMkLst>
            <pc:docMk/>
            <pc:sldMk cId="1790574120" sldId="826"/>
            <ac:picMk id="8" creationId="{B193889A-91D3-1CD0-7395-1FA8F6F2BD03}"/>
          </ac:picMkLst>
        </pc:picChg>
      </pc:sldChg>
      <pc:sldChg chg="del">
        <pc:chgData name="Nick Van Remortel" userId="9d455b10-f934-4b48-8b65-a5ec3d0c8a9a" providerId="ADAL" clId="{D6E17F14-4793-418F-82BD-3E2E538557B4}" dt="2023-11-05T22:18:51.603" v="12" actId="47"/>
        <pc:sldMkLst>
          <pc:docMk/>
          <pc:sldMk cId="1898328277" sldId="837"/>
        </pc:sldMkLst>
      </pc:sldChg>
      <pc:sldChg chg="del">
        <pc:chgData name="Nick Van Remortel" userId="9d455b10-f934-4b48-8b65-a5ec3d0c8a9a" providerId="ADAL" clId="{D6E17F14-4793-418F-82BD-3E2E538557B4}" dt="2023-11-05T22:18:51.603" v="12" actId="47"/>
        <pc:sldMkLst>
          <pc:docMk/>
          <pc:sldMk cId="352966074" sldId="838"/>
        </pc:sldMkLst>
      </pc:sldChg>
      <pc:sldChg chg="del">
        <pc:chgData name="Nick Van Remortel" userId="9d455b10-f934-4b48-8b65-a5ec3d0c8a9a" providerId="ADAL" clId="{D6E17F14-4793-418F-82BD-3E2E538557B4}" dt="2023-11-05T22:18:51.603" v="12" actId="47"/>
        <pc:sldMkLst>
          <pc:docMk/>
          <pc:sldMk cId="1760406367" sldId="839"/>
        </pc:sldMkLst>
      </pc:sldChg>
      <pc:sldChg chg="del">
        <pc:chgData name="Nick Van Remortel" userId="9d455b10-f934-4b48-8b65-a5ec3d0c8a9a" providerId="ADAL" clId="{D6E17F14-4793-418F-82BD-3E2E538557B4}" dt="2023-11-05T22:18:51.603" v="12" actId="47"/>
        <pc:sldMkLst>
          <pc:docMk/>
          <pc:sldMk cId="3590124638" sldId="840"/>
        </pc:sldMkLst>
      </pc:sldChg>
      <pc:sldChg chg="del">
        <pc:chgData name="Nick Van Remortel" userId="9d455b10-f934-4b48-8b65-a5ec3d0c8a9a" providerId="ADAL" clId="{D6E17F14-4793-418F-82BD-3E2E538557B4}" dt="2023-11-05T22:18:51.603" v="12" actId="47"/>
        <pc:sldMkLst>
          <pc:docMk/>
          <pc:sldMk cId="3534250139" sldId="841"/>
        </pc:sldMkLst>
      </pc:sldChg>
      <pc:sldChg chg="del">
        <pc:chgData name="Nick Van Remortel" userId="9d455b10-f934-4b48-8b65-a5ec3d0c8a9a" providerId="ADAL" clId="{D6E17F14-4793-418F-82BD-3E2E538557B4}" dt="2023-11-05T22:18:51.603" v="12" actId="47"/>
        <pc:sldMkLst>
          <pc:docMk/>
          <pc:sldMk cId="4176251279" sldId="842"/>
        </pc:sldMkLst>
      </pc:sldChg>
      <pc:sldChg chg="del">
        <pc:chgData name="Nick Van Remortel" userId="9d455b10-f934-4b48-8b65-a5ec3d0c8a9a" providerId="ADAL" clId="{D6E17F14-4793-418F-82BD-3E2E538557B4}" dt="2023-11-05T22:18:51.603" v="12" actId="47"/>
        <pc:sldMkLst>
          <pc:docMk/>
          <pc:sldMk cId="4258203054" sldId="843"/>
        </pc:sldMkLst>
      </pc:sldChg>
      <pc:sldChg chg="del">
        <pc:chgData name="Nick Van Remortel" userId="9d455b10-f934-4b48-8b65-a5ec3d0c8a9a" providerId="ADAL" clId="{D6E17F14-4793-418F-82BD-3E2E538557B4}" dt="2023-11-05T22:18:51.603" v="12" actId="47"/>
        <pc:sldMkLst>
          <pc:docMk/>
          <pc:sldMk cId="679148724" sldId="844"/>
        </pc:sldMkLst>
      </pc:sldChg>
      <pc:sldChg chg="modSp mod">
        <pc:chgData name="Nick Van Remortel" userId="9d455b10-f934-4b48-8b65-a5ec3d0c8a9a" providerId="ADAL" clId="{D6E17F14-4793-418F-82BD-3E2E538557B4}" dt="2023-11-06T04:15:40.086" v="2696" actId="20577"/>
        <pc:sldMkLst>
          <pc:docMk/>
          <pc:sldMk cId="3909128238" sldId="846"/>
        </pc:sldMkLst>
        <pc:spChg chg="mod">
          <ac:chgData name="Nick Van Remortel" userId="9d455b10-f934-4b48-8b65-a5ec3d0c8a9a" providerId="ADAL" clId="{D6E17F14-4793-418F-82BD-3E2E538557B4}" dt="2023-11-06T04:15:40.086" v="2696" actId="20577"/>
          <ac:spMkLst>
            <pc:docMk/>
            <pc:sldMk cId="3909128238" sldId="846"/>
            <ac:spMk id="2" creationId="{6026BBE7-2ED2-9CA0-804E-58773F1E6795}"/>
          </ac:spMkLst>
        </pc:spChg>
      </pc:sldChg>
      <pc:sldChg chg="del">
        <pc:chgData name="Nick Van Remortel" userId="9d455b10-f934-4b48-8b65-a5ec3d0c8a9a" providerId="ADAL" clId="{D6E17F14-4793-418F-82BD-3E2E538557B4}" dt="2023-11-06T04:15:52.674" v="2697" actId="47"/>
        <pc:sldMkLst>
          <pc:docMk/>
          <pc:sldMk cId="4022280058" sldId="847"/>
        </pc:sldMkLst>
      </pc:sldChg>
      <pc:sldChg chg="del">
        <pc:chgData name="Nick Van Remortel" userId="9d455b10-f934-4b48-8b65-a5ec3d0c8a9a" providerId="ADAL" clId="{D6E17F14-4793-418F-82BD-3E2E538557B4}" dt="2023-11-05T22:56:21.398" v="1140" actId="47"/>
        <pc:sldMkLst>
          <pc:docMk/>
          <pc:sldMk cId="1259644378" sldId="848"/>
        </pc:sldMkLst>
      </pc:sldChg>
      <pc:sldChg chg="del">
        <pc:chgData name="Nick Van Remortel" userId="9d455b10-f934-4b48-8b65-a5ec3d0c8a9a" providerId="ADAL" clId="{D6E17F14-4793-418F-82BD-3E2E538557B4}" dt="2023-11-05T22:56:21.398" v="1140" actId="47"/>
        <pc:sldMkLst>
          <pc:docMk/>
          <pc:sldMk cId="2864765304" sldId="849"/>
        </pc:sldMkLst>
      </pc:sldChg>
      <pc:sldChg chg="addSp delSp modSp add mod">
        <pc:chgData name="Nick Van Remortel" userId="9d455b10-f934-4b48-8b65-a5ec3d0c8a9a" providerId="ADAL" clId="{D6E17F14-4793-418F-82BD-3E2E538557B4}" dt="2023-11-05T22:55:36.330" v="1139" actId="20577"/>
        <pc:sldMkLst>
          <pc:docMk/>
          <pc:sldMk cId="1353147967" sldId="850"/>
        </pc:sldMkLst>
        <pc:spChg chg="mod">
          <ac:chgData name="Nick Van Remortel" userId="9d455b10-f934-4b48-8b65-a5ec3d0c8a9a" providerId="ADAL" clId="{D6E17F14-4793-418F-82BD-3E2E538557B4}" dt="2023-11-05T22:38:14.908" v="812" actId="20577"/>
          <ac:spMkLst>
            <pc:docMk/>
            <pc:sldMk cId="1353147967" sldId="850"/>
            <ac:spMk id="2" creationId="{36246D1F-9A67-4DD3-00AD-EA22A70F7964}"/>
          </ac:spMkLst>
        </pc:spChg>
        <pc:spChg chg="mod">
          <ac:chgData name="Nick Van Remortel" userId="9d455b10-f934-4b48-8b65-a5ec3d0c8a9a" providerId="ADAL" clId="{D6E17F14-4793-418F-82BD-3E2E538557B4}" dt="2023-11-05T22:52:49.407" v="998" actId="14100"/>
          <ac:spMkLst>
            <pc:docMk/>
            <pc:sldMk cId="1353147967" sldId="850"/>
            <ac:spMk id="3" creationId="{AC7431F6-CA61-21AD-FDED-C71F62FA4A93}"/>
          </ac:spMkLst>
        </pc:spChg>
        <pc:spChg chg="mod">
          <ac:chgData name="Nick Van Remortel" userId="9d455b10-f934-4b48-8b65-a5ec3d0c8a9a" providerId="ADAL" clId="{D6E17F14-4793-418F-82BD-3E2E538557B4}" dt="2023-11-05T22:28:58.764" v="785" actId="1076"/>
          <ac:spMkLst>
            <pc:docMk/>
            <pc:sldMk cId="1353147967" sldId="850"/>
            <ac:spMk id="4" creationId="{4AD70564-48AC-47E5-DD57-09A8C93123D9}"/>
          </ac:spMkLst>
        </pc:spChg>
        <pc:spChg chg="mod">
          <ac:chgData name="Nick Van Remortel" userId="9d455b10-f934-4b48-8b65-a5ec3d0c8a9a" providerId="ADAL" clId="{D6E17F14-4793-418F-82BD-3E2E538557B4}" dt="2023-11-05T22:29:22.973" v="788" actId="1076"/>
          <ac:spMkLst>
            <pc:docMk/>
            <pc:sldMk cId="1353147967" sldId="850"/>
            <ac:spMk id="5" creationId="{D6509BA3-ADAA-F7DF-CB54-7D2E87B3B8ED}"/>
          </ac:spMkLst>
        </pc:spChg>
        <pc:spChg chg="add del mod">
          <ac:chgData name="Nick Van Remortel" userId="9d455b10-f934-4b48-8b65-a5ec3d0c8a9a" providerId="ADAL" clId="{D6E17F14-4793-418F-82BD-3E2E538557B4}" dt="2023-11-05T22:43:01.065" v="927" actId="478"/>
          <ac:spMkLst>
            <pc:docMk/>
            <pc:sldMk cId="1353147967" sldId="850"/>
            <ac:spMk id="7" creationId="{278D1656-5112-B699-1E54-825626153373}"/>
          </ac:spMkLst>
        </pc:spChg>
        <pc:spChg chg="add del mod">
          <ac:chgData name="Nick Van Remortel" userId="9d455b10-f934-4b48-8b65-a5ec3d0c8a9a" providerId="ADAL" clId="{D6E17F14-4793-418F-82BD-3E2E538557B4}" dt="2023-11-05T22:40:27.513" v="905" actId="478"/>
          <ac:spMkLst>
            <pc:docMk/>
            <pc:sldMk cId="1353147967" sldId="850"/>
            <ac:spMk id="9" creationId="{A67BCA1B-FED0-5679-DD40-FFC446AE9CF6}"/>
          </ac:spMkLst>
        </pc:spChg>
        <pc:spChg chg="add del mod">
          <ac:chgData name="Nick Van Remortel" userId="9d455b10-f934-4b48-8b65-a5ec3d0c8a9a" providerId="ADAL" clId="{D6E17F14-4793-418F-82BD-3E2E538557B4}" dt="2023-11-05T22:39:16.819" v="894" actId="478"/>
          <ac:spMkLst>
            <pc:docMk/>
            <pc:sldMk cId="1353147967" sldId="850"/>
            <ac:spMk id="11" creationId="{A7AAE2C5-D129-9DC7-C62D-2C70C075A270}"/>
          </ac:spMkLst>
        </pc:spChg>
        <pc:spChg chg="add del mod">
          <ac:chgData name="Nick Van Remortel" userId="9d455b10-f934-4b48-8b65-a5ec3d0c8a9a" providerId="ADAL" clId="{D6E17F14-4793-418F-82BD-3E2E538557B4}" dt="2023-11-05T22:40:23.940" v="903" actId="478"/>
          <ac:spMkLst>
            <pc:docMk/>
            <pc:sldMk cId="1353147967" sldId="850"/>
            <ac:spMk id="12" creationId="{A0BB3FDA-168D-4C81-FC08-8C03EE4E29AC}"/>
          </ac:spMkLst>
        </pc:spChg>
        <pc:spChg chg="add del mod">
          <ac:chgData name="Nick Van Remortel" userId="9d455b10-f934-4b48-8b65-a5ec3d0c8a9a" providerId="ADAL" clId="{D6E17F14-4793-418F-82BD-3E2E538557B4}" dt="2023-11-05T22:40:25.518" v="904" actId="478"/>
          <ac:spMkLst>
            <pc:docMk/>
            <pc:sldMk cId="1353147967" sldId="850"/>
            <ac:spMk id="13" creationId="{612B9803-CF1B-0450-26C1-64B0FCD25E7E}"/>
          </ac:spMkLst>
        </pc:spChg>
        <pc:spChg chg="add del mod">
          <ac:chgData name="Nick Van Remortel" userId="9d455b10-f934-4b48-8b65-a5ec3d0c8a9a" providerId="ADAL" clId="{D6E17F14-4793-418F-82BD-3E2E538557B4}" dt="2023-11-05T22:39:09.301" v="889" actId="478"/>
          <ac:spMkLst>
            <pc:docMk/>
            <pc:sldMk cId="1353147967" sldId="850"/>
            <ac:spMk id="15" creationId="{7CD5A49D-1974-0EE6-6BC3-842ABF843E76}"/>
          </ac:spMkLst>
        </pc:spChg>
        <pc:spChg chg="add del mod">
          <ac:chgData name="Nick Van Remortel" userId="9d455b10-f934-4b48-8b65-a5ec3d0c8a9a" providerId="ADAL" clId="{D6E17F14-4793-418F-82BD-3E2E538557B4}" dt="2023-11-05T22:39:07.700" v="888" actId="478"/>
          <ac:spMkLst>
            <pc:docMk/>
            <pc:sldMk cId="1353147967" sldId="850"/>
            <ac:spMk id="16" creationId="{DD1E5CB1-D049-65D4-674A-58182809272B}"/>
          </ac:spMkLst>
        </pc:spChg>
        <pc:spChg chg="add del mod">
          <ac:chgData name="Nick Van Remortel" userId="9d455b10-f934-4b48-8b65-a5ec3d0c8a9a" providerId="ADAL" clId="{D6E17F14-4793-418F-82BD-3E2E538557B4}" dt="2023-11-05T22:39:06.101" v="886" actId="478"/>
          <ac:spMkLst>
            <pc:docMk/>
            <pc:sldMk cId="1353147967" sldId="850"/>
            <ac:spMk id="18" creationId="{20FD441D-69DB-4C2C-F2A9-FD425095E765}"/>
          </ac:spMkLst>
        </pc:spChg>
        <pc:spChg chg="add del mod">
          <ac:chgData name="Nick Van Remortel" userId="9d455b10-f934-4b48-8b65-a5ec3d0c8a9a" providerId="ADAL" clId="{D6E17F14-4793-418F-82BD-3E2E538557B4}" dt="2023-11-05T22:39:03.193" v="885" actId="478"/>
          <ac:spMkLst>
            <pc:docMk/>
            <pc:sldMk cId="1353147967" sldId="850"/>
            <ac:spMk id="19" creationId="{ED6F797B-5FED-D3B2-68FA-06DEE27313BF}"/>
          </ac:spMkLst>
        </pc:spChg>
        <pc:spChg chg="add mod">
          <ac:chgData name="Nick Van Remortel" userId="9d455b10-f934-4b48-8b65-a5ec3d0c8a9a" providerId="ADAL" clId="{D6E17F14-4793-418F-82BD-3E2E538557B4}" dt="2023-11-05T22:54:21.328" v="1009" actId="14100"/>
          <ac:spMkLst>
            <pc:docMk/>
            <pc:sldMk cId="1353147967" sldId="850"/>
            <ac:spMk id="27" creationId="{16C54D1C-352C-6B48-7D85-7280FDE4B511}"/>
          </ac:spMkLst>
        </pc:spChg>
        <pc:spChg chg="add mod">
          <ac:chgData name="Nick Van Remortel" userId="9d455b10-f934-4b48-8b65-a5ec3d0c8a9a" providerId="ADAL" clId="{D6E17F14-4793-418F-82BD-3E2E538557B4}" dt="2023-11-05T22:54:27.938" v="1022" actId="1038"/>
          <ac:spMkLst>
            <pc:docMk/>
            <pc:sldMk cId="1353147967" sldId="850"/>
            <ac:spMk id="28" creationId="{F8526FBA-0CC8-8A9C-3091-A93A4569DDC1}"/>
          </ac:spMkLst>
        </pc:spChg>
        <pc:spChg chg="add mod">
          <ac:chgData name="Nick Van Remortel" userId="9d455b10-f934-4b48-8b65-a5ec3d0c8a9a" providerId="ADAL" clId="{D6E17F14-4793-418F-82BD-3E2E538557B4}" dt="2023-11-05T22:54:53.040" v="1062" actId="14100"/>
          <ac:spMkLst>
            <pc:docMk/>
            <pc:sldMk cId="1353147967" sldId="850"/>
            <ac:spMk id="29" creationId="{F0671B81-3B14-44BD-AC5E-6759F80EE589}"/>
          </ac:spMkLst>
        </pc:spChg>
        <pc:spChg chg="add mod">
          <ac:chgData name="Nick Van Remortel" userId="9d455b10-f934-4b48-8b65-a5ec3d0c8a9a" providerId="ADAL" clId="{D6E17F14-4793-418F-82BD-3E2E538557B4}" dt="2023-11-05T22:55:04.988" v="1064" actId="1076"/>
          <ac:spMkLst>
            <pc:docMk/>
            <pc:sldMk cId="1353147967" sldId="850"/>
            <ac:spMk id="30" creationId="{B50CEE8F-BAD0-2104-FF70-EAA55E029C58}"/>
          </ac:spMkLst>
        </pc:spChg>
        <pc:spChg chg="add mod">
          <ac:chgData name="Nick Van Remortel" userId="9d455b10-f934-4b48-8b65-a5ec3d0c8a9a" providerId="ADAL" clId="{D6E17F14-4793-418F-82BD-3E2E538557B4}" dt="2023-11-05T22:55:36.330" v="1139" actId="20577"/>
          <ac:spMkLst>
            <pc:docMk/>
            <pc:sldMk cId="1353147967" sldId="850"/>
            <ac:spMk id="31" creationId="{255BEF5C-2F46-6A7D-085B-953EDA53BBA6}"/>
          </ac:spMkLst>
        </pc:spChg>
        <pc:picChg chg="del mod">
          <ac:chgData name="Nick Van Remortel" userId="9d455b10-f934-4b48-8b65-a5ec3d0c8a9a" providerId="ADAL" clId="{D6E17F14-4793-418F-82BD-3E2E538557B4}" dt="2023-11-05T22:42:37.741" v="919" actId="478"/>
          <ac:picMkLst>
            <pc:docMk/>
            <pc:sldMk cId="1353147967" sldId="850"/>
            <ac:picMk id="8" creationId="{B193889A-91D3-1CD0-7395-1FA8F6F2BD03}"/>
          </ac:picMkLst>
        </pc:picChg>
        <pc:picChg chg="add del mod">
          <ac:chgData name="Nick Van Remortel" userId="9d455b10-f934-4b48-8b65-a5ec3d0c8a9a" providerId="ADAL" clId="{D6E17F14-4793-418F-82BD-3E2E538557B4}" dt="2023-11-05T22:39:10.184" v="890" actId="478"/>
          <ac:picMkLst>
            <pc:docMk/>
            <pc:sldMk cId="1353147967" sldId="850"/>
            <ac:picMk id="10" creationId="{B94AC200-BFC5-E8DD-0B5C-6E4F1766D87C}"/>
          </ac:picMkLst>
        </pc:picChg>
        <pc:picChg chg="add del mod">
          <ac:chgData name="Nick Van Remortel" userId="9d455b10-f934-4b48-8b65-a5ec3d0c8a9a" providerId="ADAL" clId="{D6E17F14-4793-418F-82BD-3E2E538557B4}" dt="2023-11-05T22:39:06.808" v="887" actId="478"/>
          <ac:picMkLst>
            <pc:docMk/>
            <pc:sldMk cId="1353147967" sldId="850"/>
            <ac:picMk id="14" creationId="{8BD58A2E-8811-DBAB-8F1E-78D37DDA43BF}"/>
          </ac:picMkLst>
        </pc:picChg>
        <pc:picChg chg="add del mod">
          <ac:chgData name="Nick Van Remortel" userId="9d455b10-f934-4b48-8b65-a5ec3d0c8a9a" providerId="ADAL" clId="{D6E17F14-4793-418F-82BD-3E2E538557B4}" dt="2023-11-05T22:39:01.313" v="884" actId="478"/>
          <ac:picMkLst>
            <pc:docMk/>
            <pc:sldMk cId="1353147967" sldId="850"/>
            <ac:picMk id="17" creationId="{6ED2062B-6AB9-6E74-F1C9-1DB0D649F062}"/>
          </ac:picMkLst>
        </pc:picChg>
        <pc:picChg chg="add mod">
          <ac:chgData name="Nick Van Remortel" userId="9d455b10-f934-4b48-8b65-a5ec3d0c8a9a" providerId="ADAL" clId="{D6E17F14-4793-418F-82BD-3E2E538557B4}" dt="2023-11-05T22:52:53.050" v="999" actId="1076"/>
          <ac:picMkLst>
            <pc:docMk/>
            <pc:sldMk cId="1353147967" sldId="850"/>
            <ac:picMk id="22" creationId="{F7C411CA-A767-8E7B-FCD3-3A5592473576}"/>
          </ac:picMkLst>
        </pc:picChg>
        <pc:picChg chg="add mod">
          <ac:chgData name="Nick Van Remortel" userId="9d455b10-f934-4b48-8b65-a5ec3d0c8a9a" providerId="ADAL" clId="{D6E17F14-4793-418F-82BD-3E2E538557B4}" dt="2023-11-05T22:47:15.222" v="994" actId="1076"/>
          <ac:picMkLst>
            <pc:docMk/>
            <pc:sldMk cId="1353147967" sldId="850"/>
            <ac:picMk id="24" creationId="{6D669210-0035-8F0A-4184-5F8FAB8162E6}"/>
          </ac:picMkLst>
        </pc:picChg>
        <pc:picChg chg="add mod">
          <ac:chgData name="Nick Van Remortel" userId="9d455b10-f934-4b48-8b65-a5ec3d0c8a9a" providerId="ADAL" clId="{D6E17F14-4793-418F-82BD-3E2E538557B4}" dt="2023-11-05T22:52:56.920" v="1000" actId="1076"/>
          <ac:picMkLst>
            <pc:docMk/>
            <pc:sldMk cId="1353147967" sldId="850"/>
            <ac:picMk id="26" creationId="{2B7389A2-9493-4468-448A-73FA6F7780F2}"/>
          </ac:picMkLst>
        </pc:picChg>
        <pc:cxnChg chg="add del mod">
          <ac:chgData name="Nick Van Remortel" userId="9d455b10-f934-4b48-8b65-a5ec3d0c8a9a" providerId="ADAL" clId="{D6E17F14-4793-418F-82BD-3E2E538557B4}" dt="2023-11-05T22:28:32.078" v="750" actId="478"/>
          <ac:cxnSpMkLst>
            <pc:docMk/>
            <pc:sldMk cId="1353147967" sldId="850"/>
            <ac:cxnSpMk id="20" creationId="{EB45F66B-13B0-1946-9209-E9FE7F4C498D}"/>
          </ac:cxnSpMkLst>
        </pc:cxnChg>
      </pc:sldChg>
      <pc:sldChg chg="del">
        <pc:chgData name="Nick Van Remortel" userId="9d455b10-f934-4b48-8b65-a5ec3d0c8a9a" providerId="ADAL" clId="{D6E17F14-4793-418F-82BD-3E2E538557B4}" dt="2023-11-05T22:18:51.603" v="12" actId="47"/>
        <pc:sldMkLst>
          <pc:docMk/>
          <pc:sldMk cId="4174942096" sldId="850"/>
        </pc:sldMkLst>
      </pc:sldChg>
      <pc:sldChg chg="addSp delSp modSp add mod">
        <pc:chgData name="Nick Van Remortel" userId="9d455b10-f934-4b48-8b65-a5ec3d0c8a9a" providerId="ADAL" clId="{D6E17F14-4793-418F-82BD-3E2E538557B4}" dt="2023-11-05T22:39:59.164" v="902" actId="1076"/>
        <pc:sldMkLst>
          <pc:docMk/>
          <pc:sldMk cId="2375162012" sldId="851"/>
        </pc:sldMkLst>
        <pc:spChg chg="mod">
          <ac:chgData name="Nick Van Remortel" userId="9d455b10-f934-4b48-8b65-a5ec3d0c8a9a" providerId="ADAL" clId="{D6E17F14-4793-418F-82BD-3E2E538557B4}" dt="2023-11-05T22:39:48.305" v="900" actId="1076"/>
          <ac:spMkLst>
            <pc:docMk/>
            <pc:sldMk cId="2375162012" sldId="851"/>
            <ac:spMk id="11" creationId="{A7AAE2C5-D129-9DC7-C62D-2C70C075A270}"/>
          </ac:spMkLst>
        </pc:spChg>
        <pc:spChg chg="mod">
          <ac:chgData name="Nick Van Remortel" userId="9d455b10-f934-4b48-8b65-a5ec3d0c8a9a" providerId="ADAL" clId="{D6E17F14-4793-418F-82BD-3E2E538557B4}" dt="2023-11-05T22:39:55.340" v="901" actId="1076"/>
          <ac:spMkLst>
            <pc:docMk/>
            <pc:sldMk cId="2375162012" sldId="851"/>
            <ac:spMk id="12" creationId="{A0BB3FDA-168D-4C81-FC08-8C03EE4E29AC}"/>
          </ac:spMkLst>
        </pc:spChg>
        <pc:spChg chg="mod">
          <ac:chgData name="Nick Van Remortel" userId="9d455b10-f934-4b48-8b65-a5ec3d0c8a9a" providerId="ADAL" clId="{D6E17F14-4793-418F-82BD-3E2E538557B4}" dt="2023-11-05T22:39:59.164" v="902" actId="1076"/>
          <ac:spMkLst>
            <pc:docMk/>
            <pc:sldMk cId="2375162012" sldId="851"/>
            <ac:spMk id="13" creationId="{612B9803-CF1B-0450-26C1-64B0FCD25E7E}"/>
          </ac:spMkLst>
        </pc:spChg>
        <pc:spChg chg="add del mod">
          <ac:chgData name="Nick Van Remortel" userId="9d455b10-f934-4b48-8b65-a5ec3d0c8a9a" providerId="ADAL" clId="{D6E17F14-4793-418F-82BD-3E2E538557B4}" dt="2023-11-05T22:39:45.109" v="899" actId="478"/>
          <ac:spMkLst>
            <pc:docMk/>
            <pc:sldMk cId="2375162012" sldId="851"/>
            <ac:spMk id="20" creationId="{F8EF8531-21F0-104F-B23C-91CD0DD2C0C9}"/>
          </ac:spMkLst>
        </pc:spChg>
      </pc:sldChg>
      <pc:sldChg chg="delSp modSp add del mod">
        <pc:chgData name="Nick Van Remortel" userId="9d455b10-f934-4b48-8b65-a5ec3d0c8a9a" providerId="ADAL" clId="{D6E17F14-4793-418F-82BD-3E2E538557B4}" dt="2023-11-06T04:15:59.795" v="2698" actId="47"/>
        <pc:sldMkLst>
          <pc:docMk/>
          <pc:sldMk cId="1173356392" sldId="852"/>
        </pc:sldMkLst>
        <pc:spChg chg="mod">
          <ac:chgData name="Nick Van Remortel" userId="9d455b10-f934-4b48-8b65-a5ec3d0c8a9a" providerId="ADAL" clId="{D6E17F14-4793-418F-82BD-3E2E538557B4}" dt="2023-11-05T23:00:40.797" v="1191" actId="20577"/>
          <ac:spMkLst>
            <pc:docMk/>
            <pc:sldMk cId="1173356392" sldId="852"/>
            <ac:spMk id="2" creationId="{6026BBE7-2ED2-9CA0-804E-58773F1E6795}"/>
          </ac:spMkLst>
        </pc:spChg>
        <pc:spChg chg="mod">
          <ac:chgData name="Nick Van Remortel" userId="9d455b10-f934-4b48-8b65-a5ec3d0c8a9a" providerId="ADAL" clId="{D6E17F14-4793-418F-82BD-3E2E538557B4}" dt="2023-11-05T23:02:31.596" v="1193" actId="1076"/>
          <ac:spMkLst>
            <pc:docMk/>
            <pc:sldMk cId="1173356392" sldId="852"/>
            <ac:spMk id="3" creationId="{866F2D82-1E7C-9CEC-BB94-627811C748A9}"/>
          </ac:spMkLst>
        </pc:spChg>
        <pc:picChg chg="del">
          <ac:chgData name="Nick Van Remortel" userId="9d455b10-f934-4b48-8b65-a5ec3d0c8a9a" providerId="ADAL" clId="{D6E17F14-4793-418F-82BD-3E2E538557B4}" dt="2023-11-05T23:00:43.694" v="1192" actId="478"/>
          <ac:picMkLst>
            <pc:docMk/>
            <pc:sldMk cId="1173356392" sldId="852"/>
            <ac:picMk id="8" creationId="{5241B779-A996-0F5D-FACE-403E57246BCF}"/>
          </ac:picMkLst>
        </pc:picChg>
      </pc:sldChg>
      <pc:sldChg chg="addSp delSp modSp add mod">
        <pc:chgData name="Nick Van Remortel" userId="9d455b10-f934-4b48-8b65-a5ec3d0c8a9a" providerId="ADAL" clId="{D6E17F14-4793-418F-82BD-3E2E538557B4}" dt="2023-11-06T09:02:11.390" v="3539" actId="1076"/>
        <pc:sldMkLst>
          <pc:docMk/>
          <pc:sldMk cId="988802521" sldId="853"/>
        </pc:sldMkLst>
        <pc:spChg chg="mod">
          <ac:chgData name="Nick Van Remortel" userId="9d455b10-f934-4b48-8b65-a5ec3d0c8a9a" providerId="ADAL" clId="{D6E17F14-4793-418F-82BD-3E2E538557B4}" dt="2023-11-06T02:11:49.266" v="1381" actId="20577"/>
          <ac:spMkLst>
            <pc:docMk/>
            <pc:sldMk cId="988802521" sldId="853"/>
            <ac:spMk id="2" creationId="{36246D1F-9A67-4DD3-00AD-EA22A70F7964}"/>
          </ac:spMkLst>
        </pc:spChg>
        <pc:spChg chg="mod">
          <ac:chgData name="Nick Van Remortel" userId="9d455b10-f934-4b48-8b65-a5ec3d0c8a9a" providerId="ADAL" clId="{D6E17F14-4793-418F-82BD-3E2E538557B4}" dt="2023-11-06T03:06:52.779" v="2109" actId="14100"/>
          <ac:spMkLst>
            <pc:docMk/>
            <pc:sldMk cId="988802521" sldId="853"/>
            <ac:spMk id="3" creationId="{AC7431F6-CA61-21AD-FDED-C71F62FA4A93}"/>
          </ac:spMkLst>
        </pc:spChg>
        <pc:spChg chg="add mod">
          <ac:chgData name="Nick Van Remortel" userId="9d455b10-f934-4b48-8b65-a5ec3d0c8a9a" providerId="ADAL" clId="{D6E17F14-4793-418F-82BD-3E2E538557B4}" dt="2023-11-06T02:57:21.240" v="2013" actId="20577"/>
          <ac:spMkLst>
            <pc:docMk/>
            <pc:sldMk cId="988802521" sldId="853"/>
            <ac:spMk id="11" creationId="{F0C7834E-E930-66EB-5DFE-C0875B91822D}"/>
          </ac:spMkLst>
        </pc:spChg>
        <pc:spChg chg="add mod">
          <ac:chgData name="Nick Van Remortel" userId="9d455b10-f934-4b48-8b65-a5ec3d0c8a9a" providerId="ADAL" clId="{D6E17F14-4793-418F-82BD-3E2E538557B4}" dt="2023-11-06T02:59:01.685" v="2040" actId="20577"/>
          <ac:spMkLst>
            <pc:docMk/>
            <pc:sldMk cId="988802521" sldId="853"/>
            <ac:spMk id="18" creationId="{87B19D85-5D94-12BE-61F1-96E91108A18C}"/>
          </ac:spMkLst>
        </pc:spChg>
        <pc:spChg chg="add mod">
          <ac:chgData name="Nick Van Remortel" userId="9d455b10-f934-4b48-8b65-a5ec3d0c8a9a" providerId="ADAL" clId="{D6E17F14-4793-418F-82BD-3E2E538557B4}" dt="2023-11-06T03:54:12.033" v="2344" actId="947"/>
          <ac:spMkLst>
            <pc:docMk/>
            <pc:sldMk cId="988802521" sldId="853"/>
            <ac:spMk id="19" creationId="{A98BCFC3-5481-54E4-FCF7-D886E40A60C7}"/>
          </ac:spMkLst>
        </pc:spChg>
        <pc:spChg chg="add mod">
          <ac:chgData name="Nick Van Remortel" userId="9d455b10-f934-4b48-8b65-a5ec3d0c8a9a" providerId="ADAL" clId="{D6E17F14-4793-418F-82BD-3E2E538557B4}" dt="2023-11-06T03:14:08.060" v="2141" actId="20577"/>
          <ac:spMkLst>
            <pc:docMk/>
            <pc:sldMk cId="988802521" sldId="853"/>
            <ac:spMk id="27" creationId="{BEC4A5D8-AB58-4D9B-683C-8B68DF28E839}"/>
          </ac:spMkLst>
        </pc:spChg>
        <pc:spChg chg="add mod">
          <ac:chgData name="Nick Van Remortel" userId="9d455b10-f934-4b48-8b65-a5ec3d0c8a9a" providerId="ADAL" clId="{D6E17F14-4793-418F-82BD-3E2E538557B4}" dt="2023-11-06T09:02:11.390" v="3539" actId="1076"/>
          <ac:spMkLst>
            <pc:docMk/>
            <pc:sldMk cId="988802521" sldId="853"/>
            <ac:spMk id="28" creationId="{F0A241F9-D5C4-DC0E-A819-65F9EF320946}"/>
          </ac:spMkLst>
        </pc:spChg>
        <pc:picChg chg="add mod">
          <ac:chgData name="Nick Van Remortel" userId="9d455b10-f934-4b48-8b65-a5ec3d0c8a9a" providerId="ADAL" clId="{D6E17F14-4793-418F-82BD-3E2E538557B4}" dt="2023-11-06T02:59:18.406" v="2041" actId="14100"/>
          <ac:picMkLst>
            <pc:docMk/>
            <pc:sldMk cId="988802521" sldId="853"/>
            <ac:picMk id="8" creationId="{29498325-77AF-5BE2-E374-22FFF197C4F9}"/>
          </ac:picMkLst>
        </pc:picChg>
        <pc:picChg chg="add mod">
          <ac:chgData name="Nick Van Remortel" userId="9d455b10-f934-4b48-8b65-a5ec3d0c8a9a" providerId="ADAL" clId="{D6E17F14-4793-418F-82BD-3E2E538557B4}" dt="2023-11-06T02:57:02.753" v="1994" actId="14100"/>
          <ac:picMkLst>
            <pc:docMk/>
            <pc:sldMk cId="988802521" sldId="853"/>
            <ac:picMk id="10" creationId="{FC416DB5-B3D1-5C1F-9942-BDB0CC248060}"/>
          </ac:picMkLst>
        </pc:picChg>
        <pc:picChg chg="add mod">
          <ac:chgData name="Nick Van Remortel" userId="9d455b10-f934-4b48-8b65-a5ec3d0c8a9a" providerId="ADAL" clId="{D6E17F14-4793-418F-82BD-3E2E538557B4}" dt="2023-11-06T03:13:36.951" v="2115" actId="1076"/>
          <ac:picMkLst>
            <pc:docMk/>
            <pc:sldMk cId="988802521" sldId="853"/>
            <ac:picMk id="23" creationId="{31471E04-8B8D-F02B-5854-CEC321054BBB}"/>
          </ac:picMkLst>
        </pc:picChg>
        <pc:picChg chg="add del">
          <ac:chgData name="Nick Van Remortel" userId="9d455b10-f934-4b48-8b65-a5ec3d0c8a9a" providerId="ADAL" clId="{D6E17F14-4793-418F-82BD-3E2E538557B4}" dt="2023-11-06T03:13:43.956" v="2117" actId="478"/>
          <ac:picMkLst>
            <pc:docMk/>
            <pc:sldMk cId="988802521" sldId="853"/>
            <ac:picMk id="25" creationId="{49DF4C79-9FC8-8612-75CA-2A29CFE31FAA}"/>
          </ac:picMkLst>
        </pc:picChg>
        <pc:cxnChg chg="add mod">
          <ac:chgData name="Nick Van Remortel" userId="9d455b10-f934-4b48-8b65-a5ec3d0c8a9a" providerId="ADAL" clId="{D6E17F14-4793-418F-82BD-3E2E538557B4}" dt="2023-11-06T02:58:28.542" v="2016" actId="1582"/>
          <ac:cxnSpMkLst>
            <pc:docMk/>
            <pc:sldMk cId="988802521" sldId="853"/>
            <ac:cxnSpMk id="13" creationId="{F852CE13-8F5D-6E29-B316-9ABEAA23FF35}"/>
          </ac:cxnSpMkLst>
        </pc:cxnChg>
        <pc:cxnChg chg="add mod">
          <ac:chgData name="Nick Van Remortel" userId="9d455b10-f934-4b48-8b65-a5ec3d0c8a9a" providerId="ADAL" clId="{D6E17F14-4793-418F-82BD-3E2E538557B4}" dt="2023-11-06T02:58:48.635" v="2020" actId="14100"/>
          <ac:cxnSpMkLst>
            <pc:docMk/>
            <pc:sldMk cId="988802521" sldId="853"/>
            <ac:cxnSpMk id="15" creationId="{858F0738-5A94-FF8C-49A8-59296424CF5D}"/>
          </ac:cxnSpMkLst>
        </pc:cxnChg>
        <pc:cxnChg chg="add mod">
          <ac:chgData name="Nick Van Remortel" userId="9d455b10-f934-4b48-8b65-a5ec3d0c8a9a" providerId="ADAL" clId="{D6E17F14-4793-418F-82BD-3E2E538557B4}" dt="2023-11-06T03:02:11.058" v="2079" actId="14100"/>
          <ac:cxnSpMkLst>
            <pc:docMk/>
            <pc:sldMk cId="988802521" sldId="853"/>
            <ac:cxnSpMk id="20" creationId="{27A16660-F98A-9D32-CDC5-C3297A9BCA44}"/>
          </ac:cxnSpMkLst>
        </pc:cxnChg>
        <pc:cxnChg chg="add mod">
          <ac:chgData name="Nick Van Remortel" userId="9d455b10-f934-4b48-8b65-a5ec3d0c8a9a" providerId="ADAL" clId="{D6E17F14-4793-418F-82BD-3E2E538557B4}" dt="2023-11-06T03:13:51.480" v="2119" actId="1076"/>
          <ac:cxnSpMkLst>
            <pc:docMk/>
            <pc:sldMk cId="988802521" sldId="853"/>
            <ac:cxnSpMk id="26" creationId="{D30786BB-B5C9-185D-81A2-1D47CD587936}"/>
          </ac:cxnSpMkLst>
        </pc:cxnChg>
      </pc:sldChg>
      <pc:sldChg chg="addSp delSp modSp new mod">
        <pc:chgData name="Nick Van Remortel" userId="9d455b10-f934-4b48-8b65-a5ec3d0c8a9a" providerId="ADAL" clId="{D6E17F14-4793-418F-82BD-3E2E538557B4}" dt="2023-11-06T04:13:15.449" v="2683" actId="1076"/>
        <pc:sldMkLst>
          <pc:docMk/>
          <pc:sldMk cId="1436551477" sldId="854"/>
        </pc:sldMkLst>
        <pc:spChg chg="mod">
          <ac:chgData name="Nick Van Remortel" userId="9d455b10-f934-4b48-8b65-a5ec3d0c8a9a" providerId="ADAL" clId="{D6E17F14-4793-418F-82BD-3E2E538557B4}" dt="2023-11-06T03:32:36.624" v="2242" actId="20577"/>
          <ac:spMkLst>
            <pc:docMk/>
            <pc:sldMk cId="1436551477" sldId="854"/>
            <ac:spMk id="2" creationId="{DBC5CE61-C788-1724-C54E-8F1FAB44038C}"/>
          </ac:spMkLst>
        </pc:spChg>
        <pc:spChg chg="mod">
          <ac:chgData name="Nick Van Remortel" userId="9d455b10-f934-4b48-8b65-a5ec3d0c8a9a" providerId="ADAL" clId="{D6E17F14-4793-418F-82BD-3E2E538557B4}" dt="2023-11-06T03:19:59.742" v="2188" actId="20577"/>
          <ac:spMkLst>
            <pc:docMk/>
            <pc:sldMk cId="1436551477" sldId="854"/>
            <ac:spMk id="3" creationId="{0EDE7DF6-BC54-C7F7-F1F7-EC58202AD896}"/>
          </ac:spMkLst>
        </pc:spChg>
        <pc:spChg chg="del">
          <ac:chgData name="Nick Van Remortel" userId="9d455b10-f934-4b48-8b65-a5ec3d0c8a9a" providerId="ADAL" clId="{D6E17F14-4793-418F-82BD-3E2E538557B4}" dt="2023-11-06T03:24:28.560" v="2223" actId="478"/>
          <ac:spMkLst>
            <pc:docMk/>
            <pc:sldMk cId="1436551477" sldId="854"/>
            <ac:spMk id="6" creationId="{0F11BB6C-C7B2-677A-81D9-6B60C6F900A6}"/>
          </ac:spMkLst>
        </pc:spChg>
        <pc:spChg chg="add mod">
          <ac:chgData name="Nick Van Remortel" userId="9d455b10-f934-4b48-8b65-a5ec3d0c8a9a" providerId="ADAL" clId="{D6E17F14-4793-418F-82BD-3E2E538557B4}" dt="2023-11-06T03:23:52.817" v="2209" actId="20577"/>
          <ac:spMkLst>
            <pc:docMk/>
            <pc:sldMk cId="1436551477" sldId="854"/>
            <ac:spMk id="11" creationId="{920511F2-388C-80A8-6B89-C88362EEE73B}"/>
          </ac:spMkLst>
        </pc:spChg>
        <pc:spChg chg="add mod">
          <ac:chgData name="Nick Van Remortel" userId="9d455b10-f934-4b48-8b65-a5ec3d0c8a9a" providerId="ADAL" clId="{D6E17F14-4793-418F-82BD-3E2E538557B4}" dt="2023-11-06T03:24:05.770" v="2220" actId="20577"/>
          <ac:spMkLst>
            <pc:docMk/>
            <pc:sldMk cId="1436551477" sldId="854"/>
            <ac:spMk id="12" creationId="{3DE65321-6D2A-7509-6B9D-663296ED870C}"/>
          </ac:spMkLst>
        </pc:spChg>
        <pc:spChg chg="add mod">
          <ac:chgData name="Nick Van Remortel" userId="9d455b10-f934-4b48-8b65-a5ec3d0c8a9a" providerId="ADAL" clId="{D6E17F14-4793-418F-82BD-3E2E538557B4}" dt="2023-11-06T03:24:32.461" v="2224" actId="1076"/>
          <ac:spMkLst>
            <pc:docMk/>
            <pc:sldMk cId="1436551477" sldId="854"/>
            <ac:spMk id="13" creationId="{A57EBFB8-722A-F497-7DAA-E76FA252F0F5}"/>
          </ac:spMkLst>
        </pc:spChg>
        <pc:spChg chg="add mod">
          <ac:chgData name="Nick Van Remortel" userId="9d455b10-f934-4b48-8b65-a5ec3d0c8a9a" providerId="ADAL" clId="{D6E17F14-4793-418F-82BD-3E2E538557B4}" dt="2023-11-06T04:13:15.449" v="2683" actId="1076"/>
          <ac:spMkLst>
            <pc:docMk/>
            <pc:sldMk cId="1436551477" sldId="854"/>
            <ac:spMk id="14" creationId="{28FDD14F-2D07-D9D5-E392-2EB02004BED4}"/>
          </ac:spMkLst>
        </pc:spChg>
        <pc:picChg chg="add mod">
          <ac:chgData name="Nick Van Remortel" userId="9d455b10-f934-4b48-8b65-a5ec3d0c8a9a" providerId="ADAL" clId="{D6E17F14-4793-418F-82BD-3E2E538557B4}" dt="2023-11-06T03:19:35.982" v="2145" actId="1076"/>
          <ac:picMkLst>
            <pc:docMk/>
            <pc:sldMk cId="1436551477" sldId="854"/>
            <ac:picMk id="8" creationId="{D8A3A95F-614D-8ED5-5E10-4E310F8D6CEF}"/>
          </ac:picMkLst>
        </pc:picChg>
        <pc:picChg chg="add mod">
          <ac:chgData name="Nick Van Remortel" userId="9d455b10-f934-4b48-8b65-a5ec3d0c8a9a" providerId="ADAL" clId="{D6E17F14-4793-418F-82BD-3E2E538557B4}" dt="2023-11-06T03:23:35.423" v="2193" actId="1076"/>
          <ac:picMkLst>
            <pc:docMk/>
            <pc:sldMk cId="1436551477" sldId="854"/>
            <ac:picMk id="10" creationId="{229D5F3C-A0BA-62DD-9656-F638E76AF4FC}"/>
          </ac:picMkLst>
        </pc:picChg>
      </pc:sldChg>
      <pc:sldChg chg="addSp delSp modSp new mod">
        <pc:chgData name="Nick Van Remortel" userId="9d455b10-f934-4b48-8b65-a5ec3d0c8a9a" providerId="ADAL" clId="{D6E17F14-4793-418F-82BD-3E2E538557B4}" dt="2023-11-06T04:11:19.636" v="2457" actId="1076"/>
        <pc:sldMkLst>
          <pc:docMk/>
          <pc:sldMk cId="298069031" sldId="855"/>
        </pc:sldMkLst>
        <pc:spChg chg="mod">
          <ac:chgData name="Nick Van Remortel" userId="9d455b10-f934-4b48-8b65-a5ec3d0c8a9a" providerId="ADAL" clId="{D6E17F14-4793-418F-82BD-3E2E538557B4}" dt="2023-11-06T03:34:02.185" v="2279" actId="1035"/>
          <ac:spMkLst>
            <pc:docMk/>
            <pc:sldMk cId="298069031" sldId="855"/>
            <ac:spMk id="2" creationId="{0241B581-DBEA-A651-F6F4-55B655092124}"/>
          </ac:spMkLst>
        </pc:spChg>
        <pc:spChg chg="del">
          <ac:chgData name="Nick Van Remortel" userId="9d455b10-f934-4b48-8b65-a5ec3d0c8a9a" providerId="ADAL" clId="{D6E17F14-4793-418F-82BD-3E2E538557B4}" dt="2023-11-06T03:56:24.687" v="2350" actId="478"/>
          <ac:spMkLst>
            <pc:docMk/>
            <pc:sldMk cId="298069031" sldId="855"/>
            <ac:spMk id="3" creationId="{D00E6100-01D2-D76B-4F24-264BC2A3B9D2}"/>
          </ac:spMkLst>
        </pc:spChg>
        <pc:spChg chg="del">
          <ac:chgData name="Nick Van Remortel" userId="9d455b10-f934-4b48-8b65-a5ec3d0c8a9a" providerId="ADAL" clId="{D6E17F14-4793-418F-82BD-3E2E538557B4}" dt="2023-11-06T03:32:59.503" v="2269" actId="478"/>
          <ac:spMkLst>
            <pc:docMk/>
            <pc:sldMk cId="298069031" sldId="855"/>
            <ac:spMk id="6" creationId="{32CEC339-0C06-FE70-0510-E2E46FC7D097}"/>
          </ac:spMkLst>
        </pc:spChg>
        <pc:spChg chg="add mod">
          <ac:chgData name="Nick Van Remortel" userId="9d455b10-f934-4b48-8b65-a5ec3d0c8a9a" providerId="ADAL" clId="{D6E17F14-4793-418F-82BD-3E2E538557B4}" dt="2023-11-06T03:33:07.134" v="2270"/>
          <ac:spMkLst>
            <pc:docMk/>
            <pc:sldMk cId="298069031" sldId="855"/>
            <ac:spMk id="7" creationId="{FBE4918C-2930-16FC-2BDB-6AB3132E4279}"/>
          </ac:spMkLst>
        </pc:spChg>
        <pc:spChg chg="add mod">
          <ac:chgData name="Nick Van Remortel" userId="9d455b10-f934-4b48-8b65-a5ec3d0c8a9a" providerId="ADAL" clId="{D6E17F14-4793-418F-82BD-3E2E538557B4}" dt="2023-11-06T03:56:30.493" v="2356" actId="1035"/>
          <ac:spMkLst>
            <pc:docMk/>
            <pc:sldMk cId="298069031" sldId="855"/>
            <ac:spMk id="14" creationId="{47B6ADE5-680D-A5A5-9451-C1113F391D44}"/>
          </ac:spMkLst>
        </pc:spChg>
        <pc:spChg chg="add mod">
          <ac:chgData name="Nick Van Remortel" userId="9d455b10-f934-4b48-8b65-a5ec3d0c8a9a" providerId="ADAL" clId="{D6E17F14-4793-418F-82BD-3E2E538557B4}" dt="2023-11-06T03:56:30.493" v="2356" actId="1035"/>
          <ac:spMkLst>
            <pc:docMk/>
            <pc:sldMk cId="298069031" sldId="855"/>
            <ac:spMk id="17" creationId="{8E48F795-1BE6-D97E-38C6-8C650CBE6C7E}"/>
          </ac:spMkLst>
        </pc:spChg>
        <pc:spChg chg="add mod">
          <ac:chgData name="Nick Van Remortel" userId="9d455b10-f934-4b48-8b65-a5ec3d0c8a9a" providerId="ADAL" clId="{D6E17F14-4793-418F-82BD-3E2E538557B4}" dt="2023-11-06T04:11:07.298" v="2455" actId="20577"/>
          <ac:spMkLst>
            <pc:docMk/>
            <pc:sldMk cId="298069031" sldId="855"/>
            <ac:spMk id="26" creationId="{3CBDDF36-6F28-991C-8E64-0DE04A9D1F60}"/>
          </ac:spMkLst>
        </pc:spChg>
        <pc:picChg chg="add mod">
          <ac:chgData name="Nick Van Remortel" userId="9d455b10-f934-4b48-8b65-a5ec3d0c8a9a" providerId="ADAL" clId="{D6E17F14-4793-418F-82BD-3E2E538557B4}" dt="2023-11-06T03:56:17.693" v="2348" actId="14100"/>
          <ac:picMkLst>
            <pc:docMk/>
            <pc:sldMk cId="298069031" sldId="855"/>
            <ac:picMk id="9" creationId="{0C192AA1-3EE9-6156-5BFB-192ED1AD4851}"/>
          </ac:picMkLst>
        </pc:picChg>
        <pc:picChg chg="add mod">
          <ac:chgData name="Nick Van Remortel" userId="9d455b10-f934-4b48-8b65-a5ec3d0c8a9a" providerId="ADAL" clId="{D6E17F14-4793-418F-82BD-3E2E538557B4}" dt="2023-11-06T03:56:21.037" v="2349" actId="14100"/>
          <ac:picMkLst>
            <pc:docMk/>
            <pc:sldMk cId="298069031" sldId="855"/>
            <ac:picMk id="11" creationId="{F3042E17-BA39-9E24-FC6F-1F29AE3A29AA}"/>
          </ac:picMkLst>
        </pc:picChg>
        <pc:picChg chg="add mod">
          <ac:chgData name="Nick Van Remortel" userId="9d455b10-f934-4b48-8b65-a5ec3d0c8a9a" providerId="ADAL" clId="{D6E17F14-4793-418F-82BD-3E2E538557B4}" dt="2023-11-06T03:56:30.493" v="2356" actId="1035"/>
          <ac:picMkLst>
            <pc:docMk/>
            <pc:sldMk cId="298069031" sldId="855"/>
            <ac:picMk id="13" creationId="{610EC9C9-C3AC-7C73-801C-CFF9C3AFC0A8}"/>
          </ac:picMkLst>
        </pc:picChg>
        <pc:picChg chg="add mod">
          <ac:chgData name="Nick Van Remortel" userId="9d455b10-f934-4b48-8b65-a5ec3d0c8a9a" providerId="ADAL" clId="{D6E17F14-4793-418F-82BD-3E2E538557B4}" dt="2023-11-06T03:56:30.493" v="2356" actId="1035"/>
          <ac:picMkLst>
            <pc:docMk/>
            <pc:sldMk cId="298069031" sldId="855"/>
            <ac:picMk id="16" creationId="{CEEB21E1-FD6C-C9B9-2F61-9A51063F8F06}"/>
          </ac:picMkLst>
        </pc:picChg>
        <pc:picChg chg="add mod">
          <ac:chgData name="Nick Van Remortel" userId="9d455b10-f934-4b48-8b65-a5ec3d0c8a9a" providerId="ADAL" clId="{D6E17F14-4793-418F-82BD-3E2E538557B4}" dt="2023-11-06T03:56:35.309" v="2357" actId="1076"/>
          <ac:picMkLst>
            <pc:docMk/>
            <pc:sldMk cId="298069031" sldId="855"/>
            <ac:picMk id="19" creationId="{81DA31C0-FFF4-29BE-2F0B-7677AF8AEDE8}"/>
          </ac:picMkLst>
        </pc:picChg>
        <pc:picChg chg="add mod">
          <ac:chgData name="Nick Van Remortel" userId="9d455b10-f934-4b48-8b65-a5ec3d0c8a9a" providerId="ADAL" clId="{D6E17F14-4793-418F-82BD-3E2E538557B4}" dt="2023-11-06T03:58:47.008" v="2363" actId="1076"/>
          <ac:picMkLst>
            <pc:docMk/>
            <pc:sldMk cId="298069031" sldId="855"/>
            <ac:picMk id="21" creationId="{AFC0090F-CBB2-9B35-9448-B568DFB78420}"/>
          </ac:picMkLst>
        </pc:picChg>
        <pc:picChg chg="add mod">
          <ac:chgData name="Nick Van Remortel" userId="9d455b10-f934-4b48-8b65-a5ec3d0c8a9a" providerId="ADAL" clId="{D6E17F14-4793-418F-82BD-3E2E538557B4}" dt="2023-11-06T04:07:09.159" v="2366" actId="1076"/>
          <ac:picMkLst>
            <pc:docMk/>
            <pc:sldMk cId="298069031" sldId="855"/>
            <ac:picMk id="23" creationId="{6CC026F9-190B-C10A-DD8F-729F822A7CE0}"/>
          </ac:picMkLst>
        </pc:picChg>
        <pc:picChg chg="add mod">
          <ac:chgData name="Nick Van Remortel" userId="9d455b10-f934-4b48-8b65-a5ec3d0c8a9a" providerId="ADAL" clId="{D6E17F14-4793-418F-82BD-3E2E538557B4}" dt="2023-11-06T04:09:48.904" v="2369" actId="1076"/>
          <ac:picMkLst>
            <pc:docMk/>
            <pc:sldMk cId="298069031" sldId="855"/>
            <ac:picMk id="25" creationId="{9CED6F79-B31B-1E8A-B29C-F5005A4B5274}"/>
          </ac:picMkLst>
        </pc:picChg>
        <pc:cxnChg chg="add mod">
          <ac:chgData name="Nick Van Remortel" userId="9d455b10-f934-4b48-8b65-a5ec3d0c8a9a" providerId="ADAL" clId="{D6E17F14-4793-418F-82BD-3E2E538557B4}" dt="2023-11-06T04:11:15.475" v="2456" actId="1076"/>
          <ac:cxnSpMkLst>
            <pc:docMk/>
            <pc:sldMk cId="298069031" sldId="855"/>
            <ac:cxnSpMk id="27" creationId="{5FB0702F-C45D-4A21-8E5C-2A48147FF33F}"/>
          </ac:cxnSpMkLst>
        </pc:cxnChg>
        <pc:cxnChg chg="add mod">
          <ac:chgData name="Nick Van Remortel" userId="9d455b10-f934-4b48-8b65-a5ec3d0c8a9a" providerId="ADAL" clId="{D6E17F14-4793-418F-82BD-3E2E538557B4}" dt="2023-11-06T04:11:19.636" v="2457" actId="1076"/>
          <ac:cxnSpMkLst>
            <pc:docMk/>
            <pc:sldMk cId="298069031" sldId="855"/>
            <ac:cxnSpMk id="29" creationId="{38F1D039-6326-7842-71DF-EC01FBFB0DA9}"/>
          </ac:cxnSpMkLst>
        </pc:cxnChg>
      </pc:sldChg>
      <pc:sldChg chg="addSp delSp modSp add mod">
        <pc:chgData name="Nick Van Remortel" userId="9d455b10-f934-4b48-8b65-a5ec3d0c8a9a" providerId="ADAL" clId="{D6E17F14-4793-418F-82BD-3E2E538557B4}" dt="2023-11-06T04:56:06.178" v="3207" actId="403"/>
        <pc:sldMkLst>
          <pc:docMk/>
          <pc:sldMk cId="2039637620" sldId="856"/>
        </pc:sldMkLst>
        <pc:spChg chg="mod">
          <ac:chgData name="Nick Van Remortel" userId="9d455b10-f934-4b48-8b65-a5ec3d0c8a9a" providerId="ADAL" clId="{D6E17F14-4793-418F-82BD-3E2E538557B4}" dt="2023-11-06T04:18:20.693" v="2881" actId="1076"/>
          <ac:spMkLst>
            <pc:docMk/>
            <pc:sldMk cId="2039637620" sldId="856"/>
            <ac:spMk id="2" creationId="{6026BBE7-2ED2-9CA0-804E-58773F1E6795}"/>
          </ac:spMkLst>
        </pc:spChg>
        <pc:spChg chg="del">
          <ac:chgData name="Nick Van Remortel" userId="9d455b10-f934-4b48-8b65-a5ec3d0c8a9a" providerId="ADAL" clId="{D6E17F14-4793-418F-82BD-3E2E538557B4}" dt="2023-11-06T04:16:08.986" v="2700" actId="478"/>
          <ac:spMkLst>
            <pc:docMk/>
            <pc:sldMk cId="2039637620" sldId="856"/>
            <ac:spMk id="3" creationId="{866F2D82-1E7C-9CEC-BB94-627811C748A9}"/>
          </ac:spMkLst>
        </pc:spChg>
        <pc:spChg chg="add del mod">
          <ac:chgData name="Nick Van Remortel" userId="9d455b10-f934-4b48-8b65-a5ec3d0c8a9a" providerId="ADAL" clId="{D6E17F14-4793-418F-82BD-3E2E538557B4}" dt="2023-11-06T04:16:11.261" v="2701" actId="478"/>
          <ac:spMkLst>
            <pc:docMk/>
            <pc:sldMk cId="2039637620" sldId="856"/>
            <ac:spMk id="7" creationId="{F8A3E48C-01E8-8054-A0FB-CE3CA5E159B5}"/>
          </ac:spMkLst>
        </pc:spChg>
        <pc:spChg chg="add mod">
          <ac:chgData name="Nick Van Remortel" userId="9d455b10-f934-4b48-8b65-a5ec3d0c8a9a" providerId="ADAL" clId="{D6E17F14-4793-418F-82BD-3E2E538557B4}" dt="2023-11-06T04:18:27.726" v="2883" actId="1076"/>
          <ac:spMkLst>
            <pc:docMk/>
            <pc:sldMk cId="2039637620" sldId="856"/>
            <ac:spMk id="9" creationId="{9D04DE12-FAD2-6443-82B4-813C60E66C01}"/>
          </ac:spMkLst>
        </pc:spChg>
        <pc:spChg chg="add mod">
          <ac:chgData name="Nick Van Remortel" userId="9d455b10-f934-4b48-8b65-a5ec3d0c8a9a" providerId="ADAL" clId="{D6E17F14-4793-418F-82BD-3E2E538557B4}" dt="2023-11-06T04:56:06.178" v="3207" actId="403"/>
          <ac:spMkLst>
            <pc:docMk/>
            <pc:sldMk cId="2039637620" sldId="856"/>
            <ac:spMk id="13" creationId="{DDB5DD26-D450-8A69-6D92-CAAFEB61F511}"/>
          </ac:spMkLst>
        </pc:spChg>
        <pc:spChg chg="add mod">
          <ac:chgData name="Nick Van Remortel" userId="9d455b10-f934-4b48-8b65-a5ec3d0c8a9a" providerId="ADAL" clId="{D6E17F14-4793-418F-82BD-3E2E538557B4}" dt="2023-11-06T04:28:00.159" v="2977" actId="1076"/>
          <ac:spMkLst>
            <pc:docMk/>
            <pc:sldMk cId="2039637620" sldId="856"/>
            <ac:spMk id="16" creationId="{C7D9212A-A15D-C68A-7370-FF442E57D527}"/>
          </ac:spMkLst>
        </pc:spChg>
        <pc:spChg chg="add mod">
          <ac:chgData name="Nick Van Remortel" userId="9d455b10-f934-4b48-8b65-a5ec3d0c8a9a" providerId="ADAL" clId="{D6E17F14-4793-418F-82BD-3E2E538557B4}" dt="2023-11-06T04:30:14.362" v="3070" actId="1076"/>
          <ac:spMkLst>
            <pc:docMk/>
            <pc:sldMk cId="2039637620" sldId="856"/>
            <ac:spMk id="19" creationId="{FDE56E41-37C0-ABB1-01DF-6100167B063C}"/>
          </ac:spMkLst>
        </pc:spChg>
        <pc:spChg chg="add mod">
          <ac:chgData name="Nick Van Remortel" userId="9d455b10-f934-4b48-8b65-a5ec3d0c8a9a" providerId="ADAL" clId="{D6E17F14-4793-418F-82BD-3E2E538557B4}" dt="2023-11-06T04:55:55.513" v="3204" actId="1076"/>
          <ac:spMkLst>
            <pc:docMk/>
            <pc:sldMk cId="2039637620" sldId="856"/>
            <ac:spMk id="24" creationId="{449E05B1-9FCA-BB1B-8346-8266DC956220}"/>
          </ac:spMkLst>
        </pc:spChg>
        <pc:spChg chg="add mod">
          <ac:chgData name="Nick Van Remortel" userId="9d455b10-f934-4b48-8b65-a5ec3d0c8a9a" providerId="ADAL" clId="{D6E17F14-4793-418F-82BD-3E2E538557B4}" dt="2023-11-06T04:49:07.484" v="3192" actId="1076"/>
          <ac:spMkLst>
            <pc:docMk/>
            <pc:sldMk cId="2039637620" sldId="856"/>
            <ac:spMk id="27" creationId="{B4ABCF04-16E8-31A4-4FB4-DF58C4131B74}"/>
          </ac:spMkLst>
        </pc:spChg>
        <pc:picChg chg="del">
          <ac:chgData name="Nick Van Remortel" userId="9d455b10-f934-4b48-8b65-a5ec3d0c8a9a" providerId="ADAL" clId="{D6E17F14-4793-418F-82BD-3E2E538557B4}" dt="2023-11-06T04:16:12.865" v="2702" actId="478"/>
          <ac:picMkLst>
            <pc:docMk/>
            <pc:sldMk cId="2039637620" sldId="856"/>
            <ac:picMk id="8" creationId="{5241B779-A996-0F5D-FACE-403E57246BCF}"/>
          </ac:picMkLst>
        </pc:picChg>
        <pc:picChg chg="add mod">
          <ac:chgData name="Nick Van Remortel" userId="9d455b10-f934-4b48-8b65-a5ec3d0c8a9a" providerId="ADAL" clId="{D6E17F14-4793-418F-82BD-3E2E538557B4}" dt="2023-11-06T04:29:37.177" v="2986" actId="1076"/>
          <ac:picMkLst>
            <pc:docMk/>
            <pc:sldMk cId="2039637620" sldId="856"/>
            <ac:picMk id="12" creationId="{F16DE615-B533-8B3B-E5EB-649898785F1A}"/>
          </ac:picMkLst>
        </pc:picChg>
        <pc:picChg chg="add mod">
          <ac:chgData name="Nick Van Remortel" userId="9d455b10-f934-4b48-8b65-a5ec3d0c8a9a" providerId="ADAL" clId="{D6E17F14-4793-418F-82BD-3E2E538557B4}" dt="2023-11-06T04:48:30.722" v="3152" actId="1076"/>
          <ac:picMkLst>
            <pc:docMk/>
            <pc:sldMk cId="2039637620" sldId="856"/>
            <ac:picMk id="18" creationId="{3CC40DE0-E1EC-37D9-D189-C62741B8BCCB}"/>
          </ac:picMkLst>
        </pc:picChg>
        <pc:picChg chg="add mod">
          <ac:chgData name="Nick Van Remortel" userId="9d455b10-f934-4b48-8b65-a5ec3d0c8a9a" providerId="ADAL" clId="{D6E17F14-4793-418F-82BD-3E2E538557B4}" dt="2023-11-06T04:48:12.858" v="3144" actId="1076"/>
          <ac:picMkLst>
            <pc:docMk/>
            <pc:sldMk cId="2039637620" sldId="856"/>
            <ac:picMk id="23" creationId="{DDB8B9D7-7423-B62F-B446-5634AEC67A06}"/>
          </ac:picMkLst>
        </pc:picChg>
        <pc:picChg chg="add mod">
          <ac:chgData name="Nick Van Remortel" userId="9d455b10-f934-4b48-8b65-a5ec3d0c8a9a" providerId="ADAL" clId="{D6E17F14-4793-418F-82BD-3E2E538557B4}" dt="2023-11-06T04:48:23.301" v="3149" actId="1076"/>
          <ac:picMkLst>
            <pc:docMk/>
            <pc:sldMk cId="2039637620" sldId="856"/>
            <ac:picMk id="26" creationId="{76EF3B5C-0114-96DF-810B-BF9AAAE14370}"/>
          </ac:picMkLst>
        </pc:picChg>
        <pc:cxnChg chg="add mod">
          <ac:chgData name="Nick Van Remortel" userId="9d455b10-f934-4b48-8b65-a5ec3d0c8a9a" providerId="ADAL" clId="{D6E17F14-4793-418F-82BD-3E2E538557B4}" dt="2023-11-06T04:27:38.152" v="2930" actId="14100"/>
          <ac:cxnSpMkLst>
            <pc:docMk/>
            <pc:sldMk cId="2039637620" sldId="856"/>
            <ac:cxnSpMk id="14" creationId="{5BC00371-18F3-6A1E-0E66-93DE661A79E7}"/>
          </ac:cxnSpMkLst>
        </pc:cxnChg>
        <pc:cxnChg chg="add mod">
          <ac:chgData name="Nick Van Remortel" userId="9d455b10-f934-4b48-8b65-a5ec3d0c8a9a" providerId="ADAL" clId="{D6E17F14-4793-418F-82BD-3E2E538557B4}" dt="2023-11-06T04:30:25.647" v="3073" actId="14100"/>
          <ac:cxnSpMkLst>
            <pc:docMk/>
            <pc:sldMk cId="2039637620" sldId="856"/>
            <ac:cxnSpMk id="20" creationId="{51972AB2-91E5-148C-CEF7-93C21200BD73}"/>
          </ac:cxnSpMkLst>
        </pc:cxnChg>
      </pc:sldChg>
      <pc:sldChg chg="addSp delSp modSp add mod">
        <pc:chgData name="Nick Van Remortel" userId="9d455b10-f934-4b48-8b65-a5ec3d0c8a9a" providerId="ADAL" clId="{D6E17F14-4793-418F-82BD-3E2E538557B4}" dt="2023-11-06T05:02:20.119" v="3256" actId="1076"/>
        <pc:sldMkLst>
          <pc:docMk/>
          <pc:sldMk cId="943104417" sldId="857"/>
        </pc:sldMkLst>
        <pc:spChg chg="mod">
          <ac:chgData name="Nick Van Remortel" userId="9d455b10-f934-4b48-8b65-a5ec3d0c8a9a" providerId="ADAL" clId="{D6E17F14-4793-418F-82BD-3E2E538557B4}" dt="2023-11-06T04:59:14.439" v="3241" actId="1076"/>
          <ac:spMkLst>
            <pc:docMk/>
            <pc:sldMk cId="943104417" sldId="857"/>
            <ac:spMk id="13" creationId="{DDB5DD26-D450-8A69-6D92-CAAFEB61F511}"/>
          </ac:spMkLst>
        </pc:spChg>
        <pc:picChg chg="add mod ord">
          <ac:chgData name="Nick Van Remortel" userId="9d455b10-f934-4b48-8b65-a5ec3d0c8a9a" providerId="ADAL" clId="{D6E17F14-4793-418F-82BD-3E2E538557B4}" dt="2023-11-06T04:59:02.366" v="3239" actId="1076"/>
          <ac:picMkLst>
            <pc:docMk/>
            <pc:sldMk cId="943104417" sldId="857"/>
            <ac:picMk id="6" creationId="{29E9A7E3-659B-42E2-D325-0C957C7DCC57}"/>
          </ac:picMkLst>
        </pc:picChg>
        <pc:picChg chg="add mod">
          <ac:chgData name="Nick Van Remortel" userId="9d455b10-f934-4b48-8b65-a5ec3d0c8a9a" providerId="ADAL" clId="{D6E17F14-4793-418F-82BD-3E2E538557B4}" dt="2023-11-06T04:59:52.963" v="3246" actId="1076"/>
          <ac:picMkLst>
            <pc:docMk/>
            <pc:sldMk cId="943104417" sldId="857"/>
            <ac:picMk id="8" creationId="{5E1AB1C0-4724-4F7A-2087-B7D8655B3A6A}"/>
          </ac:picMkLst>
        </pc:picChg>
        <pc:picChg chg="del">
          <ac:chgData name="Nick Van Remortel" userId="9d455b10-f934-4b48-8b65-a5ec3d0c8a9a" providerId="ADAL" clId="{D6E17F14-4793-418F-82BD-3E2E538557B4}" dt="2023-11-06T04:58:02.709" v="3230" actId="478"/>
          <ac:picMkLst>
            <pc:docMk/>
            <pc:sldMk cId="943104417" sldId="857"/>
            <ac:picMk id="12" creationId="{F16DE615-B533-8B3B-E5EB-649898785F1A}"/>
          </ac:picMkLst>
        </pc:picChg>
        <pc:picChg chg="add mod ord">
          <ac:chgData name="Nick Van Remortel" userId="9d455b10-f934-4b48-8b65-a5ec3d0c8a9a" providerId="ADAL" clId="{D6E17F14-4793-418F-82BD-3E2E538557B4}" dt="2023-11-06T05:01:14.207" v="3251" actId="167"/>
          <ac:picMkLst>
            <pc:docMk/>
            <pc:sldMk cId="943104417" sldId="857"/>
            <ac:picMk id="15" creationId="{5CE0345C-A369-BB3F-F2F6-79E7112234F7}"/>
          </ac:picMkLst>
        </pc:picChg>
        <pc:picChg chg="del">
          <ac:chgData name="Nick Van Remortel" userId="9d455b10-f934-4b48-8b65-a5ec3d0c8a9a" providerId="ADAL" clId="{D6E17F14-4793-418F-82BD-3E2E538557B4}" dt="2023-11-06T04:58:09.452" v="3231" actId="478"/>
          <ac:picMkLst>
            <pc:docMk/>
            <pc:sldMk cId="943104417" sldId="857"/>
            <ac:picMk id="18" creationId="{3CC40DE0-E1EC-37D9-D189-C62741B8BCCB}"/>
          </ac:picMkLst>
        </pc:picChg>
        <pc:picChg chg="add mod">
          <ac:chgData name="Nick Van Remortel" userId="9d455b10-f934-4b48-8b65-a5ec3d0c8a9a" providerId="ADAL" clId="{D6E17F14-4793-418F-82BD-3E2E538557B4}" dt="2023-11-06T05:02:20.119" v="3256" actId="1076"/>
          <ac:picMkLst>
            <pc:docMk/>
            <pc:sldMk cId="943104417" sldId="857"/>
            <ac:picMk id="22" creationId="{8DCC7B09-996F-EE8C-E3D0-872A162E27C5}"/>
          </ac:picMkLst>
        </pc:picChg>
        <pc:picChg chg="del">
          <ac:chgData name="Nick Van Remortel" userId="9d455b10-f934-4b48-8b65-a5ec3d0c8a9a" providerId="ADAL" clId="{D6E17F14-4793-418F-82BD-3E2E538557B4}" dt="2023-11-06T04:58:11.909" v="3232" actId="478"/>
          <ac:picMkLst>
            <pc:docMk/>
            <pc:sldMk cId="943104417" sldId="857"/>
            <ac:picMk id="23" creationId="{DDB8B9D7-7423-B62F-B446-5634AEC67A06}"/>
          </ac:picMkLst>
        </pc:picChg>
        <pc:picChg chg="del">
          <ac:chgData name="Nick Van Remortel" userId="9d455b10-f934-4b48-8b65-a5ec3d0c8a9a" providerId="ADAL" clId="{D6E17F14-4793-418F-82BD-3E2E538557B4}" dt="2023-11-06T04:58:13.968" v="3233" actId="478"/>
          <ac:picMkLst>
            <pc:docMk/>
            <pc:sldMk cId="943104417" sldId="857"/>
            <ac:picMk id="26" creationId="{76EF3B5C-0114-96DF-810B-BF9AAAE14370}"/>
          </ac:picMkLst>
        </pc:picChg>
        <pc:cxnChg chg="mod">
          <ac:chgData name="Nick Van Remortel" userId="9d455b10-f934-4b48-8b65-a5ec3d0c8a9a" providerId="ADAL" clId="{D6E17F14-4793-418F-82BD-3E2E538557B4}" dt="2023-11-06T04:59:07.572" v="3240" actId="1076"/>
          <ac:cxnSpMkLst>
            <pc:docMk/>
            <pc:sldMk cId="943104417" sldId="857"/>
            <ac:cxnSpMk id="14" creationId="{5BC00371-18F3-6A1E-0E66-93DE661A79E7}"/>
          </ac:cxnSpMkLst>
        </pc:cxnChg>
        <pc:cxnChg chg="mod">
          <ac:chgData name="Nick Van Remortel" userId="9d455b10-f934-4b48-8b65-a5ec3d0c8a9a" providerId="ADAL" clId="{D6E17F14-4793-418F-82BD-3E2E538557B4}" dt="2023-11-06T05:01:20.589" v="3253" actId="14100"/>
          <ac:cxnSpMkLst>
            <pc:docMk/>
            <pc:sldMk cId="943104417" sldId="857"/>
            <ac:cxnSpMk id="20" creationId="{51972AB2-91E5-148C-CEF7-93C21200BD73}"/>
          </ac:cxnSpMkLst>
        </pc:cxnChg>
      </pc:sldChg>
      <pc:sldChg chg="addSp delSp modSp new mod">
        <pc:chgData name="Nick Van Remortel" userId="9d455b10-f934-4b48-8b65-a5ec3d0c8a9a" providerId="ADAL" clId="{D6E17F14-4793-418F-82BD-3E2E538557B4}" dt="2023-11-06T12:59:17.209" v="3943" actId="20577"/>
        <pc:sldMkLst>
          <pc:docMk/>
          <pc:sldMk cId="4234798889" sldId="858"/>
        </pc:sldMkLst>
        <pc:spChg chg="mod">
          <ac:chgData name="Nick Van Remortel" userId="9d455b10-f934-4b48-8b65-a5ec3d0c8a9a" providerId="ADAL" clId="{D6E17F14-4793-418F-82BD-3E2E538557B4}" dt="2023-11-06T12:51:39.761" v="3589" actId="20577"/>
          <ac:spMkLst>
            <pc:docMk/>
            <pc:sldMk cId="4234798889" sldId="858"/>
            <ac:spMk id="2" creationId="{334AC086-260C-09D1-D6A4-A1E5A2A5CD94}"/>
          </ac:spMkLst>
        </pc:spChg>
        <pc:spChg chg="del">
          <ac:chgData name="Nick Van Remortel" userId="9d455b10-f934-4b48-8b65-a5ec3d0c8a9a" providerId="ADAL" clId="{D6E17F14-4793-418F-82BD-3E2E538557B4}" dt="2023-11-06T12:51:56.802" v="3592" actId="478"/>
          <ac:spMkLst>
            <pc:docMk/>
            <pc:sldMk cId="4234798889" sldId="858"/>
            <ac:spMk id="3" creationId="{E45D39F4-6D4A-106A-5F63-413DD81B1B8F}"/>
          </ac:spMkLst>
        </pc:spChg>
        <pc:spChg chg="add mod">
          <ac:chgData name="Nick Van Remortel" userId="9d455b10-f934-4b48-8b65-a5ec3d0c8a9a" providerId="ADAL" clId="{D6E17F14-4793-418F-82BD-3E2E538557B4}" dt="2023-11-06T12:54:06.294" v="3633" actId="1076"/>
          <ac:spMkLst>
            <pc:docMk/>
            <pc:sldMk cId="4234798889" sldId="858"/>
            <ac:spMk id="7" creationId="{B99A97E4-F3D8-682A-6F9D-DF6C77CDC918}"/>
          </ac:spMkLst>
        </pc:spChg>
        <pc:spChg chg="add mod">
          <ac:chgData name="Nick Van Remortel" userId="9d455b10-f934-4b48-8b65-a5ec3d0c8a9a" providerId="ADAL" clId="{D6E17F14-4793-418F-82BD-3E2E538557B4}" dt="2023-11-06T12:54:14.326" v="3635" actId="1076"/>
          <ac:spMkLst>
            <pc:docMk/>
            <pc:sldMk cId="4234798889" sldId="858"/>
            <ac:spMk id="9" creationId="{B045ED70-A671-78A5-603C-DB00F84B05A1}"/>
          </ac:spMkLst>
        </pc:spChg>
        <pc:spChg chg="add mod">
          <ac:chgData name="Nick Van Remortel" userId="9d455b10-f934-4b48-8b65-a5ec3d0c8a9a" providerId="ADAL" clId="{D6E17F14-4793-418F-82BD-3E2E538557B4}" dt="2023-11-06T12:53:12.858" v="3625" actId="1076"/>
          <ac:spMkLst>
            <pc:docMk/>
            <pc:sldMk cId="4234798889" sldId="858"/>
            <ac:spMk id="10" creationId="{26697B75-737A-64AF-F52B-6AF372E3898E}"/>
          </ac:spMkLst>
        </pc:spChg>
        <pc:spChg chg="add mod">
          <ac:chgData name="Nick Van Remortel" userId="9d455b10-f934-4b48-8b65-a5ec3d0c8a9a" providerId="ADAL" clId="{D6E17F14-4793-418F-82BD-3E2E538557B4}" dt="2023-11-06T12:53:28.684" v="3627" actId="1076"/>
          <ac:spMkLst>
            <pc:docMk/>
            <pc:sldMk cId="4234798889" sldId="858"/>
            <ac:spMk id="12" creationId="{9E76C406-610C-DA3D-E078-2B1683EC4006}"/>
          </ac:spMkLst>
        </pc:spChg>
        <pc:spChg chg="add mod">
          <ac:chgData name="Nick Van Remortel" userId="9d455b10-f934-4b48-8b65-a5ec3d0c8a9a" providerId="ADAL" clId="{D6E17F14-4793-418F-82BD-3E2E538557B4}" dt="2023-11-06T12:54:03.784" v="3632" actId="1076"/>
          <ac:spMkLst>
            <pc:docMk/>
            <pc:sldMk cId="4234798889" sldId="858"/>
            <ac:spMk id="14" creationId="{E546FBB0-2FC3-6A51-DE3B-06119148AC9D}"/>
          </ac:spMkLst>
        </pc:spChg>
        <pc:spChg chg="add mod">
          <ac:chgData name="Nick Van Remortel" userId="9d455b10-f934-4b48-8b65-a5ec3d0c8a9a" providerId="ADAL" clId="{D6E17F14-4793-418F-82BD-3E2E538557B4}" dt="2023-11-06T12:54:29.183" v="3673" actId="20577"/>
          <ac:spMkLst>
            <pc:docMk/>
            <pc:sldMk cId="4234798889" sldId="858"/>
            <ac:spMk id="15" creationId="{15100FA7-96DF-5B7A-D51F-657E48CC480E}"/>
          </ac:spMkLst>
        </pc:spChg>
        <pc:spChg chg="add mod">
          <ac:chgData name="Nick Van Remortel" userId="9d455b10-f934-4b48-8b65-a5ec3d0c8a9a" providerId="ADAL" clId="{D6E17F14-4793-418F-82BD-3E2E538557B4}" dt="2023-11-06T12:54:58.978" v="3675" actId="1076"/>
          <ac:spMkLst>
            <pc:docMk/>
            <pc:sldMk cId="4234798889" sldId="858"/>
            <ac:spMk id="16" creationId="{83B49AA4-FCAB-BCBA-EBD8-A86C78DF9839}"/>
          </ac:spMkLst>
        </pc:spChg>
        <pc:spChg chg="add">
          <ac:chgData name="Nick Van Remortel" userId="9d455b10-f934-4b48-8b65-a5ec3d0c8a9a" providerId="ADAL" clId="{D6E17F14-4793-418F-82BD-3E2E538557B4}" dt="2023-11-06T12:55:03.316" v="3676" actId="11529"/>
          <ac:spMkLst>
            <pc:docMk/>
            <pc:sldMk cId="4234798889" sldId="858"/>
            <ac:spMk id="17" creationId="{678C478D-AA45-4417-50FB-9BDF6BE327C8}"/>
          </ac:spMkLst>
        </pc:spChg>
        <pc:spChg chg="add mod">
          <ac:chgData name="Nick Van Remortel" userId="9d455b10-f934-4b48-8b65-a5ec3d0c8a9a" providerId="ADAL" clId="{D6E17F14-4793-418F-82BD-3E2E538557B4}" dt="2023-11-06T12:55:18.043" v="3701" actId="1076"/>
          <ac:spMkLst>
            <pc:docMk/>
            <pc:sldMk cId="4234798889" sldId="858"/>
            <ac:spMk id="18" creationId="{7CAE5070-BD9F-8EA9-164A-9EF35CAD962A}"/>
          </ac:spMkLst>
        </pc:spChg>
        <pc:spChg chg="add mod">
          <ac:chgData name="Nick Van Remortel" userId="9d455b10-f934-4b48-8b65-a5ec3d0c8a9a" providerId="ADAL" clId="{D6E17F14-4793-418F-82BD-3E2E538557B4}" dt="2023-11-06T12:55:40.414" v="3737" actId="1076"/>
          <ac:spMkLst>
            <pc:docMk/>
            <pc:sldMk cId="4234798889" sldId="858"/>
            <ac:spMk id="19" creationId="{8ED65353-F5E1-398E-82D1-701526FE7DCF}"/>
          </ac:spMkLst>
        </pc:spChg>
        <pc:spChg chg="add mod">
          <ac:chgData name="Nick Van Remortel" userId="9d455b10-f934-4b48-8b65-a5ec3d0c8a9a" providerId="ADAL" clId="{D6E17F14-4793-418F-82BD-3E2E538557B4}" dt="2023-11-06T12:56:33.841" v="3740" actId="1076"/>
          <ac:spMkLst>
            <pc:docMk/>
            <pc:sldMk cId="4234798889" sldId="858"/>
            <ac:spMk id="20" creationId="{9DE9DA1D-D293-04E9-98A6-DD616A35A604}"/>
          </ac:spMkLst>
        </pc:spChg>
        <pc:spChg chg="add del mod">
          <ac:chgData name="Nick Van Remortel" userId="9d455b10-f934-4b48-8b65-a5ec3d0c8a9a" providerId="ADAL" clId="{D6E17F14-4793-418F-82BD-3E2E538557B4}" dt="2023-11-06T12:56:57.185" v="3794"/>
          <ac:spMkLst>
            <pc:docMk/>
            <pc:sldMk cId="4234798889" sldId="858"/>
            <ac:spMk id="21" creationId="{1D775516-DE51-5CB7-8F82-5C97DD129B7B}"/>
          </ac:spMkLst>
        </pc:spChg>
        <pc:spChg chg="add mod">
          <ac:chgData name="Nick Van Remortel" userId="9d455b10-f934-4b48-8b65-a5ec3d0c8a9a" providerId="ADAL" clId="{D6E17F14-4793-418F-82BD-3E2E538557B4}" dt="2023-11-06T12:56:36.390" v="3741"/>
          <ac:spMkLst>
            <pc:docMk/>
            <pc:sldMk cId="4234798889" sldId="858"/>
            <ac:spMk id="22" creationId="{B1CCDC6C-3F05-201E-3BCB-FDAC470FBE84}"/>
          </ac:spMkLst>
        </pc:spChg>
        <pc:spChg chg="add mod">
          <ac:chgData name="Nick Van Remortel" userId="9d455b10-f934-4b48-8b65-a5ec3d0c8a9a" providerId="ADAL" clId="{D6E17F14-4793-418F-82BD-3E2E538557B4}" dt="2023-11-06T12:56:55.490" v="3792" actId="20577"/>
          <ac:spMkLst>
            <pc:docMk/>
            <pc:sldMk cId="4234798889" sldId="858"/>
            <ac:spMk id="23" creationId="{B184674D-AC98-5854-B8D7-24372A85D75B}"/>
          </ac:spMkLst>
        </pc:spChg>
        <pc:spChg chg="add mod">
          <ac:chgData name="Nick Van Remortel" userId="9d455b10-f934-4b48-8b65-a5ec3d0c8a9a" providerId="ADAL" clId="{D6E17F14-4793-418F-82BD-3E2E538557B4}" dt="2023-11-06T12:59:17.209" v="3943" actId="20577"/>
          <ac:spMkLst>
            <pc:docMk/>
            <pc:sldMk cId="4234798889" sldId="858"/>
            <ac:spMk id="24" creationId="{A4788A39-6200-5774-BE6D-2BBE54B87A2B}"/>
          </ac:spMkLst>
        </pc:spChg>
        <pc:cxnChg chg="add mod">
          <ac:chgData name="Nick Van Remortel" userId="9d455b10-f934-4b48-8b65-a5ec3d0c8a9a" providerId="ADAL" clId="{D6E17F14-4793-418F-82BD-3E2E538557B4}" dt="2023-11-06T12:54:10.720" v="3634" actId="1076"/>
          <ac:cxnSpMkLst>
            <pc:docMk/>
            <pc:sldMk cId="4234798889" sldId="858"/>
            <ac:cxnSpMk id="8" creationId="{0E131E3F-5990-D3ED-5308-0BC90E29C041}"/>
          </ac:cxnSpMkLst>
        </pc:cxnChg>
      </pc:sldChg>
    </pc:docChg>
  </pc:docChgLst>
  <pc:docChgLst>
    <pc:chgData name="Nick Van Remortel" userId="9d455b10-f934-4b48-8b65-a5ec3d0c8a9a" providerId="ADAL" clId="{686132B0-5BE1-4AD4-A4D8-1113AF6A236A}"/>
    <pc:docChg chg="undo redo custSel addSld delSld modSld sldOrd">
      <pc:chgData name="Nick Van Remortel" userId="9d455b10-f934-4b48-8b65-a5ec3d0c8a9a" providerId="ADAL" clId="{686132B0-5BE1-4AD4-A4D8-1113AF6A236A}" dt="2023-11-26T21:58:32.304" v="11117" actId="14100"/>
      <pc:docMkLst>
        <pc:docMk/>
      </pc:docMkLst>
      <pc:sldChg chg="addSp delSp modSp mod">
        <pc:chgData name="Nick Van Remortel" userId="9d455b10-f934-4b48-8b65-a5ec3d0c8a9a" providerId="ADAL" clId="{686132B0-5BE1-4AD4-A4D8-1113AF6A236A}" dt="2023-11-26T12:23:11.131" v="1631" actId="20577"/>
        <pc:sldMkLst>
          <pc:docMk/>
          <pc:sldMk cId="3749597715" sldId="256"/>
        </pc:sldMkLst>
        <pc:spChg chg="mod">
          <ac:chgData name="Nick Van Remortel" userId="9d455b10-f934-4b48-8b65-a5ec3d0c8a9a" providerId="ADAL" clId="{686132B0-5BE1-4AD4-A4D8-1113AF6A236A}" dt="2023-11-15T13:26:02.671" v="36" actId="20577"/>
          <ac:spMkLst>
            <pc:docMk/>
            <pc:sldMk cId="3749597715" sldId="256"/>
            <ac:spMk id="2" creationId="{00000000-0000-0000-0000-000000000000}"/>
          </ac:spMkLst>
        </pc:spChg>
        <pc:spChg chg="mod">
          <ac:chgData name="Nick Van Remortel" userId="9d455b10-f934-4b48-8b65-a5ec3d0c8a9a" providerId="ADAL" clId="{686132B0-5BE1-4AD4-A4D8-1113AF6A236A}" dt="2023-11-26T12:23:11.131" v="1631" actId="20577"/>
          <ac:spMkLst>
            <pc:docMk/>
            <pc:sldMk cId="3749597715" sldId="256"/>
            <ac:spMk id="3" creationId="{00000000-0000-0000-0000-000000000000}"/>
          </ac:spMkLst>
        </pc:spChg>
        <pc:picChg chg="del">
          <ac:chgData name="Nick Van Remortel" userId="9d455b10-f934-4b48-8b65-a5ec3d0c8a9a" providerId="ADAL" clId="{686132B0-5BE1-4AD4-A4D8-1113AF6A236A}" dt="2023-11-26T12:21:41.132" v="1626" actId="478"/>
          <ac:picMkLst>
            <pc:docMk/>
            <pc:sldMk cId="3749597715" sldId="256"/>
            <ac:picMk id="7" creationId="{00000000-0000-0000-0000-000000000000}"/>
          </ac:picMkLst>
        </pc:picChg>
        <pc:picChg chg="add mod ord">
          <ac:chgData name="Nick Van Remortel" userId="9d455b10-f934-4b48-8b65-a5ec3d0c8a9a" providerId="ADAL" clId="{686132B0-5BE1-4AD4-A4D8-1113AF6A236A}" dt="2023-11-26T12:23:02.647" v="1630" actId="167"/>
          <ac:picMkLst>
            <pc:docMk/>
            <pc:sldMk cId="3749597715" sldId="256"/>
            <ac:picMk id="11" creationId="{54F29147-E838-DEFF-54DD-2518EE96BFAD}"/>
          </ac:picMkLst>
        </pc:picChg>
      </pc:sldChg>
      <pc:sldChg chg="addSp delSp modSp add del mod modAnim">
        <pc:chgData name="Nick Van Remortel" userId="9d455b10-f934-4b48-8b65-a5ec3d0c8a9a" providerId="ADAL" clId="{686132B0-5BE1-4AD4-A4D8-1113AF6A236A}" dt="2023-11-26T12:31:32.315" v="1687" actId="47"/>
        <pc:sldMkLst>
          <pc:docMk/>
          <pc:sldMk cId="0" sldId="261"/>
        </pc:sldMkLst>
        <pc:spChg chg="mod">
          <ac:chgData name="Nick Van Remortel" userId="9d455b10-f934-4b48-8b65-a5ec3d0c8a9a" providerId="ADAL" clId="{686132B0-5BE1-4AD4-A4D8-1113AF6A236A}" dt="2023-11-26T12:31:02.692" v="1682" actId="207"/>
          <ac:spMkLst>
            <pc:docMk/>
            <pc:sldMk cId="0" sldId="261"/>
            <ac:spMk id="101" creationId="{00000000-0000-0000-0000-000000000000}"/>
          </ac:spMkLst>
        </pc:spChg>
        <pc:grpChg chg="mod topLvl">
          <ac:chgData name="Nick Van Remortel" userId="9d455b10-f934-4b48-8b65-a5ec3d0c8a9a" providerId="ADAL" clId="{686132B0-5BE1-4AD4-A4D8-1113AF6A236A}" dt="2023-11-26T12:31:13.513" v="1683" actId="338"/>
          <ac:grpSpMkLst>
            <pc:docMk/>
            <pc:sldMk cId="0" sldId="261"/>
            <ac:grpSpMk id="2" creationId="{4390D829-1984-0262-F008-E07B2372EF1E}"/>
          </ac:grpSpMkLst>
        </pc:grpChg>
        <pc:grpChg chg="del">
          <ac:chgData name="Nick Van Remortel" userId="9d455b10-f934-4b48-8b65-a5ec3d0c8a9a" providerId="ADAL" clId="{686132B0-5BE1-4AD4-A4D8-1113AF6A236A}" dt="2023-11-26T12:30:46.449" v="1680" actId="165"/>
          <ac:grpSpMkLst>
            <pc:docMk/>
            <pc:sldMk cId="0" sldId="261"/>
            <ac:grpSpMk id="4" creationId="{C04E48A0-8B0A-5365-7F8D-B0083C5D55BA}"/>
          </ac:grpSpMkLst>
        </pc:grpChg>
        <pc:grpChg chg="add del mod">
          <ac:chgData name="Nick Van Remortel" userId="9d455b10-f934-4b48-8b65-a5ec3d0c8a9a" providerId="ADAL" clId="{686132B0-5BE1-4AD4-A4D8-1113AF6A236A}" dt="2023-11-26T12:31:26.286" v="1685" actId="21"/>
          <ac:grpSpMkLst>
            <pc:docMk/>
            <pc:sldMk cId="0" sldId="261"/>
            <ac:grpSpMk id="5" creationId="{467AFEFE-7318-F1C7-DDDB-5D5B59C68201}"/>
          </ac:grpSpMkLst>
        </pc:grpChg>
        <pc:picChg chg="del">
          <ac:chgData name="Nick Van Remortel" userId="9d455b10-f934-4b48-8b65-a5ec3d0c8a9a" providerId="ADAL" clId="{686132B0-5BE1-4AD4-A4D8-1113AF6A236A}" dt="2023-11-26T12:30:56.916" v="1681" actId="478"/>
          <ac:picMkLst>
            <pc:docMk/>
            <pc:sldMk cId="0" sldId="261"/>
            <ac:picMk id="98" creationId="{00000000-0000-0000-0000-000000000000}"/>
          </ac:picMkLst>
        </pc:picChg>
        <pc:picChg chg="mod">
          <ac:chgData name="Nick Van Remortel" userId="9d455b10-f934-4b48-8b65-a5ec3d0c8a9a" providerId="ADAL" clId="{686132B0-5BE1-4AD4-A4D8-1113AF6A236A}" dt="2023-11-26T12:30:46.449" v="1680" actId="165"/>
          <ac:picMkLst>
            <pc:docMk/>
            <pc:sldMk cId="0" sldId="261"/>
            <ac:picMk id="100" creationId="{00000000-0000-0000-0000-000000000000}"/>
          </ac:picMkLst>
        </pc:picChg>
        <pc:cxnChg chg="mod topLvl">
          <ac:chgData name="Nick Van Remortel" userId="9d455b10-f934-4b48-8b65-a5ec3d0c8a9a" providerId="ADAL" clId="{686132B0-5BE1-4AD4-A4D8-1113AF6A236A}" dt="2023-11-26T12:31:13.513" v="1683" actId="338"/>
          <ac:cxnSpMkLst>
            <pc:docMk/>
            <pc:sldMk cId="0" sldId="261"/>
            <ac:cxnSpMk id="3" creationId="{55297EE5-F8D3-BAB1-FFF7-8BD2153D5B0A}"/>
          </ac:cxnSpMkLst>
        </pc:cxnChg>
      </pc:sldChg>
      <pc:sldChg chg="addSp delSp modSp add mod">
        <pc:chgData name="Nick Van Remortel" userId="9d455b10-f934-4b48-8b65-a5ec3d0c8a9a" providerId="ADAL" clId="{686132B0-5BE1-4AD4-A4D8-1113AF6A236A}" dt="2023-11-26T20:18:15.888" v="6623" actId="1076"/>
        <pc:sldMkLst>
          <pc:docMk/>
          <pc:sldMk cId="468758463" sldId="264"/>
        </pc:sldMkLst>
        <pc:spChg chg="mod">
          <ac:chgData name="Nick Van Remortel" userId="9d455b10-f934-4b48-8b65-a5ec3d0c8a9a" providerId="ADAL" clId="{686132B0-5BE1-4AD4-A4D8-1113AF6A236A}" dt="2023-11-26T20:11:58.465" v="6341" actId="1076"/>
          <ac:spMkLst>
            <pc:docMk/>
            <pc:sldMk cId="468758463" sldId="264"/>
            <ac:spMk id="2" creationId="{0AB71CC2-5E44-4E78-8775-F655A0489C79}"/>
          </ac:spMkLst>
        </pc:spChg>
        <pc:spChg chg="del">
          <ac:chgData name="Nick Van Remortel" userId="9d455b10-f934-4b48-8b65-a5ec3d0c8a9a" providerId="ADAL" clId="{686132B0-5BE1-4AD4-A4D8-1113AF6A236A}" dt="2023-11-26T20:03:18.564" v="6311" actId="478"/>
          <ac:spMkLst>
            <pc:docMk/>
            <pc:sldMk cId="468758463" sldId="264"/>
            <ac:spMk id="4" creationId="{003EAE00-194D-4D49-BBAD-3DD6E1790C4A}"/>
          </ac:spMkLst>
        </pc:spChg>
        <pc:spChg chg="del">
          <ac:chgData name="Nick Van Remortel" userId="9d455b10-f934-4b48-8b65-a5ec3d0c8a9a" providerId="ADAL" clId="{686132B0-5BE1-4AD4-A4D8-1113AF6A236A}" dt="2023-11-26T20:12:08.551" v="6345" actId="478"/>
          <ac:spMkLst>
            <pc:docMk/>
            <pc:sldMk cId="468758463" sldId="264"/>
            <ac:spMk id="5" creationId="{BC877030-9D8B-456A-91E2-E70FAFF01235}"/>
          </ac:spMkLst>
        </pc:spChg>
        <pc:spChg chg="add mod">
          <ac:chgData name="Nick Van Remortel" userId="9d455b10-f934-4b48-8b65-a5ec3d0c8a9a" providerId="ADAL" clId="{686132B0-5BE1-4AD4-A4D8-1113AF6A236A}" dt="2023-11-26T20:12:02.035" v="6342" actId="1076"/>
          <ac:spMkLst>
            <pc:docMk/>
            <pc:sldMk cId="468758463" sldId="264"/>
            <ac:spMk id="10" creationId="{53EAD18F-ECC6-615C-FBDA-8E7AAE89B69C}"/>
          </ac:spMkLst>
        </pc:spChg>
        <pc:spChg chg="add mod">
          <ac:chgData name="Nick Van Remortel" userId="9d455b10-f934-4b48-8b65-a5ec3d0c8a9a" providerId="ADAL" clId="{686132B0-5BE1-4AD4-A4D8-1113AF6A236A}" dt="2023-11-26T20:13:52.860" v="6450" actId="20577"/>
          <ac:spMkLst>
            <pc:docMk/>
            <pc:sldMk cId="468758463" sldId="264"/>
            <ac:spMk id="11" creationId="{047F9410-D1AD-CB4A-609B-64BBA0E44E59}"/>
          </ac:spMkLst>
        </pc:spChg>
        <pc:spChg chg="add mod">
          <ac:chgData name="Nick Van Remortel" userId="9d455b10-f934-4b48-8b65-a5ec3d0c8a9a" providerId="ADAL" clId="{686132B0-5BE1-4AD4-A4D8-1113AF6A236A}" dt="2023-11-26T20:16:25.421" v="6484" actId="1076"/>
          <ac:spMkLst>
            <pc:docMk/>
            <pc:sldMk cId="468758463" sldId="264"/>
            <ac:spMk id="12" creationId="{FF4BDBE3-1D85-1C44-AC67-467F6C86055B}"/>
          </ac:spMkLst>
        </pc:spChg>
        <pc:spChg chg="add mod">
          <ac:chgData name="Nick Van Remortel" userId="9d455b10-f934-4b48-8b65-a5ec3d0c8a9a" providerId="ADAL" clId="{686132B0-5BE1-4AD4-A4D8-1113AF6A236A}" dt="2023-11-26T20:18:15.888" v="6623" actId="1076"/>
          <ac:spMkLst>
            <pc:docMk/>
            <pc:sldMk cId="468758463" sldId="264"/>
            <ac:spMk id="14" creationId="{0AE75BA5-D4BD-3B8D-E9BE-C849901F4D58}"/>
          </ac:spMkLst>
        </pc:spChg>
        <pc:picChg chg="add mod">
          <ac:chgData name="Nick Van Remortel" userId="9d455b10-f934-4b48-8b65-a5ec3d0c8a9a" providerId="ADAL" clId="{686132B0-5BE1-4AD4-A4D8-1113AF6A236A}" dt="2023-11-26T20:14:45.961" v="6453" actId="1076"/>
          <ac:picMkLst>
            <pc:docMk/>
            <pc:sldMk cId="468758463" sldId="264"/>
            <ac:picMk id="7" creationId="{EB8070FE-DFE5-7683-0700-49CDFB1CB4B6}"/>
          </ac:picMkLst>
        </pc:picChg>
        <pc:picChg chg="mod">
          <ac:chgData name="Nick Van Remortel" userId="9d455b10-f934-4b48-8b65-a5ec3d0c8a9a" providerId="ADAL" clId="{686132B0-5BE1-4AD4-A4D8-1113AF6A236A}" dt="2023-11-26T20:13:58.273" v="6451" actId="1076"/>
          <ac:picMkLst>
            <pc:docMk/>
            <pc:sldMk cId="468758463" sldId="264"/>
            <ac:picMk id="8" creationId="{144592F1-6B5C-44C0-BC89-98ABF1A948B7}"/>
          </ac:picMkLst>
        </pc:picChg>
        <pc:picChg chg="del">
          <ac:chgData name="Nick Van Remortel" userId="9d455b10-f934-4b48-8b65-a5ec3d0c8a9a" providerId="ADAL" clId="{686132B0-5BE1-4AD4-A4D8-1113AF6A236A}" dt="2023-11-26T20:02:37.319" v="6223" actId="478"/>
          <ac:picMkLst>
            <pc:docMk/>
            <pc:sldMk cId="468758463" sldId="264"/>
            <ac:picMk id="13" creationId="{512BF513-A3BD-42D6-A995-08EC85434CB9}"/>
          </ac:picMkLst>
        </pc:picChg>
      </pc:sldChg>
      <pc:sldChg chg="del">
        <pc:chgData name="Nick Van Remortel" userId="9d455b10-f934-4b48-8b65-a5ec3d0c8a9a" providerId="ADAL" clId="{686132B0-5BE1-4AD4-A4D8-1113AF6A236A}" dt="2023-11-15T15:23:24.211" v="1093" actId="47"/>
        <pc:sldMkLst>
          <pc:docMk/>
          <pc:sldMk cId="2714480475" sldId="798"/>
        </pc:sldMkLst>
      </pc:sldChg>
      <pc:sldChg chg="del">
        <pc:chgData name="Nick Van Remortel" userId="9d455b10-f934-4b48-8b65-a5ec3d0c8a9a" providerId="ADAL" clId="{686132B0-5BE1-4AD4-A4D8-1113AF6A236A}" dt="2023-11-15T15:23:24.211" v="1093" actId="47"/>
        <pc:sldMkLst>
          <pc:docMk/>
          <pc:sldMk cId="2215490187" sldId="799"/>
        </pc:sldMkLst>
      </pc:sldChg>
      <pc:sldChg chg="addSp delSp modSp mod">
        <pc:chgData name="Nick Van Remortel" userId="9d455b10-f934-4b48-8b65-a5ec3d0c8a9a" providerId="ADAL" clId="{686132B0-5BE1-4AD4-A4D8-1113AF6A236A}" dt="2023-11-26T21:58:32.304" v="11117" actId="14100"/>
        <pc:sldMkLst>
          <pc:docMk/>
          <pc:sldMk cId="1677018812" sldId="814"/>
        </pc:sldMkLst>
        <pc:spChg chg="mod">
          <ac:chgData name="Nick Van Remortel" userId="9d455b10-f934-4b48-8b65-a5ec3d0c8a9a" providerId="ADAL" clId="{686132B0-5BE1-4AD4-A4D8-1113AF6A236A}" dt="2023-11-26T21:58:32.304" v="11117" actId="14100"/>
          <ac:spMkLst>
            <pc:docMk/>
            <pc:sldMk cId="1677018812" sldId="814"/>
            <ac:spMk id="3" creationId="{00000000-0000-0000-0000-000000000000}"/>
          </ac:spMkLst>
        </pc:spChg>
        <pc:spChg chg="del">
          <ac:chgData name="Nick Van Remortel" userId="9d455b10-f934-4b48-8b65-a5ec3d0c8a9a" providerId="ADAL" clId="{686132B0-5BE1-4AD4-A4D8-1113AF6A236A}" dt="2023-11-26T21:39:49.731" v="10257" actId="478"/>
          <ac:spMkLst>
            <pc:docMk/>
            <pc:sldMk cId="1677018812" sldId="814"/>
            <ac:spMk id="6" creationId="{383DC520-F302-0882-7898-DFEF7AE07C51}"/>
          </ac:spMkLst>
        </pc:spChg>
        <pc:picChg chg="add mod">
          <ac:chgData name="Nick Van Remortel" userId="9d455b10-f934-4b48-8b65-a5ec3d0c8a9a" providerId="ADAL" clId="{686132B0-5BE1-4AD4-A4D8-1113AF6A236A}" dt="2023-11-26T21:57:03.487" v="11098" actId="1076"/>
          <ac:picMkLst>
            <pc:docMk/>
            <pc:sldMk cId="1677018812" sldId="814"/>
            <ac:picMk id="8" creationId="{2A06181A-13A2-D303-2050-A6AA87644423}"/>
          </ac:picMkLst>
        </pc:picChg>
        <pc:picChg chg="add mod">
          <ac:chgData name="Nick Van Remortel" userId="9d455b10-f934-4b48-8b65-a5ec3d0c8a9a" providerId="ADAL" clId="{686132B0-5BE1-4AD4-A4D8-1113AF6A236A}" dt="2023-11-26T21:57:27.653" v="11107" actId="1076"/>
          <ac:picMkLst>
            <pc:docMk/>
            <pc:sldMk cId="1677018812" sldId="814"/>
            <ac:picMk id="10" creationId="{39FA0853-F8B8-2699-1C74-7F5AAFF493E5}"/>
          </ac:picMkLst>
        </pc:picChg>
        <pc:picChg chg="add del mod">
          <ac:chgData name="Nick Van Remortel" userId="9d455b10-f934-4b48-8b65-a5ec3d0c8a9a" providerId="ADAL" clId="{686132B0-5BE1-4AD4-A4D8-1113AF6A236A}" dt="2023-11-26T21:57:58.777" v="11111" actId="478"/>
          <ac:picMkLst>
            <pc:docMk/>
            <pc:sldMk cId="1677018812" sldId="814"/>
            <ac:picMk id="12" creationId="{83261F98-89E8-D458-9BCD-10C346BCCB54}"/>
          </ac:picMkLst>
        </pc:picChg>
        <pc:picChg chg="add mod">
          <ac:chgData name="Nick Van Remortel" userId="9d455b10-f934-4b48-8b65-a5ec3d0c8a9a" providerId="ADAL" clId="{686132B0-5BE1-4AD4-A4D8-1113AF6A236A}" dt="2023-11-26T21:58:27.309" v="11116" actId="1076"/>
          <ac:picMkLst>
            <pc:docMk/>
            <pc:sldMk cId="1677018812" sldId="814"/>
            <ac:picMk id="14" creationId="{106CDA97-5772-147E-6446-BD91C59B1677}"/>
          </ac:picMkLst>
        </pc:picChg>
      </pc:sldChg>
      <pc:sldChg chg="del">
        <pc:chgData name="Nick Van Remortel" userId="9d455b10-f934-4b48-8b65-a5ec3d0c8a9a" providerId="ADAL" clId="{686132B0-5BE1-4AD4-A4D8-1113AF6A236A}" dt="2023-11-26T21:36:00.940" v="9564" actId="47"/>
        <pc:sldMkLst>
          <pc:docMk/>
          <pc:sldMk cId="2581763247" sldId="817"/>
        </pc:sldMkLst>
      </pc:sldChg>
      <pc:sldChg chg="del">
        <pc:chgData name="Nick Van Remortel" userId="9d455b10-f934-4b48-8b65-a5ec3d0c8a9a" providerId="ADAL" clId="{686132B0-5BE1-4AD4-A4D8-1113AF6A236A}" dt="2023-11-26T21:36:00.940" v="9564" actId="47"/>
        <pc:sldMkLst>
          <pc:docMk/>
          <pc:sldMk cId="2773465400" sldId="825"/>
        </pc:sldMkLst>
      </pc:sldChg>
      <pc:sldChg chg="del">
        <pc:chgData name="Nick Van Remortel" userId="9d455b10-f934-4b48-8b65-a5ec3d0c8a9a" providerId="ADAL" clId="{686132B0-5BE1-4AD4-A4D8-1113AF6A236A}" dt="2023-11-15T15:23:24.211" v="1093" actId="47"/>
        <pc:sldMkLst>
          <pc:docMk/>
          <pc:sldMk cId="1790574120" sldId="826"/>
        </pc:sldMkLst>
      </pc:sldChg>
      <pc:sldChg chg="del">
        <pc:chgData name="Nick Van Remortel" userId="9d455b10-f934-4b48-8b65-a5ec3d0c8a9a" providerId="ADAL" clId="{686132B0-5BE1-4AD4-A4D8-1113AF6A236A}" dt="2023-11-26T21:36:00.940" v="9564" actId="47"/>
        <pc:sldMkLst>
          <pc:docMk/>
          <pc:sldMk cId="68865780" sldId="828"/>
        </pc:sldMkLst>
      </pc:sldChg>
      <pc:sldChg chg="del">
        <pc:chgData name="Nick Van Remortel" userId="9d455b10-f934-4b48-8b65-a5ec3d0c8a9a" providerId="ADAL" clId="{686132B0-5BE1-4AD4-A4D8-1113AF6A236A}" dt="2023-11-26T21:36:00.940" v="9564" actId="47"/>
        <pc:sldMkLst>
          <pc:docMk/>
          <pc:sldMk cId="1737415702" sldId="829"/>
        </pc:sldMkLst>
      </pc:sldChg>
      <pc:sldChg chg="del">
        <pc:chgData name="Nick Van Remortel" userId="9d455b10-f934-4b48-8b65-a5ec3d0c8a9a" providerId="ADAL" clId="{686132B0-5BE1-4AD4-A4D8-1113AF6A236A}" dt="2023-11-26T21:36:00.940" v="9564" actId="47"/>
        <pc:sldMkLst>
          <pc:docMk/>
          <pc:sldMk cId="1498585567" sldId="831"/>
        </pc:sldMkLst>
      </pc:sldChg>
      <pc:sldChg chg="del">
        <pc:chgData name="Nick Van Remortel" userId="9d455b10-f934-4b48-8b65-a5ec3d0c8a9a" providerId="ADAL" clId="{686132B0-5BE1-4AD4-A4D8-1113AF6A236A}" dt="2023-11-26T21:36:00.940" v="9564" actId="47"/>
        <pc:sldMkLst>
          <pc:docMk/>
          <pc:sldMk cId="0" sldId="835"/>
        </pc:sldMkLst>
      </pc:sldChg>
      <pc:sldChg chg="del">
        <pc:chgData name="Nick Van Remortel" userId="9d455b10-f934-4b48-8b65-a5ec3d0c8a9a" providerId="ADAL" clId="{686132B0-5BE1-4AD4-A4D8-1113AF6A236A}" dt="2023-11-26T21:36:00.940" v="9564" actId="47"/>
        <pc:sldMkLst>
          <pc:docMk/>
          <pc:sldMk cId="356305412" sldId="836"/>
        </pc:sldMkLst>
      </pc:sldChg>
      <pc:sldChg chg="del">
        <pc:chgData name="Nick Van Remortel" userId="9d455b10-f934-4b48-8b65-a5ec3d0c8a9a" providerId="ADAL" clId="{686132B0-5BE1-4AD4-A4D8-1113AF6A236A}" dt="2023-11-26T21:36:00.940" v="9564" actId="47"/>
        <pc:sldMkLst>
          <pc:docMk/>
          <pc:sldMk cId="682197336" sldId="845"/>
        </pc:sldMkLst>
      </pc:sldChg>
      <pc:sldChg chg="del">
        <pc:chgData name="Nick Van Remortel" userId="9d455b10-f934-4b48-8b65-a5ec3d0c8a9a" providerId="ADAL" clId="{686132B0-5BE1-4AD4-A4D8-1113AF6A236A}" dt="2023-11-15T15:23:24.211" v="1093" actId="47"/>
        <pc:sldMkLst>
          <pc:docMk/>
          <pc:sldMk cId="3909128238" sldId="846"/>
        </pc:sldMkLst>
      </pc:sldChg>
      <pc:sldChg chg="del">
        <pc:chgData name="Nick Van Remortel" userId="9d455b10-f934-4b48-8b65-a5ec3d0c8a9a" providerId="ADAL" clId="{686132B0-5BE1-4AD4-A4D8-1113AF6A236A}" dt="2023-11-15T15:23:24.211" v="1093" actId="47"/>
        <pc:sldMkLst>
          <pc:docMk/>
          <pc:sldMk cId="1353147967" sldId="850"/>
        </pc:sldMkLst>
      </pc:sldChg>
      <pc:sldChg chg="del">
        <pc:chgData name="Nick Van Remortel" userId="9d455b10-f934-4b48-8b65-a5ec3d0c8a9a" providerId="ADAL" clId="{686132B0-5BE1-4AD4-A4D8-1113AF6A236A}" dt="2023-11-15T15:23:24.211" v="1093" actId="47"/>
        <pc:sldMkLst>
          <pc:docMk/>
          <pc:sldMk cId="2375162012" sldId="851"/>
        </pc:sldMkLst>
      </pc:sldChg>
      <pc:sldChg chg="del">
        <pc:chgData name="Nick Van Remortel" userId="9d455b10-f934-4b48-8b65-a5ec3d0c8a9a" providerId="ADAL" clId="{686132B0-5BE1-4AD4-A4D8-1113AF6A236A}" dt="2023-11-15T15:23:24.211" v="1093" actId="47"/>
        <pc:sldMkLst>
          <pc:docMk/>
          <pc:sldMk cId="988802521" sldId="853"/>
        </pc:sldMkLst>
      </pc:sldChg>
      <pc:sldChg chg="del">
        <pc:chgData name="Nick Van Remortel" userId="9d455b10-f934-4b48-8b65-a5ec3d0c8a9a" providerId="ADAL" clId="{686132B0-5BE1-4AD4-A4D8-1113AF6A236A}" dt="2023-11-15T15:23:24.211" v="1093" actId="47"/>
        <pc:sldMkLst>
          <pc:docMk/>
          <pc:sldMk cId="1436551477" sldId="854"/>
        </pc:sldMkLst>
      </pc:sldChg>
      <pc:sldChg chg="del">
        <pc:chgData name="Nick Van Remortel" userId="9d455b10-f934-4b48-8b65-a5ec3d0c8a9a" providerId="ADAL" clId="{686132B0-5BE1-4AD4-A4D8-1113AF6A236A}" dt="2023-11-15T15:23:24.211" v="1093" actId="47"/>
        <pc:sldMkLst>
          <pc:docMk/>
          <pc:sldMk cId="298069031" sldId="855"/>
        </pc:sldMkLst>
      </pc:sldChg>
      <pc:sldChg chg="del">
        <pc:chgData name="Nick Van Remortel" userId="9d455b10-f934-4b48-8b65-a5ec3d0c8a9a" providerId="ADAL" clId="{686132B0-5BE1-4AD4-A4D8-1113AF6A236A}" dt="2023-11-15T15:23:24.211" v="1093" actId="47"/>
        <pc:sldMkLst>
          <pc:docMk/>
          <pc:sldMk cId="2039637620" sldId="856"/>
        </pc:sldMkLst>
      </pc:sldChg>
      <pc:sldChg chg="del">
        <pc:chgData name="Nick Van Remortel" userId="9d455b10-f934-4b48-8b65-a5ec3d0c8a9a" providerId="ADAL" clId="{686132B0-5BE1-4AD4-A4D8-1113AF6A236A}" dt="2023-11-15T15:23:24.211" v="1093" actId="47"/>
        <pc:sldMkLst>
          <pc:docMk/>
          <pc:sldMk cId="943104417" sldId="857"/>
        </pc:sldMkLst>
      </pc:sldChg>
      <pc:sldChg chg="del">
        <pc:chgData name="Nick Van Remortel" userId="9d455b10-f934-4b48-8b65-a5ec3d0c8a9a" providerId="ADAL" clId="{686132B0-5BE1-4AD4-A4D8-1113AF6A236A}" dt="2023-11-15T15:23:24.211" v="1093" actId="47"/>
        <pc:sldMkLst>
          <pc:docMk/>
          <pc:sldMk cId="4234798889" sldId="858"/>
        </pc:sldMkLst>
      </pc:sldChg>
      <pc:sldChg chg="addSp delSp modSp add mod">
        <pc:chgData name="Nick Van Remortel" userId="9d455b10-f934-4b48-8b65-a5ec3d0c8a9a" providerId="ADAL" clId="{686132B0-5BE1-4AD4-A4D8-1113AF6A236A}" dt="2023-11-26T13:10:49.364" v="2261" actId="478"/>
        <pc:sldMkLst>
          <pc:docMk/>
          <pc:sldMk cId="3453853971" sldId="859"/>
        </pc:sldMkLst>
        <pc:spChg chg="mod">
          <ac:chgData name="Nick Van Remortel" userId="9d455b10-f934-4b48-8b65-a5ec3d0c8a9a" providerId="ADAL" clId="{686132B0-5BE1-4AD4-A4D8-1113AF6A236A}" dt="2023-11-26T12:30:22.478" v="1675" actId="20577"/>
          <ac:spMkLst>
            <pc:docMk/>
            <pc:sldMk cId="3453853971" sldId="859"/>
            <ac:spMk id="2" creationId="{00000000-0000-0000-0000-000000000000}"/>
          </ac:spMkLst>
        </pc:spChg>
        <pc:spChg chg="del">
          <ac:chgData name="Nick Van Remortel" userId="9d455b10-f934-4b48-8b65-a5ec3d0c8a9a" providerId="ADAL" clId="{686132B0-5BE1-4AD4-A4D8-1113AF6A236A}" dt="2023-11-26T13:08:49.564" v="2237" actId="478"/>
          <ac:spMkLst>
            <pc:docMk/>
            <pc:sldMk cId="3453853971" sldId="859"/>
            <ac:spMk id="4" creationId="{00000000-0000-0000-0000-000000000000}"/>
          </ac:spMkLst>
        </pc:spChg>
        <pc:spChg chg="del">
          <ac:chgData name="Nick Van Remortel" userId="9d455b10-f934-4b48-8b65-a5ec3d0c8a9a" providerId="ADAL" clId="{686132B0-5BE1-4AD4-A4D8-1113AF6A236A}" dt="2023-11-15T13:27:08.380" v="89" actId="478"/>
          <ac:spMkLst>
            <pc:docMk/>
            <pc:sldMk cId="3453853971" sldId="859"/>
            <ac:spMk id="6" creationId="{931A7616-CEA0-4736-BAF8-D8B6AE30740C}"/>
          </ac:spMkLst>
        </pc:spChg>
        <pc:spChg chg="del">
          <ac:chgData name="Nick Van Remortel" userId="9d455b10-f934-4b48-8b65-a5ec3d0c8a9a" providerId="ADAL" clId="{686132B0-5BE1-4AD4-A4D8-1113AF6A236A}" dt="2023-11-15T13:27:08.380" v="89" actId="478"/>
          <ac:spMkLst>
            <pc:docMk/>
            <pc:sldMk cId="3453853971" sldId="859"/>
            <ac:spMk id="7" creationId="{C31DAE95-C1BC-46F5-814E-53AB05B4431D}"/>
          </ac:spMkLst>
        </pc:spChg>
        <pc:spChg chg="mod topLvl">
          <ac:chgData name="Nick Van Remortel" userId="9d455b10-f934-4b48-8b65-a5ec3d0c8a9a" providerId="ADAL" clId="{686132B0-5BE1-4AD4-A4D8-1113AF6A236A}" dt="2023-11-26T12:32:15.492" v="1694" actId="1076"/>
          <ac:spMkLst>
            <pc:docMk/>
            <pc:sldMk cId="3453853971" sldId="859"/>
            <ac:spMk id="9" creationId="{0BA54365-6B88-FCA5-22AD-35CCCF0602BE}"/>
          </ac:spMkLst>
        </pc:spChg>
        <pc:spChg chg="del">
          <ac:chgData name="Nick Van Remortel" userId="9d455b10-f934-4b48-8b65-a5ec3d0c8a9a" providerId="ADAL" clId="{686132B0-5BE1-4AD4-A4D8-1113AF6A236A}" dt="2023-11-15T13:27:08.380" v="89" actId="478"/>
          <ac:spMkLst>
            <pc:docMk/>
            <pc:sldMk cId="3453853971" sldId="859"/>
            <ac:spMk id="9" creationId="{635D8DEF-0A18-4A7F-9CAB-DA5477CA53B8}"/>
          </ac:spMkLst>
        </pc:spChg>
        <pc:spChg chg="del">
          <ac:chgData name="Nick Van Remortel" userId="9d455b10-f934-4b48-8b65-a5ec3d0c8a9a" providerId="ADAL" clId="{686132B0-5BE1-4AD4-A4D8-1113AF6A236A}" dt="2023-11-15T13:27:08.380" v="89" actId="478"/>
          <ac:spMkLst>
            <pc:docMk/>
            <pc:sldMk cId="3453853971" sldId="859"/>
            <ac:spMk id="10" creationId="{22526615-2A26-4E02-A903-80DB561745A1}"/>
          </ac:spMkLst>
        </pc:spChg>
        <pc:spChg chg="del">
          <ac:chgData name="Nick Van Remortel" userId="9d455b10-f934-4b48-8b65-a5ec3d0c8a9a" providerId="ADAL" clId="{686132B0-5BE1-4AD4-A4D8-1113AF6A236A}" dt="2023-11-15T13:27:08.380" v="89" actId="478"/>
          <ac:spMkLst>
            <pc:docMk/>
            <pc:sldMk cId="3453853971" sldId="859"/>
            <ac:spMk id="11" creationId="{5175993C-D309-4A66-AC4F-82A7FE4C360F}"/>
          </ac:spMkLst>
        </pc:spChg>
        <pc:spChg chg="del">
          <ac:chgData name="Nick Van Remortel" userId="9d455b10-f934-4b48-8b65-a5ec3d0c8a9a" providerId="ADAL" clId="{686132B0-5BE1-4AD4-A4D8-1113AF6A236A}" dt="2023-11-15T13:27:08.380" v="89" actId="478"/>
          <ac:spMkLst>
            <pc:docMk/>
            <pc:sldMk cId="3453853971" sldId="859"/>
            <ac:spMk id="12" creationId="{792C5066-B4D1-42D5-971A-F144FAAC8584}"/>
          </ac:spMkLst>
        </pc:spChg>
        <pc:spChg chg="del">
          <ac:chgData name="Nick Van Remortel" userId="9d455b10-f934-4b48-8b65-a5ec3d0c8a9a" providerId="ADAL" clId="{686132B0-5BE1-4AD4-A4D8-1113AF6A236A}" dt="2023-11-15T13:27:08.380" v="89" actId="478"/>
          <ac:spMkLst>
            <pc:docMk/>
            <pc:sldMk cId="3453853971" sldId="859"/>
            <ac:spMk id="13" creationId="{44CA85F2-F0CD-4CEC-ABEC-FB937D8B4E66}"/>
          </ac:spMkLst>
        </pc:spChg>
        <pc:spChg chg="del">
          <ac:chgData name="Nick Van Remortel" userId="9d455b10-f934-4b48-8b65-a5ec3d0c8a9a" providerId="ADAL" clId="{686132B0-5BE1-4AD4-A4D8-1113AF6A236A}" dt="2023-11-15T13:27:08.380" v="89" actId="478"/>
          <ac:spMkLst>
            <pc:docMk/>
            <pc:sldMk cId="3453853971" sldId="859"/>
            <ac:spMk id="14" creationId="{57EC52FD-8E6D-470D-AA64-1E0E50D06948}"/>
          </ac:spMkLst>
        </pc:spChg>
        <pc:spChg chg="mod">
          <ac:chgData name="Nick Van Remortel" userId="9d455b10-f934-4b48-8b65-a5ec3d0c8a9a" providerId="ADAL" clId="{686132B0-5BE1-4AD4-A4D8-1113AF6A236A}" dt="2023-11-26T12:31:53.445" v="1691"/>
          <ac:spMkLst>
            <pc:docMk/>
            <pc:sldMk cId="3453853971" sldId="859"/>
            <ac:spMk id="14" creationId="{5B3C8744-3E47-9ACB-C60E-66E7C7D8C478}"/>
          </ac:spMkLst>
        </pc:spChg>
        <pc:spChg chg="del">
          <ac:chgData name="Nick Van Remortel" userId="9d455b10-f934-4b48-8b65-a5ec3d0c8a9a" providerId="ADAL" clId="{686132B0-5BE1-4AD4-A4D8-1113AF6A236A}" dt="2023-11-15T13:27:08.380" v="89" actId="478"/>
          <ac:spMkLst>
            <pc:docMk/>
            <pc:sldMk cId="3453853971" sldId="859"/>
            <ac:spMk id="15" creationId="{060482B9-E261-43D3-8826-D844A74FAFD9}"/>
          </ac:spMkLst>
        </pc:spChg>
        <pc:spChg chg="add mod">
          <ac:chgData name="Nick Van Remortel" userId="9d455b10-f934-4b48-8b65-a5ec3d0c8a9a" providerId="ADAL" clId="{686132B0-5BE1-4AD4-A4D8-1113AF6A236A}" dt="2023-11-26T13:08:59.987" v="2238" actId="1076"/>
          <ac:spMkLst>
            <pc:docMk/>
            <pc:sldMk cId="3453853971" sldId="859"/>
            <ac:spMk id="15" creationId="{84978FF3-6334-5B3B-1605-6286E200BCC3}"/>
          </ac:spMkLst>
        </pc:spChg>
        <pc:spChg chg="del">
          <ac:chgData name="Nick Van Remortel" userId="9d455b10-f934-4b48-8b65-a5ec3d0c8a9a" providerId="ADAL" clId="{686132B0-5BE1-4AD4-A4D8-1113AF6A236A}" dt="2023-11-15T13:27:08.380" v="89" actId="478"/>
          <ac:spMkLst>
            <pc:docMk/>
            <pc:sldMk cId="3453853971" sldId="859"/>
            <ac:spMk id="16" creationId="{5FEBA7B1-8995-4D61-A483-38F377B4B6D5}"/>
          </ac:spMkLst>
        </pc:spChg>
        <pc:spChg chg="del">
          <ac:chgData name="Nick Van Remortel" userId="9d455b10-f934-4b48-8b65-a5ec3d0c8a9a" providerId="ADAL" clId="{686132B0-5BE1-4AD4-A4D8-1113AF6A236A}" dt="2023-11-15T13:27:08.380" v="89" actId="478"/>
          <ac:spMkLst>
            <pc:docMk/>
            <pc:sldMk cId="3453853971" sldId="859"/>
            <ac:spMk id="17" creationId="{197BE899-3ABF-4D53-9079-A5B147AA9C57}"/>
          </ac:spMkLst>
        </pc:spChg>
        <pc:spChg chg="del">
          <ac:chgData name="Nick Van Remortel" userId="9d455b10-f934-4b48-8b65-a5ec3d0c8a9a" providerId="ADAL" clId="{686132B0-5BE1-4AD4-A4D8-1113AF6A236A}" dt="2023-11-15T13:27:08.380" v="89" actId="478"/>
          <ac:spMkLst>
            <pc:docMk/>
            <pc:sldMk cId="3453853971" sldId="859"/>
            <ac:spMk id="18" creationId="{658636AE-49F9-4984-BF9F-31039757F487}"/>
          </ac:spMkLst>
        </pc:spChg>
        <pc:spChg chg="add del mod">
          <ac:chgData name="Nick Van Remortel" userId="9d455b10-f934-4b48-8b65-a5ec3d0c8a9a" providerId="ADAL" clId="{686132B0-5BE1-4AD4-A4D8-1113AF6A236A}" dt="2023-11-26T12:30:29.541" v="1677" actId="478"/>
          <ac:spMkLst>
            <pc:docMk/>
            <pc:sldMk cId="3453853971" sldId="859"/>
            <ac:spMk id="20" creationId="{292E325E-7A7C-35AE-EB14-9F22F9CF7479}"/>
          </ac:spMkLst>
        </pc:spChg>
        <pc:spChg chg="del mod">
          <ac:chgData name="Nick Van Remortel" userId="9d455b10-f934-4b48-8b65-a5ec3d0c8a9a" providerId="ADAL" clId="{686132B0-5BE1-4AD4-A4D8-1113AF6A236A}" dt="2023-11-26T13:10:49.364" v="2261" actId="478"/>
          <ac:spMkLst>
            <pc:docMk/>
            <pc:sldMk cId="3453853971" sldId="859"/>
            <ac:spMk id="21" creationId="{C3DF5CD9-FDCC-5E59-C2C3-26724883E76B}"/>
          </ac:spMkLst>
        </pc:spChg>
        <pc:spChg chg="add del mod">
          <ac:chgData name="Nick Van Remortel" userId="9d455b10-f934-4b48-8b65-a5ec3d0c8a9a" providerId="ADAL" clId="{686132B0-5BE1-4AD4-A4D8-1113AF6A236A}" dt="2023-11-26T12:30:31.204" v="1678" actId="478"/>
          <ac:spMkLst>
            <pc:docMk/>
            <pc:sldMk cId="3453853971" sldId="859"/>
            <ac:spMk id="22" creationId="{F1F5135E-C34B-0ED7-0548-EB7D5386F00D}"/>
          </ac:spMkLst>
        </pc:spChg>
        <pc:spChg chg="add mod">
          <ac:chgData name="Nick Van Remortel" userId="9d455b10-f934-4b48-8b65-a5ec3d0c8a9a" providerId="ADAL" clId="{686132B0-5BE1-4AD4-A4D8-1113AF6A236A}" dt="2023-11-26T13:09:28.699" v="2259" actId="20577"/>
          <ac:spMkLst>
            <pc:docMk/>
            <pc:sldMk cId="3453853971" sldId="859"/>
            <ac:spMk id="37" creationId="{7FB8EC6D-6833-6D48-5585-066E041301C3}"/>
          </ac:spMkLst>
        </pc:spChg>
        <pc:grpChg chg="add del mod">
          <ac:chgData name="Nick Van Remortel" userId="9d455b10-f934-4b48-8b65-a5ec3d0c8a9a" providerId="ADAL" clId="{686132B0-5BE1-4AD4-A4D8-1113AF6A236A}" dt="2023-11-26T12:31:47.824" v="1689" actId="165"/>
          <ac:grpSpMkLst>
            <pc:docMk/>
            <pc:sldMk cId="3453853971" sldId="859"/>
            <ac:grpSpMk id="3" creationId="{3A61F9AC-8359-6C38-2D1C-7463C8683FEC}"/>
          </ac:grpSpMkLst>
        </pc:grpChg>
        <pc:grpChg chg="del mod topLvl">
          <ac:chgData name="Nick Van Remortel" userId="9d455b10-f934-4b48-8b65-a5ec3d0c8a9a" providerId="ADAL" clId="{686132B0-5BE1-4AD4-A4D8-1113AF6A236A}" dt="2023-11-26T12:32:09.338" v="1693" actId="165"/>
          <ac:grpSpMkLst>
            <pc:docMk/>
            <pc:sldMk cId="3453853971" sldId="859"/>
            <ac:grpSpMk id="6" creationId="{E398CC46-FD3B-9385-561C-17C79D90B48A}"/>
          </ac:grpSpMkLst>
        </pc:grpChg>
        <pc:grpChg chg="add del mod">
          <ac:chgData name="Nick Van Remortel" userId="9d455b10-f934-4b48-8b65-a5ec3d0c8a9a" providerId="ADAL" clId="{686132B0-5BE1-4AD4-A4D8-1113AF6A236A}" dt="2023-11-26T12:31:55.555" v="1692"/>
          <ac:grpSpMkLst>
            <pc:docMk/>
            <pc:sldMk cId="3453853971" sldId="859"/>
            <ac:grpSpMk id="10" creationId="{FE053A24-810B-777F-8511-3AB5E3260470}"/>
          </ac:grpSpMkLst>
        </pc:grpChg>
        <pc:grpChg chg="mod">
          <ac:chgData name="Nick Van Remortel" userId="9d455b10-f934-4b48-8b65-a5ec3d0c8a9a" providerId="ADAL" clId="{686132B0-5BE1-4AD4-A4D8-1113AF6A236A}" dt="2023-11-26T12:31:53.445" v="1691"/>
          <ac:grpSpMkLst>
            <pc:docMk/>
            <pc:sldMk cId="3453853971" sldId="859"/>
            <ac:grpSpMk id="11" creationId="{F82D0BD2-83A4-25AB-DF59-A2B0A3AAFA85}"/>
          </ac:grpSpMkLst>
        </pc:grpChg>
        <pc:grpChg chg="add del mod">
          <ac:chgData name="Nick Van Remortel" userId="9d455b10-f934-4b48-8b65-a5ec3d0c8a9a" providerId="ADAL" clId="{686132B0-5BE1-4AD4-A4D8-1113AF6A236A}" dt="2023-11-26T12:39:51.836" v="2012" actId="165"/>
          <ac:grpSpMkLst>
            <pc:docMk/>
            <pc:sldMk cId="3453853971" sldId="859"/>
            <ac:grpSpMk id="25" creationId="{91F8E419-99D9-E75A-6F6B-82563BA4BF9B}"/>
          </ac:grpSpMkLst>
        </pc:grpChg>
        <pc:grpChg chg="add mod">
          <ac:chgData name="Nick Van Remortel" userId="9d455b10-f934-4b48-8b65-a5ec3d0c8a9a" providerId="ADAL" clId="{686132B0-5BE1-4AD4-A4D8-1113AF6A236A}" dt="2023-11-26T12:39:42.146" v="2011" actId="1037"/>
          <ac:grpSpMkLst>
            <pc:docMk/>
            <pc:sldMk cId="3453853971" sldId="859"/>
            <ac:grpSpMk id="29" creationId="{C95CD5D6-D4C5-864E-1C0F-E93293FD9BD2}"/>
          </ac:grpSpMkLst>
        </pc:grpChg>
        <pc:grpChg chg="add mod">
          <ac:chgData name="Nick Van Remortel" userId="9d455b10-f934-4b48-8b65-a5ec3d0c8a9a" providerId="ADAL" clId="{686132B0-5BE1-4AD4-A4D8-1113AF6A236A}" dt="2023-11-26T12:40:20.187" v="2037" actId="338"/>
          <ac:grpSpMkLst>
            <pc:docMk/>
            <pc:sldMk cId="3453853971" sldId="859"/>
            <ac:grpSpMk id="32" creationId="{D10DDCB6-2CB0-F629-DEF8-318C28A231B6}"/>
          </ac:grpSpMkLst>
        </pc:grpChg>
        <pc:picChg chg="mod topLvl">
          <ac:chgData name="Nick Van Remortel" userId="9d455b10-f934-4b48-8b65-a5ec3d0c8a9a" providerId="ADAL" clId="{686132B0-5BE1-4AD4-A4D8-1113AF6A236A}" dt="2023-11-26T12:32:22.233" v="1696" actId="1076"/>
          <ac:picMkLst>
            <pc:docMk/>
            <pc:sldMk cId="3453853971" sldId="859"/>
            <ac:picMk id="8" creationId="{0649CFBE-2E0F-0BEF-99A6-394A8BF04C30}"/>
          </ac:picMkLst>
        </pc:picChg>
        <pc:picChg chg="del">
          <ac:chgData name="Nick Van Remortel" userId="9d455b10-f934-4b48-8b65-a5ec3d0c8a9a" providerId="ADAL" clId="{686132B0-5BE1-4AD4-A4D8-1113AF6A236A}" dt="2023-11-15T13:27:08.380" v="89" actId="478"/>
          <ac:picMkLst>
            <pc:docMk/>
            <pc:sldMk cId="3453853971" sldId="859"/>
            <ac:picMk id="8" creationId="{C6277B9A-CAD3-4A9C-9FD0-2E49D38D8E83}"/>
          </ac:picMkLst>
        </pc:picChg>
        <pc:picChg chg="mod">
          <ac:chgData name="Nick Van Remortel" userId="9d455b10-f934-4b48-8b65-a5ec3d0c8a9a" providerId="ADAL" clId="{686132B0-5BE1-4AD4-A4D8-1113AF6A236A}" dt="2023-11-26T12:31:53.445" v="1691"/>
          <ac:picMkLst>
            <pc:docMk/>
            <pc:sldMk cId="3453853971" sldId="859"/>
            <ac:picMk id="13" creationId="{9BBC42D6-78A4-3B35-2B1D-1258B2F5E47D}"/>
          </ac:picMkLst>
        </pc:picChg>
        <pc:picChg chg="add del mod">
          <ac:chgData name="Nick Van Remortel" userId="9d455b10-f934-4b48-8b65-a5ec3d0c8a9a" providerId="ADAL" clId="{686132B0-5BE1-4AD4-A4D8-1113AF6A236A}" dt="2023-11-26T12:30:26.059" v="1676" actId="478"/>
          <ac:picMkLst>
            <pc:docMk/>
            <pc:sldMk cId="3453853971" sldId="859"/>
            <ac:picMk id="19" creationId="{A59D85A1-4887-620A-8DFA-AF431A16B9CE}"/>
          </ac:picMkLst>
        </pc:picChg>
        <pc:picChg chg="add mod">
          <ac:chgData name="Nick Van Remortel" userId="9d455b10-f934-4b48-8b65-a5ec3d0c8a9a" providerId="ADAL" clId="{686132B0-5BE1-4AD4-A4D8-1113AF6A236A}" dt="2023-11-26T13:09:02.704" v="2239" actId="1076"/>
          <ac:picMkLst>
            <pc:docMk/>
            <pc:sldMk cId="3453853971" sldId="859"/>
            <ac:picMk id="34" creationId="{9FB6F78D-CD57-85F5-9DB7-076A1E82CF83}"/>
          </ac:picMkLst>
        </pc:picChg>
        <pc:picChg chg="add mod ord">
          <ac:chgData name="Nick Van Remortel" userId="9d455b10-f934-4b48-8b65-a5ec3d0c8a9a" providerId="ADAL" clId="{686132B0-5BE1-4AD4-A4D8-1113AF6A236A}" dt="2023-11-26T13:10:42.029" v="2260" actId="1076"/>
          <ac:picMkLst>
            <pc:docMk/>
            <pc:sldMk cId="3453853971" sldId="859"/>
            <ac:picMk id="36" creationId="{66393171-CC80-C98D-DE0F-DFABF9C0DCF9}"/>
          </ac:picMkLst>
        </pc:picChg>
        <pc:cxnChg chg="del mod topLvl">
          <ac:chgData name="Nick Van Remortel" userId="9d455b10-f934-4b48-8b65-a5ec3d0c8a9a" providerId="ADAL" clId="{686132B0-5BE1-4AD4-A4D8-1113AF6A236A}" dt="2023-11-26T12:31:50.708" v="1690" actId="478"/>
          <ac:cxnSpMkLst>
            <pc:docMk/>
            <pc:sldMk cId="3453853971" sldId="859"/>
            <ac:cxnSpMk id="7" creationId="{AD255C2C-3B14-6F19-3FE4-C1957E6A6E98}"/>
          </ac:cxnSpMkLst>
        </pc:cxnChg>
        <pc:cxnChg chg="mod">
          <ac:chgData name="Nick Van Remortel" userId="9d455b10-f934-4b48-8b65-a5ec3d0c8a9a" providerId="ADAL" clId="{686132B0-5BE1-4AD4-A4D8-1113AF6A236A}" dt="2023-11-26T12:31:53.445" v="1691"/>
          <ac:cxnSpMkLst>
            <pc:docMk/>
            <pc:sldMk cId="3453853971" sldId="859"/>
            <ac:cxnSpMk id="12" creationId="{C5AA0D3A-15C6-1473-D10D-AF71B7E22F6F}"/>
          </ac:cxnSpMkLst>
        </pc:cxnChg>
        <pc:cxnChg chg="add mod topLvl">
          <ac:chgData name="Nick Van Remortel" userId="9d455b10-f934-4b48-8b65-a5ec3d0c8a9a" providerId="ADAL" clId="{686132B0-5BE1-4AD4-A4D8-1113AF6A236A}" dt="2023-11-26T12:40:20.187" v="2037" actId="338"/>
          <ac:cxnSpMkLst>
            <pc:docMk/>
            <pc:sldMk cId="3453853971" sldId="859"/>
            <ac:cxnSpMk id="17" creationId="{7A516FA5-82AF-8044-7CAD-D2A100620E69}"/>
          </ac:cxnSpMkLst>
        </pc:cxnChg>
        <pc:cxnChg chg="add mod topLvl">
          <ac:chgData name="Nick Van Remortel" userId="9d455b10-f934-4b48-8b65-a5ec3d0c8a9a" providerId="ADAL" clId="{686132B0-5BE1-4AD4-A4D8-1113AF6A236A}" dt="2023-11-26T12:40:20.187" v="2037" actId="338"/>
          <ac:cxnSpMkLst>
            <pc:docMk/>
            <pc:sldMk cId="3453853971" sldId="859"/>
            <ac:cxnSpMk id="23" creationId="{E4C6CD01-57F5-CA1C-F8D7-D6BDDA4CD784}"/>
          </ac:cxnSpMkLst>
        </pc:cxnChg>
        <pc:cxnChg chg="add mod">
          <ac:chgData name="Nick Van Remortel" userId="9d455b10-f934-4b48-8b65-a5ec3d0c8a9a" providerId="ADAL" clId="{686132B0-5BE1-4AD4-A4D8-1113AF6A236A}" dt="2023-11-26T12:37:40.319" v="1859" actId="14100"/>
          <ac:cxnSpMkLst>
            <pc:docMk/>
            <pc:sldMk cId="3453853971" sldId="859"/>
            <ac:cxnSpMk id="27" creationId="{CBAECD72-4508-2CFB-4B48-80C32D0CBEA9}"/>
          </ac:cxnSpMkLst>
        </pc:cxnChg>
        <pc:cxnChg chg="mod">
          <ac:chgData name="Nick Van Remortel" userId="9d455b10-f934-4b48-8b65-a5ec3d0c8a9a" providerId="ADAL" clId="{686132B0-5BE1-4AD4-A4D8-1113AF6A236A}" dt="2023-11-26T12:41:32.871" v="2056" actId="1038"/>
          <ac:cxnSpMkLst>
            <pc:docMk/>
            <pc:sldMk cId="3453853971" sldId="859"/>
            <ac:cxnSpMk id="30" creationId="{9C262B08-25DF-D337-D246-D1DD4E88D819}"/>
          </ac:cxnSpMkLst>
        </pc:cxnChg>
        <pc:cxnChg chg="mod">
          <ac:chgData name="Nick Van Remortel" userId="9d455b10-f934-4b48-8b65-a5ec3d0c8a9a" providerId="ADAL" clId="{686132B0-5BE1-4AD4-A4D8-1113AF6A236A}" dt="2023-11-26T12:41:36.285" v="2057" actId="1037"/>
          <ac:cxnSpMkLst>
            <pc:docMk/>
            <pc:sldMk cId="3453853971" sldId="859"/>
            <ac:cxnSpMk id="31" creationId="{02EFC90A-16B1-3CCA-1F27-865D0B1832EE}"/>
          </ac:cxnSpMkLst>
        </pc:cxnChg>
      </pc:sldChg>
      <pc:sldChg chg="add">
        <pc:chgData name="Nick Van Remortel" userId="9d455b10-f934-4b48-8b65-a5ec3d0c8a9a" providerId="ADAL" clId="{686132B0-5BE1-4AD4-A4D8-1113AF6A236A}" dt="2023-11-26T19:27:08.934" v="5556"/>
        <pc:sldMkLst>
          <pc:docMk/>
          <pc:sldMk cId="102225597" sldId="860"/>
        </pc:sldMkLst>
      </pc:sldChg>
      <pc:sldChg chg="addSp delSp modSp add del mod">
        <pc:chgData name="Nick Van Remortel" userId="9d455b10-f934-4b48-8b65-a5ec3d0c8a9a" providerId="ADAL" clId="{686132B0-5BE1-4AD4-A4D8-1113AF6A236A}" dt="2023-11-26T19:27:05.145" v="5555" actId="2696"/>
        <pc:sldMkLst>
          <pc:docMk/>
          <pc:sldMk cId="1321402286" sldId="860"/>
        </pc:sldMkLst>
        <pc:spChg chg="mod">
          <ac:chgData name="Nick Van Remortel" userId="9d455b10-f934-4b48-8b65-a5ec3d0c8a9a" providerId="ADAL" clId="{686132B0-5BE1-4AD4-A4D8-1113AF6A236A}" dt="2023-11-15T13:35:08.967" v="241" actId="20577"/>
          <ac:spMkLst>
            <pc:docMk/>
            <pc:sldMk cId="1321402286" sldId="860"/>
            <ac:spMk id="2" creationId="{00000000-0000-0000-0000-000000000000}"/>
          </ac:spMkLst>
        </pc:spChg>
        <pc:spChg chg="add mod">
          <ac:chgData name="Nick Van Remortel" userId="9d455b10-f934-4b48-8b65-a5ec3d0c8a9a" providerId="ADAL" clId="{686132B0-5BE1-4AD4-A4D8-1113AF6A236A}" dt="2023-11-15T13:46:29.359" v="301" actId="1076"/>
          <ac:spMkLst>
            <pc:docMk/>
            <pc:sldMk cId="1321402286" sldId="860"/>
            <ac:spMk id="7" creationId="{B5681461-082B-BC5F-EAA4-30E2CC141DED}"/>
          </ac:spMkLst>
        </pc:spChg>
        <pc:spChg chg="add mod">
          <ac:chgData name="Nick Van Remortel" userId="9d455b10-f934-4b48-8b65-a5ec3d0c8a9a" providerId="ADAL" clId="{686132B0-5BE1-4AD4-A4D8-1113AF6A236A}" dt="2023-11-15T13:46:38.416" v="304" actId="20577"/>
          <ac:spMkLst>
            <pc:docMk/>
            <pc:sldMk cId="1321402286" sldId="860"/>
            <ac:spMk id="8" creationId="{B7CCA900-4F94-5940-6666-142A96707830}"/>
          </ac:spMkLst>
        </pc:spChg>
        <pc:spChg chg="add mod">
          <ac:chgData name="Nick Van Remortel" userId="9d455b10-f934-4b48-8b65-a5ec3d0c8a9a" providerId="ADAL" clId="{686132B0-5BE1-4AD4-A4D8-1113AF6A236A}" dt="2023-11-15T13:47:06.434" v="377" actId="1076"/>
          <ac:spMkLst>
            <pc:docMk/>
            <pc:sldMk cId="1321402286" sldId="860"/>
            <ac:spMk id="9" creationId="{E124C4D1-B4AE-0CAE-411F-8F140D5EEE09}"/>
          </ac:spMkLst>
        </pc:spChg>
        <pc:spChg chg="add mod">
          <ac:chgData name="Nick Van Remortel" userId="9d455b10-f934-4b48-8b65-a5ec3d0c8a9a" providerId="ADAL" clId="{686132B0-5BE1-4AD4-A4D8-1113AF6A236A}" dt="2023-11-15T13:47:19.574" v="381" actId="1076"/>
          <ac:spMkLst>
            <pc:docMk/>
            <pc:sldMk cId="1321402286" sldId="860"/>
            <ac:spMk id="10" creationId="{69699364-9B44-ED35-F0CD-7E6FC38C3536}"/>
          </ac:spMkLst>
        </pc:spChg>
        <pc:spChg chg="add mod">
          <ac:chgData name="Nick Van Remortel" userId="9d455b10-f934-4b48-8b65-a5ec3d0c8a9a" providerId="ADAL" clId="{686132B0-5BE1-4AD4-A4D8-1113AF6A236A}" dt="2023-11-15T14:37:45.195" v="801" actId="1076"/>
          <ac:spMkLst>
            <pc:docMk/>
            <pc:sldMk cId="1321402286" sldId="860"/>
            <ac:spMk id="11" creationId="{1F4E0CDE-CF66-4E6C-4402-8E866770E30E}"/>
          </ac:spMkLst>
        </pc:spChg>
        <pc:spChg chg="add mod">
          <ac:chgData name="Nick Van Remortel" userId="9d455b10-f934-4b48-8b65-a5ec3d0c8a9a" providerId="ADAL" clId="{686132B0-5BE1-4AD4-A4D8-1113AF6A236A}" dt="2023-11-15T14:38:07.553" v="833" actId="20577"/>
          <ac:spMkLst>
            <pc:docMk/>
            <pc:sldMk cId="1321402286" sldId="860"/>
            <ac:spMk id="12" creationId="{E953F6BC-95CD-1DDA-7377-59FCAFC62BCD}"/>
          </ac:spMkLst>
        </pc:spChg>
        <pc:picChg chg="add mod">
          <ac:chgData name="Nick Van Remortel" userId="9d455b10-f934-4b48-8b65-a5ec3d0c8a9a" providerId="ADAL" clId="{686132B0-5BE1-4AD4-A4D8-1113AF6A236A}" dt="2023-11-15T13:35:39.149" v="243" actId="1076"/>
          <ac:picMkLst>
            <pc:docMk/>
            <pc:sldMk cId="1321402286" sldId="860"/>
            <ac:picMk id="6" creationId="{D7BD96FB-7500-ACDF-C34F-65469C5A8557}"/>
          </ac:picMkLst>
        </pc:picChg>
        <pc:picChg chg="del">
          <ac:chgData name="Nick Van Remortel" userId="9d455b10-f934-4b48-8b65-a5ec3d0c8a9a" providerId="ADAL" clId="{686132B0-5BE1-4AD4-A4D8-1113AF6A236A}" dt="2023-11-15T13:34:18.072" v="176" actId="478"/>
          <ac:picMkLst>
            <pc:docMk/>
            <pc:sldMk cId="1321402286" sldId="860"/>
            <ac:picMk id="19" creationId="{A59D85A1-4887-620A-8DFA-AF431A16B9CE}"/>
          </ac:picMkLst>
        </pc:picChg>
      </pc:sldChg>
      <pc:sldChg chg="addSp delSp modSp add mod ord">
        <pc:chgData name="Nick Van Remortel" userId="9d455b10-f934-4b48-8b65-a5ec3d0c8a9a" providerId="ADAL" clId="{686132B0-5BE1-4AD4-A4D8-1113AF6A236A}" dt="2023-11-26T19:42:22.714" v="5638" actId="14100"/>
        <pc:sldMkLst>
          <pc:docMk/>
          <pc:sldMk cId="3837439048" sldId="861"/>
        </pc:sldMkLst>
        <pc:spChg chg="mod">
          <ac:chgData name="Nick Van Remortel" userId="9d455b10-f934-4b48-8b65-a5ec3d0c8a9a" providerId="ADAL" clId="{686132B0-5BE1-4AD4-A4D8-1113AF6A236A}" dt="2023-11-26T19:39:49.709" v="5608" actId="1076"/>
          <ac:spMkLst>
            <pc:docMk/>
            <pc:sldMk cId="3837439048" sldId="861"/>
            <ac:spMk id="2" creationId="{00000000-0000-0000-0000-000000000000}"/>
          </ac:spMkLst>
        </pc:spChg>
        <pc:spChg chg="del">
          <ac:chgData name="Nick Van Remortel" userId="9d455b10-f934-4b48-8b65-a5ec3d0c8a9a" providerId="ADAL" clId="{686132B0-5BE1-4AD4-A4D8-1113AF6A236A}" dt="2023-11-26T15:23:54.710" v="4480" actId="478"/>
          <ac:spMkLst>
            <pc:docMk/>
            <pc:sldMk cId="3837439048" sldId="861"/>
            <ac:spMk id="4" creationId="{00000000-0000-0000-0000-000000000000}"/>
          </ac:spMkLst>
        </pc:spChg>
        <pc:spChg chg="add mod">
          <ac:chgData name="Nick Van Remortel" userId="9d455b10-f934-4b48-8b65-a5ec3d0c8a9a" providerId="ADAL" clId="{686132B0-5BE1-4AD4-A4D8-1113AF6A236A}" dt="2023-11-26T19:39:52.561" v="5609" actId="1076"/>
          <ac:spMkLst>
            <pc:docMk/>
            <pc:sldMk cId="3837439048" sldId="861"/>
            <ac:spMk id="8" creationId="{92FBEC1E-1BE0-3B8D-68EF-7DDF1E0527B6}"/>
          </ac:spMkLst>
        </pc:spChg>
        <pc:spChg chg="add mod">
          <ac:chgData name="Nick Van Remortel" userId="9d455b10-f934-4b48-8b65-a5ec3d0c8a9a" providerId="ADAL" clId="{686132B0-5BE1-4AD4-A4D8-1113AF6A236A}" dt="2023-11-26T18:50:39.249" v="4838" actId="20577"/>
          <ac:spMkLst>
            <pc:docMk/>
            <pc:sldMk cId="3837439048" sldId="861"/>
            <ac:spMk id="12" creationId="{85219722-88BB-0A32-79EF-67C45360F25D}"/>
          </ac:spMkLst>
        </pc:spChg>
        <pc:spChg chg="add del mod">
          <ac:chgData name="Nick Van Remortel" userId="9d455b10-f934-4b48-8b65-a5ec3d0c8a9a" providerId="ADAL" clId="{686132B0-5BE1-4AD4-A4D8-1113AF6A236A}" dt="2023-11-26T15:45:52.934" v="4637" actId="478"/>
          <ac:spMkLst>
            <pc:docMk/>
            <pc:sldMk cId="3837439048" sldId="861"/>
            <ac:spMk id="15" creationId="{544B9056-C641-189E-A5C0-52EB51F23495}"/>
          </ac:spMkLst>
        </pc:spChg>
        <pc:spChg chg="add mod">
          <ac:chgData name="Nick Van Remortel" userId="9d455b10-f934-4b48-8b65-a5ec3d0c8a9a" providerId="ADAL" clId="{686132B0-5BE1-4AD4-A4D8-1113AF6A236A}" dt="2023-11-26T19:40:22.671" v="5612" actId="1076"/>
          <ac:spMkLst>
            <pc:docMk/>
            <pc:sldMk cId="3837439048" sldId="861"/>
            <ac:spMk id="18" creationId="{16DA9816-18A2-B16D-0C17-7FA78F6B066C}"/>
          </ac:spMkLst>
        </pc:spChg>
        <pc:spChg chg="del">
          <ac:chgData name="Nick Van Remortel" userId="9d455b10-f934-4b48-8b65-a5ec3d0c8a9a" providerId="ADAL" clId="{686132B0-5BE1-4AD4-A4D8-1113AF6A236A}" dt="2023-11-15T13:34:48.227" v="211" actId="478"/>
          <ac:spMkLst>
            <pc:docMk/>
            <pc:sldMk cId="3837439048" sldId="861"/>
            <ac:spMk id="20" creationId="{292E325E-7A7C-35AE-EB14-9F22F9CF7479}"/>
          </ac:spMkLst>
        </pc:spChg>
        <pc:spChg chg="del">
          <ac:chgData name="Nick Van Remortel" userId="9d455b10-f934-4b48-8b65-a5ec3d0c8a9a" providerId="ADAL" clId="{686132B0-5BE1-4AD4-A4D8-1113AF6A236A}" dt="2023-11-26T19:32:03.432" v="5574" actId="478"/>
          <ac:spMkLst>
            <pc:docMk/>
            <pc:sldMk cId="3837439048" sldId="861"/>
            <ac:spMk id="21" creationId="{C3DF5CD9-FDCC-5E59-C2C3-26724883E76B}"/>
          </ac:spMkLst>
        </pc:spChg>
        <pc:spChg chg="del">
          <ac:chgData name="Nick Van Remortel" userId="9d455b10-f934-4b48-8b65-a5ec3d0c8a9a" providerId="ADAL" clId="{686132B0-5BE1-4AD4-A4D8-1113AF6A236A}" dt="2023-11-15T13:34:49.875" v="212" actId="478"/>
          <ac:spMkLst>
            <pc:docMk/>
            <pc:sldMk cId="3837439048" sldId="861"/>
            <ac:spMk id="22" creationId="{F1F5135E-C34B-0ED7-0548-EB7D5386F00D}"/>
          </ac:spMkLst>
        </pc:spChg>
        <pc:spChg chg="add mod">
          <ac:chgData name="Nick Van Remortel" userId="9d455b10-f934-4b48-8b65-a5ec3d0c8a9a" providerId="ADAL" clId="{686132B0-5BE1-4AD4-A4D8-1113AF6A236A}" dt="2023-11-26T19:40:37.380" v="5618" actId="1038"/>
          <ac:spMkLst>
            <pc:docMk/>
            <pc:sldMk cId="3837439048" sldId="861"/>
            <ac:spMk id="30" creationId="{FFFCB1D9-CA53-4E87-57BA-37A86745BFBB}"/>
          </ac:spMkLst>
        </pc:spChg>
        <pc:spChg chg="add mod">
          <ac:chgData name="Nick Van Remortel" userId="9d455b10-f934-4b48-8b65-a5ec3d0c8a9a" providerId="ADAL" clId="{686132B0-5BE1-4AD4-A4D8-1113AF6A236A}" dt="2023-11-26T19:40:30.897" v="5617" actId="1036"/>
          <ac:spMkLst>
            <pc:docMk/>
            <pc:sldMk cId="3837439048" sldId="861"/>
            <ac:spMk id="31" creationId="{5307594C-B08E-AA98-9F9A-2D3B62AFAC3F}"/>
          </ac:spMkLst>
        </pc:spChg>
        <pc:spChg chg="add mod">
          <ac:chgData name="Nick Van Remortel" userId="9d455b10-f934-4b48-8b65-a5ec3d0c8a9a" providerId="ADAL" clId="{686132B0-5BE1-4AD4-A4D8-1113AF6A236A}" dt="2023-11-26T19:40:30.897" v="5617" actId="1036"/>
          <ac:spMkLst>
            <pc:docMk/>
            <pc:sldMk cId="3837439048" sldId="861"/>
            <ac:spMk id="32" creationId="{8C4D701B-FB9F-8A36-C7CB-5D5FD3ECC1E8}"/>
          </ac:spMkLst>
        </pc:spChg>
        <pc:spChg chg="add mod">
          <ac:chgData name="Nick Van Remortel" userId="9d455b10-f934-4b48-8b65-a5ec3d0c8a9a" providerId="ADAL" clId="{686132B0-5BE1-4AD4-A4D8-1113AF6A236A}" dt="2023-11-26T19:40:30.897" v="5617" actId="1036"/>
          <ac:spMkLst>
            <pc:docMk/>
            <pc:sldMk cId="3837439048" sldId="861"/>
            <ac:spMk id="33" creationId="{4C516157-402E-761C-88DD-F5A24CBAD359}"/>
          </ac:spMkLst>
        </pc:spChg>
        <pc:spChg chg="add mod">
          <ac:chgData name="Nick Van Remortel" userId="9d455b10-f934-4b48-8b65-a5ec3d0c8a9a" providerId="ADAL" clId="{686132B0-5BE1-4AD4-A4D8-1113AF6A236A}" dt="2023-11-26T19:40:30.897" v="5617" actId="1036"/>
          <ac:spMkLst>
            <pc:docMk/>
            <pc:sldMk cId="3837439048" sldId="861"/>
            <ac:spMk id="34" creationId="{E7E70545-6CD8-C205-85DF-9F7C029912E4}"/>
          </ac:spMkLst>
        </pc:spChg>
        <pc:spChg chg="add mod">
          <ac:chgData name="Nick Van Remortel" userId="9d455b10-f934-4b48-8b65-a5ec3d0c8a9a" providerId="ADAL" clId="{686132B0-5BE1-4AD4-A4D8-1113AF6A236A}" dt="2023-11-26T19:42:22.714" v="5638" actId="14100"/>
          <ac:spMkLst>
            <pc:docMk/>
            <pc:sldMk cId="3837439048" sldId="861"/>
            <ac:spMk id="35" creationId="{DCF25E67-55EF-FD51-8B98-B88BF03941AF}"/>
          </ac:spMkLst>
        </pc:spChg>
        <pc:spChg chg="add mod">
          <ac:chgData name="Nick Van Remortel" userId="9d455b10-f934-4b48-8b65-a5ec3d0c8a9a" providerId="ADAL" clId="{686132B0-5BE1-4AD4-A4D8-1113AF6A236A}" dt="2023-11-26T19:40:43.922" v="5619" actId="1076"/>
          <ac:spMkLst>
            <pc:docMk/>
            <pc:sldMk cId="3837439048" sldId="861"/>
            <ac:spMk id="36" creationId="{AF284ED8-02B0-BC35-959C-410FF204C71F}"/>
          </ac:spMkLst>
        </pc:spChg>
        <pc:spChg chg="add mod">
          <ac:chgData name="Nick Van Remortel" userId="9d455b10-f934-4b48-8b65-a5ec3d0c8a9a" providerId="ADAL" clId="{686132B0-5BE1-4AD4-A4D8-1113AF6A236A}" dt="2023-11-26T19:41:43.668" v="5630" actId="20577"/>
          <ac:spMkLst>
            <pc:docMk/>
            <pc:sldMk cId="3837439048" sldId="861"/>
            <ac:spMk id="39" creationId="{D934A033-AC82-B0D0-D0A8-BCCF21E945EC}"/>
          </ac:spMkLst>
        </pc:spChg>
        <pc:spChg chg="add del mod">
          <ac:chgData name="Nick Van Remortel" userId="9d455b10-f934-4b48-8b65-a5ec3d0c8a9a" providerId="ADAL" clId="{686132B0-5BE1-4AD4-A4D8-1113AF6A236A}" dt="2023-11-26T19:41:52.438" v="5633" actId="478"/>
          <ac:spMkLst>
            <pc:docMk/>
            <pc:sldMk cId="3837439048" sldId="861"/>
            <ac:spMk id="40" creationId="{832D1B5B-5E53-B6B3-7483-2459D6E52C82}"/>
          </ac:spMkLst>
        </pc:spChg>
        <pc:spChg chg="add mod">
          <ac:chgData name="Nick Van Remortel" userId="9d455b10-f934-4b48-8b65-a5ec3d0c8a9a" providerId="ADAL" clId="{686132B0-5BE1-4AD4-A4D8-1113AF6A236A}" dt="2023-11-26T19:42:17.230" v="5637" actId="14100"/>
          <ac:spMkLst>
            <pc:docMk/>
            <pc:sldMk cId="3837439048" sldId="861"/>
            <ac:spMk id="41" creationId="{1B36382D-1C57-8F41-9992-F5C189626FFD}"/>
          </ac:spMkLst>
        </pc:spChg>
        <pc:grpChg chg="add mod">
          <ac:chgData name="Nick Van Remortel" userId="9d455b10-f934-4b48-8b65-a5ec3d0c8a9a" providerId="ADAL" clId="{686132B0-5BE1-4AD4-A4D8-1113AF6A236A}" dt="2023-11-26T19:40:07.224" v="5611" actId="1076"/>
          <ac:grpSpMkLst>
            <pc:docMk/>
            <pc:sldMk cId="3837439048" sldId="861"/>
            <ac:grpSpMk id="37" creationId="{983F4D84-5C72-0275-173C-E9309FEDE5B6}"/>
          </ac:grpSpMkLst>
        </pc:grpChg>
        <pc:picChg chg="add del mod">
          <ac:chgData name="Nick Van Remortel" userId="9d455b10-f934-4b48-8b65-a5ec3d0c8a9a" providerId="ADAL" clId="{686132B0-5BE1-4AD4-A4D8-1113AF6A236A}" dt="2023-11-26T13:53:19.376" v="2766" actId="478"/>
          <ac:picMkLst>
            <pc:docMk/>
            <pc:sldMk cId="3837439048" sldId="861"/>
            <ac:picMk id="6" creationId="{B9F9EF80-B6F3-1DFE-16EF-591D84154075}"/>
          </ac:picMkLst>
        </pc:picChg>
        <pc:picChg chg="add mod">
          <ac:chgData name="Nick Van Remortel" userId="9d455b10-f934-4b48-8b65-a5ec3d0c8a9a" providerId="ADAL" clId="{686132B0-5BE1-4AD4-A4D8-1113AF6A236A}" dt="2023-11-26T19:40:04.129" v="5610" actId="164"/>
          <ac:picMkLst>
            <pc:docMk/>
            <pc:sldMk cId="3837439048" sldId="861"/>
            <ac:picMk id="7" creationId="{01A6F084-3406-EA56-A329-A183E4D4F87E}"/>
          </ac:picMkLst>
        </pc:picChg>
        <pc:picChg chg="add del mod">
          <ac:chgData name="Nick Van Remortel" userId="9d455b10-f934-4b48-8b65-a5ec3d0c8a9a" providerId="ADAL" clId="{686132B0-5BE1-4AD4-A4D8-1113AF6A236A}" dt="2023-11-26T19:29:44.274" v="5557" actId="478"/>
          <ac:picMkLst>
            <pc:docMk/>
            <pc:sldMk cId="3837439048" sldId="861"/>
            <ac:picMk id="10" creationId="{5703DBC2-3DF3-7BA8-7861-ACEFB1336DA4}"/>
          </ac:picMkLst>
        </pc:picChg>
        <pc:picChg chg="add del mod">
          <ac:chgData name="Nick Van Remortel" userId="9d455b10-f934-4b48-8b65-a5ec3d0c8a9a" providerId="ADAL" clId="{686132B0-5BE1-4AD4-A4D8-1113AF6A236A}" dt="2023-11-26T14:07:59.201" v="2836"/>
          <ac:picMkLst>
            <pc:docMk/>
            <pc:sldMk cId="3837439048" sldId="861"/>
            <ac:picMk id="11" creationId="{5AB133B4-2559-D372-4851-8376D9493723}"/>
          </ac:picMkLst>
        </pc:picChg>
        <pc:picChg chg="add del mod">
          <ac:chgData name="Nick Van Remortel" userId="9d455b10-f934-4b48-8b65-a5ec3d0c8a9a" providerId="ADAL" clId="{686132B0-5BE1-4AD4-A4D8-1113AF6A236A}" dt="2023-11-26T15:42:22.893" v="4619" actId="478"/>
          <ac:picMkLst>
            <pc:docMk/>
            <pc:sldMk cId="3837439048" sldId="861"/>
            <ac:picMk id="14" creationId="{1DFEC172-BD67-53C5-0164-0BC5F30B7462}"/>
          </ac:picMkLst>
        </pc:picChg>
        <pc:picChg chg="add mod">
          <ac:chgData name="Nick Van Remortel" userId="9d455b10-f934-4b48-8b65-a5ec3d0c8a9a" providerId="ADAL" clId="{686132B0-5BE1-4AD4-A4D8-1113AF6A236A}" dt="2023-11-26T15:46:56.592" v="4659" actId="1076"/>
          <ac:picMkLst>
            <pc:docMk/>
            <pc:sldMk cId="3837439048" sldId="861"/>
            <ac:picMk id="17" creationId="{EFE62D52-94A6-F5E8-CEDC-E1A4167A597B}"/>
          </ac:picMkLst>
        </pc:picChg>
        <pc:picChg chg="del">
          <ac:chgData name="Nick Van Remortel" userId="9d455b10-f934-4b48-8b65-a5ec3d0c8a9a" providerId="ADAL" clId="{686132B0-5BE1-4AD4-A4D8-1113AF6A236A}" dt="2023-11-15T13:34:23.804" v="178" actId="478"/>
          <ac:picMkLst>
            <pc:docMk/>
            <pc:sldMk cId="3837439048" sldId="861"/>
            <ac:picMk id="19" creationId="{A59D85A1-4887-620A-8DFA-AF431A16B9CE}"/>
          </ac:picMkLst>
        </pc:picChg>
        <pc:picChg chg="add mod">
          <ac:chgData name="Nick Van Remortel" userId="9d455b10-f934-4b48-8b65-a5ec3d0c8a9a" providerId="ADAL" clId="{686132B0-5BE1-4AD4-A4D8-1113AF6A236A}" dt="2023-11-26T19:40:30.897" v="5617" actId="1036"/>
          <ac:picMkLst>
            <pc:docMk/>
            <pc:sldMk cId="3837439048" sldId="861"/>
            <ac:picMk id="29" creationId="{E167C5F6-20D9-5C1F-96C8-25915FCC7C6E}"/>
          </ac:picMkLst>
        </pc:picChg>
        <pc:picChg chg="add mod">
          <ac:chgData name="Nick Van Remortel" userId="9d455b10-f934-4b48-8b65-a5ec3d0c8a9a" providerId="ADAL" clId="{686132B0-5BE1-4AD4-A4D8-1113AF6A236A}" dt="2023-11-26T19:41:30.399" v="5626" actId="1076"/>
          <ac:picMkLst>
            <pc:docMk/>
            <pc:sldMk cId="3837439048" sldId="861"/>
            <ac:picMk id="38" creationId="{8E8A185E-4385-9756-116E-439FD03EB944}"/>
          </ac:picMkLst>
        </pc:picChg>
        <pc:cxnChg chg="add mod">
          <ac:chgData name="Nick Van Remortel" userId="9d455b10-f934-4b48-8b65-a5ec3d0c8a9a" providerId="ADAL" clId="{686132B0-5BE1-4AD4-A4D8-1113AF6A236A}" dt="2023-11-26T19:40:04.129" v="5610" actId="164"/>
          <ac:cxnSpMkLst>
            <pc:docMk/>
            <pc:sldMk cId="3837439048" sldId="861"/>
            <ac:cxnSpMk id="20" creationId="{322B826E-AB3E-5AFE-CBFC-30B8AF749BE4}"/>
          </ac:cxnSpMkLst>
        </pc:cxnChg>
        <pc:cxnChg chg="add mod">
          <ac:chgData name="Nick Van Remortel" userId="9d455b10-f934-4b48-8b65-a5ec3d0c8a9a" providerId="ADAL" clId="{686132B0-5BE1-4AD4-A4D8-1113AF6A236A}" dt="2023-11-26T19:40:04.129" v="5610" actId="164"/>
          <ac:cxnSpMkLst>
            <pc:docMk/>
            <pc:sldMk cId="3837439048" sldId="861"/>
            <ac:cxnSpMk id="22" creationId="{04DF6E6D-78C8-7408-536A-6952035A28C5}"/>
          </ac:cxnSpMkLst>
        </pc:cxnChg>
        <pc:cxnChg chg="add mod">
          <ac:chgData name="Nick Van Remortel" userId="9d455b10-f934-4b48-8b65-a5ec3d0c8a9a" providerId="ADAL" clId="{686132B0-5BE1-4AD4-A4D8-1113AF6A236A}" dt="2023-11-26T19:40:04.129" v="5610" actId="164"/>
          <ac:cxnSpMkLst>
            <pc:docMk/>
            <pc:sldMk cId="3837439048" sldId="861"/>
            <ac:cxnSpMk id="24" creationId="{112A3FD3-EB35-A94E-0391-E95DB232CAF9}"/>
          </ac:cxnSpMkLst>
        </pc:cxnChg>
        <pc:cxnChg chg="add mod">
          <ac:chgData name="Nick Van Remortel" userId="9d455b10-f934-4b48-8b65-a5ec3d0c8a9a" providerId="ADAL" clId="{686132B0-5BE1-4AD4-A4D8-1113AF6A236A}" dt="2023-11-26T19:40:04.129" v="5610" actId="164"/>
          <ac:cxnSpMkLst>
            <pc:docMk/>
            <pc:sldMk cId="3837439048" sldId="861"/>
            <ac:cxnSpMk id="25" creationId="{07FBDC0B-8213-0FEE-750B-06788ED3910B}"/>
          </ac:cxnSpMkLst>
        </pc:cxnChg>
        <pc:cxnChg chg="add mod">
          <ac:chgData name="Nick Van Remortel" userId="9d455b10-f934-4b48-8b65-a5ec3d0c8a9a" providerId="ADAL" clId="{686132B0-5BE1-4AD4-A4D8-1113AF6A236A}" dt="2023-11-26T19:40:04.129" v="5610" actId="164"/>
          <ac:cxnSpMkLst>
            <pc:docMk/>
            <pc:sldMk cId="3837439048" sldId="861"/>
            <ac:cxnSpMk id="27" creationId="{86A10A5B-9DA3-82EF-F6B3-B667D2791804}"/>
          </ac:cxnSpMkLst>
        </pc:cxnChg>
      </pc:sldChg>
      <pc:sldChg chg="new del">
        <pc:chgData name="Nick Van Remortel" userId="9d455b10-f934-4b48-8b65-a5ec3d0c8a9a" providerId="ADAL" clId="{686132B0-5BE1-4AD4-A4D8-1113AF6A236A}" dt="2023-11-15T13:36:28.879" v="245" actId="680"/>
        <pc:sldMkLst>
          <pc:docMk/>
          <pc:sldMk cId="2003011766" sldId="862"/>
        </pc:sldMkLst>
      </pc:sldChg>
      <pc:sldChg chg="addSp delSp modSp add del mod">
        <pc:chgData name="Nick Van Remortel" userId="9d455b10-f934-4b48-8b65-a5ec3d0c8a9a" providerId="ADAL" clId="{686132B0-5BE1-4AD4-A4D8-1113AF6A236A}" dt="2023-11-26T20:18:35.929" v="6624" actId="47"/>
        <pc:sldMkLst>
          <pc:docMk/>
          <pc:sldMk cId="3265760650" sldId="862"/>
        </pc:sldMkLst>
        <pc:spChg chg="mod">
          <ac:chgData name="Nick Van Remortel" userId="9d455b10-f934-4b48-8b65-a5ec3d0c8a9a" providerId="ADAL" clId="{686132B0-5BE1-4AD4-A4D8-1113AF6A236A}" dt="2023-11-15T15:15:57.051" v="1024" actId="20577"/>
          <ac:spMkLst>
            <pc:docMk/>
            <pc:sldMk cId="3265760650" sldId="862"/>
            <ac:spMk id="2" creationId="{00000000-0000-0000-0000-000000000000}"/>
          </ac:spMkLst>
        </pc:spChg>
        <pc:spChg chg="del">
          <ac:chgData name="Nick Van Remortel" userId="9d455b10-f934-4b48-8b65-a5ec3d0c8a9a" providerId="ADAL" clId="{686132B0-5BE1-4AD4-A4D8-1113AF6A236A}" dt="2023-11-15T13:36:38.756" v="248" actId="478"/>
          <ac:spMkLst>
            <pc:docMk/>
            <pc:sldMk cId="3265760650" sldId="862"/>
            <ac:spMk id="20" creationId="{292E325E-7A7C-35AE-EB14-9F22F9CF7479}"/>
          </ac:spMkLst>
        </pc:spChg>
        <pc:spChg chg="del">
          <ac:chgData name="Nick Van Remortel" userId="9d455b10-f934-4b48-8b65-a5ec3d0c8a9a" providerId="ADAL" clId="{686132B0-5BE1-4AD4-A4D8-1113AF6A236A}" dt="2023-11-15T13:36:41.242" v="249" actId="478"/>
          <ac:spMkLst>
            <pc:docMk/>
            <pc:sldMk cId="3265760650" sldId="862"/>
            <ac:spMk id="22" creationId="{F1F5135E-C34B-0ED7-0548-EB7D5386F00D}"/>
          </ac:spMkLst>
        </pc:spChg>
        <pc:picChg chg="del">
          <ac:chgData name="Nick Van Remortel" userId="9d455b10-f934-4b48-8b65-a5ec3d0c8a9a" providerId="ADAL" clId="{686132B0-5BE1-4AD4-A4D8-1113AF6A236A}" dt="2023-11-15T13:36:36.408" v="247" actId="478"/>
          <ac:picMkLst>
            <pc:docMk/>
            <pc:sldMk cId="3265760650" sldId="862"/>
            <ac:picMk id="6" creationId="{D7BD96FB-7500-ACDF-C34F-65469C5A8557}"/>
          </ac:picMkLst>
        </pc:picChg>
        <pc:picChg chg="add mod">
          <ac:chgData name="Nick Van Remortel" userId="9d455b10-f934-4b48-8b65-a5ec3d0c8a9a" providerId="ADAL" clId="{686132B0-5BE1-4AD4-A4D8-1113AF6A236A}" dt="2023-11-15T13:37:29.655" v="270" actId="14100"/>
          <ac:picMkLst>
            <pc:docMk/>
            <pc:sldMk cId="3265760650" sldId="862"/>
            <ac:picMk id="7" creationId="{909A42B7-E497-609A-B67D-DD089858E6E3}"/>
          </ac:picMkLst>
        </pc:picChg>
      </pc:sldChg>
      <pc:sldChg chg="add del">
        <pc:chgData name="Nick Van Remortel" userId="9d455b10-f934-4b48-8b65-a5ec3d0c8a9a" providerId="ADAL" clId="{686132B0-5BE1-4AD4-A4D8-1113AF6A236A}" dt="2023-11-15T13:37:15.795" v="265"/>
        <pc:sldMkLst>
          <pc:docMk/>
          <pc:sldMk cId="1606307770" sldId="863"/>
        </pc:sldMkLst>
      </pc:sldChg>
      <pc:sldChg chg="addSp delSp modSp add mod">
        <pc:chgData name="Nick Van Remortel" userId="9d455b10-f934-4b48-8b65-a5ec3d0c8a9a" providerId="ADAL" clId="{686132B0-5BE1-4AD4-A4D8-1113AF6A236A}" dt="2023-11-26T20:01:02.224" v="6222" actId="20577"/>
        <pc:sldMkLst>
          <pc:docMk/>
          <pc:sldMk cId="4233635106" sldId="863"/>
        </pc:sldMkLst>
        <pc:spChg chg="mod">
          <ac:chgData name="Nick Van Remortel" userId="9d455b10-f934-4b48-8b65-a5ec3d0c8a9a" providerId="ADAL" clId="{686132B0-5BE1-4AD4-A4D8-1113AF6A236A}" dt="2023-11-26T20:01:02.224" v="6222" actId="20577"/>
          <ac:spMkLst>
            <pc:docMk/>
            <pc:sldMk cId="4233635106" sldId="863"/>
            <ac:spMk id="2" creationId="{00000000-0000-0000-0000-000000000000}"/>
          </ac:spMkLst>
        </pc:spChg>
        <pc:spChg chg="del">
          <ac:chgData name="Nick Van Remortel" userId="9d455b10-f934-4b48-8b65-a5ec3d0c8a9a" providerId="ADAL" clId="{686132B0-5BE1-4AD4-A4D8-1113AF6A236A}" dt="2023-11-15T13:48:19.378" v="417" actId="478"/>
          <ac:spMkLst>
            <pc:docMk/>
            <pc:sldMk cId="4233635106" sldId="863"/>
            <ac:spMk id="7" creationId="{B5681461-082B-BC5F-EAA4-30E2CC141DED}"/>
          </ac:spMkLst>
        </pc:spChg>
        <pc:spChg chg="del">
          <ac:chgData name="Nick Van Remortel" userId="9d455b10-f934-4b48-8b65-a5ec3d0c8a9a" providerId="ADAL" clId="{686132B0-5BE1-4AD4-A4D8-1113AF6A236A}" dt="2023-11-15T13:48:19.378" v="417" actId="478"/>
          <ac:spMkLst>
            <pc:docMk/>
            <pc:sldMk cId="4233635106" sldId="863"/>
            <ac:spMk id="8" creationId="{B7CCA900-4F94-5940-6666-142A96707830}"/>
          </ac:spMkLst>
        </pc:spChg>
        <pc:spChg chg="del">
          <ac:chgData name="Nick Van Remortel" userId="9d455b10-f934-4b48-8b65-a5ec3d0c8a9a" providerId="ADAL" clId="{686132B0-5BE1-4AD4-A4D8-1113AF6A236A}" dt="2023-11-15T13:50:12.968" v="420" actId="478"/>
          <ac:spMkLst>
            <pc:docMk/>
            <pc:sldMk cId="4233635106" sldId="863"/>
            <ac:spMk id="9" creationId="{E124C4D1-B4AE-0CAE-411F-8F140D5EEE09}"/>
          </ac:spMkLst>
        </pc:spChg>
        <pc:spChg chg="del">
          <ac:chgData name="Nick Van Remortel" userId="9d455b10-f934-4b48-8b65-a5ec3d0c8a9a" providerId="ADAL" clId="{686132B0-5BE1-4AD4-A4D8-1113AF6A236A}" dt="2023-11-15T13:48:19.378" v="417" actId="478"/>
          <ac:spMkLst>
            <pc:docMk/>
            <pc:sldMk cId="4233635106" sldId="863"/>
            <ac:spMk id="10" creationId="{69699364-9B44-ED35-F0CD-7E6FC38C3536}"/>
          </ac:spMkLst>
        </pc:spChg>
        <pc:spChg chg="add mod">
          <ac:chgData name="Nick Van Remortel" userId="9d455b10-f934-4b48-8b65-a5ec3d0c8a9a" providerId="ADAL" clId="{686132B0-5BE1-4AD4-A4D8-1113AF6A236A}" dt="2023-11-15T14:36:26.199" v="764" actId="1076"/>
          <ac:spMkLst>
            <pc:docMk/>
            <pc:sldMk cId="4233635106" sldId="863"/>
            <ac:spMk id="12" creationId="{A752C417-4778-A6BE-5767-12DEAA9E3934}"/>
          </ac:spMkLst>
        </pc:spChg>
        <pc:spChg chg="del">
          <ac:chgData name="Nick Van Remortel" userId="9d455b10-f934-4b48-8b65-a5ec3d0c8a9a" providerId="ADAL" clId="{686132B0-5BE1-4AD4-A4D8-1113AF6A236A}" dt="2023-11-15T13:48:19.378" v="417" actId="478"/>
          <ac:spMkLst>
            <pc:docMk/>
            <pc:sldMk cId="4233635106" sldId="863"/>
            <ac:spMk id="20" creationId="{292E325E-7A7C-35AE-EB14-9F22F9CF7479}"/>
          </ac:spMkLst>
        </pc:spChg>
        <pc:spChg chg="del">
          <ac:chgData name="Nick Van Remortel" userId="9d455b10-f934-4b48-8b65-a5ec3d0c8a9a" providerId="ADAL" clId="{686132B0-5BE1-4AD4-A4D8-1113AF6A236A}" dt="2023-11-15T13:48:19.378" v="417" actId="478"/>
          <ac:spMkLst>
            <pc:docMk/>
            <pc:sldMk cId="4233635106" sldId="863"/>
            <ac:spMk id="22" creationId="{F1F5135E-C34B-0ED7-0548-EB7D5386F00D}"/>
          </ac:spMkLst>
        </pc:spChg>
        <pc:picChg chg="del">
          <ac:chgData name="Nick Van Remortel" userId="9d455b10-f934-4b48-8b65-a5ec3d0c8a9a" providerId="ADAL" clId="{686132B0-5BE1-4AD4-A4D8-1113AF6A236A}" dt="2023-11-15T13:48:15.208" v="416" actId="478"/>
          <ac:picMkLst>
            <pc:docMk/>
            <pc:sldMk cId="4233635106" sldId="863"/>
            <ac:picMk id="6" creationId="{D7BD96FB-7500-ACDF-C34F-65469C5A8557}"/>
          </ac:picMkLst>
        </pc:picChg>
        <pc:picChg chg="add mod">
          <ac:chgData name="Nick Van Remortel" userId="9d455b10-f934-4b48-8b65-a5ec3d0c8a9a" providerId="ADAL" clId="{686132B0-5BE1-4AD4-A4D8-1113AF6A236A}" dt="2023-11-26T20:00:40.696" v="6220" actId="1076"/>
          <ac:picMkLst>
            <pc:docMk/>
            <pc:sldMk cId="4233635106" sldId="863"/>
            <ac:picMk id="11" creationId="{F2E3FABB-89E5-A408-E3C4-2C316A282C43}"/>
          </ac:picMkLst>
        </pc:picChg>
      </pc:sldChg>
      <pc:sldChg chg="add del">
        <pc:chgData name="Nick Van Remortel" userId="9d455b10-f934-4b48-8b65-a5ec3d0c8a9a" providerId="ADAL" clId="{686132B0-5BE1-4AD4-A4D8-1113AF6A236A}" dt="2023-11-15T13:53:16.548" v="423"/>
        <pc:sldMkLst>
          <pc:docMk/>
          <pc:sldMk cId="707353365" sldId="864"/>
        </pc:sldMkLst>
      </pc:sldChg>
      <pc:sldChg chg="addSp delSp modSp add mod">
        <pc:chgData name="Nick Van Remortel" userId="9d455b10-f934-4b48-8b65-a5ec3d0c8a9a" providerId="ADAL" clId="{686132B0-5BE1-4AD4-A4D8-1113AF6A236A}" dt="2023-11-26T20:38:53.066" v="7080" actId="20577"/>
        <pc:sldMkLst>
          <pc:docMk/>
          <pc:sldMk cId="753427015" sldId="864"/>
        </pc:sldMkLst>
        <pc:spChg chg="mod">
          <ac:chgData name="Nick Van Remortel" userId="9d455b10-f934-4b48-8b65-a5ec3d0c8a9a" providerId="ADAL" clId="{686132B0-5BE1-4AD4-A4D8-1113AF6A236A}" dt="2023-11-26T20:20:49.400" v="6632" actId="1076"/>
          <ac:spMkLst>
            <pc:docMk/>
            <pc:sldMk cId="753427015" sldId="864"/>
            <ac:spMk id="2" creationId="{00000000-0000-0000-0000-000000000000}"/>
          </ac:spMkLst>
        </pc:spChg>
        <pc:spChg chg="mod">
          <ac:chgData name="Nick Van Remortel" userId="9d455b10-f934-4b48-8b65-a5ec3d0c8a9a" providerId="ADAL" clId="{686132B0-5BE1-4AD4-A4D8-1113AF6A236A}" dt="2023-11-26T20:20:41.967" v="6630" actId="1076"/>
          <ac:spMkLst>
            <pc:docMk/>
            <pc:sldMk cId="753427015" sldId="864"/>
            <ac:spMk id="4" creationId="{00000000-0000-0000-0000-000000000000}"/>
          </ac:spMkLst>
        </pc:spChg>
        <pc:spChg chg="add mod">
          <ac:chgData name="Nick Van Remortel" userId="9d455b10-f934-4b48-8b65-a5ec3d0c8a9a" providerId="ADAL" clId="{686132B0-5BE1-4AD4-A4D8-1113AF6A236A}" dt="2023-11-15T15:03:43.167" v="1010" actId="20577"/>
          <ac:spMkLst>
            <pc:docMk/>
            <pc:sldMk cId="753427015" sldId="864"/>
            <ac:spMk id="7" creationId="{5FE2ADAF-350B-F412-88AA-80515792C9DE}"/>
          </ac:spMkLst>
        </pc:spChg>
        <pc:spChg chg="add mod">
          <ac:chgData name="Nick Van Remortel" userId="9d455b10-f934-4b48-8b65-a5ec3d0c8a9a" providerId="ADAL" clId="{686132B0-5BE1-4AD4-A4D8-1113AF6A236A}" dt="2023-11-26T20:27:43.704" v="6735" actId="1076"/>
          <ac:spMkLst>
            <pc:docMk/>
            <pc:sldMk cId="753427015" sldId="864"/>
            <ac:spMk id="10" creationId="{7EC0467B-AF0B-FA39-52A8-620D941B02F2}"/>
          </ac:spMkLst>
        </pc:spChg>
        <pc:spChg chg="add mod">
          <ac:chgData name="Nick Van Remortel" userId="9d455b10-f934-4b48-8b65-a5ec3d0c8a9a" providerId="ADAL" clId="{686132B0-5BE1-4AD4-A4D8-1113AF6A236A}" dt="2023-11-26T20:22:17.011" v="6670" actId="1076"/>
          <ac:spMkLst>
            <pc:docMk/>
            <pc:sldMk cId="753427015" sldId="864"/>
            <ac:spMk id="11" creationId="{ADFC0631-B90A-DDDB-B8EB-1F5F9833AEA6}"/>
          </ac:spMkLst>
        </pc:spChg>
        <pc:spChg chg="add mod">
          <ac:chgData name="Nick Van Remortel" userId="9d455b10-f934-4b48-8b65-a5ec3d0c8a9a" providerId="ADAL" clId="{686132B0-5BE1-4AD4-A4D8-1113AF6A236A}" dt="2023-11-26T20:27:51.683" v="6737" actId="1076"/>
          <ac:spMkLst>
            <pc:docMk/>
            <pc:sldMk cId="753427015" sldId="864"/>
            <ac:spMk id="12" creationId="{671FADB2-9933-5DDA-0093-9AF45D03F7A9}"/>
          </ac:spMkLst>
        </pc:spChg>
        <pc:spChg chg="add">
          <ac:chgData name="Nick Van Remortel" userId="9d455b10-f934-4b48-8b65-a5ec3d0c8a9a" providerId="ADAL" clId="{686132B0-5BE1-4AD4-A4D8-1113AF6A236A}" dt="2023-11-15T15:01:45.799" v="928" actId="11529"/>
          <ac:spMkLst>
            <pc:docMk/>
            <pc:sldMk cId="753427015" sldId="864"/>
            <ac:spMk id="13" creationId="{8C7AC0D9-49FE-AC53-9D6C-730D9FAD3EA9}"/>
          </ac:spMkLst>
        </pc:spChg>
        <pc:spChg chg="add">
          <ac:chgData name="Nick Van Remortel" userId="9d455b10-f934-4b48-8b65-a5ec3d0c8a9a" providerId="ADAL" clId="{686132B0-5BE1-4AD4-A4D8-1113AF6A236A}" dt="2023-11-15T15:03:48.147" v="1011" actId="11529"/>
          <ac:spMkLst>
            <pc:docMk/>
            <pc:sldMk cId="753427015" sldId="864"/>
            <ac:spMk id="14" creationId="{470D44FD-A832-8654-041C-D7EFB6EDBAE7}"/>
          </ac:spMkLst>
        </pc:spChg>
        <pc:spChg chg="add mod">
          <ac:chgData name="Nick Van Remortel" userId="9d455b10-f934-4b48-8b65-a5ec3d0c8a9a" providerId="ADAL" clId="{686132B0-5BE1-4AD4-A4D8-1113AF6A236A}" dt="2023-11-26T20:23:31.057" v="6729" actId="20577"/>
          <ac:spMkLst>
            <pc:docMk/>
            <pc:sldMk cId="753427015" sldId="864"/>
            <ac:spMk id="15" creationId="{B5A77D05-52F2-5CE7-EA5D-6BFF84C3DF91}"/>
          </ac:spMkLst>
        </pc:spChg>
        <pc:spChg chg="add del mod">
          <ac:chgData name="Nick Van Remortel" userId="9d455b10-f934-4b48-8b65-a5ec3d0c8a9a" providerId="ADAL" clId="{686132B0-5BE1-4AD4-A4D8-1113AF6A236A}" dt="2023-11-26T20:27:52.439" v="6739"/>
          <ac:spMkLst>
            <pc:docMk/>
            <pc:sldMk cId="753427015" sldId="864"/>
            <ac:spMk id="18" creationId="{4F3C2798-25F8-85EC-10ED-80B0CA220B17}"/>
          </ac:spMkLst>
        </pc:spChg>
        <pc:spChg chg="add mod">
          <ac:chgData name="Nick Van Remortel" userId="9d455b10-f934-4b48-8b65-a5ec3d0c8a9a" providerId="ADAL" clId="{686132B0-5BE1-4AD4-A4D8-1113AF6A236A}" dt="2023-11-26T20:38:53.066" v="7080" actId="20577"/>
          <ac:spMkLst>
            <pc:docMk/>
            <pc:sldMk cId="753427015" sldId="864"/>
            <ac:spMk id="19" creationId="{F1688361-45C1-E29F-6746-392B7104A7E1}"/>
          </ac:spMkLst>
        </pc:spChg>
        <pc:spChg chg="add mod">
          <ac:chgData name="Nick Van Remortel" userId="9d455b10-f934-4b48-8b65-a5ec3d0c8a9a" providerId="ADAL" clId="{686132B0-5BE1-4AD4-A4D8-1113AF6A236A}" dt="2023-11-26T20:32:19.615" v="6925" actId="1076"/>
          <ac:spMkLst>
            <pc:docMk/>
            <pc:sldMk cId="753427015" sldId="864"/>
            <ac:spMk id="20" creationId="{4C75FC3B-6C05-51CE-9021-259E9D9D8897}"/>
          </ac:spMkLst>
        </pc:spChg>
        <pc:spChg chg="mod">
          <ac:chgData name="Nick Van Remortel" userId="9d455b10-f934-4b48-8b65-a5ec3d0c8a9a" providerId="ADAL" clId="{686132B0-5BE1-4AD4-A4D8-1113AF6A236A}" dt="2023-11-26T20:20:44.182" v="6631" actId="1076"/>
          <ac:spMkLst>
            <pc:docMk/>
            <pc:sldMk cId="753427015" sldId="864"/>
            <ac:spMk id="21" creationId="{C3DF5CD9-FDCC-5E59-C2C3-26724883E76B}"/>
          </ac:spMkLst>
        </pc:spChg>
        <pc:picChg chg="add del mod">
          <ac:chgData name="Nick Van Remortel" userId="9d455b10-f934-4b48-8b65-a5ec3d0c8a9a" providerId="ADAL" clId="{686132B0-5BE1-4AD4-A4D8-1113AF6A236A}" dt="2023-11-26T20:20:27.474" v="6626" actId="478"/>
          <ac:picMkLst>
            <pc:docMk/>
            <pc:sldMk cId="753427015" sldId="864"/>
            <ac:picMk id="6" creationId="{43B11D17-27FC-75D2-B9BC-10A4AD9FD3DC}"/>
          </ac:picMkLst>
        </pc:picChg>
        <pc:picChg chg="add mod ord">
          <ac:chgData name="Nick Van Remortel" userId="9d455b10-f934-4b48-8b65-a5ec3d0c8a9a" providerId="ADAL" clId="{686132B0-5BE1-4AD4-A4D8-1113AF6A236A}" dt="2023-11-26T20:20:38.908" v="6629" actId="1076"/>
          <ac:picMkLst>
            <pc:docMk/>
            <pc:sldMk cId="753427015" sldId="864"/>
            <ac:picMk id="8" creationId="{DAEA3F36-61DC-C278-824E-E8A30D7299DA}"/>
          </ac:picMkLst>
        </pc:picChg>
        <pc:picChg chg="add del mod">
          <ac:chgData name="Nick Van Remortel" userId="9d455b10-f934-4b48-8b65-a5ec3d0c8a9a" providerId="ADAL" clId="{686132B0-5BE1-4AD4-A4D8-1113AF6A236A}" dt="2023-11-26T20:27:32.421" v="6731" actId="478"/>
          <ac:picMkLst>
            <pc:docMk/>
            <pc:sldMk cId="753427015" sldId="864"/>
            <ac:picMk id="9" creationId="{0E552287-EBEB-25BF-1DF2-6D19EA04F419}"/>
          </ac:picMkLst>
        </pc:picChg>
        <pc:picChg chg="del">
          <ac:chgData name="Nick Van Remortel" userId="9d455b10-f934-4b48-8b65-a5ec3d0c8a9a" providerId="ADAL" clId="{686132B0-5BE1-4AD4-A4D8-1113AF6A236A}" dt="2023-11-15T13:53:23.089" v="425" actId="478"/>
          <ac:picMkLst>
            <pc:docMk/>
            <pc:sldMk cId="753427015" sldId="864"/>
            <ac:picMk id="11" creationId="{F2E3FABB-89E5-A408-E3C4-2C316A282C43}"/>
          </ac:picMkLst>
        </pc:picChg>
        <pc:picChg chg="add mod">
          <ac:chgData name="Nick Van Remortel" userId="9d455b10-f934-4b48-8b65-a5ec3d0c8a9a" providerId="ADAL" clId="{686132B0-5BE1-4AD4-A4D8-1113AF6A236A}" dt="2023-11-26T20:27:39.824" v="6734" actId="1076"/>
          <ac:picMkLst>
            <pc:docMk/>
            <pc:sldMk cId="753427015" sldId="864"/>
            <ac:picMk id="17" creationId="{418C8A9F-C974-80A8-02C7-76CA0A0719D5}"/>
          </ac:picMkLst>
        </pc:picChg>
      </pc:sldChg>
      <pc:sldChg chg="addSp delSp modSp add mod">
        <pc:chgData name="Nick Van Remortel" userId="9d455b10-f934-4b48-8b65-a5ec3d0c8a9a" providerId="ADAL" clId="{686132B0-5BE1-4AD4-A4D8-1113AF6A236A}" dt="2023-11-26T21:00:44.799" v="7717" actId="1076"/>
        <pc:sldMkLst>
          <pc:docMk/>
          <pc:sldMk cId="3809133286" sldId="865"/>
        </pc:sldMkLst>
        <pc:spChg chg="mod">
          <ac:chgData name="Nick Van Remortel" userId="9d455b10-f934-4b48-8b65-a5ec3d0c8a9a" providerId="ADAL" clId="{686132B0-5BE1-4AD4-A4D8-1113AF6A236A}" dt="2023-11-15T15:34:13.577" v="1209" actId="20577"/>
          <ac:spMkLst>
            <pc:docMk/>
            <pc:sldMk cId="3809133286" sldId="865"/>
            <ac:spMk id="2" creationId="{00000000-0000-0000-0000-000000000000}"/>
          </ac:spMkLst>
        </pc:spChg>
        <pc:spChg chg="del">
          <ac:chgData name="Nick Van Remortel" userId="9d455b10-f934-4b48-8b65-a5ec3d0c8a9a" providerId="ADAL" clId="{686132B0-5BE1-4AD4-A4D8-1113AF6A236A}" dt="2023-11-26T20:59:32.381" v="7633" actId="478"/>
          <ac:spMkLst>
            <pc:docMk/>
            <pc:sldMk cId="3809133286" sldId="865"/>
            <ac:spMk id="4" creationId="{00000000-0000-0000-0000-000000000000}"/>
          </ac:spMkLst>
        </pc:spChg>
        <pc:spChg chg="add mod">
          <ac:chgData name="Nick Van Remortel" userId="9d455b10-f934-4b48-8b65-a5ec3d0c8a9a" providerId="ADAL" clId="{686132B0-5BE1-4AD4-A4D8-1113AF6A236A}" dt="2023-11-26T20:53:42.241" v="7538" actId="20577"/>
          <ac:spMkLst>
            <pc:docMk/>
            <pc:sldMk cId="3809133286" sldId="865"/>
            <ac:spMk id="8" creationId="{4FC2C8F3-962E-D890-7A4C-13A37E0AF683}"/>
          </ac:spMkLst>
        </pc:spChg>
        <pc:spChg chg="add mod">
          <ac:chgData name="Nick Van Remortel" userId="9d455b10-f934-4b48-8b65-a5ec3d0c8a9a" providerId="ADAL" clId="{686132B0-5BE1-4AD4-A4D8-1113AF6A236A}" dt="2023-11-26T20:51:58.491" v="7478" actId="20577"/>
          <ac:spMkLst>
            <pc:docMk/>
            <pc:sldMk cId="3809133286" sldId="865"/>
            <ac:spMk id="9" creationId="{94C27F58-8A56-3125-E0B8-F7588E8D24C0}"/>
          </ac:spMkLst>
        </pc:spChg>
        <pc:spChg chg="add del mod">
          <ac:chgData name="Nick Van Remortel" userId="9d455b10-f934-4b48-8b65-a5ec3d0c8a9a" providerId="ADAL" clId="{686132B0-5BE1-4AD4-A4D8-1113AF6A236A}" dt="2023-11-26T20:50:27.559" v="7448"/>
          <ac:spMkLst>
            <pc:docMk/>
            <pc:sldMk cId="3809133286" sldId="865"/>
            <ac:spMk id="10" creationId="{A56BBE38-D1DF-3D06-FAF6-30A7C5CC0E32}"/>
          </ac:spMkLst>
        </pc:spChg>
        <pc:spChg chg="add mod">
          <ac:chgData name="Nick Van Remortel" userId="9d455b10-f934-4b48-8b65-a5ec3d0c8a9a" providerId="ADAL" clId="{686132B0-5BE1-4AD4-A4D8-1113AF6A236A}" dt="2023-11-26T20:51:39.415" v="7470" actId="207"/>
          <ac:spMkLst>
            <pc:docMk/>
            <pc:sldMk cId="3809133286" sldId="865"/>
            <ac:spMk id="12" creationId="{9B742100-76CB-A182-ED34-3F43DBB279A1}"/>
          </ac:spMkLst>
        </pc:spChg>
        <pc:spChg chg="add mod">
          <ac:chgData name="Nick Van Remortel" userId="9d455b10-f934-4b48-8b65-a5ec3d0c8a9a" providerId="ADAL" clId="{686132B0-5BE1-4AD4-A4D8-1113AF6A236A}" dt="2023-11-26T20:51:24.009" v="7468" actId="207"/>
          <ac:spMkLst>
            <pc:docMk/>
            <pc:sldMk cId="3809133286" sldId="865"/>
            <ac:spMk id="14" creationId="{307EF686-D7F9-3B2F-F1EC-07A13820EBBF}"/>
          </ac:spMkLst>
        </pc:spChg>
        <pc:spChg chg="add mod">
          <ac:chgData name="Nick Van Remortel" userId="9d455b10-f934-4b48-8b65-a5ec3d0c8a9a" providerId="ADAL" clId="{686132B0-5BE1-4AD4-A4D8-1113AF6A236A}" dt="2023-11-26T20:52:17.793" v="7488" actId="207"/>
          <ac:spMkLst>
            <pc:docMk/>
            <pc:sldMk cId="3809133286" sldId="865"/>
            <ac:spMk id="15" creationId="{E35160DE-7869-2435-7472-ADE0519A3B53}"/>
          </ac:spMkLst>
        </pc:spChg>
        <pc:spChg chg="add mod">
          <ac:chgData name="Nick Van Remortel" userId="9d455b10-f934-4b48-8b65-a5ec3d0c8a9a" providerId="ADAL" clId="{686132B0-5BE1-4AD4-A4D8-1113AF6A236A}" dt="2023-11-26T20:52:52.639" v="7496" actId="207"/>
          <ac:spMkLst>
            <pc:docMk/>
            <pc:sldMk cId="3809133286" sldId="865"/>
            <ac:spMk id="16" creationId="{5FAB709C-E241-E124-7DB0-968083883243}"/>
          </ac:spMkLst>
        </pc:spChg>
        <pc:spChg chg="add mod">
          <ac:chgData name="Nick Van Remortel" userId="9d455b10-f934-4b48-8b65-a5ec3d0c8a9a" providerId="ADAL" clId="{686132B0-5BE1-4AD4-A4D8-1113AF6A236A}" dt="2023-11-26T21:00:44.799" v="7717" actId="1076"/>
          <ac:spMkLst>
            <pc:docMk/>
            <pc:sldMk cId="3809133286" sldId="865"/>
            <ac:spMk id="19" creationId="{598F9787-06B4-945E-0B7C-E213343A9D85}"/>
          </ac:spMkLst>
        </pc:spChg>
        <pc:picChg chg="add del mod">
          <ac:chgData name="Nick Van Remortel" userId="9d455b10-f934-4b48-8b65-a5ec3d0c8a9a" providerId="ADAL" clId="{686132B0-5BE1-4AD4-A4D8-1113AF6A236A}" dt="2023-11-26T20:43:31.905" v="7082" actId="478"/>
          <ac:picMkLst>
            <pc:docMk/>
            <pc:sldMk cId="3809133286" sldId="865"/>
            <ac:picMk id="6" creationId="{98207DD3-A8B8-28C0-59E2-B3B316D7CCE1}"/>
          </ac:picMkLst>
        </pc:picChg>
        <pc:picChg chg="add mod">
          <ac:chgData name="Nick Van Remortel" userId="9d455b10-f934-4b48-8b65-a5ec3d0c8a9a" providerId="ADAL" clId="{686132B0-5BE1-4AD4-A4D8-1113AF6A236A}" dt="2023-11-26T20:43:53.322" v="7087" actId="1076"/>
          <ac:picMkLst>
            <pc:docMk/>
            <pc:sldMk cId="3809133286" sldId="865"/>
            <ac:picMk id="7" creationId="{43324E30-31E6-6221-6B13-0B687D86344D}"/>
          </ac:picMkLst>
        </pc:picChg>
        <pc:picChg chg="del">
          <ac:chgData name="Nick Van Remortel" userId="9d455b10-f934-4b48-8b65-a5ec3d0c8a9a" providerId="ADAL" clId="{686132B0-5BE1-4AD4-A4D8-1113AF6A236A}" dt="2023-11-15T15:16:06.894" v="1026" actId="478"/>
          <ac:picMkLst>
            <pc:docMk/>
            <pc:sldMk cId="3809133286" sldId="865"/>
            <ac:picMk id="7" creationId="{909A42B7-E497-609A-B67D-DD089858E6E3}"/>
          </ac:picMkLst>
        </pc:picChg>
        <pc:picChg chg="add del mod">
          <ac:chgData name="Nick Van Remortel" userId="9d455b10-f934-4b48-8b65-a5ec3d0c8a9a" providerId="ADAL" clId="{686132B0-5BE1-4AD4-A4D8-1113AF6A236A}" dt="2023-11-15T15:33:52.517" v="1201" actId="478"/>
          <ac:picMkLst>
            <pc:docMk/>
            <pc:sldMk cId="3809133286" sldId="865"/>
            <ac:picMk id="9" creationId="{262ECC4A-A70F-A17C-9A4B-6ED9E89E2BD0}"/>
          </ac:picMkLst>
        </pc:picChg>
        <pc:picChg chg="add del mod">
          <ac:chgData name="Nick Van Remortel" userId="9d455b10-f934-4b48-8b65-a5ec3d0c8a9a" providerId="ADAL" clId="{686132B0-5BE1-4AD4-A4D8-1113AF6A236A}" dt="2023-11-26T20:50:27.558" v="7446" actId="478"/>
          <ac:picMkLst>
            <pc:docMk/>
            <pc:sldMk cId="3809133286" sldId="865"/>
            <ac:picMk id="11" creationId="{5C2CF50F-F0D8-5DB5-D36C-37C3AEC586BD}"/>
          </ac:picMkLst>
        </pc:picChg>
        <pc:picChg chg="add del mod">
          <ac:chgData name="Nick Van Remortel" userId="9d455b10-f934-4b48-8b65-a5ec3d0c8a9a" providerId="ADAL" clId="{686132B0-5BE1-4AD4-A4D8-1113AF6A236A}" dt="2023-11-26T20:56:47.669" v="7540" actId="478"/>
          <ac:picMkLst>
            <pc:docMk/>
            <pc:sldMk cId="3809133286" sldId="865"/>
            <ac:picMk id="13" creationId="{A650E74B-77B3-B8CD-54F5-CE7694CD16DA}"/>
          </ac:picMkLst>
        </pc:picChg>
        <pc:picChg chg="add mod">
          <ac:chgData name="Nick Van Remortel" userId="9d455b10-f934-4b48-8b65-a5ec3d0c8a9a" providerId="ADAL" clId="{686132B0-5BE1-4AD4-A4D8-1113AF6A236A}" dt="2023-11-26T20:59:43.829" v="7637" actId="14100"/>
          <ac:picMkLst>
            <pc:docMk/>
            <pc:sldMk cId="3809133286" sldId="865"/>
            <ac:picMk id="18" creationId="{8B8FE2B4-D72D-5933-8703-8D578E5AF5D7}"/>
          </ac:picMkLst>
        </pc:picChg>
        <pc:picChg chg="add mod">
          <ac:chgData name="Nick Van Remortel" userId="9d455b10-f934-4b48-8b65-a5ec3d0c8a9a" providerId="ADAL" clId="{686132B0-5BE1-4AD4-A4D8-1113AF6A236A}" dt="2023-11-26T20:59:37.597" v="7635" actId="1076"/>
          <ac:picMkLst>
            <pc:docMk/>
            <pc:sldMk cId="3809133286" sldId="865"/>
            <ac:picMk id="22" creationId="{CFC65876-EFFE-893E-79F4-FD0D04BED6D2}"/>
          </ac:picMkLst>
        </pc:picChg>
      </pc:sldChg>
      <pc:sldChg chg="addSp delSp modSp add mod">
        <pc:chgData name="Nick Van Remortel" userId="9d455b10-f934-4b48-8b65-a5ec3d0c8a9a" providerId="ADAL" clId="{686132B0-5BE1-4AD4-A4D8-1113AF6A236A}" dt="2023-11-26T21:18:13.125" v="8376" actId="20577"/>
        <pc:sldMkLst>
          <pc:docMk/>
          <pc:sldMk cId="910775630" sldId="866"/>
        </pc:sldMkLst>
        <pc:spChg chg="mod">
          <ac:chgData name="Nick Van Remortel" userId="9d455b10-f934-4b48-8b65-a5ec3d0c8a9a" providerId="ADAL" clId="{686132B0-5BE1-4AD4-A4D8-1113AF6A236A}" dt="2023-11-26T21:02:18.702" v="7782" actId="20577"/>
          <ac:spMkLst>
            <pc:docMk/>
            <pc:sldMk cId="910775630" sldId="866"/>
            <ac:spMk id="2" creationId="{00000000-0000-0000-0000-000000000000}"/>
          </ac:spMkLst>
        </pc:spChg>
        <pc:spChg chg="del">
          <ac:chgData name="Nick Van Remortel" userId="9d455b10-f934-4b48-8b65-a5ec3d0c8a9a" providerId="ADAL" clId="{686132B0-5BE1-4AD4-A4D8-1113AF6A236A}" dt="2023-11-26T21:04:31.504" v="7788" actId="478"/>
          <ac:spMkLst>
            <pc:docMk/>
            <pc:sldMk cId="910775630" sldId="866"/>
            <ac:spMk id="4" creationId="{00000000-0000-0000-0000-000000000000}"/>
          </ac:spMkLst>
        </pc:spChg>
        <pc:spChg chg="add del">
          <ac:chgData name="Nick Van Remortel" userId="9d455b10-f934-4b48-8b65-a5ec3d0c8a9a" providerId="ADAL" clId="{686132B0-5BE1-4AD4-A4D8-1113AF6A236A}" dt="2023-11-15T16:01:39.103" v="1330" actId="478"/>
          <ac:spMkLst>
            <pc:docMk/>
            <pc:sldMk cId="910775630" sldId="866"/>
            <ac:spMk id="14" creationId="{3EC513D7-817B-F8C8-1E77-A943ED0538E0}"/>
          </ac:spMkLst>
        </pc:spChg>
        <pc:spChg chg="add mod">
          <ac:chgData name="Nick Van Remortel" userId="9d455b10-f934-4b48-8b65-a5ec3d0c8a9a" providerId="ADAL" clId="{686132B0-5BE1-4AD4-A4D8-1113AF6A236A}" dt="2023-11-15T16:03:35.547" v="1383" actId="1037"/>
          <ac:spMkLst>
            <pc:docMk/>
            <pc:sldMk cId="910775630" sldId="866"/>
            <ac:spMk id="15" creationId="{5698386A-081E-2D68-E42A-E6EE8AC4876B}"/>
          </ac:spMkLst>
        </pc:spChg>
        <pc:spChg chg="add mod">
          <ac:chgData name="Nick Van Remortel" userId="9d455b10-f934-4b48-8b65-a5ec3d0c8a9a" providerId="ADAL" clId="{686132B0-5BE1-4AD4-A4D8-1113AF6A236A}" dt="2023-11-15T16:03:55.690" v="1392" actId="1076"/>
          <ac:spMkLst>
            <pc:docMk/>
            <pc:sldMk cId="910775630" sldId="866"/>
            <ac:spMk id="16" creationId="{49B9056A-3E24-887F-BBC8-53448C092D9D}"/>
          </ac:spMkLst>
        </pc:spChg>
        <pc:spChg chg="add mod">
          <ac:chgData name="Nick Van Remortel" userId="9d455b10-f934-4b48-8b65-a5ec3d0c8a9a" providerId="ADAL" clId="{686132B0-5BE1-4AD4-A4D8-1113AF6A236A}" dt="2023-11-15T16:03:49.901" v="1391" actId="1037"/>
          <ac:spMkLst>
            <pc:docMk/>
            <pc:sldMk cId="910775630" sldId="866"/>
            <ac:spMk id="17" creationId="{50D63622-01F6-A27F-A6D4-EC4A1A32DF57}"/>
          </ac:spMkLst>
        </pc:spChg>
        <pc:spChg chg="add mod">
          <ac:chgData name="Nick Van Remortel" userId="9d455b10-f934-4b48-8b65-a5ec3d0c8a9a" providerId="ADAL" clId="{686132B0-5BE1-4AD4-A4D8-1113AF6A236A}" dt="2023-11-15T16:09:31.477" v="1461" actId="20577"/>
          <ac:spMkLst>
            <pc:docMk/>
            <pc:sldMk cId="910775630" sldId="866"/>
            <ac:spMk id="18" creationId="{B9DE4E1F-C86B-E9C7-6C4D-211B847EFFC9}"/>
          </ac:spMkLst>
        </pc:spChg>
        <pc:spChg chg="add mod">
          <ac:chgData name="Nick Van Remortel" userId="9d455b10-f934-4b48-8b65-a5ec3d0c8a9a" providerId="ADAL" clId="{686132B0-5BE1-4AD4-A4D8-1113AF6A236A}" dt="2023-11-15T16:04:59.249" v="1425" actId="207"/>
          <ac:spMkLst>
            <pc:docMk/>
            <pc:sldMk cId="910775630" sldId="866"/>
            <ac:spMk id="19" creationId="{ACB67898-D266-B86E-2666-25ACECA288C6}"/>
          </ac:spMkLst>
        </pc:spChg>
        <pc:spChg chg="add">
          <ac:chgData name="Nick Van Remortel" userId="9d455b10-f934-4b48-8b65-a5ec3d0c8a9a" providerId="ADAL" clId="{686132B0-5BE1-4AD4-A4D8-1113AF6A236A}" dt="2023-11-15T16:05:24.737" v="1426" actId="11529"/>
          <ac:spMkLst>
            <pc:docMk/>
            <pc:sldMk cId="910775630" sldId="866"/>
            <ac:spMk id="20" creationId="{B3F0D7FC-074A-C09E-FB55-6D909FA90CA3}"/>
          </ac:spMkLst>
        </pc:spChg>
        <pc:spChg chg="add mod">
          <ac:chgData name="Nick Van Remortel" userId="9d455b10-f934-4b48-8b65-a5ec3d0c8a9a" providerId="ADAL" clId="{686132B0-5BE1-4AD4-A4D8-1113AF6A236A}" dt="2023-11-26T21:15:38.914" v="8342" actId="12"/>
          <ac:spMkLst>
            <pc:docMk/>
            <pc:sldMk cId="910775630" sldId="866"/>
            <ac:spMk id="25" creationId="{7E0981AD-5AFB-8173-A15C-5E62D30D9844}"/>
          </ac:spMkLst>
        </pc:spChg>
        <pc:spChg chg="add mod">
          <ac:chgData name="Nick Van Remortel" userId="9d455b10-f934-4b48-8b65-a5ec3d0c8a9a" providerId="ADAL" clId="{686132B0-5BE1-4AD4-A4D8-1113AF6A236A}" dt="2023-11-26T21:10:25.233" v="8047" actId="207"/>
          <ac:spMkLst>
            <pc:docMk/>
            <pc:sldMk cId="910775630" sldId="866"/>
            <ac:spMk id="29" creationId="{BBEF3173-5BB0-0C44-4C03-9BC6C87825CA}"/>
          </ac:spMkLst>
        </pc:spChg>
        <pc:spChg chg="add mod">
          <ac:chgData name="Nick Van Remortel" userId="9d455b10-f934-4b48-8b65-a5ec3d0c8a9a" providerId="ADAL" clId="{686132B0-5BE1-4AD4-A4D8-1113AF6A236A}" dt="2023-11-26T21:10:42.220" v="8057" actId="207"/>
          <ac:spMkLst>
            <pc:docMk/>
            <pc:sldMk cId="910775630" sldId="866"/>
            <ac:spMk id="30" creationId="{0AE3308A-A689-B946-7525-C199B6AD76B4}"/>
          </ac:spMkLst>
        </pc:spChg>
        <pc:spChg chg="add mod">
          <ac:chgData name="Nick Van Remortel" userId="9d455b10-f934-4b48-8b65-a5ec3d0c8a9a" providerId="ADAL" clId="{686132B0-5BE1-4AD4-A4D8-1113AF6A236A}" dt="2023-11-26T21:11:49.058" v="8074" actId="20577"/>
          <ac:spMkLst>
            <pc:docMk/>
            <pc:sldMk cId="910775630" sldId="866"/>
            <ac:spMk id="34" creationId="{5F622163-A5DA-65B1-7B7B-1C1EE6B8A03E}"/>
          </ac:spMkLst>
        </pc:spChg>
        <pc:spChg chg="add mod">
          <ac:chgData name="Nick Van Remortel" userId="9d455b10-f934-4b48-8b65-a5ec3d0c8a9a" providerId="ADAL" clId="{686132B0-5BE1-4AD4-A4D8-1113AF6A236A}" dt="2023-11-26T21:18:13.125" v="8376" actId="20577"/>
          <ac:spMkLst>
            <pc:docMk/>
            <pc:sldMk cId="910775630" sldId="866"/>
            <ac:spMk id="35" creationId="{6CA3F52A-083E-C739-40C9-369FB404EFCD}"/>
          </ac:spMkLst>
        </pc:spChg>
        <pc:grpChg chg="add mod">
          <ac:chgData name="Nick Van Remortel" userId="9d455b10-f934-4b48-8b65-a5ec3d0c8a9a" providerId="ADAL" clId="{686132B0-5BE1-4AD4-A4D8-1113AF6A236A}" dt="2023-11-26T21:06:56.281" v="7806" actId="164"/>
          <ac:grpSpMkLst>
            <pc:docMk/>
            <pc:sldMk cId="910775630" sldId="866"/>
            <ac:grpSpMk id="24" creationId="{5D3B162B-E797-FBD6-DA06-0152E7ED279D}"/>
          </ac:grpSpMkLst>
        </pc:grpChg>
        <pc:grpChg chg="add mod">
          <ac:chgData name="Nick Van Remortel" userId="9d455b10-f934-4b48-8b65-a5ec3d0c8a9a" providerId="ADAL" clId="{686132B0-5BE1-4AD4-A4D8-1113AF6A236A}" dt="2023-11-26T21:09:57.214" v="8032" actId="1037"/>
          <ac:grpSpMkLst>
            <pc:docMk/>
            <pc:sldMk cId="910775630" sldId="866"/>
            <ac:grpSpMk id="26" creationId="{B5244B78-819C-C960-DCF9-4366A478F4F4}"/>
          </ac:grpSpMkLst>
        </pc:grpChg>
        <pc:grpChg chg="add mod">
          <ac:chgData name="Nick Van Remortel" userId="9d455b10-f934-4b48-8b65-a5ec3d0c8a9a" providerId="ADAL" clId="{686132B0-5BE1-4AD4-A4D8-1113AF6A236A}" dt="2023-11-26T21:11:31.623" v="8059" actId="1076"/>
          <ac:grpSpMkLst>
            <pc:docMk/>
            <pc:sldMk cId="910775630" sldId="866"/>
            <ac:grpSpMk id="31" creationId="{5E79544B-6690-31E1-2CA0-F894BD916999}"/>
          </ac:grpSpMkLst>
        </pc:grpChg>
        <pc:picChg chg="add mod">
          <ac:chgData name="Nick Van Remortel" userId="9d455b10-f934-4b48-8b65-a5ec3d0c8a9a" providerId="ADAL" clId="{686132B0-5BE1-4AD4-A4D8-1113AF6A236A}" dt="2023-11-26T21:05:22.646" v="7795" actId="14100"/>
          <ac:picMkLst>
            <pc:docMk/>
            <pc:sldMk cId="910775630" sldId="866"/>
            <ac:picMk id="6" creationId="{23A899D6-72EC-1C97-ADC3-8C25EBE57FEA}"/>
          </ac:picMkLst>
        </pc:picChg>
        <pc:picChg chg="del">
          <ac:chgData name="Nick Van Remortel" userId="9d455b10-f934-4b48-8b65-a5ec3d0c8a9a" providerId="ADAL" clId="{686132B0-5BE1-4AD4-A4D8-1113AF6A236A}" dt="2023-11-15T15:23:56.815" v="1095" actId="478"/>
          <ac:picMkLst>
            <pc:docMk/>
            <pc:sldMk cId="910775630" sldId="866"/>
            <ac:picMk id="6" creationId="{98207DD3-A8B8-28C0-59E2-B3B316D7CCE1}"/>
          </ac:picMkLst>
        </pc:picChg>
        <pc:picChg chg="add del mod modCrop">
          <ac:chgData name="Nick Van Remortel" userId="9d455b10-f934-4b48-8b65-a5ec3d0c8a9a" providerId="ADAL" clId="{686132B0-5BE1-4AD4-A4D8-1113AF6A236A}" dt="2023-11-15T15:42:55.116" v="1250" actId="21"/>
          <ac:picMkLst>
            <pc:docMk/>
            <pc:sldMk cId="910775630" sldId="866"/>
            <ac:picMk id="7" creationId="{FFDAD6E9-8847-B7C9-ADCC-2B2E60351D4A}"/>
          </ac:picMkLst>
        </pc:picChg>
        <pc:picChg chg="add mod">
          <ac:chgData name="Nick Van Remortel" userId="9d455b10-f934-4b48-8b65-a5ec3d0c8a9a" providerId="ADAL" clId="{686132B0-5BE1-4AD4-A4D8-1113AF6A236A}" dt="2023-11-26T21:05:34.370" v="7799" actId="1076"/>
          <ac:picMkLst>
            <pc:docMk/>
            <pc:sldMk cId="910775630" sldId="866"/>
            <ac:picMk id="8" creationId="{15DBBD22-9DA1-0B79-6C23-B266AA3CDA9E}"/>
          </ac:picMkLst>
        </pc:picChg>
        <pc:picChg chg="del">
          <ac:chgData name="Nick Van Remortel" userId="9d455b10-f934-4b48-8b65-a5ec3d0c8a9a" providerId="ADAL" clId="{686132B0-5BE1-4AD4-A4D8-1113AF6A236A}" dt="2023-11-15T15:23:57.746" v="1096" actId="478"/>
          <ac:picMkLst>
            <pc:docMk/>
            <pc:sldMk cId="910775630" sldId="866"/>
            <ac:picMk id="9" creationId="{262ECC4A-A70F-A17C-9A4B-6ED9E89E2BD0}"/>
          </ac:picMkLst>
        </pc:picChg>
        <pc:picChg chg="add del mod">
          <ac:chgData name="Nick Van Remortel" userId="9d455b10-f934-4b48-8b65-a5ec3d0c8a9a" providerId="ADAL" clId="{686132B0-5BE1-4AD4-A4D8-1113AF6A236A}" dt="2023-11-26T21:04:23.003" v="7784" actId="478"/>
          <ac:picMkLst>
            <pc:docMk/>
            <pc:sldMk cId="910775630" sldId="866"/>
            <ac:picMk id="10" creationId="{CA1C0A92-3832-ABCB-44AF-E19151A63C7D}"/>
          </ac:picMkLst>
        </pc:picChg>
        <pc:picChg chg="add del mod">
          <ac:chgData name="Nick Van Remortel" userId="9d455b10-f934-4b48-8b65-a5ec3d0c8a9a" providerId="ADAL" clId="{686132B0-5BE1-4AD4-A4D8-1113AF6A236A}" dt="2023-11-26T21:05:11.785" v="7791" actId="478"/>
          <ac:picMkLst>
            <pc:docMk/>
            <pc:sldMk cId="910775630" sldId="866"/>
            <ac:picMk id="11" creationId="{BED6B4AE-D133-C42A-928A-99E469BC0365}"/>
          </ac:picMkLst>
        </pc:picChg>
        <pc:picChg chg="add mod">
          <ac:chgData name="Nick Van Remortel" userId="9d455b10-f934-4b48-8b65-a5ec3d0c8a9a" providerId="ADAL" clId="{686132B0-5BE1-4AD4-A4D8-1113AF6A236A}" dt="2023-11-15T16:04:32.444" v="1421" actId="1076"/>
          <ac:picMkLst>
            <pc:docMk/>
            <pc:sldMk cId="910775630" sldId="866"/>
            <ac:picMk id="13" creationId="{124D7393-46C0-1DBC-7078-79C3438523FE}"/>
          </ac:picMkLst>
        </pc:picChg>
        <pc:picChg chg="add mod">
          <ac:chgData name="Nick Van Remortel" userId="9d455b10-f934-4b48-8b65-a5ec3d0c8a9a" providerId="ADAL" clId="{686132B0-5BE1-4AD4-A4D8-1113AF6A236A}" dt="2023-11-15T16:06:43.482" v="1433" actId="1076"/>
          <ac:picMkLst>
            <pc:docMk/>
            <pc:sldMk cId="910775630" sldId="866"/>
            <ac:picMk id="23" creationId="{74E9862A-BFC5-3E44-3D99-6E5BFE2FA83C}"/>
          </ac:picMkLst>
        </pc:picChg>
        <pc:cxnChg chg="add mod">
          <ac:chgData name="Nick Van Remortel" userId="9d455b10-f934-4b48-8b65-a5ec3d0c8a9a" providerId="ADAL" clId="{686132B0-5BE1-4AD4-A4D8-1113AF6A236A}" dt="2023-11-26T21:06:56.281" v="7806" actId="164"/>
          <ac:cxnSpMkLst>
            <pc:docMk/>
            <pc:sldMk cId="910775630" sldId="866"/>
            <ac:cxnSpMk id="12" creationId="{1A43B3B9-E9AE-1B72-24C5-89F0F8518F38}"/>
          </ac:cxnSpMkLst>
        </pc:cxnChg>
        <pc:cxnChg chg="add mod">
          <ac:chgData name="Nick Van Remortel" userId="9d455b10-f934-4b48-8b65-a5ec3d0c8a9a" providerId="ADAL" clId="{686132B0-5BE1-4AD4-A4D8-1113AF6A236A}" dt="2023-11-26T21:06:56.281" v="7806" actId="164"/>
          <ac:cxnSpMkLst>
            <pc:docMk/>
            <pc:sldMk cId="910775630" sldId="866"/>
            <ac:cxnSpMk id="22" creationId="{12B567E4-D6F6-4219-DF71-F7BF0EFF2552}"/>
          </ac:cxnSpMkLst>
        </pc:cxnChg>
        <pc:cxnChg chg="mod">
          <ac:chgData name="Nick Van Remortel" userId="9d455b10-f934-4b48-8b65-a5ec3d0c8a9a" providerId="ADAL" clId="{686132B0-5BE1-4AD4-A4D8-1113AF6A236A}" dt="2023-11-26T21:10:05.438" v="8033" actId="692"/>
          <ac:cxnSpMkLst>
            <pc:docMk/>
            <pc:sldMk cId="910775630" sldId="866"/>
            <ac:cxnSpMk id="27" creationId="{C9B0E8C4-A302-5A08-5E33-63A4F114F257}"/>
          </ac:cxnSpMkLst>
        </pc:cxnChg>
        <pc:cxnChg chg="mod">
          <ac:chgData name="Nick Van Remortel" userId="9d455b10-f934-4b48-8b65-a5ec3d0c8a9a" providerId="ADAL" clId="{686132B0-5BE1-4AD4-A4D8-1113AF6A236A}" dt="2023-11-26T21:10:05.438" v="8033" actId="692"/>
          <ac:cxnSpMkLst>
            <pc:docMk/>
            <pc:sldMk cId="910775630" sldId="866"/>
            <ac:cxnSpMk id="28" creationId="{7A678C04-6087-560C-19ED-60ADECCFF295}"/>
          </ac:cxnSpMkLst>
        </pc:cxnChg>
        <pc:cxnChg chg="mod">
          <ac:chgData name="Nick Van Remortel" userId="9d455b10-f934-4b48-8b65-a5ec3d0c8a9a" providerId="ADAL" clId="{686132B0-5BE1-4AD4-A4D8-1113AF6A236A}" dt="2023-11-26T21:11:16.715" v="8058"/>
          <ac:cxnSpMkLst>
            <pc:docMk/>
            <pc:sldMk cId="910775630" sldId="866"/>
            <ac:cxnSpMk id="32" creationId="{871AF2A5-209E-5DA6-7C67-70F9CABAC88D}"/>
          </ac:cxnSpMkLst>
        </pc:cxnChg>
        <pc:cxnChg chg="mod">
          <ac:chgData name="Nick Van Remortel" userId="9d455b10-f934-4b48-8b65-a5ec3d0c8a9a" providerId="ADAL" clId="{686132B0-5BE1-4AD4-A4D8-1113AF6A236A}" dt="2023-11-26T21:11:16.715" v="8058"/>
          <ac:cxnSpMkLst>
            <pc:docMk/>
            <pc:sldMk cId="910775630" sldId="866"/>
            <ac:cxnSpMk id="33" creationId="{836A6AFC-6784-6938-3BE3-BFE9DA54D999}"/>
          </ac:cxnSpMkLst>
        </pc:cxnChg>
      </pc:sldChg>
      <pc:sldChg chg="addSp delSp modSp add del mod">
        <pc:chgData name="Nick Van Remortel" userId="9d455b10-f934-4b48-8b65-a5ec3d0c8a9a" providerId="ADAL" clId="{686132B0-5BE1-4AD4-A4D8-1113AF6A236A}" dt="2023-11-26T21:29:38.343" v="9112" actId="20577"/>
        <pc:sldMkLst>
          <pc:docMk/>
          <pc:sldMk cId="1272357075" sldId="867"/>
        </pc:sldMkLst>
        <pc:spChg chg="mod">
          <ac:chgData name="Nick Van Remortel" userId="9d455b10-f934-4b48-8b65-a5ec3d0c8a9a" providerId="ADAL" clId="{686132B0-5BE1-4AD4-A4D8-1113AF6A236A}" dt="2023-11-26T21:19:16.463" v="8420" actId="120"/>
          <ac:spMkLst>
            <pc:docMk/>
            <pc:sldMk cId="1272357075" sldId="867"/>
            <ac:spMk id="2" creationId="{00000000-0000-0000-0000-000000000000}"/>
          </ac:spMkLst>
        </pc:spChg>
        <pc:spChg chg="add mod">
          <ac:chgData name="Nick Van Remortel" userId="9d455b10-f934-4b48-8b65-a5ec3d0c8a9a" providerId="ADAL" clId="{686132B0-5BE1-4AD4-A4D8-1113AF6A236A}" dt="2023-11-26T21:26:44.932" v="8859" actId="20577"/>
          <ac:spMkLst>
            <pc:docMk/>
            <pc:sldMk cId="1272357075" sldId="867"/>
            <ac:spMk id="3" creationId="{FF7C20CD-B6D4-78DD-FCD4-DE859413E71F}"/>
          </ac:spMkLst>
        </pc:spChg>
        <pc:spChg chg="del">
          <ac:chgData name="Nick Van Remortel" userId="9d455b10-f934-4b48-8b65-a5ec3d0c8a9a" providerId="ADAL" clId="{686132B0-5BE1-4AD4-A4D8-1113AF6A236A}" dt="2023-11-26T21:23:40.337" v="8770" actId="478"/>
          <ac:spMkLst>
            <pc:docMk/>
            <pc:sldMk cId="1272357075" sldId="867"/>
            <ac:spMk id="4" creationId="{00000000-0000-0000-0000-000000000000}"/>
          </ac:spMkLst>
        </pc:spChg>
        <pc:spChg chg="add mod">
          <ac:chgData name="Nick Van Remortel" userId="9d455b10-f934-4b48-8b65-a5ec3d0c8a9a" providerId="ADAL" clId="{686132B0-5BE1-4AD4-A4D8-1113AF6A236A}" dt="2023-11-26T21:25:35.507" v="8785" actId="164"/>
          <ac:spMkLst>
            <pc:docMk/>
            <pc:sldMk cId="1272357075" sldId="867"/>
            <ac:spMk id="8" creationId="{5679D73E-C042-B7DE-B458-B1C8444895FF}"/>
          </ac:spMkLst>
        </pc:spChg>
        <pc:spChg chg="add mod">
          <ac:chgData name="Nick Van Remortel" userId="9d455b10-f934-4b48-8b65-a5ec3d0c8a9a" providerId="ADAL" clId="{686132B0-5BE1-4AD4-A4D8-1113AF6A236A}" dt="2023-11-26T21:29:38.343" v="9112" actId="20577"/>
          <ac:spMkLst>
            <pc:docMk/>
            <pc:sldMk cId="1272357075" sldId="867"/>
            <ac:spMk id="11" creationId="{F36FD6B7-CD57-6F22-A17C-23D783FF4E15}"/>
          </ac:spMkLst>
        </pc:spChg>
        <pc:spChg chg="add mod">
          <ac:chgData name="Nick Van Remortel" userId="9d455b10-f934-4b48-8b65-a5ec3d0c8a9a" providerId="ADAL" clId="{686132B0-5BE1-4AD4-A4D8-1113AF6A236A}" dt="2023-11-15T16:13:38.025" v="1486" actId="20577"/>
          <ac:spMkLst>
            <pc:docMk/>
            <pc:sldMk cId="1272357075" sldId="867"/>
            <ac:spMk id="15" creationId="{C04DF20E-0E06-E3BF-FD40-95ED9BC435ED}"/>
          </ac:spMkLst>
        </pc:spChg>
        <pc:grpChg chg="add mod">
          <ac:chgData name="Nick Van Remortel" userId="9d455b10-f934-4b48-8b65-a5ec3d0c8a9a" providerId="ADAL" clId="{686132B0-5BE1-4AD4-A4D8-1113AF6A236A}" dt="2023-11-26T21:25:47.531" v="8786" actId="1076"/>
          <ac:grpSpMkLst>
            <pc:docMk/>
            <pc:sldMk cId="1272357075" sldId="867"/>
            <ac:grpSpMk id="10" creationId="{DD165BF9-A4A3-219C-C1A4-84D47CF055C7}"/>
          </ac:grpSpMkLst>
        </pc:grpChg>
        <pc:picChg chg="add del mod">
          <ac:chgData name="Nick Van Remortel" userId="9d455b10-f934-4b48-8b65-a5ec3d0c8a9a" providerId="ADAL" clId="{686132B0-5BE1-4AD4-A4D8-1113AF6A236A}" dt="2023-11-15T15:43:01.484" v="1252" actId="21"/>
          <ac:picMkLst>
            <pc:docMk/>
            <pc:sldMk cId="1272357075" sldId="867"/>
            <ac:picMk id="6" creationId="{80DDCE4B-038A-611A-C253-1D91326C0135}"/>
          </ac:picMkLst>
        </pc:picChg>
        <pc:picChg chg="add mod">
          <ac:chgData name="Nick Van Remortel" userId="9d455b10-f934-4b48-8b65-a5ec3d0c8a9a" providerId="ADAL" clId="{686132B0-5BE1-4AD4-A4D8-1113AF6A236A}" dt="2023-11-26T21:25:35.507" v="8785" actId="164"/>
          <ac:picMkLst>
            <pc:docMk/>
            <pc:sldMk cId="1272357075" sldId="867"/>
            <ac:picMk id="7" creationId="{57F62A82-9201-C913-21CF-6952C2715241}"/>
          </ac:picMkLst>
        </pc:picChg>
        <pc:picChg chg="del">
          <ac:chgData name="Nick Van Remortel" userId="9d455b10-f934-4b48-8b65-a5ec3d0c8a9a" providerId="ADAL" clId="{686132B0-5BE1-4AD4-A4D8-1113AF6A236A}" dt="2023-11-15T15:39:01.507" v="1232" actId="478"/>
          <ac:picMkLst>
            <pc:docMk/>
            <pc:sldMk cId="1272357075" sldId="867"/>
            <ac:picMk id="7" creationId="{FFDAD6E9-8847-B7C9-ADCC-2B2E60351D4A}"/>
          </ac:picMkLst>
        </pc:picChg>
        <pc:picChg chg="add del mod">
          <ac:chgData name="Nick Van Remortel" userId="9d455b10-f934-4b48-8b65-a5ec3d0c8a9a" providerId="ADAL" clId="{686132B0-5BE1-4AD4-A4D8-1113AF6A236A}" dt="2023-11-15T15:42:50.181" v="1248"/>
          <ac:picMkLst>
            <pc:docMk/>
            <pc:sldMk cId="1272357075" sldId="867"/>
            <ac:picMk id="8" creationId="{9CC7A4E6-DEB9-3499-797D-29FECDD8E664}"/>
          </ac:picMkLst>
        </pc:picChg>
        <pc:picChg chg="add mod modCrop">
          <ac:chgData name="Nick Van Remortel" userId="9d455b10-f934-4b48-8b65-a5ec3d0c8a9a" providerId="ADAL" clId="{686132B0-5BE1-4AD4-A4D8-1113AF6A236A}" dt="2023-11-26T21:23:38.055" v="8769" actId="1076"/>
          <ac:picMkLst>
            <pc:docMk/>
            <pc:sldMk cId="1272357075" sldId="867"/>
            <ac:picMk id="9" creationId="{94F9272B-8761-E4AD-8DCD-0364298A3EA8}"/>
          </ac:picMkLst>
        </pc:picChg>
        <pc:picChg chg="del">
          <ac:chgData name="Nick Van Remortel" userId="9d455b10-f934-4b48-8b65-a5ec3d0c8a9a" providerId="ADAL" clId="{686132B0-5BE1-4AD4-A4D8-1113AF6A236A}" dt="2023-11-15T15:38:59.248" v="1231" actId="478"/>
          <ac:picMkLst>
            <pc:docMk/>
            <pc:sldMk cId="1272357075" sldId="867"/>
            <ac:picMk id="10" creationId="{CA1C0A92-3832-ABCB-44AF-E19151A63C7D}"/>
          </ac:picMkLst>
        </pc:picChg>
        <pc:picChg chg="add del mod">
          <ac:chgData name="Nick Van Remortel" userId="9d455b10-f934-4b48-8b65-a5ec3d0c8a9a" providerId="ADAL" clId="{686132B0-5BE1-4AD4-A4D8-1113AF6A236A}" dt="2023-11-15T16:13:15.918" v="1466" actId="478"/>
          <ac:picMkLst>
            <pc:docMk/>
            <pc:sldMk cId="1272357075" sldId="867"/>
            <ac:picMk id="12" creationId="{9834F713-3BC8-54B7-E45C-BF6C44739078}"/>
          </ac:picMkLst>
        </pc:picChg>
        <pc:picChg chg="add mod">
          <ac:chgData name="Nick Van Remortel" userId="9d455b10-f934-4b48-8b65-a5ec3d0c8a9a" providerId="ADAL" clId="{686132B0-5BE1-4AD4-A4D8-1113AF6A236A}" dt="2023-11-15T16:13:25.320" v="1470" actId="1076"/>
          <ac:picMkLst>
            <pc:docMk/>
            <pc:sldMk cId="1272357075" sldId="867"/>
            <ac:picMk id="14" creationId="{3137D092-1524-2E87-9469-D82068F64A1D}"/>
          </ac:picMkLst>
        </pc:picChg>
        <pc:picChg chg="add del">
          <ac:chgData name="Nick Van Remortel" userId="9d455b10-f934-4b48-8b65-a5ec3d0c8a9a" providerId="ADAL" clId="{686132B0-5BE1-4AD4-A4D8-1113AF6A236A}" dt="2023-11-15T16:18:13.476" v="1491" actId="478"/>
          <ac:picMkLst>
            <pc:docMk/>
            <pc:sldMk cId="1272357075" sldId="867"/>
            <ac:picMk id="17" creationId="{9052990F-62FC-5FB4-9B0A-181E9824DF77}"/>
          </ac:picMkLst>
        </pc:picChg>
        <pc:picChg chg="add del mod">
          <ac:chgData name="Nick Van Remortel" userId="9d455b10-f934-4b48-8b65-a5ec3d0c8a9a" providerId="ADAL" clId="{686132B0-5BE1-4AD4-A4D8-1113AF6A236A}" dt="2023-11-15T16:18:06.951" v="1489" actId="478"/>
          <ac:picMkLst>
            <pc:docMk/>
            <pc:sldMk cId="1272357075" sldId="867"/>
            <ac:picMk id="18" creationId="{5F1AC01B-6390-5458-9DAE-9B8698B6ECC4}"/>
          </ac:picMkLst>
        </pc:picChg>
      </pc:sldChg>
      <pc:sldChg chg="add del">
        <pc:chgData name="Nick Van Remortel" userId="9d455b10-f934-4b48-8b65-a5ec3d0c8a9a" providerId="ADAL" clId="{686132B0-5BE1-4AD4-A4D8-1113AF6A236A}" dt="2023-11-15T15:42:37.043" v="1246"/>
        <pc:sldMkLst>
          <pc:docMk/>
          <pc:sldMk cId="3085226480" sldId="867"/>
        </pc:sldMkLst>
      </pc:sldChg>
      <pc:sldChg chg="addSp delSp modSp add mod">
        <pc:chgData name="Nick Van Remortel" userId="9d455b10-f934-4b48-8b65-a5ec3d0c8a9a" providerId="ADAL" clId="{686132B0-5BE1-4AD4-A4D8-1113AF6A236A}" dt="2023-11-26T21:56:42.141" v="11093" actId="20577"/>
        <pc:sldMkLst>
          <pc:docMk/>
          <pc:sldMk cId="1962232070" sldId="868"/>
        </pc:sldMkLst>
        <pc:spChg chg="mod">
          <ac:chgData name="Nick Van Remortel" userId="9d455b10-f934-4b48-8b65-a5ec3d0c8a9a" providerId="ADAL" clId="{686132B0-5BE1-4AD4-A4D8-1113AF6A236A}" dt="2023-11-26T21:46:32.575" v="10338" actId="1076"/>
          <ac:spMkLst>
            <pc:docMk/>
            <pc:sldMk cId="1962232070" sldId="868"/>
            <ac:spMk id="2" creationId="{00000000-0000-0000-0000-000000000000}"/>
          </ac:spMkLst>
        </pc:spChg>
        <pc:spChg chg="add mod">
          <ac:chgData name="Nick Van Remortel" userId="9d455b10-f934-4b48-8b65-a5ec3d0c8a9a" providerId="ADAL" clId="{686132B0-5BE1-4AD4-A4D8-1113AF6A236A}" dt="2023-11-26T21:56:25.673" v="11089" actId="1076"/>
          <ac:spMkLst>
            <pc:docMk/>
            <pc:sldMk cId="1962232070" sldId="868"/>
            <ac:spMk id="3" creationId="{03339B76-B5B8-D1FC-3128-8387DCBB41D3}"/>
          </ac:spMkLst>
        </pc:spChg>
        <pc:spChg chg="add mod">
          <ac:chgData name="Nick Van Remortel" userId="9d455b10-f934-4b48-8b65-a5ec3d0c8a9a" providerId="ADAL" clId="{686132B0-5BE1-4AD4-A4D8-1113AF6A236A}" dt="2023-11-26T21:56:42.141" v="11093" actId="20577"/>
          <ac:spMkLst>
            <pc:docMk/>
            <pc:sldMk cId="1962232070" sldId="868"/>
            <ac:spMk id="8" creationId="{6B3FC609-6103-E8D1-97F8-0D4BF5900132}"/>
          </ac:spMkLst>
        </pc:spChg>
        <pc:spChg chg="del">
          <ac:chgData name="Nick Van Remortel" userId="9d455b10-f934-4b48-8b65-a5ec3d0c8a9a" providerId="ADAL" clId="{686132B0-5BE1-4AD4-A4D8-1113AF6A236A}" dt="2023-11-15T16:18:48.906" v="1512" actId="478"/>
          <ac:spMkLst>
            <pc:docMk/>
            <pc:sldMk cId="1962232070" sldId="868"/>
            <ac:spMk id="15" creationId="{C04DF20E-0E06-E3BF-FD40-95ED9BC435ED}"/>
          </ac:spMkLst>
        </pc:spChg>
        <pc:picChg chg="add del mod">
          <ac:chgData name="Nick Van Remortel" userId="9d455b10-f934-4b48-8b65-a5ec3d0c8a9a" providerId="ADAL" clId="{686132B0-5BE1-4AD4-A4D8-1113AF6A236A}" dt="2023-11-15T16:22:41.544" v="1515" actId="478"/>
          <ac:picMkLst>
            <pc:docMk/>
            <pc:sldMk cId="1962232070" sldId="868"/>
            <ac:picMk id="3" creationId="{B687B460-5B63-6529-A07D-72C26B7E1797}"/>
          </ac:picMkLst>
        </pc:picChg>
        <pc:picChg chg="add mod">
          <ac:chgData name="Nick Van Remortel" userId="9d455b10-f934-4b48-8b65-a5ec3d0c8a9a" providerId="ADAL" clId="{686132B0-5BE1-4AD4-A4D8-1113AF6A236A}" dt="2023-11-26T21:56:33.200" v="11091" actId="1076"/>
          <ac:picMkLst>
            <pc:docMk/>
            <pc:sldMk cId="1962232070" sldId="868"/>
            <ac:picMk id="7" creationId="{F36970E1-69F3-B892-25D0-37AC18D1CB9E}"/>
          </ac:picMkLst>
        </pc:picChg>
        <pc:picChg chg="del">
          <ac:chgData name="Nick Van Remortel" userId="9d455b10-f934-4b48-8b65-a5ec3d0c8a9a" providerId="ADAL" clId="{686132B0-5BE1-4AD4-A4D8-1113AF6A236A}" dt="2023-11-15T16:18:43.159" v="1510" actId="478"/>
          <ac:picMkLst>
            <pc:docMk/>
            <pc:sldMk cId="1962232070" sldId="868"/>
            <ac:picMk id="9" creationId="{94F9272B-8761-E4AD-8DCD-0364298A3EA8}"/>
          </ac:picMkLst>
        </pc:picChg>
        <pc:picChg chg="del">
          <ac:chgData name="Nick Van Remortel" userId="9d455b10-f934-4b48-8b65-a5ec3d0c8a9a" providerId="ADAL" clId="{686132B0-5BE1-4AD4-A4D8-1113AF6A236A}" dt="2023-11-15T16:18:45.738" v="1511" actId="478"/>
          <ac:picMkLst>
            <pc:docMk/>
            <pc:sldMk cId="1962232070" sldId="868"/>
            <ac:picMk id="14" creationId="{3137D092-1524-2E87-9469-D82068F64A1D}"/>
          </ac:picMkLst>
        </pc:picChg>
        <pc:picChg chg="mod modCrop">
          <ac:chgData name="Nick Van Remortel" userId="9d455b10-f934-4b48-8b65-a5ec3d0c8a9a" providerId="ADAL" clId="{686132B0-5BE1-4AD4-A4D8-1113AF6A236A}" dt="2023-11-26T21:42:25.277" v="10264" actId="14100"/>
          <ac:picMkLst>
            <pc:docMk/>
            <pc:sldMk cId="1962232070" sldId="868"/>
            <ac:picMk id="17" creationId="{9052990F-62FC-5FB4-9B0A-181E9824DF77}"/>
          </ac:picMkLst>
        </pc:picChg>
        <pc:picChg chg="add mod">
          <ac:chgData name="Nick Van Remortel" userId="9d455b10-f934-4b48-8b65-a5ec3d0c8a9a" providerId="ADAL" clId="{686132B0-5BE1-4AD4-A4D8-1113AF6A236A}" dt="2023-11-26T21:56:29.654" v="11090" actId="1076"/>
          <ac:picMkLst>
            <pc:docMk/>
            <pc:sldMk cId="1962232070" sldId="868"/>
            <ac:picMk id="1026" creationId="{5391A79E-DC2E-3789-B95F-14441AA0D040}"/>
          </ac:picMkLst>
        </pc:picChg>
      </pc:sldChg>
      <pc:sldChg chg="addSp delSp modSp add mod ord">
        <pc:chgData name="Nick Van Remortel" userId="9d455b10-f934-4b48-8b65-a5ec3d0c8a9a" providerId="ADAL" clId="{686132B0-5BE1-4AD4-A4D8-1113AF6A236A}" dt="2023-11-26T21:35:46.514" v="9563" actId="1076"/>
        <pc:sldMkLst>
          <pc:docMk/>
          <pc:sldMk cId="3114819429" sldId="869"/>
        </pc:sldMkLst>
        <pc:spChg chg="mod">
          <ac:chgData name="Nick Van Remortel" userId="9d455b10-f934-4b48-8b65-a5ec3d0c8a9a" providerId="ADAL" clId="{686132B0-5BE1-4AD4-A4D8-1113AF6A236A}" dt="2023-11-26T21:31:49.755" v="9126" actId="120"/>
          <ac:spMkLst>
            <pc:docMk/>
            <pc:sldMk cId="3114819429" sldId="869"/>
            <ac:spMk id="2" creationId="{00000000-0000-0000-0000-000000000000}"/>
          </ac:spMkLst>
        </pc:spChg>
        <pc:spChg chg="add mod">
          <ac:chgData name="Nick Van Remortel" userId="9d455b10-f934-4b48-8b65-a5ec3d0c8a9a" providerId="ADAL" clId="{686132B0-5BE1-4AD4-A4D8-1113AF6A236A}" dt="2023-11-26T21:35:46.514" v="9563" actId="1076"/>
          <ac:spMkLst>
            <pc:docMk/>
            <pc:sldMk cId="3114819429" sldId="869"/>
            <ac:spMk id="3" creationId="{25A3D3CC-1B97-885C-C060-63AC26DC9B4C}"/>
          </ac:spMkLst>
        </pc:spChg>
        <pc:spChg chg="add mod">
          <ac:chgData name="Nick Van Remortel" userId="9d455b10-f934-4b48-8b65-a5ec3d0c8a9a" providerId="ADAL" clId="{686132B0-5BE1-4AD4-A4D8-1113AF6A236A}" dt="2023-11-15T16:26:52.430" v="1608" actId="164"/>
          <ac:spMkLst>
            <pc:docMk/>
            <pc:sldMk cId="3114819429" sldId="869"/>
            <ac:spMk id="7" creationId="{501F63C0-7570-1BEC-ACD6-59E3D42EB6AD}"/>
          </ac:spMkLst>
        </pc:spChg>
        <pc:spChg chg="add mod">
          <ac:chgData name="Nick Van Remortel" userId="9d455b10-f934-4b48-8b65-a5ec3d0c8a9a" providerId="ADAL" clId="{686132B0-5BE1-4AD4-A4D8-1113AF6A236A}" dt="2023-11-15T16:26:52.430" v="1608" actId="164"/>
          <ac:spMkLst>
            <pc:docMk/>
            <pc:sldMk cId="3114819429" sldId="869"/>
            <ac:spMk id="8" creationId="{85C7EE71-1ED9-5AE0-68F3-A81A30251425}"/>
          </ac:spMkLst>
        </pc:spChg>
        <pc:spChg chg="add mod">
          <ac:chgData name="Nick Van Remortel" userId="9d455b10-f934-4b48-8b65-a5ec3d0c8a9a" providerId="ADAL" clId="{686132B0-5BE1-4AD4-A4D8-1113AF6A236A}" dt="2023-11-15T16:26:52.430" v="1608" actId="164"/>
          <ac:spMkLst>
            <pc:docMk/>
            <pc:sldMk cId="3114819429" sldId="869"/>
            <ac:spMk id="9" creationId="{E1A370A3-9957-ED4E-FC0E-B8112616A818}"/>
          </ac:spMkLst>
        </pc:spChg>
        <pc:spChg chg="add mod">
          <ac:chgData name="Nick Van Remortel" userId="9d455b10-f934-4b48-8b65-a5ec3d0c8a9a" providerId="ADAL" clId="{686132B0-5BE1-4AD4-A4D8-1113AF6A236A}" dt="2023-11-15T16:26:52.430" v="1608" actId="164"/>
          <ac:spMkLst>
            <pc:docMk/>
            <pc:sldMk cId="3114819429" sldId="869"/>
            <ac:spMk id="10" creationId="{83FF1A45-A53F-BE8B-3F0C-E870FF20D997}"/>
          </ac:spMkLst>
        </pc:spChg>
        <pc:grpChg chg="add mod">
          <ac:chgData name="Nick Van Remortel" userId="9d455b10-f934-4b48-8b65-a5ec3d0c8a9a" providerId="ADAL" clId="{686132B0-5BE1-4AD4-A4D8-1113AF6A236A}" dt="2023-11-26T21:32:07.744" v="9128" actId="1076"/>
          <ac:grpSpMkLst>
            <pc:docMk/>
            <pc:sldMk cId="3114819429" sldId="869"/>
            <ac:grpSpMk id="11" creationId="{1627439F-CC45-FAB2-9008-421879D1EB0B}"/>
          </ac:grpSpMkLst>
        </pc:grpChg>
        <pc:picChg chg="add mod">
          <ac:chgData name="Nick Van Remortel" userId="9d455b10-f934-4b48-8b65-a5ec3d0c8a9a" providerId="ADAL" clId="{686132B0-5BE1-4AD4-A4D8-1113AF6A236A}" dt="2023-11-15T16:26:52.430" v="1608" actId="164"/>
          <ac:picMkLst>
            <pc:docMk/>
            <pc:sldMk cId="3114819429" sldId="869"/>
            <ac:picMk id="6" creationId="{A3A6591E-C557-DDAF-CE9E-B3C9E0B0D5E0}"/>
          </ac:picMkLst>
        </pc:picChg>
        <pc:picChg chg="del">
          <ac:chgData name="Nick Van Remortel" userId="9d455b10-f934-4b48-8b65-a5ec3d0c8a9a" providerId="ADAL" clId="{686132B0-5BE1-4AD4-A4D8-1113AF6A236A}" dt="2023-11-15T16:22:47.576" v="1517" actId="478"/>
          <ac:picMkLst>
            <pc:docMk/>
            <pc:sldMk cId="3114819429" sldId="869"/>
            <ac:picMk id="17" creationId="{9052990F-62FC-5FB4-9B0A-181E9824DF77}"/>
          </ac:picMkLst>
        </pc:picChg>
      </pc:sldChg>
      <pc:sldChg chg="addSp delSp modSp add mod">
        <pc:chgData name="Nick Van Remortel" userId="9d455b10-f934-4b48-8b65-a5ec3d0c8a9a" providerId="ADAL" clId="{686132B0-5BE1-4AD4-A4D8-1113AF6A236A}" dt="2023-11-26T13:51:05.547" v="2707" actId="1076"/>
        <pc:sldMkLst>
          <pc:docMk/>
          <pc:sldMk cId="3477953147" sldId="870"/>
        </pc:sldMkLst>
        <pc:spChg chg="add mod">
          <ac:chgData name="Nick Van Remortel" userId="9d455b10-f934-4b48-8b65-a5ec3d0c8a9a" providerId="ADAL" clId="{686132B0-5BE1-4AD4-A4D8-1113AF6A236A}" dt="2023-11-26T13:50:28.678" v="2702" actId="20577"/>
          <ac:spMkLst>
            <pc:docMk/>
            <pc:sldMk cId="3477953147" sldId="870"/>
            <ac:spMk id="7" creationId="{F5E2AC68-290B-F960-CA4C-E0B087FCF977}"/>
          </ac:spMkLst>
        </pc:spChg>
        <pc:spChg chg="add mod">
          <ac:chgData name="Nick Van Remortel" userId="9d455b10-f934-4b48-8b65-a5ec3d0c8a9a" providerId="ADAL" clId="{686132B0-5BE1-4AD4-A4D8-1113AF6A236A}" dt="2023-11-26T13:51:05.547" v="2707" actId="1076"/>
          <ac:spMkLst>
            <pc:docMk/>
            <pc:sldMk cId="3477953147" sldId="870"/>
            <ac:spMk id="16" creationId="{4184B096-3C17-10B8-A9EF-61E3FC726FB1}"/>
          </ac:spMkLst>
        </pc:spChg>
        <pc:spChg chg="del mod">
          <ac:chgData name="Nick Van Remortel" userId="9d455b10-f934-4b48-8b65-a5ec3d0c8a9a" providerId="ADAL" clId="{686132B0-5BE1-4AD4-A4D8-1113AF6A236A}" dt="2023-11-26T13:50:47.837" v="2705" actId="478"/>
          <ac:spMkLst>
            <pc:docMk/>
            <pc:sldMk cId="3477953147" sldId="870"/>
            <ac:spMk id="20" creationId="{292E325E-7A7C-35AE-EB14-9F22F9CF7479}"/>
          </ac:spMkLst>
        </pc:spChg>
        <pc:spChg chg="del">
          <ac:chgData name="Nick Van Remortel" userId="9d455b10-f934-4b48-8b65-a5ec3d0c8a9a" providerId="ADAL" clId="{686132B0-5BE1-4AD4-A4D8-1113AF6A236A}" dt="2023-11-26T13:50:59.530" v="2706" actId="478"/>
          <ac:spMkLst>
            <pc:docMk/>
            <pc:sldMk cId="3477953147" sldId="870"/>
            <ac:spMk id="21" creationId="{C3DF5CD9-FDCC-5E59-C2C3-26724883E76B}"/>
          </ac:spMkLst>
        </pc:spChg>
        <pc:spChg chg="mod ord">
          <ac:chgData name="Nick Van Remortel" userId="9d455b10-f934-4b48-8b65-a5ec3d0c8a9a" providerId="ADAL" clId="{686132B0-5BE1-4AD4-A4D8-1113AF6A236A}" dt="2023-11-26T13:24:33.299" v="2272" actId="14100"/>
          <ac:spMkLst>
            <pc:docMk/>
            <pc:sldMk cId="3477953147" sldId="870"/>
            <ac:spMk id="22" creationId="{F1F5135E-C34B-0ED7-0548-EB7D5386F00D}"/>
          </ac:spMkLst>
        </pc:spChg>
        <pc:grpChg chg="add mod">
          <ac:chgData name="Nick Van Remortel" userId="9d455b10-f934-4b48-8b65-a5ec3d0c8a9a" providerId="ADAL" clId="{686132B0-5BE1-4AD4-A4D8-1113AF6A236A}" dt="2023-11-26T13:28:23.410" v="2363" actId="1038"/>
          <ac:grpSpMkLst>
            <pc:docMk/>
            <pc:sldMk cId="3477953147" sldId="870"/>
            <ac:grpSpMk id="12" creationId="{F11C4937-8F8D-5CF3-2257-7CD4A338B6B9}"/>
          </ac:grpSpMkLst>
        </pc:grpChg>
        <pc:grpChg chg="add mod">
          <ac:chgData name="Nick Van Remortel" userId="9d455b10-f934-4b48-8b65-a5ec3d0c8a9a" providerId="ADAL" clId="{686132B0-5BE1-4AD4-A4D8-1113AF6A236A}" dt="2023-11-26T13:30:09.567" v="2443" actId="1076"/>
          <ac:grpSpMkLst>
            <pc:docMk/>
            <pc:sldMk cId="3477953147" sldId="870"/>
            <ac:grpSpMk id="13" creationId="{3D00B56A-5E84-676D-BAC2-36592D3DADBE}"/>
          </ac:grpSpMkLst>
        </pc:grpChg>
        <pc:grpChg chg="add mod">
          <ac:chgData name="Nick Van Remortel" userId="9d455b10-f934-4b48-8b65-a5ec3d0c8a9a" providerId="ADAL" clId="{686132B0-5BE1-4AD4-A4D8-1113AF6A236A}" dt="2023-11-26T13:50:36.094" v="2704" actId="1076"/>
          <ac:grpSpMkLst>
            <pc:docMk/>
            <pc:sldMk cId="3477953147" sldId="870"/>
            <ac:grpSpMk id="27" creationId="{041250F1-4D49-00A7-CE77-F8B3D6C607BA}"/>
          </ac:grpSpMkLst>
        </pc:grpChg>
        <pc:picChg chg="add mod">
          <ac:chgData name="Nick Van Remortel" userId="9d455b10-f934-4b48-8b65-a5ec3d0c8a9a" providerId="ADAL" clId="{686132B0-5BE1-4AD4-A4D8-1113AF6A236A}" dt="2023-11-26T13:24:14.794" v="2268" actId="1076"/>
          <ac:picMkLst>
            <pc:docMk/>
            <pc:sldMk cId="3477953147" sldId="870"/>
            <ac:picMk id="6" creationId="{720106C4-0174-3F3A-DD0C-1459D13B99E0}"/>
          </ac:picMkLst>
        </pc:picChg>
        <pc:picChg chg="add mod">
          <ac:chgData name="Nick Van Remortel" userId="9d455b10-f934-4b48-8b65-a5ec3d0c8a9a" providerId="ADAL" clId="{686132B0-5BE1-4AD4-A4D8-1113AF6A236A}" dt="2023-11-26T13:50:32.470" v="2703" actId="1076"/>
          <ac:picMkLst>
            <pc:docMk/>
            <pc:sldMk cId="3477953147" sldId="870"/>
            <ac:picMk id="18" creationId="{23D9A976-BB21-AE62-8DE9-ED149B954AFA}"/>
          </ac:picMkLst>
        </pc:picChg>
        <pc:picChg chg="del">
          <ac:chgData name="Nick Van Remortel" userId="9d455b10-f934-4b48-8b65-a5ec3d0c8a9a" providerId="ADAL" clId="{686132B0-5BE1-4AD4-A4D8-1113AF6A236A}" dt="2023-11-26T13:23:28.466" v="2262" actId="478"/>
          <ac:picMkLst>
            <pc:docMk/>
            <pc:sldMk cId="3477953147" sldId="870"/>
            <ac:picMk id="19" creationId="{A59D85A1-4887-620A-8DFA-AF431A16B9CE}"/>
          </ac:picMkLst>
        </pc:picChg>
        <pc:cxnChg chg="add mod">
          <ac:chgData name="Nick Van Remortel" userId="9d455b10-f934-4b48-8b65-a5ec3d0c8a9a" providerId="ADAL" clId="{686132B0-5BE1-4AD4-A4D8-1113AF6A236A}" dt="2023-11-26T13:28:06.397" v="2362" actId="164"/>
          <ac:cxnSpMkLst>
            <pc:docMk/>
            <pc:sldMk cId="3477953147" sldId="870"/>
            <ac:cxnSpMk id="9" creationId="{FB79F43F-9111-546C-B3E8-2FBF93816930}"/>
          </ac:cxnSpMkLst>
        </pc:cxnChg>
        <pc:cxnChg chg="add mod">
          <ac:chgData name="Nick Van Remortel" userId="9d455b10-f934-4b48-8b65-a5ec3d0c8a9a" providerId="ADAL" clId="{686132B0-5BE1-4AD4-A4D8-1113AF6A236A}" dt="2023-11-26T13:28:06.397" v="2362" actId="164"/>
          <ac:cxnSpMkLst>
            <pc:docMk/>
            <pc:sldMk cId="3477953147" sldId="870"/>
            <ac:cxnSpMk id="11" creationId="{BC803114-6CBC-8B0F-C0EE-A9169256AABD}"/>
          </ac:cxnSpMkLst>
        </pc:cxnChg>
        <pc:cxnChg chg="mod">
          <ac:chgData name="Nick Van Remortel" userId="9d455b10-f934-4b48-8b65-a5ec3d0c8a9a" providerId="ADAL" clId="{686132B0-5BE1-4AD4-A4D8-1113AF6A236A}" dt="2023-11-26T13:30:31.227" v="2445" actId="208"/>
          <ac:cxnSpMkLst>
            <pc:docMk/>
            <pc:sldMk cId="3477953147" sldId="870"/>
            <ac:cxnSpMk id="14" creationId="{40D4133B-EAB2-1849-6D33-326EA30D2C00}"/>
          </ac:cxnSpMkLst>
        </pc:cxnChg>
        <pc:cxnChg chg="mod">
          <ac:chgData name="Nick Van Remortel" userId="9d455b10-f934-4b48-8b65-a5ec3d0c8a9a" providerId="ADAL" clId="{686132B0-5BE1-4AD4-A4D8-1113AF6A236A}" dt="2023-11-26T13:30:37.976" v="2446" actId="208"/>
          <ac:cxnSpMkLst>
            <pc:docMk/>
            <pc:sldMk cId="3477953147" sldId="870"/>
            <ac:cxnSpMk id="15" creationId="{33479599-4149-FA0C-DA63-E2DF28CBDEC8}"/>
          </ac:cxnSpMkLst>
        </pc:cxnChg>
        <pc:cxnChg chg="add mod">
          <ac:chgData name="Nick Van Remortel" userId="9d455b10-f934-4b48-8b65-a5ec3d0c8a9a" providerId="ADAL" clId="{686132B0-5BE1-4AD4-A4D8-1113AF6A236A}" dt="2023-11-26T13:49:09.266" v="2622" actId="164"/>
          <ac:cxnSpMkLst>
            <pc:docMk/>
            <pc:sldMk cId="3477953147" sldId="870"/>
            <ac:cxnSpMk id="24" creationId="{DB506D50-3C9B-C373-B04E-F76510AFEE43}"/>
          </ac:cxnSpMkLst>
        </pc:cxnChg>
        <pc:cxnChg chg="add mod">
          <ac:chgData name="Nick Van Remortel" userId="9d455b10-f934-4b48-8b65-a5ec3d0c8a9a" providerId="ADAL" clId="{686132B0-5BE1-4AD4-A4D8-1113AF6A236A}" dt="2023-11-26T13:49:09.266" v="2622" actId="164"/>
          <ac:cxnSpMkLst>
            <pc:docMk/>
            <pc:sldMk cId="3477953147" sldId="870"/>
            <ac:cxnSpMk id="26" creationId="{FC8142C2-0541-35AB-1827-4D8F3DE718BB}"/>
          </ac:cxnSpMkLst>
        </pc:cxnChg>
      </pc:sldChg>
      <pc:sldChg chg="add del">
        <pc:chgData name="Nick Van Remortel" userId="9d455b10-f934-4b48-8b65-a5ec3d0c8a9a" providerId="ADAL" clId="{686132B0-5BE1-4AD4-A4D8-1113AF6A236A}" dt="2023-11-26T15:16:35.097" v="4325" actId="47"/>
        <pc:sldMkLst>
          <pc:docMk/>
          <pc:sldMk cId="92519418" sldId="871"/>
        </pc:sldMkLst>
      </pc:sldChg>
      <pc:sldChg chg="addSp delSp modSp add mod ord">
        <pc:chgData name="Nick Van Remortel" userId="9d455b10-f934-4b48-8b65-a5ec3d0c8a9a" providerId="ADAL" clId="{686132B0-5BE1-4AD4-A4D8-1113AF6A236A}" dt="2023-11-26T15:46:41.750" v="4651" actId="20577"/>
        <pc:sldMkLst>
          <pc:docMk/>
          <pc:sldMk cId="2959533766" sldId="872"/>
        </pc:sldMkLst>
        <pc:spChg chg="mod">
          <ac:chgData name="Nick Van Remortel" userId="9d455b10-f934-4b48-8b65-a5ec3d0c8a9a" providerId="ADAL" clId="{686132B0-5BE1-4AD4-A4D8-1113AF6A236A}" dt="2023-11-26T15:07:16.500" v="3740" actId="1076"/>
          <ac:spMkLst>
            <pc:docMk/>
            <pc:sldMk cId="2959533766" sldId="872"/>
            <ac:spMk id="2" creationId="{00000000-0000-0000-0000-000000000000}"/>
          </ac:spMkLst>
        </pc:spChg>
        <pc:spChg chg="del">
          <ac:chgData name="Nick Van Remortel" userId="9d455b10-f934-4b48-8b65-a5ec3d0c8a9a" providerId="ADAL" clId="{686132B0-5BE1-4AD4-A4D8-1113AF6A236A}" dt="2023-11-26T15:08:18.187" v="3759" actId="478"/>
          <ac:spMkLst>
            <pc:docMk/>
            <pc:sldMk cId="2959533766" sldId="872"/>
            <ac:spMk id="4" creationId="{00000000-0000-0000-0000-000000000000}"/>
          </ac:spMkLst>
        </pc:spChg>
        <pc:spChg chg="mod">
          <ac:chgData name="Nick Van Remortel" userId="9d455b10-f934-4b48-8b65-a5ec3d0c8a9a" providerId="ADAL" clId="{686132B0-5BE1-4AD4-A4D8-1113AF6A236A}" dt="2023-11-26T15:08:16.120" v="3758" actId="1076"/>
          <ac:spMkLst>
            <pc:docMk/>
            <pc:sldMk cId="2959533766" sldId="872"/>
            <ac:spMk id="8" creationId="{92FBEC1E-1BE0-3B8D-68EF-7DDF1E0527B6}"/>
          </ac:spMkLst>
        </pc:spChg>
        <pc:spChg chg="add del mod">
          <ac:chgData name="Nick Van Remortel" userId="9d455b10-f934-4b48-8b65-a5ec3d0c8a9a" providerId="ADAL" clId="{686132B0-5BE1-4AD4-A4D8-1113AF6A236A}" dt="2023-11-26T14:43:42.971" v="3512" actId="478"/>
          <ac:spMkLst>
            <pc:docMk/>
            <pc:sldMk cId="2959533766" sldId="872"/>
            <ac:spMk id="9" creationId="{32E0C6C6-8915-2CC3-3E52-AC809EC838A7}"/>
          </ac:spMkLst>
        </pc:spChg>
        <pc:spChg chg="add mod">
          <ac:chgData name="Nick Van Remortel" userId="9d455b10-f934-4b48-8b65-a5ec3d0c8a9a" providerId="ADAL" clId="{686132B0-5BE1-4AD4-A4D8-1113AF6A236A}" dt="2023-11-26T15:08:22.781" v="3760" actId="1076"/>
          <ac:spMkLst>
            <pc:docMk/>
            <pc:sldMk cId="2959533766" sldId="872"/>
            <ac:spMk id="13" creationId="{F6FE257A-2C29-CB20-D2EB-E926BDEF0FE9}"/>
          </ac:spMkLst>
        </pc:spChg>
        <pc:spChg chg="add mod topLvl">
          <ac:chgData name="Nick Van Remortel" userId="9d455b10-f934-4b48-8b65-a5ec3d0c8a9a" providerId="ADAL" clId="{686132B0-5BE1-4AD4-A4D8-1113AF6A236A}" dt="2023-11-26T15:07:37.750" v="3747" actId="1076"/>
          <ac:spMkLst>
            <pc:docMk/>
            <pc:sldMk cId="2959533766" sldId="872"/>
            <ac:spMk id="14" creationId="{45E142C4-7C94-2837-7868-EAF185237E77}"/>
          </ac:spMkLst>
        </pc:spChg>
        <pc:spChg chg="add del mod topLvl">
          <ac:chgData name="Nick Van Remortel" userId="9d455b10-f934-4b48-8b65-a5ec3d0c8a9a" providerId="ADAL" clId="{686132B0-5BE1-4AD4-A4D8-1113AF6A236A}" dt="2023-11-26T15:07:09.871" v="3738" actId="478"/>
          <ac:spMkLst>
            <pc:docMk/>
            <pc:sldMk cId="2959533766" sldId="872"/>
            <ac:spMk id="23" creationId="{92F77920-CD89-2E82-C748-D3BC46B4E605}"/>
          </ac:spMkLst>
        </pc:spChg>
        <pc:spChg chg="del mod">
          <ac:chgData name="Nick Van Remortel" userId="9d455b10-f934-4b48-8b65-a5ec3d0c8a9a" providerId="ADAL" clId="{686132B0-5BE1-4AD4-A4D8-1113AF6A236A}" dt="2023-11-26T15:06:01.844" v="3725" actId="478"/>
          <ac:spMkLst>
            <pc:docMk/>
            <pc:sldMk cId="2959533766" sldId="872"/>
            <ac:spMk id="30" creationId="{E35CFD36-6C66-C1F9-0FBE-99001E35F143}"/>
          </ac:spMkLst>
        </pc:spChg>
        <pc:spChg chg="add del mod topLvl">
          <ac:chgData name="Nick Van Remortel" userId="9d455b10-f934-4b48-8b65-a5ec3d0c8a9a" providerId="ADAL" clId="{686132B0-5BE1-4AD4-A4D8-1113AF6A236A}" dt="2023-11-26T15:07:48.843" v="3750" actId="1076"/>
          <ac:spMkLst>
            <pc:docMk/>
            <pc:sldMk cId="2959533766" sldId="872"/>
            <ac:spMk id="33" creationId="{7025F25D-F32D-F42A-88DD-2B046DB090D9}"/>
          </ac:spMkLst>
        </pc:spChg>
        <pc:spChg chg="add mod">
          <ac:chgData name="Nick Van Remortel" userId="9d455b10-f934-4b48-8b65-a5ec3d0c8a9a" providerId="ADAL" clId="{686132B0-5BE1-4AD4-A4D8-1113AF6A236A}" dt="2023-11-26T15:10:07.156" v="3980" actId="20577"/>
          <ac:spMkLst>
            <pc:docMk/>
            <pc:sldMk cId="2959533766" sldId="872"/>
            <ac:spMk id="35" creationId="{3F45F799-3304-2B80-6DA8-EB43FD98C4A9}"/>
          </ac:spMkLst>
        </pc:spChg>
        <pc:spChg chg="add mod">
          <ac:chgData name="Nick Van Remortel" userId="9d455b10-f934-4b48-8b65-a5ec3d0c8a9a" providerId="ADAL" clId="{686132B0-5BE1-4AD4-A4D8-1113AF6A236A}" dt="2023-11-26T15:46:41.750" v="4651" actId="20577"/>
          <ac:spMkLst>
            <pc:docMk/>
            <pc:sldMk cId="2959533766" sldId="872"/>
            <ac:spMk id="36" creationId="{F1E4B29E-7DBA-4DE2-24C2-D152835D863B}"/>
          </ac:spMkLst>
        </pc:spChg>
        <pc:grpChg chg="add del mod">
          <ac:chgData name="Nick Van Remortel" userId="9d455b10-f934-4b48-8b65-a5ec3d0c8a9a" providerId="ADAL" clId="{686132B0-5BE1-4AD4-A4D8-1113AF6A236A}" dt="2023-11-26T15:07:06.147" v="3737" actId="165"/>
          <ac:grpSpMkLst>
            <pc:docMk/>
            <pc:sldMk cId="2959533766" sldId="872"/>
            <ac:grpSpMk id="27" creationId="{C4CF488E-5F79-E3B7-2E0A-5BA4D4529623}"/>
          </ac:grpSpMkLst>
        </pc:grpChg>
        <pc:grpChg chg="add del mod">
          <ac:chgData name="Nick Van Remortel" userId="9d455b10-f934-4b48-8b65-a5ec3d0c8a9a" providerId="ADAL" clId="{686132B0-5BE1-4AD4-A4D8-1113AF6A236A}" dt="2023-11-26T15:06:22.923" v="3730" actId="165"/>
          <ac:grpSpMkLst>
            <pc:docMk/>
            <pc:sldMk cId="2959533766" sldId="872"/>
            <ac:grpSpMk id="28" creationId="{0AE83797-A48A-B736-DF17-8B9B9A69258F}"/>
          </ac:grpSpMkLst>
        </pc:grpChg>
        <pc:picChg chg="add del mod">
          <ac:chgData name="Nick Van Remortel" userId="9d455b10-f934-4b48-8b65-a5ec3d0c8a9a" providerId="ADAL" clId="{686132B0-5BE1-4AD4-A4D8-1113AF6A236A}" dt="2023-11-26T14:43:38.421" v="3511" actId="478"/>
          <ac:picMkLst>
            <pc:docMk/>
            <pc:sldMk cId="2959533766" sldId="872"/>
            <ac:picMk id="6" creationId="{F65DDB74-85D0-02B6-FCDE-88931FC87DD2}"/>
          </ac:picMkLst>
        </pc:picChg>
        <pc:picChg chg="del">
          <ac:chgData name="Nick Van Remortel" userId="9d455b10-f934-4b48-8b65-a5ec3d0c8a9a" providerId="ADAL" clId="{686132B0-5BE1-4AD4-A4D8-1113AF6A236A}" dt="2023-11-26T14:10:29.631" v="2877" actId="478"/>
          <ac:picMkLst>
            <pc:docMk/>
            <pc:sldMk cId="2959533766" sldId="872"/>
            <ac:picMk id="7" creationId="{01A6F084-3406-EA56-A329-A183E4D4F87E}"/>
          </ac:picMkLst>
        </pc:picChg>
        <pc:picChg chg="del">
          <ac:chgData name="Nick Van Remortel" userId="9d455b10-f934-4b48-8b65-a5ec3d0c8a9a" providerId="ADAL" clId="{686132B0-5BE1-4AD4-A4D8-1113AF6A236A}" dt="2023-11-26T14:10:27.869" v="2876" actId="478"/>
          <ac:picMkLst>
            <pc:docMk/>
            <pc:sldMk cId="2959533766" sldId="872"/>
            <ac:picMk id="10" creationId="{5703DBC2-3DF3-7BA8-7861-ACEFB1336DA4}"/>
          </ac:picMkLst>
        </pc:picChg>
        <pc:picChg chg="add mod topLvl modCrop">
          <ac:chgData name="Nick Van Remortel" userId="9d455b10-f934-4b48-8b65-a5ec3d0c8a9a" providerId="ADAL" clId="{686132B0-5BE1-4AD4-A4D8-1113AF6A236A}" dt="2023-11-26T15:07:30.113" v="3745" actId="1076"/>
          <ac:picMkLst>
            <pc:docMk/>
            <pc:sldMk cId="2959533766" sldId="872"/>
            <ac:picMk id="12" creationId="{55ACC331-10D3-D9DC-C68C-5169C266C5E6}"/>
          </ac:picMkLst>
        </pc:picChg>
        <pc:picChg chg="add mod">
          <ac:chgData name="Nick Van Remortel" userId="9d455b10-f934-4b48-8b65-a5ec3d0c8a9a" providerId="ADAL" clId="{686132B0-5BE1-4AD4-A4D8-1113AF6A236A}" dt="2023-11-26T15:08:07.683" v="3757" actId="1076"/>
          <ac:picMkLst>
            <pc:docMk/>
            <pc:sldMk cId="2959533766" sldId="872"/>
            <ac:picMk id="26" creationId="{33AD414B-55DF-BD20-A493-96E0336CE29A}"/>
          </ac:picMkLst>
        </pc:picChg>
        <pc:picChg chg="add del mod topLvl modCrop">
          <ac:chgData name="Nick Van Remortel" userId="9d455b10-f934-4b48-8b65-a5ec3d0c8a9a" providerId="ADAL" clId="{686132B0-5BE1-4AD4-A4D8-1113AF6A236A}" dt="2023-11-26T15:07:45.692" v="3749" actId="1076"/>
          <ac:picMkLst>
            <pc:docMk/>
            <pc:sldMk cId="2959533766" sldId="872"/>
            <ac:picMk id="29" creationId="{75465CB8-8C73-B612-F703-036DDBE56B2C}"/>
          </ac:picMkLst>
        </pc:picChg>
        <pc:cxnChg chg="add mod topLvl">
          <ac:chgData name="Nick Van Remortel" userId="9d455b10-f934-4b48-8b65-a5ec3d0c8a9a" providerId="ADAL" clId="{686132B0-5BE1-4AD4-A4D8-1113AF6A236A}" dt="2023-11-26T15:07:40.952" v="3748" actId="1076"/>
          <ac:cxnSpMkLst>
            <pc:docMk/>
            <pc:sldMk cId="2959533766" sldId="872"/>
            <ac:cxnSpMk id="16" creationId="{0160C49F-9C26-E4CC-2C00-A5552D63DDC1}"/>
          </ac:cxnSpMkLst>
        </pc:cxnChg>
        <pc:cxnChg chg="add del mod topLvl">
          <ac:chgData name="Nick Van Remortel" userId="9d455b10-f934-4b48-8b65-a5ec3d0c8a9a" providerId="ADAL" clId="{686132B0-5BE1-4AD4-A4D8-1113AF6A236A}" dt="2023-11-26T15:07:11.588" v="3739" actId="478"/>
          <ac:cxnSpMkLst>
            <pc:docMk/>
            <pc:sldMk cId="2959533766" sldId="872"/>
            <ac:cxnSpMk id="17" creationId="{182FE2DA-12D4-380A-8DF6-09F77C6CDCCB}"/>
          </ac:cxnSpMkLst>
        </pc:cxnChg>
        <pc:cxnChg chg="add del mod topLvl">
          <ac:chgData name="Nick Van Remortel" userId="9d455b10-f934-4b48-8b65-a5ec3d0c8a9a" providerId="ADAL" clId="{686132B0-5BE1-4AD4-A4D8-1113AF6A236A}" dt="2023-11-26T15:06:34.180" v="3733" actId="478"/>
          <ac:cxnSpMkLst>
            <pc:docMk/>
            <pc:sldMk cId="2959533766" sldId="872"/>
            <ac:cxnSpMk id="31" creationId="{7E42BFBA-F5A5-3F7E-290B-5337EE5B2ECE}"/>
          </ac:cxnSpMkLst>
        </pc:cxnChg>
        <pc:cxnChg chg="add del mod topLvl">
          <ac:chgData name="Nick Van Remortel" userId="9d455b10-f934-4b48-8b65-a5ec3d0c8a9a" providerId="ADAL" clId="{686132B0-5BE1-4AD4-A4D8-1113AF6A236A}" dt="2023-11-26T15:07:56.440" v="3752" actId="14100"/>
          <ac:cxnSpMkLst>
            <pc:docMk/>
            <pc:sldMk cId="2959533766" sldId="872"/>
            <ac:cxnSpMk id="32" creationId="{17E22EA8-009D-956B-5395-B4F6656DC8E7}"/>
          </ac:cxnSpMkLst>
        </pc:cxnChg>
      </pc:sldChg>
      <pc:sldChg chg="addSp delSp modSp add mod ord">
        <pc:chgData name="Nick Van Remortel" userId="9d455b10-f934-4b48-8b65-a5ec3d0c8a9a" providerId="ADAL" clId="{686132B0-5BE1-4AD4-A4D8-1113AF6A236A}" dt="2023-11-26T14:42:33.196" v="3489" actId="20577"/>
        <pc:sldMkLst>
          <pc:docMk/>
          <pc:sldMk cId="4102368684" sldId="873"/>
        </pc:sldMkLst>
        <pc:spChg chg="add mod">
          <ac:chgData name="Nick Van Remortel" userId="9d455b10-f934-4b48-8b65-a5ec3d0c8a9a" providerId="ADAL" clId="{686132B0-5BE1-4AD4-A4D8-1113AF6A236A}" dt="2023-11-26T14:42:33.196" v="3489" actId="20577"/>
          <ac:spMkLst>
            <pc:docMk/>
            <pc:sldMk cId="4102368684" sldId="873"/>
            <ac:spMk id="3" creationId="{25471B30-1D98-8D26-D8B3-B47F82DEF717}"/>
          </ac:spMkLst>
        </pc:spChg>
        <pc:picChg chg="del">
          <ac:chgData name="Nick Van Remortel" userId="9d455b10-f934-4b48-8b65-a5ec3d0c8a9a" providerId="ADAL" clId="{686132B0-5BE1-4AD4-A4D8-1113AF6A236A}" dt="2023-11-26T14:35:41.428" v="3065" actId="478"/>
          <ac:picMkLst>
            <pc:docMk/>
            <pc:sldMk cId="4102368684" sldId="873"/>
            <ac:picMk id="12" creationId="{55ACC331-10D3-D9DC-C68C-5169C266C5E6}"/>
          </ac:picMkLst>
        </pc:picChg>
      </pc:sldChg>
      <pc:sldChg chg="addSp delSp modSp new mod">
        <pc:chgData name="Nick Van Remortel" userId="9d455b10-f934-4b48-8b65-a5ec3d0c8a9a" providerId="ADAL" clId="{686132B0-5BE1-4AD4-A4D8-1113AF6A236A}" dt="2023-11-26T19:25:30.475" v="5554" actId="1076"/>
        <pc:sldMkLst>
          <pc:docMk/>
          <pc:sldMk cId="371501811" sldId="874"/>
        </pc:sldMkLst>
        <pc:spChg chg="mod">
          <ac:chgData name="Nick Van Remortel" userId="9d455b10-f934-4b48-8b65-a5ec3d0c8a9a" providerId="ADAL" clId="{686132B0-5BE1-4AD4-A4D8-1113AF6A236A}" dt="2023-11-26T19:10:45.585" v="5182" actId="1076"/>
          <ac:spMkLst>
            <pc:docMk/>
            <pc:sldMk cId="371501811" sldId="874"/>
            <ac:spMk id="2" creationId="{759CC04C-BE31-2983-3416-984466A2ADD2}"/>
          </ac:spMkLst>
        </pc:spChg>
        <pc:spChg chg="mod">
          <ac:chgData name="Nick Van Remortel" userId="9d455b10-f934-4b48-8b65-a5ec3d0c8a9a" providerId="ADAL" clId="{686132B0-5BE1-4AD4-A4D8-1113AF6A236A}" dt="2023-11-26T19:24:26.116" v="5509" actId="14100"/>
          <ac:spMkLst>
            <pc:docMk/>
            <pc:sldMk cId="371501811" sldId="874"/>
            <ac:spMk id="3" creationId="{7579C141-3154-8639-088B-F79A563CF1DF}"/>
          </ac:spMkLst>
        </pc:spChg>
        <pc:spChg chg="del">
          <ac:chgData name="Nick Van Remortel" userId="9d455b10-f934-4b48-8b65-a5ec3d0c8a9a" providerId="ADAL" clId="{686132B0-5BE1-4AD4-A4D8-1113AF6A236A}" dt="2023-11-26T19:23:38.636" v="5479" actId="478"/>
          <ac:spMkLst>
            <pc:docMk/>
            <pc:sldMk cId="371501811" sldId="874"/>
            <ac:spMk id="4" creationId="{EBBFF36E-10E2-724F-CDE1-D8DE7BC75A99}"/>
          </ac:spMkLst>
        </pc:spChg>
        <pc:spChg chg="del">
          <ac:chgData name="Nick Van Remortel" userId="9d455b10-f934-4b48-8b65-a5ec3d0c8a9a" providerId="ADAL" clId="{686132B0-5BE1-4AD4-A4D8-1113AF6A236A}" dt="2023-11-26T19:00:11.783" v="5117" actId="478"/>
          <ac:spMkLst>
            <pc:docMk/>
            <pc:sldMk cId="371501811" sldId="874"/>
            <ac:spMk id="6" creationId="{D6F0F712-A046-D1BD-4A0F-962D618BBA92}"/>
          </ac:spMkLst>
        </pc:spChg>
        <pc:spChg chg="add mod">
          <ac:chgData name="Nick Van Remortel" userId="9d455b10-f934-4b48-8b65-a5ec3d0c8a9a" providerId="ADAL" clId="{686132B0-5BE1-4AD4-A4D8-1113AF6A236A}" dt="2023-11-26T19:10:49.192" v="5183" actId="1076"/>
          <ac:spMkLst>
            <pc:docMk/>
            <pc:sldMk cId="371501811" sldId="874"/>
            <ac:spMk id="7" creationId="{42636745-CBE7-2FC9-E54F-EBB00D64FA3D}"/>
          </ac:spMkLst>
        </pc:spChg>
        <pc:spChg chg="add mod">
          <ac:chgData name="Nick Van Remortel" userId="9d455b10-f934-4b48-8b65-a5ec3d0c8a9a" providerId="ADAL" clId="{686132B0-5BE1-4AD4-A4D8-1113AF6A236A}" dt="2023-11-26T19:24:33.570" v="5515" actId="1035"/>
          <ac:spMkLst>
            <pc:docMk/>
            <pc:sldMk cId="371501811" sldId="874"/>
            <ac:spMk id="10" creationId="{0AD4949A-FEB0-B59C-AC57-065C4BFA804D}"/>
          </ac:spMkLst>
        </pc:spChg>
        <pc:spChg chg="add mod">
          <ac:chgData name="Nick Van Remortel" userId="9d455b10-f934-4b48-8b65-a5ec3d0c8a9a" providerId="ADAL" clId="{686132B0-5BE1-4AD4-A4D8-1113AF6A236A}" dt="2023-11-26T19:24:33.570" v="5515" actId="1035"/>
          <ac:spMkLst>
            <pc:docMk/>
            <pc:sldMk cId="371501811" sldId="874"/>
            <ac:spMk id="11" creationId="{A2CA6BDA-B05E-BF89-138A-C8698C0BEBF8}"/>
          </ac:spMkLst>
        </pc:spChg>
        <pc:spChg chg="add mod">
          <ac:chgData name="Nick Van Remortel" userId="9d455b10-f934-4b48-8b65-a5ec3d0c8a9a" providerId="ADAL" clId="{686132B0-5BE1-4AD4-A4D8-1113AF6A236A}" dt="2023-11-26T19:24:33.570" v="5515" actId="1035"/>
          <ac:spMkLst>
            <pc:docMk/>
            <pc:sldMk cId="371501811" sldId="874"/>
            <ac:spMk id="12" creationId="{5E73F6DD-5765-FA17-095D-7C1F093C094D}"/>
          </ac:spMkLst>
        </pc:spChg>
        <pc:spChg chg="add mod">
          <ac:chgData name="Nick Van Remortel" userId="9d455b10-f934-4b48-8b65-a5ec3d0c8a9a" providerId="ADAL" clId="{686132B0-5BE1-4AD4-A4D8-1113AF6A236A}" dt="2023-11-26T19:25:22.069" v="5553" actId="20577"/>
          <ac:spMkLst>
            <pc:docMk/>
            <pc:sldMk cId="371501811" sldId="874"/>
            <ac:spMk id="19" creationId="{1F1B09A4-FEE4-6241-8F92-67BA6BD4C02C}"/>
          </ac:spMkLst>
        </pc:spChg>
        <pc:spChg chg="add mod">
          <ac:chgData name="Nick Van Remortel" userId="9d455b10-f934-4b48-8b65-a5ec3d0c8a9a" providerId="ADAL" clId="{686132B0-5BE1-4AD4-A4D8-1113AF6A236A}" dt="2023-11-26T19:24:54.182" v="5519" actId="1076"/>
          <ac:spMkLst>
            <pc:docMk/>
            <pc:sldMk cId="371501811" sldId="874"/>
            <ac:spMk id="26" creationId="{458AB541-39E0-9FD3-671D-073D03E804A5}"/>
          </ac:spMkLst>
        </pc:spChg>
        <pc:picChg chg="add mod">
          <ac:chgData name="Nick Van Remortel" userId="9d455b10-f934-4b48-8b65-a5ec3d0c8a9a" providerId="ADAL" clId="{686132B0-5BE1-4AD4-A4D8-1113AF6A236A}" dt="2023-11-26T19:24:33.570" v="5515" actId="1035"/>
          <ac:picMkLst>
            <pc:docMk/>
            <pc:sldMk cId="371501811" sldId="874"/>
            <ac:picMk id="9" creationId="{F88A1908-7E45-10F2-E6EB-3FFAD925A880}"/>
          </ac:picMkLst>
        </pc:picChg>
        <pc:picChg chg="add mod">
          <ac:chgData name="Nick Van Remortel" userId="9d455b10-f934-4b48-8b65-a5ec3d0c8a9a" providerId="ADAL" clId="{686132B0-5BE1-4AD4-A4D8-1113AF6A236A}" dt="2023-11-26T19:25:30.475" v="5554" actId="1076"/>
          <ac:picMkLst>
            <pc:docMk/>
            <pc:sldMk cId="371501811" sldId="874"/>
            <ac:picMk id="23" creationId="{3B7F4F37-ED85-5BA4-CF1D-AD00950609CE}"/>
          </ac:picMkLst>
        </pc:picChg>
        <pc:picChg chg="add mod">
          <ac:chgData name="Nick Van Remortel" userId="9d455b10-f934-4b48-8b65-a5ec3d0c8a9a" providerId="ADAL" clId="{686132B0-5BE1-4AD4-A4D8-1113AF6A236A}" dt="2023-11-26T19:23:15.561" v="5430" actId="1076"/>
          <ac:picMkLst>
            <pc:docMk/>
            <pc:sldMk cId="371501811" sldId="874"/>
            <ac:picMk id="25" creationId="{8E088958-5740-5022-A48C-C2D971E49136}"/>
          </ac:picMkLst>
        </pc:picChg>
        <pc:cxnChg chg="add mod">
          <ac:chgData name="Nick Van Remortel" userId="9d455b10-f934-4b48-8b65-a5ec3d0c8a9a" providerId="ADAL" clId="{686132B0-5BE1-4AD4-A4D8-1113AF6A236A}" dt="2023-11-26T19:24:33.570" v="5515" actId="1035"/>
          <ac:cxnSpMkLst>
            <pc:docMk/>
            <pc:sldMk cId="371501811" sldId="874"/>
            <ac:cxnSpMk id="14" creationId="{AC5F60D2-8FBF-0C48-09AC-764BD2DD8A07}"/>
          </ac:cxnSpMkLst>
        </pc:cxnChg>
        <pc:cxnChg chg="add mod">
          <ac:chgData name="Nick Van Remortel" userId="9d455b10-f934-4b48-8b65-a5ec3d0c8a9a" providerId="ADAL" clId="{686132B0-5BE1-4AD4-A4D8-1113AF6A236A}" dt="2023-11-26T19:24:33.570" v="5515" actId="1035"/>
          <ac:cxnSpMkLst>
            <pc:docMk/>
            <pc:sldMk cId="371501811" sldId="874"/>
            <ac:cxnSpMk id="15" creationId="{77FBB00A-72AA-8486-8052-99425A4B8E5B}"/>
          </ac:cxnSpMkLst>
        </pc:cxnChg>
        <pc:cxnChg chg="add mod">
          <ac:chgData name="Nick Van Remortel" userId="9d455b10-f934-4b48-8b65-a5ec3d0c8a9a" providerId="ADAL" clId="{686132B0-5BE1-4AD4-A4D8-1113AF6A236A}" dt="2023-11-26T19:24:33.570" v="5515" actId="1035"/>
          <ac:cxnSpMkLst>
            <pc:docMk/>
            <pc:sldMk cId="371501811" sldId="874"/>
            <ac:cxnSpMk id="17" creationId="{F81FE2E7-6509-B880-7E78-2FFB99DD0573}"/>
          </ac:cxnSpMkLst>
        </pc:cxnChg>
        <pc:cxnChg chg="add mod">
          <ac:chgData name="Nick Van Remortel" userId="9d455b10-f934-4b48-8b65-a5ec3d0c8a9a" providerId="ADAL" clId="{686132B0-5BE1-4AD4-A4D8-1113AF6A236A}" dt="2023-11-26T19:24:43.861" v="5518" actId="1076"/>
          <ac:cxnSpMkLst>
            <pc:docMk/>
            <pc:sldMk cId="371501811" sldId="874"/>
            <ac:cxnSpMk id="21" creationId="{230AA335-7012-2F2F-E056-64F463F0AAC5}"/>
          </ac:cxnSpMkLst>
        </pc:cxnChg>
      </pc:sldChg>
      <pc:sldChg chg="addSp delSp modSp new mod">
        <pc:chgData name="Nick Van Remortel" userId="9d455b10-f934-4b48-8b65-a5ec3d0c8a9a" providerId="ADAL" clId="{686132B0-5BE1-4AD4-A4D8-1113AF6A236A}" dt="2023-11-26T19:58:00.889" v="6184" actId="20577"/>
        <pc:sldMkLst>
          <pc:docMk/>
          <pc:sldMk cId="2588122008" sldId="875"/>
        </pc:sldMkLst>
        <pc:spChg chg="mod">
          <ac:chgData name="Nick Van Remortel" userId="9d455b10-f934-4b48-8b65-a5ec3d0c8a9a" providerId="ADAL" clId="{686132B0-5BE1-4AD4-A4D8-1113AF6A236A}" dt="2023-11-26T19:47:02.735" v="5701" actId="1076"/>
          <ac:spMkLst>
            <pc:docMk/>
            <pc:sldMk cId="2588122008" sldId="875"/>
            <ac:spMk id="2" creationId="{696064A8-4DD8-01E9-537B-9DD1186391BB}"/>
          </ac:spMkLst>
        </pc:spChg>
        <pc:spChg chg="del">
          <ac:chgData name="Nick Van Remortel" userId="9d455b10-f934-4b48-8b65-a5ec3d0c8a9a" providerId="ADAL" clId="{686132B0-5BE1-4AD4-A4D8-1113AF6A236A}" dt="2023-11-26T19:45:46.522" v="5687" actId="478"/>
          <ac:spMkLst>
            <pc:docMk/>
            <pc:sldMk cId="2588122008" sldId="875"/>
            <ac:spMk id="3" creationId="{CA9632A6-EA28-183C-50B1-019E837FD69D}"/>
          </ac:spMkLst>
        </pc:spChg>
        <pc:spChg chg="del">
          <ac:chgData name="Nick Van Remortel" userId="9d455b10-f934-4b48-8b65-a5ec3d0c8a9a" providerId="ADAL" clId="{686132B0-5BE1-4AD4-A4D8-1113AF6A236A}" dt="2023-11-26T19:44:24.477" v="5640" actId="478"/>
          <ac:spMkLst>
            <pc:docMk/>
            <pc:sldMk cId="2588122008" sldId="875"/>
            <ac:spMk id="6" creationId="{A4695D45-3BC6-0AE1-5EA9-2A60E0A24442}"/>
          </ac:spMkLst>
        </pc:spChg>
        <pc:spChg chg="add mod">
          <ac:chgData name="Nick Van Remortel" userId="9d455b10-f934-4b48-8b65-a5ec3d0c8a9a" providerId="ADAL" clId="{686132B0-5BE1-4AD4-A4D8-1113AF6A236A}" dt="2023-11-26T19:49:28.180" v="5702" actId="1076"/>
          <ac:spMkLst>
            <pc:docMk/>
            <pc:sldMk cId="2588122008" sldId="875"/>
            <ac:spMk id="7" creationId="{F74FD136-18E6-1164-6403-5F88F88E30B7}"/>
          </ac:spMkLst>
        </pc:spChg>
        <pc:spChg chg="add mod">
          <ac:chgData name="Nick Van Remortel" userId="9d455b10-f934-4b48-8b65-a5ec3d0c8a9a" providerId="ADAL" clId="{686132B0-5BE1-4AD4-A4D8-1113AF6A236A}" dt="2023-11-26T19:56:15.522" v="5899" actId="1076"/>
          <ac:spMkLst>
            <pc:docMk/>
            <pc:sldMk cId="2588122008" sldId="875"/>
            <ac:spMk id="10" creationId="{1C5D3949-07B1-4874-1163-B05EF88D12E9}"/>
          </ac:spMkLst>
        </pc:spChg>
        <pc:spChg chg="add mod">
          <ac:chgData name="Nick Van Remortel" userId="9d455b10-f934-4b48-8b65-a5ec3d0c8a9a" providerId="ADAL" clId="{686132B0-5BE1-4AD4-A4D8-1113AF6A236A}" dt="2023-11-26T19:52:35.121" v="5768" actId="164"/>
          <ac:spMkLst>
            <pc:docMk/>
            <pc:sldMk cId="2588122008" sldId="875"/>
            <ac:spMk id="11" creationId="{9655779D-005F-0B8A-B405-B692573D0FDF}"/>
          </ac:spMkLst>
        </pc:spChg>
        <pc:spChg chg="add mod">
          <ac:chgData name="Nick Van Remortel" userId="9d455b10-f934-4b48-8b65-a5ec3d0c8a9a" providerId="ADAL" clId="{686132B0-5BE1-4AD4-A4D8-1113AF6A236A}" dt="2023-11-26T19:52:35.121" v="5768" actId="164"/>
          <ac:spMkLst>
            <pc:docMk/>
            <pc:sldMk cId="2588122008" sldId="875"/>
            <ac:spMk id="12" creationId="{A2176793-7F13-61DB-0558-DB6CEE7C02BA}"/>
          </ac:spMkLst>
        </pc:spChg>
        <pc:spChg chg="add mod">
          <ac:chgData name="Nick Van Remortel" userId="9d455b10-f934-4b48-8b65-a5ec3d0c8a9a" providerId="ADAL" clId="{686132B0-5BE1-4AD4-A4D8-1113AF6A236A}" dt="2023-11-26T19:52:35.121" v="5768" actId="164"/>
          <ac:spMkLst>
            <pc:docMk/>
            <pc:sldMk cId="2588122008" sldId="875"/>
            <ac:spMk id="13" creationId="{E89556C8-50E6-5B00-1A17-1CE3E3D94F66}"/>
          </ac:spMkLst>
        </pc:spChg>
        <pc:spChg chg="add mod">
          <ac:chgData name="Nick Van Remortel" userId="9d455b10-f934-4b48-8b65-a5ec3d0c8a9a" providerId="ADAL" clId="{686132B0-5BE1-4AD4-A4D8-1113AF6A236A}" dt="2023-11-26T19:52:35.121" v="5768" actId="164"/>
          <ac:spMkLst>
            <pc:docMk/>
            <pc:sldMk cId="2588122008" sldId="875"/>
            <ac:spMk id="14" creationId="{A7528F59-AB5E-F7C4-B9DF-BABC947AD9E3}"/>
          </ac:spMkLst>
        </pc:spChg>
        <pc:spChg chg="add mod">
          <ac:chgData name="Nick Van Remortel" userId="9d455b10-f934-4b48-8b65-a5ec3d0c8a9a" providerId="ADAL" clId="{686132B0-5BE1-4AD4-A4D8-1113AF6A236A}" dt="2023-11-26T19:56:19.991" v="5900" actId="1076"/>
          <ac:spMkLst>
            <pc:docMk/>
            <pc:sldMk cId="2588122008" sldId="875"/>
            <ac:spMk id="16" creationId="{3992171C-9307-E9FA-CEB3-48CD61F82522}"/>
          </ac:spMkLst>
        </pc:spChg>
        <pc:spChg chg="add mod">
          <ac:chgData name="Nick Van Remortel" userId="9d455b10-f934-4b48-8b65-a5ec3d0c8a9a" providerId="ADAL" clId="{686132B0-5BE1-4AD4-A4D8-1113AF6A236A}" dt="2023-11-26T19:58:00.889" v="6184" actId="20577"/>
          <ac:spMkLst>
            <pc:docMk/>
            <pc:sldMk cId="2588122008" sldId="875"/>
            <ac:spMk id="17" creationId="{DAE8340F-1258-B1D1-4F78-1E1AAAFCBF90}"/>
          </ac:spMkLst>
        </pc:spChg>
        <pc:grpChg chg="add mod">
          <ac:chgData name="Nick Van Remortel" userId="9d455b10-f934-4b48-8b65-a5ec3d0c8a9a" providerId="ADAL" clId="{686132B0-5BE1-4AD4-A4D8-1113AF6A236A}" dt="2023-11-26T19:56:11.794" v="5898" actId="1076"/>
          <ac:grpSpMkLst>
            <pc:docMk/>
            <pc:sldMk cId="2588122008" sldId="875"/>
            <ac:grpSpMk id="15" creationId="{19AEE82E-8BE5-E32E-110D-57A8371D25F5}"/>
          </ac:grpSpMkLst>
        </pc:grpChg>
        <pc:picChg chg="add mod">
          <ac:chgData name="Nick Van Remortel" userId="9d455b10-f934-4b48-8b65-a5ec3d0c8a9a" providerId="ADAL" clId="{686132B0-5BE1-4AD4-A4D8-1113AF6A236A}" dt="2023-11-26T19:52:35.121" v="5768" actId="164"/>
          <ac:picMkLst>
            <pc:docMk/>
            <pc:sldMk cId="2588122008" sldId="875"/>
            <ac:picMk id="9" creationId="{D9A0213E-EAF7-CDF2-8F7E-74DCE1F6CF1A}"/>
          </ac:picMkLst>
        </pc:picChg>
      </pc:sldChg>
      <pc:sldMasterChg chg="delSldLayout">
        <pc:chgData name="Nick Van Remortel" userId="9d455b10-f934-4b48-8b65-a5ec3d0c8a9a" providerId="ADAL" clId="{686132B0-5BE1-4AD4-A4D8-1113AF6A236A}" dt="2023-11-26T21:36:00.940" v="9564" actId="47"/>
        <pc:sldMasterMkLst>
          <pc:docMk/>
          <pc:sldMasterMk cId="3385144583" sldId="2147483697"/>
        </pc:sldMasterMkLst>
        <pc:sldLayoutChg chg="del">
          <pc:chgData name="Nick Van Remortel" userId="9d455b10-f934-4b48-8b65-a5ec3d0c8a9a" providerId="ADAL" clId="{686132B0-5BE1-4AD4-A4D8-1113AF6A236A}" dt="2023-11-26T21:36:00.940" v="9564" actId="47"/>
          <pc:sldLayoutMkLst>
            <pc:docMk/>
            <pc:sldMasterMk cId="3385144583" sldId="2147483697"/>
            <pc:sldLayoutMk cId="2069186943" sldId="2147483709"/>
          </pc:sldLayoutMkLst>
        </pc:sldLayoutChg>
        <pc:sldLayoutChg chg="del">
          <pc:chgData name="Nick Van Remortel" userId="9d455b10-f934-4b48-8b65-a5ec3d0c8a9a" providerId="ADAL" clId="{686132B0-5BE1-4AD4-A4D8-1113AF6A236A}" dt="2023-11-26T12:31:32.315" v="1687" actId="47"/>
          <pc:sldLayoutMkLst>
            <pc:docMk/>
            <pc:sldMasterMk cId="3385144583" sldId="2147483697"/>
            <pc:sldLayoutMk cId="2749183027" sldId="2147483710"/>
          </pc:sldLayoutMkLst>
        </pc:sldLayoutChg>
      </pc:sldMasterChg>
    </pc:docChg>
  </pc:docChgLst>
  <pc:docChgLst>
    <pc:chgData name="Nick Van Remortel" userId="9d455b10-f934-4b48-8b65-a5ec3d0c8a9a" providerId="ADAL" clId="{50DC18BE-183B-4D00-868D-DC0D09C7965F}"/>
    <pc:docChg chg="custSel addSld delSld modSld sldOrd">
      <pc:chgData name="Nick Van Remortel" userId="9d455b10-f934-4b48-8b65-a5ec3d0c8a9a" providerId="ADAL" clId="{50DC18BE-183B-4D00-868D-DC0D09C7965F}" dt="2023-01-22T23:54:31.403" v="1456" actId="20577"/>
      <pc:docMkLst>
        <pc:docMk/>
      </pc:docMkLst>
      <pc:sldChg chg="modSp mod">
        <pc:chgData name="Nick Van Remortel" userId="9d455b10-f934-4b48-8b65-a5ec3d0c8a9a" providerId="ADAL" clId="{50DC18BE-183B-4D00-868D-DC0D09C7965F}" dt="2023-01-22T20:33:26.661" v="14" actId="20577"/>
        <pc:sldMkLst>
          <pc:docMk/>
          <pc:sldMk cId="3749597715" sldId="256"/>
        </pc:sldMkLst>
        <pc:spChg chg="mod">
          <ac:chgData name="Nick Van Remortel" userId="9d455b10-f934-4b48-8b65-a5ec3d0c8a9a" providerId="ADAL" clId="{50DC18BE-183B-4D00-868D-DC0D09C7965F}" dt="2023-01-22T20:33:26.661" v="14" actId="20577"/>
          <ac:spMkLst>
            <pc:docMk/>
            <pc:sldMk cId="3749597715" sldId="256"/>
            <ac:spMk id="3" creationId="{00000000-0000-0000-0000-000000000000}"/>
          </ac:spMkLst>
        </pc:spChg>
      </pc:sldChg>
      <pc:sldChg chg="modSp add mod chgLayout">
        <pc:chgData name="Nick Van Remortel" userId="9d455b10-f934-4b48-8b65-a5ec3d0c8a9a" providerId="ADAL" clId="{50DC18BE-183B-4D00-868D-DC0D09C7965F}" dt="2023-01-22T23:49:12.792" v="990" actId="700"/>
        <pc:sldMkLst>
          <pc:docMk/>
          <pc:sldMk cId="0" sldId="258"/>
        </pc:sldMkLst>
        <pc:spChg chg="mod ord">
          <ac:chgData name="Nick Van Remortel" userId="9d455b10-f934-4b48-8b65-a5ec3d0c8a9a" providerId="ADAL" clId="{50DC18BE-183B-4D00-868D-DC0D09C7965F}" dt="2023-01-22T23:49:12.792" v="990" actId="700"/>
          <ac:spMkLst>
            <pc:docMk/>
            <pc:sldMk cId="0" sldId="258"/>
            <ac:spMk id="74" creationId="{00000000-0000-0000-0000-000000000000}"/>
          </ac:spMkLst>
        </pc:spChg>
        <pc:spChg chg="mod ord">
          <ac:chgData name="Nick Van Remortel" userId="9d455b10-f934-4b48-8b65-a5ec3d0c8a9a" providerId="ADAL" clId="{50DC18BE-183B-4D00-868D-DC0D09C7965F}" dt="2023-01-22T23:49:12.792" v="990" actId="700"/>
          <ac:spMkLst>
            <pc:docMk/>
            <pc:sldMk cId="0" sldId="258"/>
            <ac:spMk id="75" creationId="{00000000-0000-0000-0000-000000000000}"/>
          </ac:spMkLst>
        </pc:spChg>
      </pc:sldChg>
      <pc:sldChg chg="modSp add mod chgLayout">
        <pc:chgData name="Nick Van Remortel" userId="9d455b10-f934-4b48-8b65-a5ec3d0c8a9a" providerId="ADAL" clId="{50DC18BE-183B-4D00-868D-DC0D09C7965F}" dt="2023-01-22T23:49:12.792" v="990" actId="700"/>
        <pc:sldMkLst>
          <pc:docMk/>
          <pc:sldMk cId="0" sldId="259"/>
        </pc:sldMkLst>
        <pc:spChg chg="mod ord">
          <ac:chgData name="Nick Van Remortel" userId="9d455b10-f934-4b48-8b65-a5ec3d0c8a9a" providerId="ADAL" clId="{50DC18BE-183B-4D00-868D-DC0D09C7965F}" dt="2023-01-22T23:49:12.792" v="990" actId="700"/>
          <ac:spMkLst>
            <pc:docMk/>
            <pc:sldMk cId="0" sldId="259"/>
            <ac:spMk id="80" creationId="{00000000-0000-0000-0000-000000000000}"/>
          </ac:spMkLst>
        </pc:spChg>
        <pc:spChg chg="mod ord">
          <ac:chgData name="Nick Van Remortel" userId="9d455b10-f934-4b48-8b65-a5ec3d0c8a9a" providerId="ADAL" clId="{50DC18BE-183B-4D00-868D-DC0D09C7965F}" dt="2023-01-22T23:49:12.792" v="990" actId="700"/>
          <ac:spMkLst>
            <pc:docMk/>
            <pc:sldMk cId="0" sldId="259"/>
            <ac:spMk id="81" creationId="{00000000-0000-0000-0000-000000000000}"/>
          </ac:spMkLst>
        </pc:spChg>
      </pc:sldChg>
      <pc:sldChg chg="modSp add mod chgLayout">
        <pc:chgData name="Nick Van Remortel" userId="9d455b10-f934-4b48-8b65-a5ec3d0c8a9a" providerId="ADAL" clId="{50DC18BE-183B-4D00-868D-DC0D09C7965F}" dt="2023-01-22T23:49:54.437" v="995" actId="1076"/>
        <pc:sldMkLst>
          <pc:docMk/>
          <pc:sldMk cId="0" sldId="260"/>
        </pc:sldMkLst>
        <pc:spChg chg="mod ord">
          <ac:chgData name="Nick Van Remortel" userId="9d455b10-f934-4b48-8b65-a5ec3d0c8a9a" providerId="ADAL" clId="{50DC18BE-183B-4D00-868D-DC0D09C7965F}" dt="2023-01-22T23:49:12.792" v="990" actId="700"/>
          <ac:spMkLst>
            <pc:docMk/>
            <pc:sldMk cId="0" sldId="260"/>
            <ac:spMk id="86" creationId="{00000000-0000-0000-0000-000000000000}"/>
          </ac:spMkLst>
        </pc:spChg>
        <pc:spChg chg="mod ord">
          <ac:chgData name="Nick Van Remortel" userId="9d455b10-f934-4b48-8b65-a5ec3d0c8a9a" providerId="ADAL" clId="{50DC18BE-183B-4D00-868D-DC0D09C7965F}" dt="2023-01-22T23:49:22.931" v="991" actId="1076"/>
          <ac:spMkLst>
            <pc:docMk/>
            <pc:sldMk cId="0" sldId="260"/>
            <ac:spMk id="87" creationId="{00000000-0000-0000-0000-000000000000}"/>
          </ac:spMkLst>
        </pc:spChg>
        <pc:spChg chg="mod">
          <ac:chgData name="Nick Van Remortel" userId="9d455b10-f934-4b48-8b65-a5ec3d0c8a9a" providerId="ADAL" clId="{50DC18BE-183B-4D00-868D-DC0D09C7965F}" dt="2023-01-22T23:49:54.437" v="995" actId="1076"/>
          <ac:spMkLst>
            <pc:docMk/>
            <pc:sldMk cId="0" sldId="260"/>
            <ac:spMk id="89" creationId="{00000000-0000-0000-0000-000000000000}"/>
          </ac:spMkLst>
        </pc:spChg>
      </pc:sldChg>
      <pc:sldChg chg="addSp modSp mod">
        <pc:chgData name="Nick Van Remortel" userId="9d455b10-f934-4b48-8b65-a5ec3d0c8a9a" providerId="ADAL" clId="{50DC18BE-183B-4D00-868D-DC0D09C7965F}" dt="2023-01-22T20:41:56.676" v="170" actId="20577"/>
        <pc:sldMkLst>
          <pc:docMk/>
          <pc:sldMk cId="2215490187" sldId="799"/>
        </pc:sldMkLst>
        <pc:spChg chg="add mod">
          <ac:chgData name="Nick Van Remortel" userId="9d455b10-f934-4b48-8b65-a5ec3d0c8a9a" providerId="ADAL" clId="{50DC18BE-183B-4D00-868D-DC0D09C7965F}" dt="2023-01-22T20:34:55.073" v="17" actId="1076"/>
          <ac:spMkLst>
            <pc:docMk/>
            <pc:sldMk cId="2215490187" sldId="799"/>
            <ac:spMk id="6" creationId="{931A7616-CEA0-4736-BAF8-D8B6AE30740C}"/>
          </ac:spMkLst>
        </pc:spChg>
        <pc:spChg chg="add mod">
          <ac:chgData name="Nick Van Remortel" userId="9d455b10-f934-4b48-8b65-a5ec3d0c8a9a" providerId="ADAL" clId="{50DC18BE-183B-4D00-868D-DC0D09C7965F}" dt="2023-01-22T20:41:56.676" v="170" actId="20577"/>
          <ac:spMkLst>
            <pc:docMk/>
            <pc:sldMk cId="2215490187" sldId="799"/>
            <ac:spMk id="7" creationId="{C31DAE95-C1BC-46F5-814E-53AB05B4431D}"/>
          </ac:spMkLst>
        </pc:spChg>
        <pc:spChg chg="add mod">
          <ac:chgData name="Nick Van Remortel" userId="9d455b10-f934-4b48-8b65-a5ec3d0c8a9a" providerId="ADAL" clId="{50DC18BE-183B-4D00-868D-DC0D09C7965F}" dt="2023-01-22T20:35:37.740" v="45" actId="1076"/>
          <ac:spMkLst>
            <pc:docMk/>
            <pc:sldMk cId="2215490187" sldId="799"/>
            <ac:spMk id="9" creationId="{635D8DEF-0A18-4A7F-9CAB-DA5477CA53B8}"/>
          </ac:spMkLst>
        </pc:spChg>
        <pc:spChg chg="add mod">
          <ac:chgData name="Nick Van Remortel" userId="9d455b10-f934-4b48-8b65-a5ec3d0c8a9a" providerId="ADAL" clId="{50DC18BE-183B-4D00-868D-DC0D09C7965F}" dt="2023-01-22T20:35:59.394" v="71" actId="20577"/>
          <ac:spMkLst>
            <pc:docMk/>
            <pc:sldMk cId="2215490187" sldId="799"/>
            <ac:spMk id="10" creationId="{22526615-2A26-4E02-A903-80DB561745A1}"/>
          </ac:spMkLst>
        </pc:spChg>
        <pc:spChg chg="add mod">
          <ac:chgData name="Nick Van Remortel" userId="9d455b10-f934-4b48-8b65-a5ec3d0c8a9a" providerId="ADAL" clId="{50DC18BE-183B-4D00-868D-DC0D09C7965F}" dt="2023-01-22T20:36:15.770" v="73" actId="1076"/>
          <ac:spMkLst>
            <pc:docMk/>
            <pc:sldMk cId="2215490187" sldId="799"/>
            <ac:spMk id="11" creationId="{5175993C-D309-4A66-AC4F-82A7FE4C360F}"/>
          </ac:spMkLst>
        </pc:spChg>
        <pc:spChg chg="add mod">
          <ac:chgData name="Nick Van Remortel" userId="9d455b10-f934-4b48-8b65-a5ec3d0c8a9a" providerId="ADAL" clId="{50DC18BE-183B-4D00-868D-DC0D09C7965F}" dt="2023-01-22T20:36:30.765" v="88" actId="20577"/>
          <ac:spMkLst>
            <pc:docMk/>
            <pc:sldMk cId="2215490187" sldId="799"/>
            <ac:spMk id="12" creationId="{792C5066-B4D1-42D5-971A-F144FAAC8584}"/>
          </ac:spMkLst>
        </pc:spChg>
        <pc:spChg chg="add mod">
          <ac:chgData name="Nick Van Remortel" userId="9d455b10-f934-4b48-8b65-a5ec3d0c8a9a" providerId="ADAL" clId="{50DC18BE-183B-4D00-868D-DC0D09C7965F}" dt="2023-01-22T20:36:53.095" v="90" actId="1076"/>
          <ac:spMkLst>
            <pc:docMk/>
            <pc:sldMk cId="2215490187" sldId="799"/>
            <ac:spMk id="13" creationId="{44CA85F2-F0CD-4CEC-ABEC-FB937D8B4E66}"/>
          </ac:spMkLst>
        </pc:spChg>
        <pc:spChg chg="add mod">
          <ac:chgData name="Nick Van Remortel" userId="9d455b10-f934-4b48-8b65-a5ec3d0c8a9a" providerId="ADAL" clId="{50DC18BE-183B-4D00-868D-DC0D09C7965F}" dt="2023-01-22T20:37:07.509" v="96" actId="20577"/>
          <ac:spMkLst>
            <pc:docMk/>
            <pc:sldMk cId="2215490187" sldId="799"/>
            <ac:spMk id="14" creationId="{57EC52FD-8E6D-470D-AA64-1E0E50D06948}"/>
          </ac:spMkLst>
        </pc:spChg>
        <pc:spChg chg="add mod">
          <ac:chgData name="Nick Van Remortel" userId="9d455b10-f934-4b48-8b65-a5ec3d0c8a9a" providerId="ADAL" clId="{50DC18BE-183B-4D00-868D-DC0D09C7965F}" dt="2023-01-22T20:37:17.399" v="98" actId="1076"/>
          <ac:spMkLst>
            <pc:docMk/>
            <pc:sldMk cId="2215490187" sldId="799"/>
            <ac:spMk id="15" creationId="{060482B9-E261-43D3-8826-D844A74FAFD9}"/>
          </ac:spMkLst>
        </pc:spChg>
        <pc:spChg chg="add mod">
          <ac:chgData name="Nick Van Remortel" userId="9d455b10-f934-4b48-8b65-a5ec3d0c8a9a" providerId="ADAL" clId="{50DC18BE-183B-4D00-868D-DC0D09C7965F}" dt="2023-01-22T20:38:32.375" v="103" actId="1076"/>
          <ac:spMkLst>
            <pc:docMk/>
            <pc:sldMk cId="2215490187" sldId="799"/>
            <ac:spMk id="16" creationId="{5FEBA7B1-8995-4D61-A483-38F377B4B6D5}"/>
          </ac:spMkLst>
        </pc:spChg>
        <pc:spChg chg="add mod">
          <ac:chgData name="Nick Van Remortel" userId="9d455b10-f934-4b48-8b65-a5ec3d0c8a9a" providerId="ADAL" clId="{50DC18BE-183B-4D00-868D-DC0D09C7965F}" dt="2023-01-22T20:38:41.234" v="105" actId="1076"/>
          <ac:spMkLst>
            <pc:docMk/>
            <pc:sldMk cId="2215490187" sldId="799"/>
            <ac:spMk id="17" creationId="{197BE899-3ABF-4D53-9079-A5B147AA9C57}"/>
          </ac:spMkLst>
        </pc:spChg>
        <pc:spChg chg="add mod">
          <ac:chgData name="Nick Van Remortel" userId="9d455b10-f934-4b48-8b65-a5ec3d0c8a9a" providerId="ADAL" clId="{50DC18BE-183B-4D00-868D-DC0D09C7965F}" dt="2023-01-22T20:39:03.522" v="125" actId="20577"/>
          <ac:spMkLst>
            <pc:docMk/>
            <pc:sldMk cId="2215490187" sldId="799"/>
            <ac:spMk id="18" creationId="{658636AE-49F9-4984-BF9F-31039757F487}"/>
          </ac:spMkLst>
        </pc:spChg>
      </pc:sldChg>
      <pc:sldChg chg="modSp mod">
        <pc:chgData name="Nick Van Remortel" userId="9d455b10-f934-4b48-8b65-a5ec3d0c8a9a" providerId="ADAL" clId="{50DC18BE-183B-4D00-868D-DC0D09C7965F}" dt="2023-01-22T23:54:31.403" v="1456" actId="20577"/>
        <pc:sldMkLst>
          <pc:docMk/>
          <pc:sldMk cId="970007612" sldId="814"/>
        </pc:sldMkLst>
        <pc:spChg chg="mod">
          <ac:chgData name="Nick Van Remortel" userId="9d455b10-f934-4b48-8b65-a5ec3d0c8a9a" providerId="ADAL" clId="{50DC18BE-183B-4D00-868D-DC0D09C7965F}" dt="2023-01-22T23:54:31.403" v="1456" actId="20577"/>
          <ac:spMkLst>
            <pc:docMk/>
            <pc:sldMk cId="970007612" sldId="814"/>
            <ac:spMk id="3" creationId="{00000000-0000-0000-0000-000000000000}"/>
          </ac:spMkLst>
        </pc:spChg>
      </pc:sldChg>
      <pc:sldChg chg="del">
        <pc:chgData name="Nick Van Remortel" userId="9d455b10-f934-4b48-8b65-a5ec3d0c8a9a" providerId="ADAL" clId="{50DC18BE-183B-4D00-868D-DC0D09C7965F}" dt="2023-01-22T23:06:21.567" v="253" actId="47"/>
        <pc:sldMkLst>
          <pc:docMk/>
          <pc:sldMk cId="826843273" sldId="816"/>
        </pc:sldMkLst>
      </pc:sldChg>
      <pc:sldChg chg="addSp modSp mod ord chgLayout">
        <pc:chgData name="Nick Van Remortel" userId="9d455b10-f934-4b48-8b65-a5ec3d0c8a9a" providerId="ADAL" clId="{50DC18BE-183B-4D00-868D-DC0D09C7965F}" dt="2023-01-22T23:44:52.318" v="973" actId="1076"/>
        <pc:sldMkLst>
          <pc:docMk/>
          <pc:sldMk cId="2581763247" sldId="817"/>
        </pc:sldMkLst>
        <pc:spChg chg="mod">
          <ac:chgData name="Nick Van Remortel" userId="9d455b10-f934-4b48-8b65-a5ec3d0c8a9a" providerId="ADAL" clId="{50DC18BE-183B-4D00-868D-DC0D09C7965F}" dt="2023-01-22T23:44:52.318" v="973" actId="1076"/>
          <ac:spMkLst>
            <pc:docMk/>
            <pc:sldMk cId="2581763247" sldId="817"/>
            <ac:spMk id="2" creationId="{209A75B6-AA12-4F6A-8312-D27A85821D4A}"/>
          </ac:spMkLst>
        </pc:spChg>
        <pc:spChg chg="mod">
          <ac:chgData name="Nick Van Remortel" userId="9d455b10-f934-4b48-8b65-a5ec3d0c8a9a" providerId="ADAL" clId="{50DC18BE-183B-4D00-868D-DC0D09C7965F}" dt="2023-01-22T23:02:53.352" v="177" actId="26606"/>
          <ac:spMkLst>
            <pc:docMk/>
            <pc:sldMk cId="2581763247" sldId="817"/>
            <ac:spMk id="3" creationId="{AFE400C4-5728-41CE-8672-5C534562E648}"/>
          </ac:spMkLst>
        </pc:spChg>
        <pc:spChg chg="mod">
          <ac:chgData name="Nick Van Remortel" userId="9d455b10-f934-4b48-8b65-a5ec3d0c8a9a" providerId="ADAL" clId="{50DC18BE-183B-4D00-868D-DC0D09C7965F}" dt="2023-01-22T23:02:53.352" v="177" actId="26606"/>
          <ac:spMkLst>
            <pc:docMk/>
            <pc:sldMk cId="2581763247" sldId="817"/>
            <ac:spMk id="4" creationId="{BEE4A4C7-D12D-4A57-8856-74580AADB28C}"/>
          </ac:spMkLst>
        </pc:spChg>
        <pc:spChg chg="mod">
          <ac:chgData name="Nick Van Remortel" userId="9d455b10-f934-4b48-8b65-a5ec3d0c8a9a" providerId="ADAL" clId="{50DC18BE-183B-4D00-868D-DC0D09C7965F}" dt="2023-01-22T23:02:53.352" v="177" actId="26606"/>
          <ac:spMkLst>
            <pc:docMk/>
            <pc:sldMk cId="2581763247" sldId="817"/>
            <ac:spMk id="5" creationId="{F2EC050D-B534-4606-A765-769038D50734}"/>
          </ac:spMkLst>
        </pc:spChg>
        <pc:spChg chg="add mod">
          <ac:chgData name="Nick Van Remortel" userId="9d455b10-f934-4b48-8b65-a5ec3d0c8a9a" providerId="ADAL" clId="{50DC18BE-183B-4D00-868D-DC0D09C7965F}" dt="2023-01-22T23:05:02.062" v="229" actId="1035"/>
          <ac:spMkLst>
            <pc:docMk/>
            <pc:sldMk cId="2581763247" sldId="817"/>
            <ac:spMk id="8" creationId="{DEF2A9AA-8BBF-4881-A8DC-DADB4AC125C5}"/>
          </ac:spMkLst>
        </pc:spChg>
        <pc:spChg chg="add mod">
          <ac:chgData name="Nick Van Remortel" userId="9d455b10-f934-4b48-8b65-a5ec3d0c8a9a" providerId="ADAL" clId="{50DC18BE-183B-4D00-868D-DC0D09C7965F}" dt="2023-01-22T23:05:27.967" v="234" actId="1076"/>
          <ac:spMkLst>
            <pc:docMk/>
            <pc:sldMk cId="2581763247" sldId="817"/>
            <ac:spMk id="11" creationId="{D98B3861-DAC0-4107-A5E2-7186DF6DE1A5}"/>
          </ac:spMkLst>
        </pc:spChg>
        <pc:spChg chg="add mod">
          <ac:chgData name="Nick Van Remortel" userId="9d455b10-f934-4b48-8b65-a5ec3d0c8a9a" providerId="ADAL" clId="{50DC18BE-183B-4D00-868D-DC0D09C7965F}" dt="2023-01-22T23:02:53.352" v="177" actId="26606"/>
          <ac:spMkLst>
            <pc:docMk/>
            <pc:sldMk cId="2581763247" sldId="817"/>
            <ac:spMk id="12" creationId="{EA5F34B0-C86C-4CF8-5A2C-F62141E40197}"/>
          </ac:spMkLst>
        </pc:spChg>
        <pc:spChg chg="add mod">
          <ac:chgData name="Nick Van Remortel" userId="9d455b10-f934-4b48-8b65-a5ec3d0c8a9a" providerId="ADAL" clId="{50DC18BE-183B-4D00-868D-DC0D09C7965F}" dt="2023-01-22T23:05:43.491" v="252" actId="1076"/>
          <ac:spMkLst>
            <pc:docMk/>
            <pc:sldMk cId="2581763247" sldId="817"/>
            <ac:spMk id="13" creationId="{DB939A2F-DA81-44F3-8E98-C5554C64E959}"/>
          </ac:spMkLst>
        </pc:spChg>
        <pc:picChg chg="add mod ord">
          <ac:chgData name="Nick Van Remortel" userId="9d455b10-f934-4b48-8b65-a5ec3d0c8a9a" providerId="ADAL" clId="{50DC18BE-183B-4D00-868D-DC0D09C7965F}" dt="2023-01-22T23:05:02.062" v="229" actId="1035"/>
          <ac:picMkLst>
            <pc:docMk/>
            <pc:sldMk cId="2581763247" sldId="817"/>
            <ac:picMk id="7" creationId="{5FFA9EF2-6518-4858-BE60-B07A8A711B92}"/>
          </ac:picMkLst>
        </pc:picChg>
        <pc:picChg chg="add mod">
          <ac:chgData name="Nick Van Remortel" userId="9d455b10-f934-4b48-8b65-a5ec3d0c8a9a" providerId="ADAL" clId="{50DC18BE-183B-4D00-868D-DC0D09C7965F}" dt="2023-01-22T23:05:11.873" v="232" actId="1076"/>
          <ac:picMkLst>
            <pc:docMk/>
            <pc:sldMk cId="2581763247" sldId="817"/>
            <ac:picMk id="10" creationId="{8CF4D266-8096-42B4-8829-575AFEC78A91}"/>
          </ac:picMkLst>
        </pc:picChg>
      </pc:sldChg>
      <pc:sldChg chg="del">
        <pc:chgData name="Nick Van Remortel" userId="9d455b10-f934-4b48-8b65-a5ec3d0c8a9a" providerId="ADAL" clId="{50DC18BE-183B-4D00-868D-DC0D09C7965F}" dt="2023-01-22T22:08:15.696" v="171" actId="47"/>
        <pc:sldMkLst>
          <pc:docMk/>
          <pc:sldMk cId="2111238346" sldId="818"/>
        </pc:sldMkLst>
      </pc:sldChg>
      <pc:sldChg chg="del">
        <pc:chgData name="Nick Van Remortel" userId="9d455b10-f934-4b48-8b65-a5ec3d0c8a9a" providerId="ADAL" clId="{50DC18BE-183B-4D00-868D-DC0D09C7965F}" dt="2023-01-22T22:08:15.696" v="171" actId="47"/>
        <pc:sldMkLst>
          <pc:docMk/>
          <pc:sldMk cId="281807579" sldId="820"/>
        </pc:sldMkLst>
      </pc:sldChg>
      <pc:sldChg chg="del">
        <pc:chgData name="Nick Van Remortel" userId="9d455b10-f934-4b48-8b65-a5ec3d0c8a9a" providerId="ADAL" clId="{50DC18BE-183B-4D00-868D-DC0D09C7965F}" dt="2023-01-22T22:08:31.594" v="173" actId="47"/>
        <pc:sldMkLst>
          <pc:docMk/>
          <pc:sldMk cId="2940007633" sldId="821"/>
        </pc:sldMkLst>
      </pc:sldChg>
      <pc:sldChg chg="addSp delSp modSp mod">
        <pc:chgData name="Nick Van Remortel" userId="9d455b10-f934-4b48-8b65-a5ec3d0c8a9a" providerId="ADAL" clId="{50DC18BE-183B-4D00-868D-DC0D09C7965F}" dt="2023-01-22T23:45:09.396" v="974" actId="1076"/>
        <pc:sldMkLst>
          <pc:docMk/>
          <pc:sldMk cId="1089547860" sldId="822"/>
        </pc:sldMkLst>
        <pc:spChg chg="add mod">
          <ac:chgData name="Nick Van Remortel" userId="9d455b10-f934-4b48-8b65-a5ec3d0c8a9a" providerId="ADAL" clId="{50DC18BE-183B-4D00-868D-DC0D09C7965F}" dt="2023-01-22T23:43:50.681" v="968" actId="1037"/>
          <ac:spMkLst>
            <pc:docMk/>
            <pc:sldMk cId="1089547860" sldId="822"/>
            <ac:spMk id="7" creationId="{365C1AF6-5F55-409D-A137-6A66862E8C36}"/>
          </ac:spMkLst>
        </pc:spChg>
        <pc:spChg chg="add mod">
          <ac:chgData name="Nick Van Remortel" userId="9d455b10-f934-4b48-8b65-a5ec3d0c8a9a" providerId="ADAL" clId="{50DC18BE-183B-4D00-868D-DC0D09C7965F}" dt="2023-01-22T23:13:15.076" v="303" actId="1076"/>
          <ac:spMkLst>
            <pc:docMk/>
            <pc:sldMk cId="1089547860" sldId="822"/>
            <ac:spMk id="11" creationId="{C2EC0BD7-A725-4532-BE72-D1ED20F53B6A}"/>
          </ac:spMkLst>
        </pc:spChg>
        <pc:spChg chg="add mod">
          <ac:chgData name="Nick Van Remortel" userId="9d455b10-f934-4b48-8b65-a5ec3d0c8a9a" providerId="ADAL" clId="{50DC18BE-183B-4D00-868D-DC0D09C7965F}" dt="2023-01-22T23:33:30.552" v="743" actId="1076"/>
          <ac:spMkLst>
            <pc:docMk/>
            <pc:sldMk cId="1089547860" sldId="822"/>
            <ac:spMk id="12" creationId="{78A3B913-278D-4E66-AF57-BA95C7EE936B}"/>
          </ac:spMkLst>
        </pc:spChg>
        <pc:spChg chg="add mod">
          <ac:chgData name="Nick Van Remortel" userId="9d455b10-f934-4b48-8b65-a5ec3d0c8a9a" providerId="ADAL" clId="{50DC18BE-183B-4D00-868D-DC0D09C7965F}" dt="2023-01-22T23:34:38.685" v="754" actId="1076"/>
          <ac:spMkLst>
            <pc:docMk/>
            <pc:sldMk cId="1089547860" sldId="822"/>
            <ac:spMk id="15" creationId="{BA1278AA-FA1D-429E-A8F5-73CF3262BB35}"/>
          </ac:spMkLst>
        </pc:spChg>
        <pc:spChg chg="add mod">
          <ac:chgData name="Nick Van Remortel" userId="9d455b10-f934-4b48-8b65-a5ec3d0c8a9a" providerId="ADAL" clId="{50DC18BE-183B-4D00-868D-DC0D09C7965F}" dt="2023-01-22T23:45:09.396" v="974" actId="1076"/>
          <ac:spMkLst>
            <pc:docMk/>
            <pc:sldMk cId="1089547860" sldId="822"/>
            <ac:spMk id="16" creationId="{43A171DE-982B-4B92-A15E-140C9D96C881}"/>
          </ac:spMkLst>
        </pc:spChg>
        <pc:spChg chg="add mod">
          <ac:chgData name="Nick Van Remortel" userId="9d455b10-f934-4b48-8b65-a5ec3d0c8a9a" providerId="ADAL" clId="{50DC18BE-183B-4D00-868D-DC0D09C7965F}" dt="2023-01-22T23:38:32.004" v="823" actId="20577"/>
          <ac:spMkLst>
            <pc:docMk/>
            <pc:sldMk cId="1089547860" sldId="822"/>
            <ac:spMk id="17" creationId="{ED165D3D-6FC9-4C5A-A83A-EEE9B35DEDF4}"/>
          </ac:spMkLst>
        </pc:spChg>
        <pc:spChg chg="add mod">
          <ac:chgData name="Nick Van Remortel" userId="9d455b10-f934-4b48-8b65-a5ec3d0c8a9a" providerId="ADAL" clId="{50DC18BE-183B-4D00-868D-DC0D09C7965F}" dt="2023-01-22T23:43:50.681" v="968" actId="1037"/>
          <ac:spMkLst>
            <pc:docMk/>
            <pc:sldMk cId="1089547860" sldId="822"/>
            <ac:spMk id="18" creationId="{1DD56646-1CA8-41EE-A317-EFCA47D3C58E}"/>
          </ac:spMkLst>
        </pc:spChg>
        <pc:spChg chg="add del mod">
          <ac:chgData name="Nick Van Remortel" userId="9d455b10-f934-4b48-8b65-a5ec3d0c8a9a" providerId="ADAL" clId="{50DC18BE-183B-4D00-868D-DC0D09C7965F}" dt="2023-01-22T23:40:57.797" v="843" actId="478"/>
          <ac:spMkLst>
            <pc:docMk/>
            <pc:sldMk cId="1089547860" sldId="822"/>
            <ac:spMk id="19" creationId="{A282F117-25E0-4C59-ADCA-B5B1922604B1}"/>
          </ac:spMkLst>
        </pc:spChg>
        <pc:spChg chg="add mod">
          <ac:chgData name="Nick Van Remortel" userId="9d455b10-f934-4b48-8b65-a5ec3d0c8a9a" providerId="ADAL" clId="{50DC18BE-183B-4D00-868D-DC0D09C7965F}" dt="2023-01-22T23:40:30.151" v="829" actId="1076"/>
          <ac:spMkLst>
            <pc:docMk/>
            <pc:sldMk cId="1089547860" sldId="822"/>
            <ac:spMk id="20" creationId="{7E7AC057-5E33-422C-8E24-E95F7A4F169A}"/>
          </ac:spMkLst>
        </pc:spChg>
        <pc:spChg chg="add mod">
          <ac:chgData name="Nick Van Remortel" userId="9d455b10-f934-4b48-8b65-a5ec3d0c8a9a" providerId="ADAL" clId="{50DC18BE-183B-4D00-868D-DC0D09C7965F}" dt="2023-01-22T23:36:12.434" v="817" actId="20577"/>
          <ac:spMkLst>
            <pc:docMk/>
            <pc:sldMk cId="1089547860" sldId="822"/>
            <ac:spMk id="25" creationId="{143CE14F-3955-46B1-AE2E-8CE08E86008E}"/>
          </ac:spMkLst>
        </pc:spChg>
        <pc:spChg chg="add mod">
          <ac:chgData name="Nick Van Remortel" userId="9d455b10-f934-4b48-8b65-a5ec3d0c8a9a" providerId="ADAL" clId="{50DC18BE-183B-4D00-868D-DC0D09C7965F}" dt="2023-01-22T23:41:23.380" v="853" actId="1076"/>
          <ac:spMkLst>
            <pc:docMk/>
            <pc:sldMk cId="1089547860" sldId="822"/>
            <ac:spMk id="28" creationId="{D9F11BC2-D5F7-4FF6-8F73-DCD95FB888B9}"/>
          </ac:spMkLst>
        </pc:spChg>
        <pc:spChg chg="add mod">
          <ac:chgData name="Nick Van Remortel" userId="9d455b10-f934-4b48-8b65-a5ec3d0c8a9a" providerId="ADAL" clId="{50DC18BE-183B-4D00-868D-DC0D09C7965F}" dt="2023-01-22T23:43:50.681" v="968" actId="1037"/>
          <ac:spMkLst>
            <pc:docMk/>
            <pc:sldMk cId="1089547860" sldId="822"/>
            <ac:spMk id="29" creationId="{EFAA6D63-0949-46DE-9934-416D9700E912}"/>
          </ac:spMkLst>
        </pc:spChg>
        <pc:graphicFrameChg chg="add del mod">
          <ac:chgData name="Nick Van Remortel" userId="9d455b10-f934-4b48-8b65-a5ec3d0c8a9a" providerId="ADAL" clId="{50DC18BE-183B-4D00-868D-DC0D09C7965F}" dt="2023-01-22T23:14:29.543" v="383"/>
          <ac:graphicFrameMkLst>
            <pc:docMk/>
            <pc:sldMk cId="1089547860" sldId="822"/>
            <ac:graphicFrameMk id="13" creationId="{EDD63002-7006-4928-9884-F94CFF2EF146}"/>
          </ac:graphicFrameMkLst>
        </pc:graphicFrameChg>
        <pc:graphicFrameChg chg="add mod modGraphic">
          <ac:chgData name="Nick Van Remortel" userId="9d455b10-f934-4b48-8b65-a5ec3d0c8a9a" providerId="ADAL" clId="{50DC18BE-183B-4D00-868D-DC0D09C7965F}" dt="2023-01-22T23:33:40.732" v="744" actId="1076"/>
          <ac:graphicFrameMkLst>
            <pc:docMk/>
            <pc:sldMk cId="1089547860" sldId="822"/>
            <ac:graphicFrameMk id="14" creationId="{D2826A89-F1D4-4C80-BB93-532E2D4FD785}"/>
          </ac:graphicFrameMkLst>
        </pc:graphicFrameChg>
        <pc:picChg chg="add mod modCrop">
          <ac:chgData name="Nick Van Remortel" userId="9d455b10-f934-4b48-8b65-a5ec3d0c8a9a" providerId="ADAL" clId="{50DC18BE-183B-4D00-868D-DC0D09C7965F}" dt="2023-01-22T23:39:26.408" v="824" actId="732"/>
          <ac:picMkLst>
            <pc:docMk/>
            <pc:sldMk cId="1089547860" sldId="822"/>
            <ac:picMk id="6" creationId="{E6179C29-8EB4-4AC1-A1B1-EFCEF16CE001}"/>
          </ac:picMkLst>
        </pc:picChg>
        <pc:picChg chg="del">
          <ac:chgData name="Nick Van Remortel" userId="9d455b10-f934-4b48-8b65-a5ec3d0c8a9a" providerId="ADAL" clId="{50DC18BE-183B-4D00-868D-DC0D09C7965F}" dt="2023-01-22T23:09:40.323" v="254" actId="478"/>
          <ac:picMkLst>
            <pc:docMk/>
            <pc:sldMk cId="1089547860" sldId="822"/>
            <ac:picMk id="8" creationId="{FA1E180B-155F-412E-AF69-651E7BF0A9E6}"/>
          </ac:picMkLst>
        </pc:picChg>
        <pc:picChg chg="mod modCrop">
          <ac:chgData name="Nick Van Remortel" userId="9d455b10-f934-4b48-8b65-a5ec3d0c8a9a" providerId="ADAL" clId="{50DC18BE-183B-4D00-868D-DC0D09C7965F}" dt="2023-01-22T23:33:24.373" v="742" actId="732"/>
          <ac:picMkLst>
            <pc:docMk/>
            <pc:sldMk cId="1089547860" sldId="822"/>
            <ac:picMk id="9" creationId="{0813846E-D3C2-496E-89E6-749AD0A32D42}"/>
          </ac:picMkLst>
        </pc:picChg>
        <pc:picChg chg="add mod">
          <ac:chgData name="Nick Van Remortel" userId="9d455b10-f934-4b48-8b65-a5ec3d0c8a9a" providerId="ADAL" clId="{50DC18BE-183B-4D00-868D-DC0D09C7965F}" dt="2023-01-22T23:34:59.408" v="760" actId="1076"/>
          <ac:picMkLst>
            <pc:docMk/>
            <pc:sldMk cId="1089547860" sldId="822"/>
            <ac:picMk id="22" creationId="{9B9990D8-71F0-47EB-934B-09E45AF12464}"/>
          </ac:picMkLst>
        </pc:picChg>
        <pc:picChg chg="add mod">
          <ac:chgData name="Nick Van Remortel" userId="9d455b10-f934-4b48-8b65-a5ec3d0c8a9a" providerId="ADAL" clId="{50DC18BE-183B-4D00-868D-DC0D09C7965F}" dt="2023-01-22T23:40:24.776" v="828" actId="1076"/>
          <ac:picMkLst>
            <pc:docMk/>
            <pc:sldMk cId="1089547860" sldId="822"/>
            <ac:picMk id="27" creationId="{73575F7F-B040-4EFB-B6F8-C9236689D27F}"/>
          </ac:picMkLst>
        </pc:picChg>
        <pc:cxnChg chg="add mod">
          <ac:chgData name="Nick Van Remortel" userId="9d455b10-f934-4b48-8b65-a5ec3d0c8a9a" providerId="ADAL" clId="{50DC18BE-183B-4D00-868D-DC0D09C7965F}" dt="2023-01-22T23:35:32.114" v="764" actId="1582"/>
          <ac:cxnSpMkLst>
            <pc:docMk/>
            <pc:sldMk cId="1089547860" sldId="822"/>
            <ac:cxnSpMk id="24" creationId="{990053F5-5B3E-47C5-8917-1AE7A3153C6E}"/>
          </ac:cxnSpMkLst>
        </pc:cxnChg>
      </pc:sldChg>
      <pc:sldChg chg="del">
        <pc:chgData name="Nick Van Remortel" userId="9d455b10-f934-4b48-8b65-a5ec3d0c8a9a" providerId="ADAL" clId="{50DC18BE-183B-4D00-868D-DC0D09C7965F}" dt="2023-01-22T22:08:26.556" v="172" actId="47"/>
        <pc:sldMkLst>
          <pc:docMk/>
          <pc:sldMk cId="2019529441" sldId="823"/>
        </pc:sldMkLst>
      </pc:sldChg>
      <pc:sldChg chg="modSp mod">
        <pc:chgData name="Nick Van Remortel" userId="9d455b10-f934-4b48-8b65-a5ec3d0c8a9a" providerId="ADAL" clId="{50DC18BE-183B-4D00-868D-DC0D09C7965F}" dt="2023-01-22T23:46:36.980" v="984" actId="113"/>
        <pc:sldMkLst>
          <pc:docMk/>
          <pc:sldMk cId="4175051190" sldId="824"/>
        </pc:sldMkLst>
        <pc:spChg chg="mod">
          <ac:chgData name="Nick Van Remortel" userId="9d455b10-f934-4b48-8b65-a5ec3d0c8a9a" providerId="ADAL" clId="{50DC18BE-183B-4D00-868D-DC0D09C7965F}" dt="2023-01-22T23:46:36.980" v="984" actId="113"/>
          <ac:spMkLst>
            <pc:docMk/>
            <pc:sldMk cId="4175051190" sldId="824"/>
            <ac:spMk id="3" creationId="{F65E5729-A821-4744-9C06-8DD60649F80D}"/>
          </ac:spMkLst>
        </pc:spChg>
      </pc:sldChg>
      <pc:sldChg chg="del">
        <pc:chgData name="Nick Van Remortel" userId="9d455b10-f934-4b48-8b65-a5ec3d0c8a9a" providerId="ADAL" clId="{50DC18BE-183B-4D00-868D-DC0D09C7965F}" dt="2023-01-22T23:44:08.303" v="969" actId="47"/>
        <pc:sldMkLst>
          <pc:docMk/>
          <pc:sldMk cId="2672203663" sldId="825"/>
        </pc:sldMkLst>
      </pc:sldChg>
    </pc:docChg>
  </pc:docChgLst>
  <pc:docChgLst>
    <pc:chgData name="Nick Van Remortel" userId="9d455b10-f934-4b48-8b65-a5ec3d0c8a9a" providerId="ADAL" clId="{526DC57A-5468-45CB-9F5F-821F33A29E3C}"/>
    <pc:docChg chg="undo redo custSel addSld delSld modSld sldOrd">
      <pc:chgData name="Nick Van Remortel" userId="9d455b10-f934-4b48-8b65-a5ec3d0c8a9a" providerId="ADAL" clId="{526DC57A-5468-45CB-9F5F-821F33A29E3C}" dt="2023-03-16T13:25:32.898" v="6554" actId="207"/>
      <pc:docMkLst>
        <pc:docMk/>
      </pc:docMkLst>
      <pc:sldChg chg="modSp mod">
        <pc:chgData name="Nick Van Remortel" userId="9d455b10-f934-4b48-8b65-a5ec3d0c8a9a" providerId="ADAL" clId="{526DC57A-5468-45CB-9F5F-821F33A29E3C}" dt="2023-03-15T22:11:59.970" v="111" actId="20577"/>
        <pc:sldMkLst>
          <pc:docMk/>
          <pc:sldMk cId="3749597715" sldId="256"/>
        </pc:sldMkLst>
        <pc:spChg chg="mod">
          <ac:chgData name="Nick Van Remortel" userId="9d455b10-f934-4b48-8b65-a5ec3d0c8a9a" providerId="ADAL" clId="{526DC57A-5468-45CB-9F5F-821F33A29E3C}" dt="2023-03-15T22:11:59.970" v="111" actId="20577"/>
          <ac:spMkLst>
            <pc:docMk/>
            <pc:sldMk cId="3749597715" sldId="256"/>
            <ac:spMk id="3" creationId="{00000000-0000-0000-0000-000000000000}"/>
          </ac:spMkLst>
        </pc:spChg>
      </pc:sldChg>
      <pc:sldChg chg="del">
        <pc:chgData name="Nick Van Remortel" userId="9d455b10-f934-4b48-8b65-a5ec3d0c8a9a" providerId="ADAL" clId="{526DC57A-5468-45CB-9F5F-821F33A29E3C}" dt="2023-03-16T09:33:32.452" v="4626" actId="47"/>
        <pc:sldMkLst>
          <pc:docMk/>
          <pc:sldMk cId="0" sldId="258"/>
        </pc:sldMkLst>
      </pc:sldChg>
      <pc:sldChg chg="del">
        <pc:chgData name="Nick Van Remortel" userId="9d455b10-f934-4b48-8b65-a5ec3d0c8a9a" providerId="ADAL" clId="{526DC57A-5468-45CB-9F5F-821F33A29E3C}" dt="2023-03-16T10:48:38.060" v="6279" actId="47"/>
        <pc:sldMkLst>
          <pc:docMk/>
          <pc:sldMk cId="0" sldId="259"/>
        </pc:sldMkLst>
      </pc:sldChg>
      <pc:sldChg chg="del">
        <pc:chgData name="Nick Van Remortel" userId="9d455b10-f934-4b48-8b65-a5ec3d0c8a9a" providerId="ADAL" clId="{526DC57A-5468-45CB-9F5F-821F33A29E3C}" dt="2023-03-16T09:33:39.418" v="4627" actId="47"/>
        <pc:sldMkLst>
          <pc:docMk/>
          <pc:sldMk cId="0" sldId="260"/>
        </pc:sldMkLst>
      </pc:sldChg>
      <pc:sldChg chg="ord">
        <pc:chgData name="Nick Van Remortel" userId="9d455b10-f934-4b48-8b65-a5ec3d0c8a9a" providerId="ADAL" clId="{526DC57A-5468-45CB-9F5F-821F33A29E3C}" dt="2023-03-15T22:12:21.615" v="113"/>
        <pc:sldMkLst>
          <pc:docMk/>
          <pc:sldMk cId="2714480475" sldId="798"/>
        </pc:sldMkLst>
      </pc:sldChg>
      <pc:sldChg chg="modSp mod">
        <pc:chgData name="Nick Van Remortel" userId="9d455b10-f934-4b48-8b65-a5ec3d0c8a9a" providerId="ADAL" clId="{526DC57A-5468-45CB-9F5F-821F33A29E3C}" dt="2023-03-16T05:34:41.948" v="155" actId="20577"/>
        <pc:sldMkLst>
          <pc:docMk/>
          <pc:sldMk cId="2215490187" sldId="799"/>
        </pc:sldMkLst>
        <pc:spChg chg="mod">
          <ac:chgData name="Nick Van Remortel" userId="9d455b10-f934-4b48-8b65-a5ec3d0c8a9a" providerId="ADAL" clId="{526DC57A-5468-45CB-9F5F-821F33A29E3C}" dt="2023-03-16T05:34:41.948" v="155" actId="20577"/>
          <ac:spMkLst>
            <pc:docMk/>
            <pc:sldMk cId="2215490187" sldId="799"/>
            <ac:spMk id="7" creationId="{C31DAE95-C1BC-46F5-814E-53AB05B4431D}"/>
          </ac:spMkLst>
        </pc:spChg>
      </pc:sldChg>
      <pc:sldChg chg="modSp mod">
        <pc:chgData name="Nick Van Remortel" userId="9d455b10-f934-4b48-8b65-a5ec3d0c8a9a" providerId="ADAL" clId="{526DC57A-5468-45CB-9F5F-821F33A29E3C}" dt="2023-03-16T09:59:41.128" v="5723" actId="20577"/>
        <pc:sldMkLst>
          <pc:docMk/>
          <pc:sldMk cId="970007612" sldId="814"/>
        </pc:sldMkLst>
        <pc:spChg chg="mod">
          <ac:chgData name="Nick Van Remortel" userId="9d455b10-f934-4b48-8b65-a5ec3d0c8a9a" providerId="ADAL" clId="{526DC57A-5468-45CB-9F5F-821F33A29E3C}" dt="2023-03-16T09:59:41.128" v="5723" actId="20577"/>
          <ac:spMkLst>
            <pc:docMk/>
            <pc:sldMk cId="970007612" sldId="814"/>
            <ac:spMk id="3" creationId="{00000000-0000-0000-0000-000000000000}"/>
          </ac:spMkLst>
        </pc:spChg>
      </pc:sldChg>
      <pc:sldChg chg="addSp delSp modSp mod">
        <pc:chgData name="Nick Van Remortel" userId="9d455b10-f934-4b48-8b65-a5ec3d0c8a9a" providerId="ADAL" clId="{526DC57A-5468-45CB-9F5F-821F33A29E3C}" dt="2023-03-16T12:30:01.475" v="6483" actId="20577"/>
        <pc:sldMkLst>
          <pc:docMk/>
          <pc:sldMk cId="2581763247" sldId="817"/>
        </pc:sldMkLst>
        <pc:spChg chg="mod">
          <ac:chgData name="Nick Van Remortel" userId="9d455b10-f934-4b48-8b65-a5ec3d0c8a9a" providerId="ADAL" clId="{526DC57A-5468-45CB-9F5F-821F33A29E3C}" dt="2023-03-16T08:30:05.849" v="3373" actId="1076"/>
          <ac:spMkLst>
            <pc:docMk/>
            <pc:sldMk cId="2581763247" sldId="817"/>
            <ac:spMk id="2" creationId="{209A75B6-AA12-4F6A-8312-D27A85821D4A}"/>
          </ac:spMkLst>
        </pc:spChg>
        <pc:spChg chg="mod">
          <ac:chgData name="Nick Van Remortel" userId="9d455b10-f934-4b48-8b65-a5ec3d0c8a9a" providerId="ADAL" clId="{526DC57A-5468-45CB-9F5F-821F33A29E3C}" dt="2023-03-16T12:30:01.475" v="6483" actId="20577"/>
          <ac:spMkLst>
            <pc:docMk/>
            <pc:sldMk cId="2581763247" sldId="817"/>
            <ac:spMk id="3" creationId="{AFE400C4-5728-41CE-8672-5C534562E648}"/>
          </ac:spMkLst>
        </pc:spChg>
        <pc:spChg chg="add mod">
          <ac:chgData name="Nick Van Remortel" userId="9d455b10-f934-4b48-8b65-a5ec3d0c8a9a" providerId="ADAL" clId="{526DC57A-5468-45CB-9F5F-821F33A29E3C}" dt="2023-03-16T09:00:55.882" v="3982" actId="20577"/>
          <ac:spMkLst>
            <pc:docMk/>
            <pc:sldMk cId="2581763247" sldId="817"/>
            <ac:spMk id="6" creationId="{89357303-EDD2-51B7-0905-EF704259BBD4}"/>
          </ac:spMkLst>
        </pc:spChg>
        <pc:spChg chg="del">
          <ac:chgData name="Nick Van Remortel" userId="9d455b10-f934-4b48-8b65-a5ec3d0c8a9a" providerId="ADAL" clId="{526DC57A-5468-45CB-9F5F-821F33A29E3C}" dt="2023-03-16T08:29:46.194" v="3367" actId="478"/>
          <ac:spMkLst>
            <pc:docMk/>
            <pc:sldMk cId="2581763247" sldId="817"/>
            <ac:spMk id="8" creationId="{DEF2A9AA-8BBF-4881-A8DC-DADB4AC125C5}"/>
          </ac:spMkLst>
        </pc:spChg>
        <pc:spChg chg="add mod">
          <ac:chgData name="Nick Van Remortel" userId="9d455b10-f934-4b48-8b65-a5ec3d0c8a9a" providerId="ADAL" clId="{526DC57A-5468-45CB-9F5F-821F33A29E3C}" dt="2023-03-16T08:49:33.317" v="3466" actId="13822"/>
          <ac:spMkLst>
            <pc:docMk/>
            <pc:sldMk cId="2581763247" sldId="817"/>
            <ac:spMk id="9" creationId="{C365CFAA-761A-5B04-84E2-AE188BBEADE2}"/>
          </ac:spMkLst>
        </pc:spChg>
        <pc:spChg chg="del">
          <ac:chgData name="Nick Van Remortel" userId="9d455b10-f934-4b48-8b65-a5ec3d0c8a9a" providerId="ADAL" clId="{526DC57A-5468-45CB-9F5F-821F33A29E3C}" dt="2023-03-16T08:29:49.278" v="3368" actId="478"/>
          <ac:spMkLst>
            <pc:docMk/>
            <pc:sldMk cId="2581763247" sldId="817"/>
            <ac:spMk id="11" creationId="{D98B3861-DAC0-4107-A5E2-7186DF6DE1A5}"/>
          </ac:spMkLst>
        </pc:spChg>
        <pc:spChg chg="del">
          <ac:chgData name="Nick Van Remortel" userId="9d455b10-f934-4b48-8b65-a5ec3d0c8a9a" providerId="ADAL" clId="{526DC57A-5468-45CB-9F5F-821F33A29E3C}" dt="2023-03-16T08:29:49.278" v="3368" actId="478"/>
          <ac:spMkLst>
            <pc:docMk/>
            <pc:sldMk cId="2581763247" sldId="817"/>
            <ac:spMk id="13" creationId="{DB939A2F-DA81-44F3-8E98-C5554C64E959}"/>
          </ac:spMkLst>
        </pc:spChg>
        <pc:spChg chg="add mod">
          <ac:chgData name="Nick Van Remortel" userId="9d455b10-f934-4b48-8b65-a5ec3d0c8a9a" providerId="ADAL" clId="{526DC57A-5468-45CB-9F5F-821F33A29E3C}" dt="2023-03-16T08:50:02.714" v="3479" actId="20577"/>
          <ac:spMkLst>
            <pc:docMk/>
            <pc:sldMk cId="2581763247" sldId="817"/>
            <ac:spMk id="14" creationId="{40EDBCCF-818D-F863-25E9-6B6B4F7E4F48}"/>
          </ac:spMkLst>
        </pc:spChg>
        <pc:picChg chg="del">
          <ac:chgData name="Nick Van Remortel" userId="9d455b10-f934-4b48-8b65-a5ec3d0c8a9a" providerId="ADAL" clId="{526DC57A-5468-45CB-9F5F-821F33A29E3C}" dt="2023-03-16T08:29:42.853" v="3366" actId="478"/>
          <ac:picMkLst>
            <pc:docMk/>
            <pc:sldMk cId="2581763247" sldId="817"/>
            <ac:picMk id="7" creationId="{5FFA9EF2-6518-4858-BE60-B07A8A711B92}"/>
          </ac:picMkLst>
        </pc:picChg>
        <pc:picChg chg="del">
          <ac:chgData name="Nick Van Remortel" userId="9d455b10-f934-4b48-8b65-a5ec3d0c8a9a" providerId="ADAL" clId="{526DC57A-5468-45CB-9F5F-821F33A29E3C}" dt="2023-03-16T08:29:49.278" v="3368" actId="478"/>
          <ac:picMkLst>
            <pc:docMk/>
            <pc:sldMk cId="2581763247" sldId="817"/>
            <ac:picMk id="10" creationId="{8CF4D266-8096-42B4-8829-575AFEC78A91}"/>
          </ac:picMkLst>
        </pc:picChg>
      </pc:sldChg>
      <pc:sldChg chg="del">
        <pc:chgData name="Nick Van Remortel" userId="9d455b10-f934-4b48-8b65-a5ec3d0c8a9a" providerId="ADAL" clId="{526DC57A-5468-45CB-9F5F-821F33A29E3C}" dt="2023-03-16T09:33:27.538" v="4624" actId="47"/>
        <pc:sldMkLst>
          <pc:docMk/>
          <pc:sldMk cId="1089547860" sldId="822"/>
        </pc:sldMkLst>
      </pc:sldChg>
      <pc:sldChg chg="del">
        <pc:chgData name="Nick Van Remortel" userId="9d455b10-f934-4b48-8b65-a5ec3d0c8a9a" providerId="ADAL" clId="{526DC57A-5468-45CB-9F5F-821F33A29E3C}" dt="2023-03-16T09:33:29.565" v="4625" actId="47"/>
        <pc:sldMkLst>
          <pc:docMk/>
          <pc:sldMk cId="4175051190" sldId="824"/>
        </pc:sldMkLst>
      </pc:sldChg>
      <pc:sldChg chg="addSp delSp modSp new mod">
        <pc:chgData name="Nick Van Remortel" userId="9d455b10-f934-4b48-8b65-a5ec3d0c8a9a" providerId="ADAL" clId="{526DC57A-5468-45CB-9F5F-821F33A29E3C}" dt="2023-03-16T06:25:34.312" v="954"/>
        <pc:sldMkLst>
          <pc:docMk/>
          <pc:sldMk cId="2773465400" sldId="825"/>
        </pc:sldMkLst>
        <pc:spChg chg="mod">
          <ac:chgData name="Nick Van Remortel" userId="9d455b10-f934-4b48-8b65-a5ec3d0c8a9a" providerId="ADAL" clId="{526DC57A-5468-45CB-9F5F-821F33A29E3C}" dt="2023-03-16T06:17:38.531" v="685" actId="20577"/>
          <ac:spMkLst>
            <pc:docMk/>
            <pc:sldMk cId="2773465400" sldId="825"/>
            <ac:spMk id="2" creationId="{5E0D9771-F73D-E640-8B40-3A360BE1254C}"/>
          </ac:spMkLst>
        </pc:spChg>
        <pc:spChg chg="add del">
          <ac:chgData name="Nick Van Remortel" userId="9d455b10-f934-4b48-8b65-a5ec3d0c8a9a" providerId="ADAL" clId="{526DC57A-5468-45CB-9F5F-821F33A29E3C}" dt="2023-03-16T06:06:20.997" v="169" actId="478"/>
          <ac:spMkLst>
            <pc:docMk/>
            <pc:sldMk cId="2773465400" sldId="825"/>
            <ac:spMk id="3" creationId="{3F27619C-30FE-B331-F421-18B0AFC7FA67}"/>
          </ac:spMkLst>
        </pc:spChg>
        <pc:spChg chg="del">
          <ac:chgData name="Nick Van Remortel" userId="9d455b10-f934-4b48-8b65-a5ec3d0c8a9a" providerId="ADAL" clId="{526DC57A-5468-45CB-9F5F-821F33A29E3C}" dt="2023-03-16T06:20:28.728" v="828" actId="478"/>
          <ac:spMkLst>
            <pc:docMk/>
            <pc:sldMk cId="2773465400" sldId="825"/>
            <ac:spMk id="6" creationId="{01CDCC27-9715-C871-0A1F-4D7DC0078933}"/>
          </ac:spMkLst>
        </pc:spChg>
        <pc:spChg chg="add del mod">
          <ac:chgData name="Nick Van Remortel" userId="9d455b10-f934-4b48-8b65-a5ec3d0c8a9a" providerId="ADAL" clId="{526DC57A-5468-45CB-9F5F-821F33A29E3C}" dt="2023-03-16T06:06:16.358" v="167"/>
          <ac:spMkLst>
            <pc:docMk/>
            <pc:sldMk cId="2773465400" sldId="825"/>
            <ac:spMk id="7" creationId="{0FAEC850-C385-BDD7-C76B-F2D0A94978DB}"/>
          </ac:spMkLst>
        </pc:spChg>
        <pc:spChg chg="add mod">
          <ac:chgData name="Nick Van Remortel" userId="9d455b10-f934-4b48-8b65-a5ec3d0c8a9a" providerId="ADAL" clId="{526DC57A-5468-45CB-9F5F-821F33A29E3C}" dt="2023-03-16T06:25:34.312" v="954"/>
          <ac:spMkLst>
            <pc:docMk/>
            <pc:sldMk cId="2773465400" sldId="825"/>
            <ac:spMk id="8" creationId="{4E48B586-D61B-5490-AEF5-3AFF1DD248CC}"/>
          </ac:spMkLst>
        </pc:spChg>
        <pc:spChg chg="add mod">
          <ac:chgData name="Nick Van Remortel" userId="9d455b10-f934-4b48-8b65-a5ec3d0c8a9a" providerId="ADAL" clId="{526DC57A-5468-45CB-9F5F-821F33A29E3C}" dt="2023-03-16T06:20:08.402" v="823" actId="164"/>
          <ac:spMkLst>
            <pc:docMk/>
            <pc:sldMk cId="2773465400" sldId="825"/>
            <ac:spMk id="11" creationId="{4C04BA55-AEF1-1F1B-95FE-B56F86630ACA}"/>
          </ac:spMkLst>
        </pc:spChg>
        <pc:spChg chg="add mod ord">
          <ac:chgData name="Nick Van Remortel" userId="9d455b10-f934-4b48-8b65-a5ec3d0c8a9a" providerId="ADAL" clId="{526DC57A-5468-45CB-9F5F-821F33A29E3C}" dt="2023-03-16T06:20:08.402" v="823" actId="164"/>
          <ac:spMkLst>
            <pc:docMk/>
            <pc:sldMk cId="2773465400" sldId="825"/>
            <ac:spMk id="12" creationId="{C961C3BB-F855-F9B2-02E7-77B5783A6F4D}"/>
          </ac:spMkLst>
        </pc:spChg>
        <pc:spChg chg="add mod">
          <ac:chgData name="Nick Van Remortel" userId="9d455b10-f934-4b48-8b65-a5ec3d0c8a9a" providerId="ADAL" clId="{526DC57A-5468-45CB-9F5F-821F33A29E3C}" dt="2023-03-16T06:23:15.017" v="834" actId="404"/>
          <ac:spMkLst>
            <pc:docMk/>
            <pc:sldMk cId="2773465400" sldId="825"/>
            <ac:spMk id="13" creationId="{FC273443-E749-C437-A922-E7BA1D415588}"/>
          </ac:spMkLst>
        </pc:spChg>
        <pc:spChg chg="add mod">
          <ac:chgData name="Nick Van Remortel" userId="9d455b10-f934-4b48-8b65-a5ec3d0c8a9a" providerId="ADAL" clId="{526DC57A-5468-45CB-9F5F-821F33A29E3C}" dt="2023-03-16T06:20:54.228" v="831" actId="1076"/>
          <ac:spMkLst>
            <pc:docMk/>
            <pc:sldMk cId="2773465400" sldId="825"/>
            <ac:spMk id="14" creationId="{400552F7-11BB-E693-8866-213EEFBC93E7}"/>
          </ac:spMkLst>
        </pc:spChg>
        <pc:spChg chg="add mod">
          <ac:chgData name="Nick Van Remortel" userId="9d455b10-f934-4b48-8b65-a5ec3d0c8a9a" providerId="ADAL" clId="{526DC57A-5468-45CB-9F5F-821F33A29E3C}" dt="2023-03-16T06:20:08.402" v="823" actId="164"/>
          <ac:spMkLst>
            <pc:docMk/>
            <pc:sldMk cId="2773465400" sldId="825"/>
            <ac:spMk id="15" creationId="{D82D1089-16B2-D577-3ABE-8033688C82EC}"/>
          </ac:spMkLst>
        </pc:spChg>
        <pc:spChg chg="add mod">
          <ac:chgData name="Nick Van Remortel" userId="9d455b10-f934-4b48-8b65-a5ec3d0c8a9a" providerId="ADAL" clId="{526DC57A-5468-45CB-9F5F-821F33A29E3C}" dt="2023-03-16T06:20:47.776" v="830" actId="1076"/>
          <ac:spMkLst>
            <pc:docMk/>
            <pc:sldMk cId="2773465400" sldId="825"/>
            <ac:spMk id="16" creationId="{9306BFB1-D64C-4A8F-F984-CBA68401122E}"/>
          </ac:spMkLst>
        </pc:spChg>
        <pc:grpChg chg="add mod ord">
          <ac:chgData name="Nick Van Remortel" userId="9d455b10-f934-4b48-8b65-a5ec3d0c8a9a" providerId="ADAL" clId="{526DC57A-5468-45CB-9F5F-821F33A29E3C}" dt="2023-03-16T06:20:21.367" v="827" actId="1076"/>
          <ac:grpSpMkLst>
            <pc:docMk/>
            <pc:sldMk cId="2773465400" sldId="825"/>
            <ac:grpSpMk id="18" creationId="{FB81178C-50F5-48C5-7CFE-4F1FE0E82B8D}"/>
          </ac:grpSpMkLst>
        </pc:grpChg>
        <pc:picChg chg="add mod modCrop">
          <ac:chgData name="Nick Van Remortel" userId="9d455b10-f934-4b48-8b65-a5ec3d0c8a9a" providerId="ADAL" clId="{526DC57A-5468-45CB-9F5F-821F33A29E3C}" dt="2023-03-16T06:20:08.402" v="823" actId="164"/>
          <ac:picMkLst>
            <pc:docMk/>
            <pc:sldMk cId="2773465400" sldId="825"/>
            <ac:picMk id="9" creationId="{9B3B8019-5743-E4FF-075B-19D0A9AFD7D3}"/>
          </ac:picMkLst>
        </pc:picChg>
        <pc:picChg chg="add mod">
          <ac:chgData name="Nick Van Remortel" userId="9d455b10-f934-4b48-8b65-a5ec3d0c8a9a" providerId="ADAL" clId="{526DC57A-5468-45CB-9F5F-821F33A29E3C}" dt="2023-03-16T06:20:08.402" v="823" actId="164"/>
          <ac:picMkLst>
            <pc:docMk/>
            <pc:sldMk cId="2773465400" sldId="825"/>
            <ac:picMk id="10" creationId="{353CFE84-CE9E-995C-FDC3-0EF0E5BF4EE2}"/>
          </ac:picMkLst>
        </pc:picChg>
        <pc:picChg chg="add mod modCrop">
          <ac:chgData name="Nick Van Remortel" userId="9d455b10-f934-4b48-8b65-a5ec3d0c8a9a" providerId="ADAL" clId="{526DC57A-5468-45CB-9F5F-821F33A29E3C}" dt="2023-03-16T06:20:08.402" v="823" actId="164"/>
          <ac:picMkLst>
            <pc:docMk/>
            <pc:sldMk cId="2773465400" sldId="825"/>
            <ac:picMk id="17" creationId="{68FAD1CF-9CB6-7B70-5018-932500534004}"/>
          </ac:picMkLst>
        </pc:picChg>
      </pc:sldChg>
      <pc:sldChg chg="addSp delSp modSp new mod">
        <pc:chgData name="Nick Van Remortel" userId="9d455b10-f934-4b48-8b65-a5ec3d0c8a9a" providerId="ADAL" clId="{526DC57A-5468-45CB-9F5F-821F33A29E3C}" dt="2023-03-16T12:24:26.362" v="6385" actId="1076"/>
        <pc:sldMkLst>
          <pc:docMk/>
          <pc:sldMk cId="1790574120" sldId="826"/>
        </pc:sldMkLst>
        <pc:spChg chg="mod">
          <ac:chgData name="Nick Van Remortel" userId="9d455b10-f934-4b48-8b65-a5ec3d0c8a9a" providerId="ADAL" clId="{526DC57A-5468-45CB-9F5F-821F33A29E3C}" dt="2023-03-16T07:39:51.673" v="1516" actId="1035"/>
          <ac:spMkLst>
            <pc:docMk/>
            <pc:sldMk cId="1790574120" sldId="826"/>
            <ac:spMk id="2" creationId="{36246D1F-9A67-4DD3-00AD-EA22A70F7964}"/>
          </ac:spMkLst>
        </pc:spChg>
        <pc:spChg chg="mod">
          <ac:chgData name="Nick Van Remortel" userId="9d455b10-f934-4b48-8b65-a5ec3d0c8a9a" providerId="ADAL" clId="{526DC57A-5468-45CB-9F5F-821F33A29E3C}" dt="2023-03-16T07:42:55.599" v="1534" actId="20577"/>
          <ac:spMkLst>
            <pc:docMk/>
            <pc:sldMk cId="1790574120" sldId="826"/>
            <ac:spMk id="3" creationId="{AC7431F6-CA61-21AD-FDED-C71F62FA4A93}"/>
          </ac:spMkLst>
        </pc:spChg>
        <pc:spChg chg="del">
          <ac:chgData name="Nick Van Remortel" userId="9d455b10-f934-4b48-8b65-a5ec3d0c8a9a" providerId="ADAL" clId="{526DC57A-5468-45CB-9F5F-821F33A29E3C}" dt="2023-03-16T06:26:09.759" v="987" actId="478"/>
          <ac:spMkLst>
            <pc:docMk/>
            <pc:sldMk cId="1790574120" sldId="826"/>
            <ac:spMk id="6" creationId="{D29ABFE0-1CD4-9630-FBB3-CAC05F145527}"/>
          </ac:spMkLst>
        </pc:spChg>
        <pc:spChg chg="add mod">
          <ac:chgData name="Nick Van Remortel" userId="9d455b10-f934-4b48-8b65-a5ec3d0c8a9a" providerId="ADAL" clId="{526DC57A-5468-45CB-9F5F-821F33A29E3C}" dt="2023-03-16T12:24:26.362" v="6385" actId="1076"/>
          <ac:spMkLst>
            <pc:docMk/>
            <pc:sldMk cId="1790574120" sldId="826"/>
            <ac:spMk id="9" creationId="{5D314DCF-FD01-2635-B948-664E12C234C0}"/>
          </ac:spMkLst>
        </pc:spChg>
        <pc:picChg chg="add mod">
          <ac:chgData name="Nick Van Remortel" userId="9d455b10-f934-4b48-8b65-a5ec3d0c8a9a" providerId="ADAL" clId="{526DC57A-5468-45CB-9F5F-821F33A29E3C}" dt="2023-03-16T07:43:03.680" v="1535" actId="1076"/>
          <ac:picMkLst>
            <pc:docMk/>
            <pc:sldMk cId="1790574120" sldId="826"/>
            <ac:picMk id="8" creationId="{B193889A-91D3-1CD0-7395-1FA8F6F2BD03}"/>
          </ac:picMkLst>
        </pc:picChg>
      </pc:sldChg>
      <pc:sldChg chg="addSp delSp modSp new mod">
        <pc:chgData name="Nick Van Remortel" userId="9d455b10-f934-4b48-8b65-a5ec3d0c8a9a" providerId="ADAL" clId="{526DC57A-5468-45CB-9F5F-821F33A29E3C}" dt="2023-03-16T08:25:23.832" v="3365" actId="1076"/>
        <pc:sldMkLst>
          <pc:docMk/>
          <pc:sldMk cId="1846599406" sldId="827"/>
        </pc:sldMkLst>
        <pc:spChg chg="mod">
          <ac:chgData name="Nick Van Remortel" userId="9d455b10-f934-4b48-8b65-a5ec3d0c8a9a" providerId="ADAL" clId="{526DC57A-5468-45CB-9F5F-821F33A29E3C}" dt="2023-03-16T07:54:16.783" v="1555" actId="20577"/>
          <ac:spMkLst>
            <pc:docMk/>
            <pc:sldMk cId="1846599406" sldId="827"/>
            <ac:spMk id="2" creationId="{3D7D97FF-2DD6-0E1D-9D62-804F57E45350}"/>
          </ac:spMkLst>
        </pc:spChg>
        <pc:spChg chg="mod">
          <ac:chgData name="Nick Van Remortel" userId="9d455b10-f934-4b48-8b65-a5ec3d0c8a9a" providerId="ADAL" clId="{526DC57A-5468-45CB-9F5F-821F33A29E3C}" dt="2023-03-16T08:24:45.024" v="3358" actId="20577"/>
          <ac:spMkLst>
            <pc:docMk/>
            <pc:sldMk cId="1846599406" sldId="827"/>
            <ac:spMk id="3" creationId="{C50295CF-2785-F960-BE37-CCEB63437D1F}"/>
          </ac:spMkLst>
        </pc:spChg>
        <pc:spChg chg="del">
          <ac:chgData name="Nick Van Remortel" userId="9d455b10-f934-4b48-8b65-a5ec3d0c8a9a" providerId="ADAL" clId="{526DC57A-5468-45CB-9F5F-821F33A29E3C}" dt="2023-03-16T07:57:23.683" v="1605" actId="478"/>
          <ac:spMkLst>
            <pc:docMk/>
            <pc:sldMk cId="1846599406" sldId="827"/>
            <ac:spMk id="6" creationId="{63B3A5B4-B140-E740-804B-65C1BAC09F81}"/>
          </ac:spMkLst>
        </pc:spChg>
        <pc:spChg chg="add mod">
          <ac:chgData name="Nick Van Remortel" userId="9d455b10-f934-4b48-8b65-a5ec3d0c8a9a" providerId="ADAL" clId="{526DC57A-5468-45CB-9F5F-821F33A29E3C}" dt="2023-03-16T08:25:23.832" v="3365" actId="1076"/>
          <ac:spMkLst>
            <pc:docMk/>
            <pc:sldMk cId="1846599406" sldId="827"/>
            <ac:spMk id="7" creationId="{DA7D5483-DE48-CC45-BCCF-6B78AC38556A}"/>
          </ac:spMkLst>
        </pc:spChg>
        <pc:spChg chg="add mod">
          <ac:chgData name="Nick Van Remortel" userId="9d455b10-f934-4b48-8b65-a5ec3d0c8a9a" providerId="ADAL" clId="{526DC57A-5468-45CB-9F5F-821F33A29E3C}" dt="2023-03-16T08:12:58.615" v="2965" actId="1076"/>
          <ac:spMkLst>
            <pc:docMk/>
            <pc:sldMk cId="1846599406" sldId="827"/>
            <ac:spMk id="8" creationId="{C1D0C100-DC9E-C71F-331E-3464E1AEDF13}"/>
          </ac:spMkLst>
        </pc:spChg>
        <pc:spChg chg="add">
          <ac:chgData name="Nick Van Remortel" userId="9d455b10-f934-4b48-8b65-a5ec3d0c8a9a" providerId="ADAL" clId="{526DC57A-5468-45CB-9F5F-821F33A29E3C}" dt="2023-03-16T08:13:29.489" v="2967" actId="11529"/>
          <ac:spMkLst>
            <pc:docMk/>
            <pc:sldMk cId="1846599406" sldId="827"/>
            <ac:spMk id="9" creationId="{7E341BC9-8CDD-D95A-AB10-4E6741E8ECF6}"/>
          </ac:spMkLst>
        </pc:spChg>
      </pc:sldChg>
      <pc:sldChg chg="modSp new del mod">
        <pc:chgData name="Nick Van Remortel" userId="9d455b10-f934-4b48-8b65-a5ec3d0c8a9a" providerId="ADAL" clId="{526DC57A-5468-45CB-9F5F-821F33A29E3C}" dt="2023-03-16T07:40:22.643" v="1519" actId="47"/>
        <pc:sldMkLst>
          <pc:docMk/>
          <pc:sldMk cId="4222276805" sldId="827"/>
        </pc:sldMkLst>
        <pc:spChg chg="mod">
          <ac:chgData name="Nick Van Remortel" userId="9d455b10-f934-4b48-8b65-a5ec3d0c8a9a" providerId="ADAL" clId="{526DC57A-5468-45CB-9F5F-821F33A29E3C}" dt="2023-03-16T07:31:51.743" v="1225" actId="20577"/>
          <ac:spMkLst>
            <pc:docMk/>
            <pc:sldMk cId="4222276805" sldId="827"/>
            <ac:spMk id="2" creationId="{A9D48400-DF01-32F4-E94D-E0E56630B167}"/>
          </ac:spMkLst>
        </pc:spChg>
      </pc:sldChg>
      <pc:sldChg chg="addSp delSp modSp add mod">
        <pc:chgData name="Nick Van Remortel" userId="9d455b10-f934-4b48-8b65-a5ec3d0c8a9a" providerId="ADAL" clId="{526DC57A-5468-45CB-9F5F-821F33A29E3C}" dt="2023-03-16T09:24:16.926" v="4427"/>
        <pc:sldMkLst>
          <pc:docMk/>
          <pc:sldMk cId="68865780" sldId="828"/>
        </pc:sldMkLst>
        <pc:spChg chg="mod">
          <ac:chgData name="Nick Van Remortel" userId="9d455b10-f934-4b48-8b65-a5ec3d0c8a9a" providerId="ADAL" clId="{526DC57A-5468-45CB-9F5F-821F33A29E3C}" dt="2023-03-16T09:16:08.462" v="4006" actId="20577"/>
          <ac:spMkLst>
            <pc:docMk/>
            <pc:sldMk cId="68865780" sldId="828"/>
            <ac:spMk id="2" creationId="{209A75B6-AA12-4F6A-8312-D27A85821D4A}"/>
          </ac:spMkLst>
        </pc:spChg>
        <pc:spChg chg="del">
          <ac:chgData name="Nick Van Remortel" userId="9d455b10-f934-4b48-8b65-a5ec3d0c8a9a" providerId="ADAL" clId="{526DC57A-5468-45CB-9F5F-821F33A29E3C}" dt="2023-03-16T09:16:13.498" v="4007" actId="478"/>
          <ac:spMkLst>
            <pc:docMk/>
            <pc:sldMk cId="68865780" sldId="828"/>
            <ac:spMk id="3" creationId="{AFE400C4-5728-41CE-8672-5C534562E648}"/>
          </ac:spMkLst>
        </pc:spChg>
        <pc:spChg chg="del">
          <ac:chgData name="Nick Van Remortel" userId="9d455b10-f934-4b48-8b65-a5ec3d0c8a9a" providerId="ADAL" clId="{526DC57A-5468-45CB-9F5F-821F33A29E3C}" dt="2023-03-16T09:16:19.898" v="4009" actId="478"/>
          <ac:spMkLst>
            <pc:docMk/>
            <pc:sldMk cId="68865780" sldId="828"/>
            <ac:spMk id="6" creationId="{89357303-EDD2-51B7-0905-EF704259BBD4}"/>
          </ac:spMkLst>
        </pc:spChg>
        <pc:spChg chg="add del mod">
          <ac:chgData name="Nick Van Remortel" userId="9d455b10-f934-4b48-8b65-a5ec3d0c8a9a" providerId="ADAL" clId="{526DC57A-5468-45CB-9F5F-821F33A29E3C}" dt="2023-03-16T09:16:16.387" v="4008" actId="478"/>
          <ac:spMkLst>
            <pc:docMk/>
            <pc:sldMk cId="68865780" sldId="828"/>
            <ac:spMk id="8" creationId="{1265A4C7-131D-080A-B729-41269990560D}"/>
          </ac:spMkLst>
        </pc:spChg>
        <pc:spChg chg="del">
          <ac:chgData name="Nick Van Remortel" userId="9d455b10-f934-4b48-8b65-a5ec3d0c8a9a" providerId="ADAL" clId="{526DC57A-5468-45CB-9F5F-821F33A29E3C}" dt="2023-03-16T09:17:29.199" v="4013" actId="478"/>
          <ac:spMkLst>
            <pc:docMk/>
            <pc:sldMk cId="68865780" sldId="828"/>
            <ac:spMk id="9" creationId="{C365CFAA-761A-5B04-84E2-AE188BBEADE2}"/>
          </ac:spMkLst>
        </pc:spChg>
        <pc:spChg chg="add mod">
          <ac:chgData name="Nick Van Remortel" userId="9d455b10-f934-4b48-8b65-a5ec3d0c8a9a" providerId="ADAL" clId="{526DC57A-5468-45CB-9F5F-821F33A29E3C}" dt="2023-03-16T09:18:45.746" v="4117" actId="20577"/>
          <ac:spMkLst>
            <pc:docMk/>
            <pc:sldMk cId="68865780" sldId="828"/>
            <ac:spMk id="13" creationId="{5A005288-81D8-09B3-9141-4BDDDBEBD418}"/>
          </ac:spMkLst>
        </pc:spChg>
        <pc:spChg chg="mod">
          <ac:chgData name="Nick Van Remortel" userId="9d455b10-f934-4b48-8b65-a5ec3d0c8a9a" providerId="ADAL" clId="{526DC57A-5468-45CB-9F5F-821F33A29E3C}" dt="2023-03-16T09:19:18.488" v="4175" actId="20577"/>
          <ac:spMkLst>
            <pc:docMk/>
            <pc:sldMk cId="68865780" sldId="828"/>
            <ac:spMk id="14" creationId="{40EDBCCF-818D-F863-25E9-6B6B4F7E4F48}"/>
          </ac:spMkLst>
        </pc:spChg>
        <pc:spChg chg="add mod">
          <ac:chgData name="Nick Van Remortel" userId="9d455b10-f934-4b48-8b65-a5ec3d0c8a9a" providerId="ADAL" clId="{526DC57A-5468-45CB-9F5F-821F33A29E3C}" dt="2023-03-16T09:24:16.926" v="4427"/>
          <ac:spMkLst>
            <pc:docMk/>
            <pc:sldMk cId="68865780" sldId="828"/>
            <ac:spMk id="17" creationId="{942033A0-4F1F-A44D-84B6-2038D5A67245}"/>
          </ac:spMkLst>
        </pc:spChg>
        <pc:picChg chg="add mod">
          <ac:chgData name="Nick Van Remortel" userId="9d455b10-f934-4b48-8b65-a5ec3d0c8a9a" providerId="ADAL" clId="{526DC57A-5468-45CB-9F5F-821F33A29E3C}" dt="2023-03-16T09:18:57.036" v="4121" actId="1076"/>
          <ac:picMkLst>
            <pc:docMk/>
            <pc:sldMk cId="68865780" sldId="828"/>
            <ac:picMk id="11" creationId="{E99631A1-01FD-8EA5-E201-4A9AA0A188A2}"/>
          </ac:picMkLst>
        </pc:picChg>
        <pc:picChg chg="add mod">
          <ac:chgData name="Nick Van Remortel" userId="9d455b10-f934-4b48-8b65-a5ec3d0c8a9a" providerId="ADAL" clId="{526DC57A-5468-45CB-9F5F-821F33A29E3C}" dt="2023-03-16T09:23:25.224" v="4415" actId="1076"/>
          <ac:picMkLst>
            <pc:docMk/>
            <pc:sldMk cId="68865780" sldId="828"/>
            <ac:picMk id="16" creationId="{139348B7-BB9A-BE4D-DC60-DF29AF3D2AB0}"/>
          </ac:picMkLst>
        </pc:picChg>
      </pc:sldChg>
      <pc:sldChg chg="addSp delSp new del mod">
        <pc:chgData name="Nick Van Remortel" userId="9d455b10-f934-4b48-8b65-a5ec3d0c8a9a" providerId="ADAL" clId="{526DC57A-5468-45CB-9F5F-821F33A29E3C}" dt="2023-03-16T09:26:49.515" v="4428" actId="47"/>
        <pc:sldMkLst>
          <pc:docMk/>
          <pc:sldMk cId="1340272521" sldId="829"/>
        </pc:sldMkLst>
        <pc:spChg chg="add del">
          <ac:chgData name="Nick Van Remortel" userId="9d455b10-f934-4b48-8b65-a5ec3d0c8a9a" providerId="ADAL" clId="{526DC57A-5468-45CB-9F5F-821F33A29E3C}" dt="2023-03-16T09:23:30.260" v="4418" actId="22"/>
          <ac:spMkLst>
            <pc:docMk/>
            <pc:sldMk cId="1340272521" sldId="829"/>
            <ac:spMk id="9" creationId="{D40EDC57-A771-9FAD-62BB-74B9D2FBB80A}"/>
          </ac:spMkLst>
        </pc:spChg>
      </pc:sldChg>
      <pc:sldChg chg="addSp delSp modSp new mod">
        <pc:chgData name="Nick Van Remortel" userId="9d455b10-f934-4b48-8b65-a5ec3d0c8a9a" providerId="ADAL" clId="{526DC57A-5468-45CB-9F5F-821F33A29E3C}" dt="2023-03-16T09:30:00.904" v="4619" actId="1035"/>
        <pc:sldMkLst>
          <pc:docMk/>
          <pc:sldMk cId="1737415702" sldId="829"/>
        </pc:sldMkLst>
        <pc:spChg chg="del mod">
          <ac:chgData name="Nick Van Remortel" userId="9d455b10-f934-4b48-8b65-a5ec3d0c8a9a" providerId="ADAL" clId="{526DC57A-5468-45CB-9F5F-821F33A29E3C}" dt="2023-03-16T09:29:17.989" v="4554" actId="478"/>
          <ac:spMkLst>
            <pc:docMk/>
            <pc:sldMk cId="1737415702" sldId="829"/>
            <ac:spMk id="2" creationId="{4CE5EEEF-5348-C930-C28B-C5616BA503D0}"/>
          </ac:spMkLst>
        </pc:spChg>
        <pc:spChg chg="mod">
          <ac:chgData name="Nick Van Remortel" userId="9d455b10-f934-4b48-8b65-a5ec3d0c8a9a" providerId="ADAL" clId="{526DC57A-5468-45CB-9F5F-821F33A29E3C}" dt="2023-03-16T09:29:53.232" v="4616" actId="20577"/>
          <ac:spMkLst>
            <pc:docMk/>
            <pc:sldMk cId="1737415702" sldId="829"/>
            <ac:spMk id="3" creationId="{4D82639B-E6C3-4BFC-5D1C-6CBAA265D740}"/>
          </ac:spMkLst>
        </pc:spChg>
        <pc:spChg chg="del">
          <ac:chgData name="Nick Van Remortel" userId="9d455b10-f934-4b48-8b65-a5ec3d0c8a9a" providerId="ADAL" clId="{526DC57A-5468-45CB-9F5F-821F33A29E3C}" dt="2023-03-16T09:28:30.606" v="4494" actId="478"/>
          <ac:spMkLst>
            <pc:docMk/>
            <pc:sldMk cId="1737415702" sldId="829"/>
            <ac:spMk id="4" creationId="{DBC25229-32DC-469D-3E43-79D3DC82CEC1}"/>
          </ac:spMkLst>
        </pc:spChg>
        <pc:spChg chg="add mod">
          <ac:chgData name="Nick Van Remortel" userId="9d455b10-f934-4b48-8b65-a5ec3d0c8a9a" providerId="ADAL" clId="{526DC57A-5468-45CB-9F5F-821F33A29E3C}" dt="2023-03-16T09:29:12.231" v="4553" actId="20577"/>
          <ac:spMkLst>
            <pc:docMk/>
            <pc:sldMk cId="1737415702" sldId="829"/>
            <ac:spMk id="10" creationId="{F73B44B0-DDD4-14DF-CFD5-EC83D2350A17}"/>
          </ac:spMkLst>
        </pc:spChg>
        <pc:spChg chg="add del mod">
          <ac:chgData name="Nick Van Remortel" userId="9d455b10-f934-4b48-8b65-a5ec3d0c8a9a" providerId="ADAL" clId="{526DC57A-5468-45CB-9F5F-821F33A29E3C}" dt="2023-03-16T09:29:23.181" v="4555" actId="478"/>
          <ac:spMkLst>
            <pc:docMk/>
            <pc:sldMk cId="1737415702" sldId="829"/>
            <ac:spMk id="12" creationId="{F3D35D7D-8CF0-D3F3-110F-C5CC9C6F42EC}"/>
          </ac:spMkLst>
        </pc:spChg>
        <pc:picChg chg="add mod">
          <ac:chgData name="Nick Van Remortel" userId="9d455b10-f934-4b48-8b65-a5ec3d0c8a9a" providerId="ADAL" clId="{526DC57A-5468-45CB-9F5F-821F33A29E3C}" dt="2023-03-16T09:30:00.904" v="4619" actId="1035"/>
          <ac:picMkLst>
            <pc:docMk/>
            <pc:sldMk cId="1737415702" sldId="829"/>
            <ac:picMk id="9" creationId="{AA60D3C8-2608-E01C-717B-E33EC3787C18}"/>
          </ac:picMkLst>
        </pc:picChg>
      </pc:sldChg>
      <pc:sldChg chg="new del">
        <pc:chgData name="Nick Van Remortel" userId="9d455b10-f934-4b48-8b65-a5ec3d0c8a9a" providerId="ADAL" clId="{526DC57A-5468-45CB-9F5F-821F33A29E3C}" dt="2023-03-16T09:31:56.696" v="4622" actId="47"/>
        <pc:sldMkLst>
          <pc:docMk/>
          <pc:sldMk cId="98893405" sldId="830"/>
        </pc:sldMkLst>
      </pc:sldChg>
      <pc:sldChg chg="addSp modSp new mod">
        <pc:chgData name="Nick Van Remortel" userId="9d455b10-f934-4b48-8b65-a5ec3d0c8a9a" providerId="ADAL" clId="{526DC57A-5468-45CB-9F5F-821F33A29E3C}" dt="2023-03-16T12:27:16.925" v="6450" actId="1076"/>
        <pc:sldMkLst>
          <pc:docMk/>
          <pc:sldMk cId="1498585567" sldId="831"/>
        </pc:sldMkLst>
        <pc:spChg chg="add mod">
          <ac:chgData name="Nick Van Remortel" userId="9d455b10-f934-4b48-8b65-a5ec3d0c8a9a" providerId="ADAL" clId="{526DC57A-5468-45CB-9F5F-821F33A29E3C}" dt="2023-03-16T12:27:16.925" v="6450" actId="1076"/>
          <ac:spMkLst>
            <pc:docMk/>
            <pc:sldMk cId="1498585567" sldId="831"/>
            <ac:spMk id="7" creationId="{2BF53109-F3BD-3F82-34D2-0272188F0296}"/>
          </ac:spMkLst>
        </pc:spChg>
        <pc:picChg chg="add">
          <ac:chgData name="Nick Van Remortel" userId="9d455b10-f934-4b48-8b65-a5ec3d0c8a9a" providerId="ADAL" clId="{526DC57A-5468-45CB-9F5F-821F33A29E3C}" dt="2023-03-16T09:32:41.019" v="4623" actId="22"/>
          <ac:picMkLst>
            <pc:docMk/>
            <pc:sldMk cId="1498585567" sldId="831"/>
            <ac:picMk id="6" creationId="{E26979B5-4BEE-8C96-FD71-5A6AE0257108}"/>
          </ac:picMkLst>
        </pc:picChg>
      </pc:sldChg>
      <pc:sldChg chg="new del">
        <pc:chgData name="Nick Van Remortel" userId="9d455b10-f934-4b48-8b65-a5ec3d0c8a9a" providerId="ADAL" clId="{526DC57A-5468-45CB-9F5F-821F33A29E3C}" dt="2023-03-16T09:52:01.441" v="5208" actId="47"/>
        <pc:sldMkLst>
          <pc:docMk/>
          <pc:sldMk cId="260346643" sldId="832"/>
        </pc:sldMkLst>
      </pc:sldChg>
      <pc:sldChg chg="new del">
        <pc:chgData name="Nick Van Remortel" userId="9d455b10-f934-4b48-8b65-a5ec3d0c8a9a" providerId="ADAL" clId="{526DC57A-5468-45CB-9F5F-821F33A29E3C}" dt="2023-03-16T09:52:02.864" v="5209" actId="47"/>
        <pc:sldMkLst>
          <pc:docMk/>
          <pc:sldMk cId="1077801152" sldId="833"/>
        </pc:sldMkLst>
      </pc:sldChg>
      <pc:sldChg chg="addSp delSp modSp add mod">
        <pc:chgData name="Nick Van Remortel" userId="9d455b10-f934-4b48-8b65-a5ec3d0c8a9a" providerId="ADAL" clId="{526DC57A-5468-45CB-9F5F-821F33A29E3C}" dt="2023-03-16T09:46:20.612" v="4958" actId="20577"/>
        <pc:sldMkLst>
          <pc:docMk/>
          <pc:sldMk cId="107199463" sldId="834"/>
        </pc:sldMkLst>
        <pc:spChg chg="mod">
          <ac:chgData name="Nick Van Remortel" userId="9d455b10-f934-4b48-8b65-a5ec3d0c8a9a" providerId="ADAL" clId="{526DC57A-5468-45CB-9F5F-821F33A29E3C}" dt="2023-03-16T09:46:20.612" v="4958" actId="20577"/>
          <ac:spMkLst>
            <pc:docMk/>
            <pc:sldMk cId="107199463" sldId="834"/>
            <ac:spMk id="3" creationId="{4D82639B-E6C3-4BFC-5D1C-6CBAA265D740}"/>
          </ac:spMkLst>
        </pc:spChg>
        <pc:spChg chg="mod">
          <ac:chgData name="Nick Van Remortel" userId="9d455b10-f934-4b48-8b65-a5ec3d0c8a9a" providerId="ADAL" clId="{526DC57A-5468-45CB-9F5F-821F33A29E3C}" dt="2023-03-16T09:38:02.383" v="4726" actId="404"/>
          <ac:spMkLst>
            <pc:docMk/>
            <pc:sldMk cId="107199463" sldId="834"/>
            <ac:spMk id="10" creationId="{F73B44B0-DDD4-14DF-CFD5-EC83D2350A17}"/>
          </ac:spMkLst>
        </pc:spChg>
        <pc:graphicFrameChg chg="add mod modGraphic">
          <ac:chgData name="Nick Van Remortel" userId="9d455b10-f934-4b48-8b65-a5ec3d0c8a9a" providerId="ADAL" clId="{526DC57A-5468-45CB-9F5F-821F33A29E3C}" dt="2023-03-16T09:45:06.007" v="4901" actId="1076"/>
          <ac:graphicFrameMkLst>
            <pc:docMk/>
            <pc:sldMk cId="107199463" sldId="834"/>
            <ac:graphicFrameMk id="2" creationId="{360612C8-15AF-CF4E-3AC8-6CC27B8E444C}"/>
          </ac:graphicFrameMkLst>
        </pc:graphicFrameChg>
        <pc:picChg chg="add mod">
          <ac:chgData name="Nick Van Remortel" userId="9d455b10-f934-4b48-8b65-a5ec3d0c8a9a" providerId="ADAL" clId="{526DC57A-5468-45CB-9F5F-821F33A29E3C}" dt="2023-03-16T09:45:30.310" v="4943" actId="1076"/>
          <ac:picMkLst>
            <pc:docMk/>
            <pc:sldMk cId="107199463" sldId="834"/>
            <ac:picMk id="4" creationId="{5B6840A8-AD9B-B9FB-3F74-C43D56E2FC71}"/>
          </ac:picMkLst>
        </pc:picChg>
        <pc:picChg chg="del">
          <ac:chgData name="Nick Van Remortel" userId="9d455b10-f934-4b48-8b65-a5ec3d0c8a9a" providerId="ADAL" clId="{526DC57A-5468-45CB-9F5F-821F33A29E3C}" dt="2023-03-16T09:35:46.961" v="4709" actId="478"/>
          <ac:picMkLst>
            <pc:docMk/>
            <pc:sldMk cId="107199463" sldId="834"/>
            <ac:picMk id="9" creationId="{AA60D3C8-2608-E01C-717B-E33EC3787C18}"/>
          </ac:picMkLst>
        </pc:picChg>
      </pc:sldChg>
      <pc:sldChg chg="addSp delSp modSp add mod modNotes">
        <pc:chgData name="Nick Van Remortel" userId="9d455b10-f934-4b48-8b65-a5ec3d0c8a9a" providerId="ADAL" clId="{526DC57A-5468-45CB-9F5F-821F33A29E3C}" dt="2023-03-16T13:25:32.898" v="6554" actId="207"/>
        <pc:sldMkLst>
          <pc:docMk/>
          <pc:sldMk cId="0" sldId="835"/>
        </pc:sldMkLst>
        <pc:spChg chg="add mod">
          <ac:chgData name="Nick Van Remortel" userId="9d455b10-f934-4b48-8b65-a5ec3d0c8a9a" providerId="ADAL" clId="{526DC57A-5468-45CB-9F5F-821F33A29E3C}" dt="2023-03-16T09:48:27.607" v="4996" actId="1076"/>
          <ac:spMkLst>
            <pc:docMk/>
            <pc:sldMk cId="0" sldId="835"/>
            <ac:spMk id="2" creationId="{EE6A081C-20F4-FD5A-081D-0109D825846B}"/>
          </ac:spMkLst>
        </pc:spChg>
        <pc:spChg chg="add mod">
          <ac:chgData name="Nick Van Remortel" userId="9d455b10-f934-4b48-8b65-a5ec3d0c8a9a" providerId="ADAL" clId="{526DC57A-5468-45CB-9F5F-821F33A29E3C}" dt="2023-03-16T09:50:57.411" v="5204" actId="20577"/>
          <ac:spMkLst>
            <pc:docMk/>
            <pc:sldMk cId="0" sldId="835"/>
            <ac:spMk id="3" creationId="{8FB3C664-CA67-8578-42B3-17803FE3342B}"/>
          </ac:spMkLst>
        </pc:spChg>
        <pc:spChg chg="add del mod">
          <ac:chgData name="Nick Van Remortel" userId="9d455b10-f934-4b48-8b65-a5ec3d0c8a9a" providerId="ADAL" clId="{526DC57A-5468-45CB-9F5F-821F33A29E3C}" dt="2023-03-16T09:50:32.161" v="5181" actId="478"/>
          <ac:spMkLst>
            <pc:docMk/>
            <pc:sldMk cId="0" sldId="835"/>
            <ac:spMk id="5" creationId="{678FE481-9FC0-57D9-1681-AE2ABB2E66CA}"/>
          </ac:spMkLst>
        </pc:spChg>
        <pc:spChg chg="add mod">
          <ac:chgData name="Nick Van Remortel" userId="9d455b10-f934-4b48-8b65-a5ec3d0c8a9a" providerId="ADAL" clId="{526DC57A-5468-45CB-9F5F-821F33A29E3C}" dt="2023-03-16T10:30:50.187" v="6084" actId="20577"/>
          <ac:spMkLst>
            <pc:docMk/>
            <pc:sldMk cId="0" sldId="835"/>
            <ac:spMk id="10" creationId="{BE629AC0-4EB6-E1AB-D5EA-396082667F5A}"/>
          </ac:spMkLst>
        </pc:spChg>
        <pc:spChg chg="add mod">
          <ac:chgData name="Nick Van Remortel" userId="9d455b10-f934-4b48-8b65-a5ec3d0c8a9a" providerId="ADAL" clId="{526DC57A-5468-45CB-9F5F-821F33A29E3C}" dt="2023-03-16T10:40:55.152" v="6239" actId="20577"/>
          <ac:spMkLst>
            <pc:docMk/>
            <pc:sldMk cId="0" sldId="835"/>
            <ac:spMk id="15" creationId="{3B64499C-CB29-0DFE-1806-42362149F604}"/>
          </ac:spMkLst>
        </pc:spChg>
        <pc:spChg chg="add mod">
          <ac:chgData name="Nick Van Remortel" userId="9d455b10-f934-4b48-8b65-a5ec3d0c8a9a" providerId="ADAL" clId="{526DC57A-5468-45CB-9F5F-821F33A29E3C}" dt="2023-03-16T10:43:59.562" v="6268" actId="404"/>
          <ac:spMkLst>
            <pc:docMk/>
            <pc:sldMk cId="0" sldId="835"/>
            <ac:spMk id="18" creationId="{3B7265E7-2D51-6EB1-DF0B-E1438D309829}"/>
          </ac:spMkLst>
        </pc:spChg>
        <pc:spChg chg="add mod">
          <ac:chgData name="Nick Van Remortel" userId="9d455b10-f934-4b48-8b65-a5ec3d0c8a9a" providerId="ADAL" clId="{526DC57A-5468-45CB-9F5F-821F33A29E3C}" dt="2023-03-16T10:45:59.478" v="6275" actId="1076"/>
          <ac:spMkLst>
            <pc:docMk/>
            <pc:sldMk cId="0" sldId="835"/>
            <ac:spMk id="21" creationId="{ABA9812F-D364-22A2-9994-6F22EE7FD013}"/>
          </ac:spMkLst>
        </pc:spChg>
        <pc:spChg chg="add mod">
          <ac:chgData name="Nick Van Remortel" userId="9d455b10-f934-4b48-8b65-a5ec3d0c8a9a" providerId="ADAL" clId="{526DC57A-5468-45CB-9F5F-821F33A29E3C}" dt="2023-03-16T10:46:07.709" v="6278" actId="1076"/>
          <ac:spMkLst>
            <pc:docMk/>
            <pc:sldMk cId="0" sldId="835"/>
            <ac:spMk id="22" creationId="{6D864FF4-ECC8-3749-735A-96451B9874CD}"/>
          </ac:spMkLst>
        </pc:spChg>
        <pc:spChg chg="add mod">
          <ac:chgData name="Nick Van Remortel" userId="9d455b10-f934-4b48-8b65-a5ec3d0c8a9a" providerId="ADAL" clId="{526DC57A-5468-45CB-9F5F-821F33A29E3C}" dt="2023-03-16T13:25:03.354" v="6511" actId="1076"/>
          <ac:spMkLst>
            <pc:docMk/>
            <pc:sldMk cId="0" sldId="835"/>
            <ac:spMk id="23" creationId="{73B9EF96-FB58-39B1-BC70-527F68ECB7D8}"/>
          </ac:spMkLst>
        </pc:spChg>
        <pc:spChg chg="add mod">
          <ac:chgData name="Nick Van Remortel" userId="9d455b10-f934-4b48-8b65-a5ec3d0c8a9a" providerId="ADAL" clId="{526DC57A-5468-45CB-9F5F-821F33A29E3C}" dt="2023-03-16T13:25:32.898" v="6554" actId="207"/>
          <ac:spMkLst>
            <pc:docMk/>
            <pc:sldMk cId="0" sldId="835"/>
            <ac:spMk id="24" creationId="{343E8C69-98CE-E440-B832-B8590C996CF9}"/>
          </ac:spMkLst>
        </pc:spChg>
        <pc:spChg chg="del">
          <ac:chgData name="Nick Van Remortel" userId="9d455b10-f934-4b48-8b65-a5ec3d0c8a9a" providerId="ADAL" clId="{526DC57A-5468-45CB-9F5F-821F33A29E3C}" dt="2023-03-16T09:50:25.090" v="5180" actId="478"/>
          <ac:spMkLst>
            <pc:docMk/>
            <pc:sldMk cId="0" sldId="835"/>
            <ac:spMk id="57" creationId="{00000000-0000-0000-0000-000000000000}"/>
          </ac:spMkLst>
        </pc:spChg>
        <pc:picChg chg="add mod">
          <ac:chgData name="Nick Van Remortel" userId="9d455b10-f934-4b48-8b65-a5ec3d0c8a9a" providerId="ADAL" clId="{526DC57A-5468-45CB-9F5F-821F33A29E3C}" dt="2023-03-16T10:29:53.714" v="6030" actId="1076"/>
          <ac:picMkLst>
            <pc:docMk/>
            <pc:sldMk cId="0" sldId="835"/>
            <ac:picMk id="7" creationId="{38DF55A7-59B8-710C-08E3-AFBB9AA4BA75}"/>
          </ac:picMkLst>
        </pc:picChg>
        <pc:picChg chg="add del mod">
          <ac:chgData name="Nick Van Remortel" userId="9d455b10-f934-4b48-8b65-a5ec3d0c8a9a" providerId="ADAL" clId="{526DC57A-5468-45CB-9F5F-821F33A29E3C}" dt="2023-03-16T10:41:00.522" v="6240" actId="478"/>
          <ac:picMkLst>
            <pc:docMk/>
            <pc:sldMk cId="0" sldId="835"/>
            <ac:picMk id="9" creationId="{6BAA2DFF-4457-D55A-0BC4-C91056DDD63D}"/>
          </ac:picMkLst>
        </pc:picChg>
        <pc:picChg chg="add mod">
          <ac:chgData name="Nick Van Remortel" userId="9d455b10-f934-4b48-8b65-a5ec3d0c8a9a" providerId="ADAL" clId="{526DC57A-5468-45CB-9F5F-821F33A29E3C}" dt="2023-03-16T10:30:01.343" v="6032" actId="1076"/>
          <ac:picMkLst>
            <pc:docMk/>
            <pc:sldMk cId="0" sldId="835"/>
            <ac:picMk id="12" creationId="{9AEF016B-ED83-C302-3687-04F52A7EE758}"/>
          </ac:picMkLst>
        </pc:picChg>
        <pc:picChg chg="add mod">
          <ac:chgData name="Nick Van Remortel" userId="9d455b10-f934-4b48-8b65-a5ec3d0c8a9a" providerId="ADAL" clId="{526DC57A-5468-45CB-9F5F-821F33A29E3C}" dt="2023-03-16T10:39:53.212" v="6090" actId="14100"/>
          <ac:picMkLst>
            <pc:docMk/>
            <pc:sldMk cId="0" sldId="835"/>
            <ac:picMk id="14" creationId="{64BD4AB1-084A-4788-70FB-2FC3B5801347}"/>
          </ac:picMkLst>
        </pc:picChg>
        <pc:picChg chg="add mod">
          <ac:chgData name="Nick Van Remortel" userId="9d455b10-f934-4b48-8b65-a5ec3d0c8a9a" providerId="ADAL" clId="{526DC57A-5468-45CB-9F5F-821F33A29E3C}" dt="2023-03-16T10:43:29.873" v="6243" actId="1076"/>
          <ac:picMkLst>
            <pc:docMk/>
            <pc:sldMk cId="0" sldId="835"/>
            <ac:picMk id="17" creationId="{C8D3B875-3F5E-AAB5-CF49-FE413BC69058}"/>
          </ac:picMkLst>
        </pc:picChg>
        <pc:picChg chg="add mod">
          <ac:chgData name="Nick Van Remortel" userId="9d455b10-f934-4b48-8b65-a5ec3d0c8a9a" providerId="ADAL" clId="{526DC57A-5468-45CB-9F5F-821F33A29E3C}" dt="2023-03-16T10:45:33.949" v="6271" actId="1076"/>
          <ac:picMkLst>
            <pc:docMk/>
            <pc:sldMk cId="0" sldId="835"/>
            <ac:picMk id="20" creationId="{0C724ABB-A79B-DF10-8C40-AB355EEC8A40}"/>
          </ac:picMkLst>
        </pc:picChg>
        <pc:picChg chg="del mod">
          <ac:chgData name="Nick Van Remortel" userId="9d455b10-f934-4b48-8b65-a5ec3d0c8a9a" providerId="ADAL" clId="{526DC57A-5468-45CB-9F5F-821F33A29E3C}" dt="2023-03-16T10:10:21.320" v="5734" actId="478"/>
          <ac:picMkLst>
            <pc:docMk/>
            <pc:sldMk cId="0" sldId="835"/>
            <ac:picMk id="56" creationId="{00000000-0000-0000-0000-000000000000}"/>
          </ac:picMkLst>
        </pc:picChg>
      </pc:sldChg>
      <pc:sldChg chg="addSp delSp modSp add mod">
        <pc:chgData name="Nick Van Remortel" userId="9d455b10-f934-4b48-8b65-a5ec3d0c8a9a" providerId="ADAL" clId="{526DC57A-5468-45CB-9F5F-821F33A29E3C}" dt="2023-03-16T09:53:16.799" v="5244" actId="22"/>
        <pc:sldMkLst>
          <pc:docMk/>
          <pc:sldMk cId="356305412" sldId="836"/>
        </pc:sldMkLst>
        <pc:spChg chg="mod">
          <ac:chgData name="Nick Van Remortel" userId="9d455b10-f934-4b48-8b65-a5ec3d0c8a9a" providerId="ADAL" clId="{526DC57A-5468-45CB-9F5F-821F33A29E3C}" dt="2023-03-16T09:52:32.556" v="5240" actId="14100"/>
          <ac:spMkLst>
            <pc:docMk/>
            <pc:sldMk cId="356305412" sldId="836"/>
            <ac:spMk id="2" creationId="{EE6A081C-20F4-FD5A-081D-0109D825846B}"/>
          </ac:spMkLst>
        </pc:spChg>
        <pc:spChg chg="del">
          <ac:chgData name="Nick Van Remortel" userId="9d455b10-f934-4b48-8b65-a5ec3d0c8a9a" providerId="ADAL" clId="{526DC57A-5468-45CB-9F5F-821F33A29E3C}" dt="2023-03-16T09:52:42.602" v="5243" actId="478"/>
          <ac:spMkLst>
            <pc:docMk/>
            <pc:sldMk cId="356305412" sldId="836"/>
            <ac:spMk id="3" creationId="{8FB3C664-CA67-8578-42B3-17803FE3342B}"/>
          </ac:spMkLst>
        </pc:spChg>
        <pc:picChg chg="add">
          <ac:chgData name="Nick Van Remortel" userId="9d455b10-f934-4b48-8b65-a5ec3d0c8a9a" providerId="ADAL" clId="{526DC57A-5468-45CB-9F5F-821F33A29E3C}" dt="2023-03-16T09:53:16.799" v="5244" actId="22"/>
          <ac:picMkLst>
            <pc:docMk/>
            <pc:sldMk cId="356305412" sldId="836"/>
            <ac:picMk id="5" creationId="{B1198EBC-EA29-D7AE-3CA9-CD75CF5FA112}"/>
          </ac:picMkLst>
        </pc:picChg>
        <pc:picChg chg="del">
          <ac:chgData name="Nick Van Remortel" userId="9d455b10-f934-4b48-8b65-a5ec3d0c8a9a" providerId="ADAL" clId="{526DC57A-5468-45CB-9F5F-821F33A29E3C}" dt="2023-03-16T09:52:38.819" v="5242" actId="478"/>
          <ac:picMkLst>
            <pc:docMk/>
            <pc:sldMk cId="356305412" sldId="836"/>
            <ac:picMk id="55" creationId="{00000000-0000-0000-0000-000000000000}"/>
          </ac:picMkLst>
        </pc:picChg>
        <pc:picChg chg="del">
          <ac:chgData name="Nick Van Remortel" userId="9d455b10-f934-4b48-8b65-a5ec3d0c8a9a" providerId="ADAL" clId="{526DC57A-5468-45CB-9F5F-821F33A29E3C}" dt="2023-03-16T09:52:35.927" v="5241" actId="478"/>
          <ac:picMkLst>
            <pc:docMk/>
            <pc:sldMk cId="356305412" sldId="836"/>
            <ac:picMk id="56" creationId="{00000000-0000-0000-0000-000000000000}"/>
          </ac:picMkLst>
        </pc:picChg>
      </pc:sldChg>
      <pc:sldChg chg="new del">
        <pc:chgData name="Nick Van Remortel" userId="9d455b10-f934-4b48-8b65-a5ec3d0c8a9a" providerId="ADAL" clId="{526DC57A-5468-45CB-9F5F-821F33A29E3C}" dt="2023-03-16T09:52:00.231" v="5207" actId="47"/>
        <pc:sldMkLst>
          <pc:docMk/>
          <pc:sldMk cId="1390969502" sldId="836"/>
        </pc:sldMkLst>
      </pc:sldChg>
      <pc:sldChg chg="new del">
        <pc:chgData name="Nick Van Remortel" userId="9d455b10-f934-4b48-8b65-a5ec3d0c8a9a" providerId="ADAL" clId="{526DC57A-5468-45CB-9F5F-821F33A29E3C}" dt="2023-03-16T12:24:17.295" v="6383" actId="680"/>
        <pc:sldMkLst>
          <pc:docMk/>
          <pc:sldMk cId="840850060" sldId="837"/>
        </pc:sldMkLst>
      </pc:sldChg>
    </pc:docChg>
  </pc:docChgLst>
  <pc:docChgLst>
    <pc:chgData name="Nick Van Remortel" userId="9d455b10-f934-4b48-8b65-a5ec3d0c8a9a" providerId="ADAL" clId="{65A86F0E-8BB7-4E75-B16A-55A5EE08909A}"/>
    <pc:docChg chg="custSel delSld modSld sldOrd">
      <pc:chgData name="Nick Van Remortel" userId="9d455b10-f934-4b48-8b65-a5ec3d0c8a9a" providerId="ADAL" clId="{65A86F0E-8BB7-4E75-B16A-55A5EE08909A}" dt="2023-04-17T11:04:20.253" v="221" actId="47"/>
      <pc:docMkLst>
        <pc:docMk/>
      </pc:docMkLst>
      <pc:sldChg chg="delSp modSp mod">
        <pc:chgData name="Nick Van Remortel" userId="9d455b10-f934-4b48-8b65-a5ec3d0c8a9a" providerId="ADAL" clId="{65A86F0E-8BB7-4E75-B16A-55A5EE08909A}" dt="2023-04-17T07:40:35.323" v="27" actId="20577"/>
        <pc:sldMkLst>
          <pc:docMk/>
          <pc:sldMk cId="3749597715" sldId="256"/>
        </pc:sldMkLst>
        <pc:spChg chg="mod">
          <ac:chgData name="Nick Van Remortel" userId="9d455b10-f934-4b48-8b65-a5ec3d0c8a9a" providerId="ADAL" clId="{65A86F0E-8BB7-4E75-B16A-55A5EE08909A}" dt="2023-04-17T07:40:35.323" v="27" actId="20577"/>
          <ac:spMkLst>
            <pc:docMk/>
            <pc:sldMk cId="3749597715" sldId="256"/>
            <ac:spMk id="3" creationId="{00000000-0000-0000-0000-000000000000}"/>
          </ac:spMkLst>
        </pc:spChg>
        <pc:spChg chg="del mod">
          <ac:chgData name="Nick Van Remortel" userId="9d455b10-f934-4b48-8b65-a5ec3d0c8a9a" providerId="ADAL" clId="{65A86F0E-8BB7-4E75-B16A-55A5EE08909A}" dt="2023-04-17T07:40:26.115" v="19" actId="478"/>
          <ac:spMkLst>
            <pc:docMk/>
            <pc:sldMk cId="3749597715" sldId="256"/>
            <ac:spMk id="6" creationId="{00000000-0000-0000-0000-000000000000}"/>
          </ac:spMkLst>
        </pc:spChg>
      </pc:sldChg>
      <pc:sldChg chg="delSp mod ord">
        <pc:chgData name="Nick Van Remortel" userId="9d455b10-f934-4b48-8b65-a5ec3d0c8a9a" providerId="ADAL" clId="{65A86F0E-8BB7-4E75-B16A-55A5EE08909A}" dt="2023-04-17T07:53:46.402" v="63" actId="478"/>
        <pc:sldMkLst>
          <pc:docMk/>
          <pc:sldMk cId="2714480475" sldId="798"/>
        </pc:sldMkLst>
        <pc:spChg chg="del">
          <ac:chgData name="Nick Van Remortel" userId="9d455b10-f934-4b48-8b65-a5ec3d0c8a9a" providerId="ADAL" clId="{65A86F0E-8BB7-4E75-B16A-55A5EE08909A}" dt="2023-04-17T07:53:46.402" v="63" actId="478"/>
          <ac:spMkLst>
            <pc:docMk/>
            <pc:sldMk cId="2714480475" sldId="798"/>
            <ac:spMk id="17" creationId="{662DE417-3131-4D43-872E-95FFDAEBA377}"/>
          </ac:spMkLst>
        </pc:spChg>
      </pc:sldChg>
      <pc:sldChg chg="modSp mod ord">
        <pc:chgData name="Nick Van Remortel" userId="9d455b10-f934-4b48-8b65-a5ec3d0c8a9a" providerId="ADAL" clId="{65A86F0E-8BB7-4E75-B16A-55A5EE08909A}" dt="2023-04-17T08:14:18.507" v="191" actId="20577"/>
        <pc:sldMkLst>
          <pc:docMk/>
          <pc:sldMk cId="2215490187" sldId="799"/>
        </pc:sldMkLst>
        <pc:spChg chg="mod">
          <ac:chgData name="Nick Van Remortel" userId="9d455b10-f934-4b48-8b65-a5ec3d0c8a9a" providerId="ADAL" clId="{65A86F0E-8BB7-4E75-B16A-55A5EE08909A}" dt="2023-04-17T07:55:29.383" v="168" actId="20577"/>
          <ac:spMkLst>
            <pc:docMk/>
            <pc:sldMk cId="2215490187" sldId="799"/>
            <ac:spMk id="7" creationId="{C31DAE95-C1BC-46F5-814E-53AB05B4431D}"/>
          </ac:spMkLst>
        </pc:spChg>
        <pc:spChg chg="mod">
          <ac:chgData name="Nick Van Remortel" userId="9d455b10-f934-4b48-8b65-a5ec3d0c8a9a" providerId="ADAL" clId="{65A86F0E-8BB7-4E75-B16A-55A5EE08909A}" dt="2023-04-17T08:14:18.507" v="191" actId="20577"/>
          <ac:spMkLst>
            <pc:docMk/>
            <pc:sldMk cId="2215490187" sldId="799"/>
            <ac:spMk id="12" creationId="{792C5066-B4D1-42D5-971A-F144FAAC8584}"/>
          </ac:spMkLst>
        </pc:spChg>
      </pc:sldChg>
      <pc:sldChg chg="modSp mod ord">
        <pc:chgData name="Nick Van Remortel" userId="9d455b10-f934-4b48-8b65-a5ec3d0c8a9a" providerId="ADAL" clId="{65A86F0E-8BB7-4E75-B16A-55A5EE08909A}" dt="2023-04-17T11:00:27.175" v="203"/>
        <pc:sldMkLst>
          <pc:docMk/>
          <pc:sldMk cId="2581763247" sldId="817"/>
        </pc:sldMkLst>
        <pc:spChg chg="mod">
          <ac:chgData name="Nick Van Remortel" userId="9d455b10-f934-4b48-8b65-a5ec3d0c8a9a" providerId="ADAL" clId="{65A86F0E-8BB7-4E75-B16A-55A5EE08909A}" dt="2023-04-17T11:00:27.175" v="203"/>
          <ac:spMkLst>
            <pc:docMk/>
            <pc:sldMk cId="2581763247" sldId="817"/>
            <ac:spMk id="6" creationId="{89357303-EDD2-51B7-0905-EF704259BBD4}"/>
          </ac:spMkLst>
        </pc:spChg>
      </pc:sldChg>
      <pc:sldChg chg="modSp mod ord">
        <pc:chgData name="Nick Van Remortel" userId="9d455b10-f934-4b48-8b65-a5ec3d0c8a9a" providerId="ADAL" clId="{65A86F0E-8BB7-4E75-B16A-55A5EE08909A}" dt="2023-04-17T07:41:30.031" v="37" actId="20577"/>
        <pc:sldMkLst>
          <pc:docMk/>
          <pc:sldMk cId="2773465400" sldId="825"/>
        </pc:sldMkLst>
        <pc:spChg chg="mod">
          <ac:chgData name="Nick Van Remortel" userId="9d455b10-f934-4b48-8b65-a5ec3d0c8a9a" providerId="ADAL" clId="{65A86F0E-8BB7-4E75-B16A-55A5EE08909A}" dt="2023-04-17T07:41:30.031" v="37" actId="20577"/>
          <ac:spMkLst>
            <pc:docMk/>
            <pc:sldMk cId="2773465400" sldId="825"/>
            <ac:spMk id="8" creationId="{4E48B586-D61B-5490-AEF5-3AFF1DD248CC}"/>
          </ac:spMkLst>
        </pc:spChg>
      </pc:sldChg>
      <pc:sldChg chg="delSp mod ord">
        <pc:chgData name="Nick Van Remortel" userId="9d455b10-f934-4b48-8b65-a5ec3d0c8a9a" providerId="ADAL" clId="{65A86F0E-8BB7-4E75-B16A-55A5EE08909A}" dt="2023-04-17T08:00:34.724" v="169" actId="478"/>
        <pc:sldMkLst>
          <pc:docMk/>
          <pc:sldMk cId="1790574120" sldId="826"/>
        </pc:sldMkLst>
        <pc:spChg chg="del">
          <ac:chgData name="Nick Van Remortel" userId="9d455b10-f934-4b48-8b65-a5ec3d0c8a9a" providerId="ADAL" clId="{65A86F0E-8BB7-4E75-B16A-55A5EE08909A}" dt="2023-04-17T08:00:34.724" v="169" actId="478"/>
          <ac:spMkLst>
            <pc:docMk/>
            <pc:sldMk cId="1790574120" sldId="826"/>
            <ac:spMk id="9" creationId="{5D314DCF-FD01-2635-B948-664E12C234C0}"/>
          </ac:spMkLst>
        </pc:spChg>
      </pc:sldChg>
      <pc:sldChg chg="del">
        <pc:chgData name="Nick Van Remortel" userId="9d455b10-f934-4b48-8b65-a5ec3d0c8a9a" providerId="ADAL" clId="{65A86F0E-8BB7-4E75-B16A-55A5EE08909A}" dt="2023-04-17T07:44:59.658" v="60" actId="47"/>
        <pc:sldMkLst>
          <pc:docMk/>
          <pc:sldMk cId="1846599406" sldId="827"/>
        </pc:sldMkLst>
      </pc:sldChg>
      <pc:sldChg chg="del">
        <pc:chgData name="Nick Van Remortel" userId="9d455b10-f934-4b48-8b65-a5ec3d0c8a9a" providerId="ADAL" clId="{65A86F0E-8BB7-4E75-B16A-55A5EE08909A}" dt="2023-04-17T11:04:20.253" v="221" actId="47"/>
        <pc:sldMkLst>
          <pc:docMk/>
          <pc:sldMk cId="107199463" sldId="834"/>
        </pc:sldMkLst>
      </pc:sldChg>
      <pc:sldChg chg="ord">
        <pc:chgData name="Nick Van Remortel" userId="9d455b10-f934-4b48-8b65-a5ec3d0c8a9a" providerId="ADAL" clId="{65A86F0E-8BB7-4E75-B16A-55A5EE08909A}" dt="2023-04-17T07:43:41.321" v="59"/>
        <pc:sldMkLst>
          <pc:docMk/>
          <pc:sldMk cId="0" sldId="835"/>
        </pc:sldMkLst>
      </pc:sldChg>
      <pc:sldChg chg="addSp modSp mod ord">
        <pc:chgData name="Nick Van Remortel" userId="9d455b10-f934-4b48-8b65-a5ec3d0c8a9a" providerId="ADAL" clId="{65A86F0E-8BB7-4E75-B16A-55A5EE08909A}" dt="2023-04-17T11:02:50.174" v="220" actId="14100"/>
        <pc:sldMkLst>
          <pc:docMk/>
          <pc:sldMk cId="356305412" sldId="836"/>
        </pc:sldMkLst>
        <pc:spChg chg="add mod">
          <ac:chgData name="Nick Van Remortel" userId="9d455b10-f934-4b48-8b65-a5ec3d0c8a9a" providerId="ADAL" clId="{65A86F0E-8BB7-4E75-B16A-55A5EE08909A}" dt="2023-04-17T11:02:50.174" v="220" actId="14100"/>
          <ac:spMkLst>
            <pc:docMk/>
            <pc:sldMk cId="356305412" sldId="836"/>
            <ac:spMk id="3" creationId="{59CCD6BC-3EBD-5B75-5297-9FCAC454814C}"/>
          </ac:spMkLst>
        </pc:spChg>
      </pc:sldChg>
    </pc:docChg>
  </pc:docChgLst>
  <pc:docChgLst>
    <pc:chgData name="Nick Van Remortel" userId="9d455b10-f934-4b48-8b65-a5ec3d0c8a9a" providerId="ADAL" clId="{0AD4D502-549A-48A2-BE64-ACD72558ADA3}"/>
    <pc:docChg chg="undo redo custSel addSld delSld modSld">
      <pc:chgData name="Nick Van Remortel" userId="9d455b10-f934-4b48-8b65-a5ec3d0c8a9a" providerId="ADAL" clId="{0AD4D502-549A-48A2-BE64-ACD72558ADA3}" dt="2022-11-08T08:40:56.652" v="977" actId="14100"/>
      <pc:docMkLst>
        <pc:docMk/>
      </pc:docMkLst>
      <pc:sldChg chg="modSp mod">
        <pc:chgData name="Nick Van Remortel" userId="9d455b10-f934-4b48-8b65-a5ec3d0c8a9a" providerId="ADAL" clId="{0AD4D502-549A-48A2-BE64-ACD72558ADA3}" dt="2022-11-08T06:16:34.708" v="11" actId="20577"/>
        <pc:sldMkLst>
          <pc:docMk/>
          <pc:sldMk cId="3749597715" sldId="256"/>
        </pc:sldMkLst>
        <pc:spChg chg="mod">
          <ac:chgData name="Nick Van Remortel" userId="9d455b10-f934-4b48-8b65-a5ec3d0c8a9a" providerId="ADAL" clId="{0AD4D502-549A-48A2-BE64-ACD72558ADA3}" dt="2022-11-08T06:16:34.708" v="11" actId="20577"/>
          <ac:spMkLst>
            <pc:docMk/>
            <pc:sldMk cId="3749597715" sldId="256"/>
            <ac:spMk id="3" creationId="{00000000-0000-0000-0000-000000000000}"/>
          </ac:spMkLst>
        </pc:spChg>
      </pc:sldChg>
      <pc:sldChg chg="modSp add del mod">
        <pc:chgData name="Nick Van Remortel" userId="9d455b10-f934-4b48-8b65-a5ec3d0c8a9a" providerId="ADAL" clId="{0AD4D502-549A-48A2-BE64-ACD72558ADA3}" dt="2022-11-08T06:41:45.026" v="397" actId="47"/>
        <pc:sldMkLst>
          <pc:docMk/>
          <pc:sldMk cId="0" sldId="257"/>
        </pc:sldMkLst>
        <pc:spChg chg="mod">
          <ac:chgData name="Nick Van Remortel" userId="9d455b10-f934-4b48-8b65-a5ec3d0c8a9a" providerId="ADAL" clId="{0AD4D502-549A-48A2-BE64-ACD72558ADA3}" dt="2022-11-08T06:27:26.891" v="287"/>
          <ac:spMkLst>
            <pc:docMk/>
            <pc:sldMk cId="0" sldId="257"/>
            <ac:spMk id="60" creationId="{00000000-0000-0000-0000-000000000000}"/>
          </ac:spMkLst>
        </pc:spChg>
        <pc:spChg chg="mod">
          <ac:chgData name="Nick Van Remortel" userId="9d455b10-f934-4b48-8b65-a5ec3d0c8a9a" providerId="ADAL" clId="{0AD4D502-549A-48A2-BE64-ACD72558ADA3}" dt="2022-11-08T06:41:08.757" v="389" actId="1076"/>
          <ac:spMkLst>
            <pc:docMk/>
            <pc:sldMk cId="0" sldId="257"/>
            <ac:spMk id="65" creationId="{00000000-0000-0000-0000-000000000000}"/>
          </ac:spMkLst>
        </pc:spChg>
      </pc:sldChg>
      <pc:sldChg chg="modSp add del mod">
        <pc:chgData name="Nick Van Remortel" userId="9d455b10-f934-4b48-8b65-a5ec3d0c8a9a" providerId="ADAL" clId="{0AD4D502-549A-48A2-BE64-ACD72558ADA3}" dt="2022-11-08T06:27:26.891" v="287"/>
        <pc:sldMkLst>
          <pc:docMk/>
          <pc:sldMk cId="0" sldId="258"/>
        </pc:sldMkLst>
        <pc:spChg chg="mod">
          <ac:chgData name="Nick Van Remortel" userId="9d455b10-f934-4b48-8b65-a5ec3d0c8a9a" providerId="ADAL" clId="{0AD4D502-549A-48A2-BE64-ACD72558ADA3}" dt="2022-11-08T06:27:26.891" v="287"/>
          <ac:spMkLst>
            <pc:docMk/>
            <pc:sldMk cId="0" sldId="258"/>
            <ac:spMk id="66" creationId="{00000000-0000-0000-0000-000000000000}"/>
          </ac:spMkLst>
        </pc:spChg>
      </pc:sldChg>
      <pc:sldChg chg="modSp add del mod">
        <pc:chgData name="Nick Van Remortel" userId="9d455b10-f934-4b48-8b65-a5ec3d0c8a9a" providerId="ADAL" clId="{0AD4D502-549A-48A2-BE64-ACD72558ADA3}" dt="2022-11-08T06:27:26.891" v="287"/>
        <pc:sldMkLst>
          <pc:docMk/>
          <pc:sldMk cId="0" sldId="259"/>
        </pc:sldMkLst>
        <pc:spChg chg="mod">
          <ac:chgData name="Nick Van Remortel" userId="9d455b10-f934-4b48-8b65-a5ec3d0c8a9a" providerId="ADAL" clId="{0AD4D502-549A-48A2-BE64-ACD72558ADA3}" dt="2022-11-08T06:27:26.891" v="287"/>
          <ac:spMkLst>
            <pc:docMk/>
            <pc:sldMk cId="0" sldId="259"/>
            <ac:spMk id="72" creationId="{00000000-0000-0000-0000-000000000000}"/>
          </ac:spMkLst>
        </pc:spChg>
        <pc:spChg chg="mod">
          <ac:chgData name="Nick Van Remortel" userId="9d455b10-f934-4b48-8b65-a5ec3d0c8a9a" providerId="ADAL" clId="{0AD4D502-549A-48A2-BE64-ACD72558ADA3}" dt="2022-11-08T06:27:26.891" v="287"/>
          <ac:spMkLst>
            <pc:docMk/>
            <pc:sldMk cId="0" sldId="259"/>
            <ac:spMk id="73" creationId="{00000000-0000-0000-0000-000000000000}"/>
          </ac:spMkLst>
        </pc:spChg>
      </pc:sldChg>
      <pc:sldChg chg="addSp delSp modSp mod">
        <pc:chgData name="Nick Van Remortel" userId="9d455b10-f934-4b48-8b65-a5ec3d0c8a9a" providerId="ADAL" clId="{0AD4D502-549A-48A2-BE64-ACD72558ADA3}" dt="2022-11-08T08:40:05.366" v="975" actId="1076"/>
        <pc:sldMkLst>
          <pc:docMk/>
          <pc:sldMk cId="2714480475" sldId="798"/>
        </pc:sldMkLst>
        <pc:spChg chg="mod">
          <ac:chgData name="Nick Van Remortel" userId="9d455b10-f934-4b48-8b65-a5ec3d0c8a9a" providerId="ADAL" clId="{0AD4D502-549A-48A2-BE64-ACD72558ADA3}" dt="2022-11-08T06:26:15.743" v="271" actId="20577"/>
          <ac:spMkLst>
            <pc:docMk/>
            <pc:sldMk cId="2714480475" sldId="798"/>
            <ac:spMk id="2" creationId="{00000000-0000-0000-0000-000000000000}"/>
          </ac:spMkLst>
        </pc:spChg>
        <pc:spChg chg="del">
          <ac:chgData name="Nick Van Remortel" userId="9d455b10-f934-4b48-8b65-a5ec3d0c8a9a" providerId="ADAL" clId="{0AD4D502-549A-48A2-BE64-ACD72558ADA3}" dt="2022-11-08T06:18:30.726" v="45" actId="478"/>
          <ac:spMkLst>
            <pc:docMk/>
            <pc:sldMk cId="2714480475" sldId="798"/>
            <ac:spMk id="3" creationId="{00000000-0000-0000-0000-000000000000}"/>
          </ac:spMkLst>
        </pc:spChg>
        <pc:spChg chg="add mod">
          <ac:chgData name="Nick Van Remortel" userId="9d455b10-f934-4b48-8b65-a5ec3d0c8a9a" providerId="ADAL" clId="{0AD4D502-549A-48A2-BE64-ACD72558ADA3}" dt="2022-11-08T07:26:24.155" v="774" actId="20577"/>
          <ac:spMkLst>
            <pc:docMk/>
            <pc:sldMk cId="2714480475" sldId="798"/>
            <ac:spMk id="6" creationId="{B76F3732-3D71-4BC2-9312-4DCAECD54E60}"/>
          </ac:spMkLst>
        </pc:spChg>
        <pc:spChg chg="del mod">
          <ac:chgData name="Nick Van Remortel" userId="9d455b10-f934-4b48-8b65-a5ec3d0c8a9a" providerId="ADAL" clId="{0AD4D502-549A-48A2-BE64-ACD72558ADA3}" dt="2022-11-08T06:18:38.579" v="47" actId="478"/>
          <ac:spMkLst>
            <pc:docMk/>
            <pc:sldMk cId="2714480475" sldId="798"/>
            <ac:spMk id="10" creationId="{00000000-0000-0000-0000-000000000000}"/>
          </ac:spMkLst>
        </pc:spChg>
        <pc:spChg chg="del">
          <ac:chgData name="Nick Van Remortel" userId="9d455b10-f934-4b48-8b65-a5ec3d0c8a9a" providerId="ADAL" clId="{0AD4D502-549A-48A2-BE64-ACD72558ADA3}" dt="2022-11-08T06:19:04.603" v="52" actId="478"/>
          <ac:spMkLst>
            <pc:docMk/>
            <pc:sldMk cId="2714480475" sldId="798"/>
            <ac:spMk id="11" creationId="{00000000-0000-0000-0000-000000000000}"/>
          </ac:spMkLst>
        </pc:spChg>
        <pc:spChg chg="del">
          <ac:chgData name="Nick Van Remortel" userId="9d455b10-f934-4b48-8b65-a5ec3d0c8a9a" providerId="ADAL" clId="{0AD4D502-549A-48A2-BE64-ACD72558ADA3}" dt="2022-11-08T06:18:59.067" v="51" actId="478"/>
          <ac:spMkLst>
            <pc:docMk/>
            <pc:sldMk cId="2714480475" sldId="798"/>
            <ac:spMk id="12" creationId="{00000000-0000-0000-0000-000000000000}"/>
          </ac:spMkLst>
        </pc:spChg>
        <pc:spChg chg="del">
          <ac:chgData name="Nick Van Remortel" userId="9d455b10-f934-4b48-8b65-a5ec3d0c8a9a" providerId="ADAL" clId="{0AD4D502-549A-48A2-BE64-ACD72558ADA3}" dt="2022-11-08T06:18:47.495" v="49" actId="478"/>
          <ac:spMkLst>
            <pc:docMk/>
            <pc:sldMk cId="2714480475" sldId="798"/>
            <ac:spMk id="13" creationId="{00000000-0000-0000-0000-000000000000}"/>
          </ac:spMkLst>
        </pc:spChg>
        <pc:spChg chg="add del">
          <ac:chgData name="Nick Van Remortel" userId="9d455b10-f934-4b48-8b65-a5ec3d0c8a9a" providerId="ADAL" clId="{0AD4D502-549A-48A2-BE64-ACD72558ADA3}" dt="2022-11-08T06:23:49.449" v="247" actId="478"/>
          <ac:spMkLst>
            <pc:docMk/>
            <pc:sldMk cId="2714480475" sldId="798"/>
            <ac:spMk id="14" creationId="{CFBA36B7-2B5E-4953-8C3B-FF0DCFEE090E}"/>
          </ac:spMkLst>
        </pc:spChg>
        <pc:spChg chg="del">
          <ac:chgData name="Nick Van Remortel" userId="9d455b10-f934-4b48-8b65-a5ec3d0c8a9a" providerId="ADAL" clId="{0AD4D502-549A-48A2-BE64-ACD72558ADA3}" dt="2022-11-08T06:18:52.083" v="50" actId="478"/>
          <ac:spMkLst>
            <pc:docMk/>
            <pc:sldMk cId="2714480475" sldId="798"/>
            <ac:spMk id="15" creationId="{00000000-0000-0000-0000-000000000000}"/>
          </ac:spMkLst>
        </pc:spChg>
        <pc:spChg chg="del">
          <ac:chgData name="Nick Van Remortel" userId="9d455b10-f934-4b48-8b65-a5ec3d0c8a9a" providerId="ADAL" clId="{0AD4D502-549A-48A2-BE64-ACD72558ADA3}" dt="2022-11-08T06:18:43.374" v="48" actId="478"/>
          <ac:spMkLst>
            <pc:docMk/>
            <pc:sldMk cId="2714480475" sldId="798"/>
            <ac:spMk id="16" creationId="{00000000-0000-0000-0000-000000000000}"/>
          </ac:spMkLst>
        </pc:spChg>
        <pc:spChg chg="add mod">
          <ac:chgData name="Nick Van Remortel" userId="9d455b10-f934-4b48-8b65-a5ec3d0c8a9a" providerId="ADAL" clId="{0AD4D502-549A-48A2-BE64-ACD72558ADA3}" dt="2022-11-08T06:24:39.347" v="254" actId="1076"/>
          <ac:spMkLst>
            <pc:docMk/>
            <pc:sldMk cId="2714480475" sldId="798"/>
            <ac:spMk id="17" creationId="{662DE417-3131-4D43-872E-95FFDAEBA377}"/>
          </ac:spMkLst>
        </pc:spChg>
        <pc:spChg chg="add mod">
          <ac:chgData name="Nick Van Remortel" userId="9d455b10-f934-4b48-8b65-a5ec3d0c8a9a" providerId="ADAL" clId="{0AD4D502-549A-48A2-BE64-ACD72558ADA3}" dt="2022-11-08T08:40:05.366" v="975" actId="1076"/>
          <ac:spMkLst>
            <pc:docMk/>
            <pc:sldMk cId="2714480475" sldId="798"/>
            <ac:spMk id="18" creationId="{81606ED7-28FF-4A96-8781-95503FA9F143}"/>
          </ac:spMkLst>
        </pc:spChg>
        <pc:picChg chg="mod">
          <ac:chgData name="Nick Van Remortel" userId="9d455b10-f934-4b48-8b65-a5ec3d0c8a9a" providerId="ADAL" clId="{0AD4D502-549A-48A2-BE64-ACD72558ADA3}" dt="2022-11-08T06:22:40.419" v="202" actId="1076"/>
          <ac:picMkLst>
            <pc:docMk/>
            <pc:sldMk cId="2714480475" sldId="798"/>
            <ac:picMk id="8" creationId="{00000000-0000-0000-0000-000000000000}"/>
          </ac:picMkLst>
        </pc:picChg>
      </pc:sldChg>
      <pc:sldChg chg="addSp delSp modSp mod">
        <pc:chgData name="Nick Van Remortel" userId="9d455b10-f934-4b48-8b65-a5ec3d0c8a9a" providerId="ADAL" clId="{0AD4D502-549A-48A2-BE64-ACD72558ADA3}" dt="2022-11-08T08:40:56.652" v="977" actId="14100"/>
        <pc:sldMkLst>
          <pc:docMk/>
          <pc:sldMk cId="2215490187" sldId="799"/>
        </pc:sldMkLst>
        <pc:spChg chg="mod">
          <ac:chgData name="Nick Van Remortel" userId="9d455b10-f934-4b48-8b65-a5ec3d0c8a9a" providerId="ADAL" clId="{0AD4D502-549A-48A2-BE64-ACD72558ADA3}" dt="2022-11-08T07:03:45.521" v="690" actId="20577"/>
          <ac:spMkLst>
            <pc:docMk/>
            <pc:sldMk cId="2215490187" sldId="799"/>
            <ac:spMk id="2" creationId="{00000000-0000-0000-0000-000000000000}"/>
          </ac:spMkLst>
        </pc:spChg>
        <pc:spChg chg="mod">
          <ac:chgData name="Nick Van Remortel" userId="9d455b10-f934-4b48-8b65-a5ec3d0c8a9a" providerId="ADAL" clId="{0AD4D502-549A-48A2-BE64-ACD72558ADA3}" dt="2022-11-08T08:02:48.586" v="886" actId="20577"/>
          <ac:spMkLst>
            <pc:docMk/>
            <pc:sldMk cId="2215490187" sldId="799"/>
            <ac:spMk id="3" creationId="{00000000-0000-0000-0000-000000000000}"/>
          </ac:spMkLst>
        </pc:spChg>
        <pc:spChg chg="del">
          <ac:chgData name="Nick Van Remortel" userId="9d455b10-f934-4b48-8b65-a5ec3d0c8a9a" providerId="ADAL" clId="{0AD4D502-549A-48A2-BE64-ACD72558ADA3}" dt="2022-11-08T06:17:21.915" v="42" actId="478"/>
          <ac:spMkLst>
            <pc:docMk/>
            <pc:sldMk cId="2215490187" sldId="799"/>
            <ac:spMk id="6" creationId="{00000000-0000-0000-0000-000000000000}"/>
          </ac:spMkLst>
        </pc:spChg>
        <pc:picChg chg="add mod modCrop">
          <ac:chgData name="Nick Van Remortel" userId="9d455b10-f934-4b48-8b65-a5ec3d0c8a9a" providerId="ADAL" clId="{0AD4D502-549A-48A2-BE64-ACD72558ADA3}" dt="2022-11-08T08:40:56.652" v="977" actId="14100"/>
          <ac:picMkLst>
            <pc:docMk/>
            <pc:sldMk cId="2215490187" sldId="799"/>
            <ac:picMk id="8" creationId="{C6277B9A-CAD3-4A9C-9FD0-2E49D38D8E83}"/>
          </ac:picMkLst>
        </pc:picChg>
      </pc:sldChg>
      <pc:sldChg chg="del">
        <pc:chgData name="Nick Van Remortel" userId="9d455b10-f934-4b48-8b65-a5ec3d0c8a9a" providerId="ADAL" clId="{0AD4D502-549A-48A2-BE64-ACD72558ADA3}" dt="2022-11-08T06:25:06.031" v="255" actId="47"/>
        <pc:sldMkLst>
          <pc:docMk/>
          <pc:sldMk cId="2151693914" sldId="800"/>
        </pc:sldMkLst>
      </pc:sldChg>
      <pc:sldChg chg="del">
        <pc:chgData name="Nick Van Remortel" userId="9d455b10-f934-4b48-8b65-a5ec3d0c8a9a" providerId="ADAL" clId="{0AD4D502-549A-48A2-BE64-ACD72558ADA3}" dt="2022-11-08T06:25:26.299" v="257" actId="47"/>
        <pc:sldMkLst>
          <pc:docMk/>
          <pc:sldMk cId="2713852348" sldId="801"/>
        </pc:sldMkLst>
      </pc:sldChg>
      <pc:sldChg chg="modSp del mod">
        <pc:chgData name="Nick Van Remortel" userId="9d455b10-f934-4b48-8b65-a5ec3d0c8a9a" providerId="ADAL" clId="{0AD4D502-549A-48A2-BE64-ACD72558ADA3}" dt="2022-11-08T07:05:58.341" v="718" actId="47"/>
        <pc:sldMkLst>
          <pc:docMk/>
          <pc:sldMk cId="4162648392" sldId="806"/>
        </pc:sldMkLst>
        <pc:spChg chg="mod">
          <ac:chgData name="Nick Van Remortel" userId="9d455b10-f934-4b48-8b65-a5ec3d0c8a9a" providerId="ADAL" clId="{0AD4D502-549A-48A2-BE64-ACD72558ADA3}" dt="2022-11-08T06:17:50.507" v="44" actId="20577"/>
          <ac:spMkLst>
            <pc:docMk/>
            <pc:sldMk cId="4162648392" sldId="806"/>
            <ac:spMk id="3" creationId="{00000000-0000-0000-0000-000000000000}"/>
          </ac:spMkLst>
        </pc:spChg>
      </pc:sldChg>
      <pc:sldChg chg="addSp delSp del">
        <pc:chgData name="Nick Van Remortel" userId="9d455b10-f934-4b48-8b65-a5ec3d0c8a9a" providerId="ADAL" clId="{0AD4D502-549A-48A2-BE64-ACD72558ADA3}" dt="2022-11-08T06:53:00.407" v="531" actId="47"/>
        <pc:sldMkLst>
          <pc:docMk/>
          <pc:sldMk cId="544541417" sldId="807"/>
        </pc:sldMkLst>
        <pc:picChg chg="add del">
          <ac:chgData name="Nick Van Remortel" userId="9d455b10-f934-4b48-8b65-a5ec3d0c8a9a" providerId="ADAL" clId="{0AD4D502-549A-48A2-BE64-ACD72558ADA3}" dt="2022-11-08T06:27:12.991" v="280"/>
          <ac:picMkLst>
            <pc:docMk/>
            <pc:sldMk cId="544541417" sldId="807"/>
            <ac:picMk id="6" creationId="{064D04A3-05E7-4DA1-9181-C0C7732D409C}"/>
          </ac:picMkLst>
        </pc:picChg>
      </pc:sldChg>
      <pc:sldChg chg="del">
        <pc:chgData name="Nick Van Remortel" userId="9d455b10-f934-4b48-8b65-a5ec3d0c8a9a" providerId="ADAL" clId="{0AD4D502-549A-48A2-BE64-ACD72558ADA3}" dt="2022-11-08T06:25:24.397" v="256" actId="47"/>
        <pc:sldMkLst>
          <pc:docMk/>
          <pc:sldMk cId="2766873179" sldId="808"/>
        </pc:sldMkLst>
      </pc:sldChg>
      <pc:sldChg chg="del">
        <pc:chgData name="Nick Van Remortel" userId="9d455b10-f934-4b48-8b65-a5ec3d0c8a9a" providerId="ADAL" clId="{0AD4D502-549A-48A2-BE64-ACD72558ADA3}" dt="2022-11-08T06:25:44.961" v="260" actId="47"/>
        <pc:sldMkLst>
          <pc:docMk/>
          <pc:sldMk cId="322206435" sldId="809"/>
        </pc:sldMkLst>
      </pc:sldChg>
      <pc:sldChg chg="modSp mod">
        <pc:chgData name="Nick Van Remortel" userId="9d455b10-f934-4b48-8b65-a5ec3d0c8a9a" providerId="ADAL" clId="{0AD4D502-549A-48A2-BE64-ACD72558ADA3}" dt="2022-11-08T06:55:09.051" v="672" actId="20577"/>
        <pc:sldMkLst>
          <pc:docMk/>
          <pc:sldMk cId="970007612" sldId="814"/>
        </pc:sldMkLst>
        <pc:spChg chg="mod">
          <ac:chgData name="Nick Van Remortel" userId="9d455b10-f934-4b48-8b65-a5ec3d0c8a9a" providerId="ADAL" clId="{0AD4D502-549A-48A2-BE64-ACD72558ADA3}" dt="2022-11-08T06:55:09.051" v="672" actId="20577"/>
          <ac:spMkLst>
            <pc:docMk/>
            <pc:sldMk cId="970007612" sldId="814"/>
            <ac:spMk id="3" creationId="{00000000-0000-0000-0000-000000000000}"/>
          </ac:spMkLst>
        </pc:spChg>
      </pc:sldChg>
      <pc:sldChg chg="del">
        <pc:chgData name="Nick Van Remortel" userId="9d455b10-f934-4b48-8b65-a5ec3d0c8a9a" providerId="ADAL" clId="{0AD4D502-549A-48A2-BE64-ACD72558ADA3}" dt="2022-11-08T06:53:07.225" v="532" actId="47"/>
        <pc:sldMkLst>
          <pc:docMk/>
          <pc:sldMk cId="480753679" sldId="815"/>
        </pc:sldMkLst>
      </pc:sldChg>
      <pc:sldChg chg="del">
        <pc:chgData name="Nick Van Remortel" userId="9d455b10-f934-4b48-8b65-a5ec3d0c8a9a" providerId="ADAL" clId="{0AD4D502-549A-48A2-BE64-ACD72558ADA3}" dt="2022-11-08T06:25:28.002" v="258" actId="47"/>
        <pc:sldMkLst>
          <pc:docMk/>
          <pc:sldMk cId="360115004" sldId="816"/>
        </pc:sldMkLst>
      </pc:sldChg>
      <pc:sldChg chg="delSp modSp new mod">
        <pc:chgData name="Nick Van Remortel" userId="9d455b10-f934-4b48-8b65-a5ec3d0c8a9a" providerId="ADAL" clId="{0AD4D502-549A-48A2-BE64-ACD72558ADA3}" dt="2022-11-08T06:55:57.539" v="674" actId="478"/>
        <pc:sldMkLst>
          <pc:docMk/>
          <pc:sldMk cId="826843273" sldId="816"/>
        </pc:sldMkLst>
        <pc:spChg chg="mod">
          <ac:chgData name="Nick Van Remortel" userId="9d455b10-f934-4b48-8b65-a5ec3d0c8a9a" providerId="ADAL" clId="{0AD4D502-549A-48A2-BE64-ACD72558ADA3}" dt="2022-11-08T06:29:00.044" v="306"/>
          <ac:spMkLst>
            <pc:docMk/>
            <pc:sldMk cId="826843273" sldId="816"/>
            <ac:spMk id="2" creationId="{D49156B9-0DEF-4F55-AFF8-70AFB65B3D4D}"/>
          </ac:spMkLst>
        </pc:spChg>
        <pc:spChg chg="mod">
          <ac:chgData name="Nick Van Remortel" userId="9d455b10-f934-4b48-8b65-a5ec3d0c8a9a" providerId="ADAL" clId="{0AD4D502-549A-48A2-BE64-ACD72558ADA3}" dt="2022-11-08T06:28:29.233" v="305" actId="27636"/>
          <ac:spMkLst>
            <pc:docMk/>
            <pc:sldMk cId="826843273" sldId="816"/>
            <ac:spMk id="3" creationId="{2A0CF817-0534-4419-8202-8289F129DCE0}"/>
          </ac:spMkLst>
        </pc:spChg>
        <pc:spChg chg="del mod">
          <ac:chgData name="Nick Van Remortel" userId="9d455b10-f934-4b48-8b65-a5ec3d0c8a9a" providerId="ADAL" clId="{0AD4D502-549A-48A2-BE64-ACD72558ADA3}" dt="2022-11-08T06:55:57.539" v="674" actId="478"/>
          <ac:spMkLst>
            <pc:docMk/>
            <pc:sldMk cId="826843273" sldId="816"/>
            <ac:spMk id="6" creationId="{415AE949-EB5A-4BFA-A29B-A9D771A58664}"/>
          </ac:spMkLst>
        </pc:spChg>
      </pc:sldChg>
      <pc:sldChg chg="delSp modSp new mod">
        <pc:chgData name="Nick Van Remortel" userId="9d455b10-f934-4b48-8b65-a5ec3d0c8a9a" providerId="ADAL" clId="{0AD4D502-549A-48A2-BE64-ACD72558ADA3}" dt="2022-11-08T06:56:27.356" v="675" actId="478"/>
        <pc:sldMkLst>
          <pc:docMk/>
          <pc:sldMk cId="2581763247" sldId="817"/>
        </pc:sldMkLst>
        <pc:spChg chg="mod">
          <ac:chgData name="Nick Van Remortel" userId="9d455b10-f934-4b48-8b65-a5ec3d0c8a9a" providerId="ADAL" clId="{0AD4D502-549A-48A2-BE64-ACD72558ADA3}" dt="2022-11-08T06:29:25.594" v="308"/>
          <ac:spMkLst>
            <pc:docMk/>
            <pc:sldMk cId="2581763247" sldId="817"/>
            <ac:spMk id="2" creationId="{209A75B6-AA12-4F6A-8312-D27A85821D4A}"/>
          </ac:spMkLst>
        </pc:spChg>
        <pc:spChg chg="mod">
          <ac:chgData name="Nick Van Remortel" userId="9d455b10-f934-4b48-8b65-a5ec3d0c8a9a" providerId="ADAL" clId="{0AD4D502-549A-48A2-BE64-ACD72558ADA3}" dt="2022-11-08T06:30:29.427" v="317" actId="403"/>
          <ac:spMkLst>
            <pc:docMk/>
            <pc:sldMk cId="2581763247" sldId="817"/>
            <ac:spMk id="3" creationId="{AFE400C4-5728-41CE-8672-5C534562E648}"/>
          </ac:spMkLst>
        </pc:spChg>
        <pc:spChg chg="del">
          <ac:chgData name="Nick Van Remortel" userId="9d455b10-f934-4b48-8b65-a5ec3d0c8a9a" providerId="ADAL" clId="{0AD4D502-549A-48A2-BE64-ACD72558ADA3}" dt="2022-11-08T06:56:27.356" v="675" actId="478"/>
          <ac:spMkLst>
            <pc:docMk/>
            <pc:sldMk cId="2581763247" sldId="817"/>
            <ac:spMk id="6" creationId="{922FE1F3-805A-41D2-95DD-DCAA4DD4B8CC}"/>
          </ac:spMkLst>
        </pc:spChg>
      </pc:sldChg>
      <pc:sldChg chg="del">
        <pc:chgData name="Nick Van Remortel" userId="9d455b10-f934-4b48-8b65-a5ec3d0c8a9a" providerId="ADAL" clId="{0AD4D502-549A-48A2-BE64-ACD72558ADA3}" dt="2022-11-08T06:25:37.119" v="259" actId="47"/>
        <pc:sldMkLst>
          <pc:docMk/>
          <pc:sldMk cId="3251776991" sldId="817"/>
        </pc:sldMkLst>
      </pc:sldChg>
      <pc:sldChg chg="addSp delSp modSp new mod">
        <pc:chgData name="Nick Van Remortel" userId="9d455b10-f934-4b48-8b65-a5ec3d0c8a9a" providerId="ADAL" clId="{0AD4D502-549A-48A2-BE64-ACD72558ADA3}" dt="2022-11-08T08:32:48.087" v="889" actId="1076"/>
        <pc:sldMkLst>
          <pc:docMk/>
          <pc:sldMk cId="2111238346" sldId="818"/>
        </pc:sldMkLst>
        <pc:spChg chg="mod">
          <ac:chgData name="Nick Van Remortel" userId="9d455b10-f934-4b48-8b65-a5ec3d0c8a9a" providerId="ADAL" clId="{0AD4D502-549A-48A2-BE64-ACD72558ADA3}" dt="2022-11-08T06:31:01.191" v="319"/>
          <ac:spMkLst>
            <pc:docMk/>
            <pc:sldMk cId="2111238346" sldId="818"/>
            <ac:spMk id="2" creationId="{802C74D4-EF14-4347-9E21-CC89D92CF9D7}"/>
          </ac:spMkLst>
        </pc:spChg>
        <pc:spChg chg="mod">
          <ac:chgData name="Nick Van Remortel" userId="9d455b10-f934-4b48-8b65-a5ec3d0c8a9a" providerId="ADAL" clId="{0AD4D502-549A-48A2-BE64-ACD72558ADA3}" dt="2022-11-08T06:31:40.043" v="334" actId="27636"/>
          <ac:spMkLst>
            <pc:docMk/>
            <pc:sldMk cId="2111238346" sldId="818"/>
            <ac:spMk id="3" creationId="{43EEAF72-46D0-4243-B281-A7AB7C59B76F}"/>
          </ac:spMkLst>
        </pc:spChg>
        <pc:spChg chg="del">
          <ac:chgData name="Nick Van Remortel" userId="9d455b10-f934-4b48-8b65-a5ec3d0c8a9a" providerId="ADAL" clId="{0AD4D502-549A-48A2-BE64-ACD72558ADA3}" dt="2022-11-08T06:56:43.330" v="676" actId="478"/>
          <ac:spMkLst>
            <pc:docMk/>
            <pc:sldMk cId="2111238346" sldId="818"/>
            <ac:spMk id="6" creationId="{2F054FD1-BE16-4158-A38E-4705ACF10350}"/>
          </ac:spMkLst>
        </pc:spChg>
        <pc:picChg chg="add mod">
          <ac:chgData name="Nick Van Remortel" userId="9d455b10-f934-4b48-8b65-a5ec3d0c8a9a" providerId="ADAL" clId="{0AD4D502-549A-48A2-BE64-ACD72558ADA3}" dt="2022-11-08T08:32:48.087" v="889" actId="1076"/>
          <ac:picMkLst>
            <pc:docMk/>
            <pc:sldMk cId="2111238346" sldId="818"/>
            <ac:picMk id="8" creationId="{9062C202-EBC4-4FD3-B1FD-79752B0B2511}"/>
          </ac:picMkLst>
        </pc:picChg>
      </pc:sldChg>
      <pc:sldChg chg="del">
        <pc:chgData name="Nick Van Remortel" userId="9d455b10-f934-4b48-8b65-a5ec3d0c8a9a" providerId="ADAL" clId="{0AD4D502-549A-48A2-BE64-ACD72558ADA3}" dt="2022-11-08T06:26:01.257" v="265" actId="47"/>
        <pc:sldMkLst>
          <pc:docMk/>
          <pc:sldMk cId="3851037752" sldId="818"/>
        </pc:sldMkLst>
      </pc:sldChg>
      <pc:sldChg chg="modSp add del mod">
        <pc:chgData name="Nick Van Remortel" userId="9d455b10-f934-4b48-8b65-a5ec3d0c8a9a" providerId="ADAL" clId="{0AD4D502-549A-48A2-BE64-ACD72558ADA3}" dt="2022-11-08T06:38:55.311" v="356" actId="47"/>
        <pc:sldMkLst>
          <pc:docMk/>
          <pc:sldMk cId="0" sldId="819"/>
        </pc:sldMkLst>
        <pc:spChg chg="mod">
          <ac:chgData name="Nick Van Remortel" userId="9d455b10-f934-4b48-8b65-a5ec3d0c8a9a" providerId="ADAL" clId="{0AD4D502-549A-48A2-BE64-ACD72558ADA3}" dt="2022-11-08T06:36:40.044" v="339" actId="1036"/>
          <ac:spMkLst>
            <pc:docMk/>
            <pc:sldMk cId="0" sldId="819"/>
            <ac:spMk id="57" creationId="{00000000-0000-0000-0000-000000000000}"/>
          </ac:spMkLst>
        </pc:spChg>
      </pc:sldChg>
      <pc:sldChg chg="del">
        <pc:chgData name="Nick Van Remortel" userId="9d455b10-f934-4b48-8b65-a5ec3d0c8a9a" providerId="ADAL" clId="{0AD4D502-549A-48A2-BE64-ACD72558ADA3}" dt="2022-11-08T06:25:50.038" v="261" actId="47"/>
        <pc:sldMkLst>
          <pc:docMk/>
          <pc:sldMk cId="834861042" sldId="819"/>
        </pc:sldMkLst>
      </pc:sldChg>
      <pc:sldChg chg="addSp delSp modSp new mod">
        <pc:chgData name="Nick Van Remortel" userId="9d455b10-f934-4b48-8b65-a5ec3d0c8a9a" providerId="ADAL" clId="{0AD4D502-549A-48A2-BE64-ACD72558ADA3}" dt="2022-11-08T06:56:57.233" v="677" actId="478"/>
        <pc:sldMkLst>
          <pc:docMk/>
          <pc:sldMk cId="281807579" sldId="820"/>
        </pc:sldMkLst>
        <pc:spChg chg="mod">
          <ac:chgData name="Nick Van Remortel" userId="9d455b10-f934-4b48-8b65-a5ec3d0c8a9a" providerId="ADAL" clId="{0AD4D502-549A-48A2-BE64-ACD72558ADA3}" dt="2022-11-08T06:37:17.703" v="342" actId="20577"/>
          <ac:spMkLst>
            <pc:docMk/>
            <pc:sldMk cId="281807579" sldId="820"/>
            <ac:spMk id="2" creationId="{6842AE6F-E5AE-43E6-B878-1B06885FD19D}"/>
          </ac:spMkLst>
        </pc:spChg>
        <pc:spChg chg="mod">
          <ac:chgData name="Nick Van Remortel" userId="9d455b10-f934-4b48-8b65-a5ec3d0c8a9a" providerId="ADAL" clId="{0AD4D502-549A-48A2-BE64-ACD72558ADA3}" dt="2022-11-08T06:38:08.861" v="350" actId="14100"/>
          <ac:spMkLst>
            <pc:docMk/>
            <pc:sldMk cId="281807579" sldId="820"/>
            <ac:spMk id="3" creationId="{1A5237AD-3831-4622-8D84-AB50AEC30B4C}"/>
          </ac:spMkLst>
        </pc:spChg>
        <pc:spChg chg="del">
          <ac:chgData name="Nick Van Remortel" userId="9d455b10-f934-4b48-8b65-a5ec3d0c8a9a" providerId="ADAL" clId="{0AD4D502-549A-48A2-BE64-ACD72558ADA3}" dt="2022-11-08T06:56:57.233" v="677" actId="478"/>
          <ac:spMkLst>
            <pc:docMk/>
            <pc:sldMk cId="281807579" sldId="820"/>
            <ac:spMk id="6" creationId="{D6006F46-6345-4FD2-8D9B-28B56E14047F}"/>
          </ac:spMkLst>
        </pc:spChg>
        <pc:spChg chg="add mod">
          <ac:chgData name="Nick Van Remortel" userId="9d455b10-f934-4b48-8b65-a5ec3d0c8a9a" providerId="ADAL" clId="{0AD4D502-549A-48A2-BE64-ACD72558ADA3}" dt="2022-11-08T06:38:12.343" v="351" actId="1076"/>
          <ac:spMkLst>
            <pc:docMk/>
            <pc:sldMk cId="281807579" sldId="820"/>
            <ac:spMk id="7" creationId="{45D25202-A574-4B4B-A63F-35F977ECE455}"/>
          </ac:spMkLst>
        </pc:spChg>
        <pc:spChg chg="add mod">
          <ac:chgData name="Nick Van Remortel" userId="9d455b10-f934-4b48-8b65-a5ec3d0c8a9a" providerId="ADAL" clId="{0AD4D502-549A-48A2-BE64-ACD72558ADA3}" dt="2022-11-08T06:38:30.010" v="353" actId="1076"/>
          <ac:spMkLst>
            <pc:docMk/>
            <pc:sldMk cId="281807579" sldId="820"/>
            <ac:spMk id="8" creationId="{72A8A1F3-4953-4E9B-A526-F52C34635E4F}"/>
          </ac:spMkLst>
        </pc:spChg>
        <pc:picChg chg="add mod">
          <ac:chgData name="Nick Van Remortel" userId="9d455b10-f934-4b48-8b65-a5ec3d0c8a9a" providerId="ADAL" clId="{0AD4D502-549A-48A2-BE64-ACD72558ADA3}" dt="2022-11-08T06:38:42.006" v="355" actId="1076"/>
          <ac:picMkLst>
            <pc:docMk/>
            <pc:sldMk cId="281807579" sldId="820"/>
            <ac:picMk id="9" creationId="{39218BA2-F899-4E74-BECC-841DD9B0078D}"/>
          </ac:picMkLst>
        </pc:picChg>
      </pc:sldChg>
      <pc:sldChg chg="del">
        <pc:chgData name="Nick Van Remortel" userId="9d455b10-f934-4b48-8b65-a5ec3d0c8a9a" providerId="ADAL" clId="{0AD4D502-549A-48A2-BE64-ACD72558ADA3}" dt="2022-11-08T06:25:51.609" v="262" actId="47"/>
        <pc:sldMkLst>
          <pc:docMk/>
          <pc:sldMk cId="1232286805" sldId="820"/>
        </pc:sldMkLst>
      </pc:sldChg>
      <pc:sldChg chg="addSp delSp modSp new mod">
        <pc:chgData name="Nick Van Remortel" userId="9d455b10-f934-4b48-8b65-a5ec3d0c8a9a" providerId="ADAL" clId="{0AD4D502-549A-48A2-BE64-ACD72558ADA3}" dt="2022-11-08T07:47:05.057" v="818" actId="1076"/>
        <pc:sldMkLst>
          <pc:docMk/>
          <pc:sldMk cId="2940007633" sldId="821"/>
        </pc:sldMkLst>
        <pc:spChg chg="mod">
          <ac:chgData name="Nick Van Remortel" userId="9d455b10-f934-4b48-8b65-a5ec3d0c8a9a" providerId="ADAL" clId="{0AD4D502-549A-48A2-BE64-ACD72558ADA3}" dt="2022-11-08T06:39:40.864" v="369" actId="1035"/>
          <ac:spMkLst>
            <pc:docMk/>
            <pc:sldMk cId="2940007633" sldId="821"/>
            <ac:spMk id="2" creationId="{867AFCC4-2C18-4E5B-9706-07F14B57F124}"/>
          </ac:spMkLst>
        </pc:spChg>
        <pc:spChg chg="mod">
          <ac:chgData name="Nick Van Remortel" userId="9d455b10-f934-4b48-8b65-a5ec3d0c8a9a" providerId="ADAL" clId="{0AD4D502-549A-48A2-BE64-ACD72558ADA3}" dt="2022-11-08T06:41:19.529" v="390"/>
          <ac:spMkLst>
            <pc:docMk/>
            <pc:sldMk cId="2940007633" sldId="821"/>
            <ac:spMk id="3" creationId="{273ACE8C-E9EE-48A4-BCAA-05E043D72974}"/>
          </ac:spMkLst>
        </pc:spChg>
        <pc:spChg chg="del">
          <ac:chgData name="Nick Van Remortel" userId="9d455b10-f934-4b48-8b65-a5ec3d0c8a9a" providerId="ADAL" clId="{0AD4D502-549A-48A2-BE64-ACD72558ADA3}" dt="2022-11-08T06:40:11.749" v="379" actId="478"/>
          <ac:spMkLst>
            <pc:docMk/>
            <pc:sldMk cId="2940007633" sldId="821"/>
            <ac:spMk id="4" creationId="{BFAC1D67-4016-4EF0-9B4D-8AF7CFA6C3F2}"/>
          </ac:spMkLst>
        </pc:spChg>
        <pc:spChg chg="del">
          <ac:chgData name="Nick Van Remortel" userId="9d455b10-f934-4b48-8b65-a5ec3d0c8a9a" providerId="ADAL" clId="{0AD4D502-549A-48A2-BE64-ACD72558ADA3}" dt="2022-11-08T06:40:08.038" v="378" actId="478"/>
          <ac:spMkLst>
            <pc:docMk/>
            <pc:sldMk cId="2940007633" sldId="821"/>
            <ac:spMk id="6" creationId="{74B375C5-8312-4309-9076-071CA1A1DA37}"/>
          </ac:spMkLst>
        </pc:spChg>
        <pc:spChg chg="add mod">
          <ac:chgData name="Nick Van Remortel" userId="9d455b10-f934-4b48-8b65-a5ec3d0c8a9a" providerId="ADAL" clId="{0AD4D502-549A-48A2-BE64-ACD72558ADA3}" dt="2022-11-08T07:33:35.465" v="789" actId="1076"/>
          <ac:spMkLst>
            <pc:docMk/>
            <pc:sldMk cId="2940007633" sldId="821"/>
            <ac:spMk id="8" creationId="{69FCF2E5-5C72-47B7-B75C-045C42955022}"/>
          </ac:spMkLst>
        </pc:spChg>
        <pc:spChg chg="add mod">
          <ac:chgData name="Nick Van Remortel" userId="9d455b10-f934-4b48-8b65-a5ec3d0c8a9a" providerId="ADAL" clId="{0AD4D502-549A-48A2-BE64-ACD72558ADA3}" dt="2022-11-08T07:33:28.823" v="788" actId="1076"/>
          <ac:spMkLst>
            <pc:docMk/>
            <pc:sldMk cId="2940007633" sldId="821"/>
            <ac:spMk id="10" creationId="{D4F00197-D3B0-4076-A753-B74B2B5DF703}"/>
          </ac:spMkLst>
        </pc:spChg>
        <pc:spChg chg="add mod ord">
          <ac:chgData name="Nick Van Remortel" userId="9d455b10-f934-4b48-8b65-a5ec3d0c8a9a" providerId="ADAL" clId="{0AD4D502-549A-48A2-BE64-ACD72558ADA3}" dt="2022-11-08T07:46:21.244" v="814" actId="1038"/>
          <ac:spMkLst>
            <pc:docMk/>
            <pc:sldMk cId="2940007633" sldId="821"/>
            <ac:spMk id="11" creationId="{FC3F3062-7391-40AA-9896-084EF9849F7B}"/>
          </ac:spMkLst>
        </pc:spChg>
        <pc:spChg chg="add mod">
          <ac:chgData name="Nick Van Remortel" userId="9d455b10-f934-4b48-8b65-a5ec3d0c8a9a" providerId="ADAL" clId="{0AD4D502-549A-48A2-BE64-ACD72558ADA3}" dt="2022-11-08T06:41:36.944" v="396" actId="1076"/>
          <ac:spMkLst>
            <pc:docMk/>
            <pc:sldMk cId="2940007633" sldId="821"/>
            <ac:spMk id="13" creationId="{B1A04DFA-FE5A-4D5F-8793-E4AFB3A9198F}"/>
          </ac:spMkLst>
        </pc:spChg>
        <pc:spChg chg="add mod">
          <ac:chgData name="Nick Van Remortel" userId="9d455b10-f934-4b48-8b65-a5ec3d0c8a9a" providerId="ADAL" clId="{0AD4D502-549A-48A2-BE64-ACD72558ADA3}" dt="2022-11-08T07:47:05.057" v="818" actId="1076"/>
          <ac:spMkLst>
            <pc:docMk/>
            <pc:sldMk cId="2940007633" sldId="821"/>
            <ac:spMk id="16" creationId="{809D1311-3181-4801-9CF0-88AD042F0C2A}"/>
          </ac:spMkLst>
        </pc:spChg>
        <pc:picChg chg="add mod">
          <ac:chgData name="Nick Van Remortel" userId="9d455b10-f934-4b48-8b65-a5ec3d0c8a9a" providerId="ADAL" clId="{0AD4D502-549A-48A2-BE64-ACD72558ADA3}" dt="2022-11-08T06:41:28.476" v="395" actId="1036"/>
          <ac:picMkLst>
            <pc:docMk/>
            <pc:sldMk cId="2940007633" sldId="821"/>
            <ac:picMk id="7" creationId="{EE53D7E8-2ED3-4A78-AC42-6AB7F5D8E7A1}"/>
          </ac:picMkLst>
        </pc:picChg>
        <pc:picChg chg="add mod">
          <ac:chgData name="Nick Van Remortel" userId="9d455b10-f934-4b48-8b65-a5ec3d0c8a9a" providerId="ADAL" clId="{0AD4D502-549A-48A2-BE64-ACD72558ADA3}" dt="2022-11-08T07:33:20.760" v="787" actId="14100"/>
          <ac:picMkLst>
            <pc:docMk/>
            <pc:sldMk cId="2940007633" sldId="821"/>
            <ac:picMk id="9" creationId="{8C78C80D-702E-4B31-8E01-BB9B8A731651}"/>
          </ac:picMkLst>
        </pc:picChg>
        <pc:picChg chg="add mod">
          <ac:chgData name="Nick Van Remortel" userId="9d455b10-f934-4b48-8b65-a5ec3d0c8a9a" providerId="ADAL" clId="{0AD4D502-549A-48A2-BE64-ACD72558ADA3}" dt="2022-11-08T07:46:44.308" v="815" actId="1076"/>
          <ac:picMkLst>
            <pc:docMk/>
            <pc:sldMk cId="2940007633" sldId="821"/>
            <ac:picMk id="12" creationId="{5C44C8EE-E011-4679-905F-2E958F01D306}"/>
          </ac:picMkLst>
        </pc:picChg>
        <pc:picChg chg="add mod">
          <ac:chgData name="Nick Van Remortel" userId="9d455b10-f934-4b48-8b65-a5ec3d0c8a9a" providerId="ADAL" clId="{0AD4D502-549A-48A2-BE64-ACD72558ADA3}" dt="2022-11-08T07:46:02.601" v="792" actId="1076"/>
          <ac:picMkLst>
            <pc:docMk/>
            <pc:sldMk cId="2940007633" sldId="821"/>
            <ac:picMk id="14" creationId="{4934F9A8-461C-4A8C-B863-AADE0AC43980}"/>
          </ac:picMkLst>
        </pc:picChg>
      </pc:sldChg>
      <pc:sldChg chg="del">
        <pc:chgData name="Nick Van Remortel" userId="9d455b10-f934-4b48-8b65-a5ec3d0c8a9a" providerId="ADAL" clId="{0AD4D502-549A-48A2-BE64-ACD72558ADA3}" dt="2022-11-08T06:25:59.202" v="264" actId="47"/>
        <pc:sldMkLst>
          <pc:docMk/>
          <pc:sldMk cId="3236561376" sldId="821"/>
        </pc:sldMkLst>
      </pc:sldChg>
      <pc:sldChg chg="addSp delSp modSp new mod">
        <pc:chgData name="Nick Van Remortel" userId="9d455b10-f934-4b48-8b65-a5ec3d0c8a9a" providerId="ADAL" clId="{0AD4D502-549A-48A2-BE64-ACD72558ADA3}" dt="2022-11-08T07:31:13.771" v="786" actId="1038"/>
        <pc:sldMkLst>
          <pc:docMk/>
          <pc:sldMk cId="1089547860" sldId="822"/>
        </pc:sldMkLst>
        <pc:spChg chg="mod">
          <ac:chgData name="Nick Van Remortel" userId="9d455b10-f934-4b48-8b65-a5ec3d0c8a9a" providerId="ADAL" clId="{0AD4D502-549A-48A2-BE64-ACD72558ADA3}" dt="2022-11-08T06:42:24.698" v="404" actId="1076"/>
          <ac:spMkLst>
            <pc:docMk/>
            <pc:sldMk cId="1089547860" sldId="822"/>
            <ac:spMk id="2" creationId="{2B18D953-9EB1-4621-9656-BB84701ABC1E}"/>
          </ac:spMkLst>
        </pc:spChg>
        <pc:spChg chg="del">
          <ac:chgData name="Nick Van Remortel" userId="9d455b10-f934-4b48-8b65-a5ec3d0c8a9a" providerId="ADAL" clId="{0AD4D502-549A-48A2-BE64-ACD72558ADA3}" dt="2022-11-08T06:45:01.879" v="410" actId="478"/>
          <ac:spMkLst>
            <pc:docMk/>
            <pc:sldMk cId="1089547860" sldId="822"/>
            <ac:spMk id="3" creationId="{89B637D5-B40F-45D2-8C57-F7CADDAD85C9}"/>
          </ac:spMkLst>
        </pc:spChg>
        <pc:spChg chg="del">
          <ac:chgData name="Nick Van Remortel" userId="9d455b10-f934-4b48-8b65-a5ec3d0c8a9a" providerId="ADAL" clId="{0AD4D502-549A-48A2-BE64-ACD72558ADA3}" dt="2022-11-08T06:44:56.534" v="409" actId="478"/>
          <ac:spMkLst>
            <pc:docMk/>
            <pc:sldMk cId="1089547860" sldId="822"/>
            <ac:spMk id="6" creationId="{9A2C1932-A53D-419A-B4DE-C7A703E4597E}"/>
          </ac:spMkLst>
        </pc:spChg>
        <pc:picChg chg="add mod">
          <ac:chgData name="Nick Van Remortel" userId="9d455b10-f934-4b48-8b65-a5ec3d0c8a9a" providerId="ADAL" clId="{0AD4D502-549A-48A2-BE64-ACD72558ADA3}" dt="2022-11-08T07:31:10.387" v="784" actId="1038"/>
          <ac:picMkLst>
            <pc:docMk/>
            <pc:sldMk cId="1089547860" sldId="822"/>
            <ac:picMk id="8" creationId="{FA1E180B-155F-412E-AF69-651E7BF0A9E6}"/>
          </ac:picMkLst>
        </pc:picChg>
        <pc:picChg chg="add mod modCrop">
          <ac:chgData name="Nick Van Remortel" userId="9d455b10-f934-4b48-8b65-a5ec3d0c8a9a" providerId="ADAL" clId="{0AD4D502-549A-48A2-BE64-ACD72558ADA3}" dt="2022-11-08T07:31:13.771" v="786" actId="1038"/>
          <ac:picMkLst>
            <pc:docMk/>
            <pc:sldMk cId="1089547860" sldId="822"/>
            <ac:picMk id="9" creationId="{0813846E-D3C2-496E-89E6-749AD0A32D42}"/>
          </ac:picMkLst>
        </pc:picChg>
      </pc:sldChg>
      <pc:sldChg chg="del">
        <pc:chgData name="Nick Van Remortel" userId="9d455b10-f934-4b48-8b65-a5ec3d0c8a9a" providerId="ADAL" clId="{0AD4D502-549A-48A2-BE64-ACD72558ADA3}" dt="2022-11-08T06:25:54.714" v="263" actId="47"/>
        <pc:sldMkLst>
          <pc:docMk/>
          <pc:sldMk cId="1870574053" sldId="822"/>
        </pc:sldMkLst>
      </pc:sldChg>
      <pc:sldChg chg="addSp delSp modSp new mod">
        <pc:chgData name="Nick Van Remortel" userId="9d455b10-f934-4b48-8b65-a5ec3d0c8a9a" providerId="ADAL" clId="{0AD4D502-549A-48A2-BE64-ACD72558ADA3}" dt="2022-11-08T06:46:30.468" v="441" actId="1076"/>
        <pc:sldMkLst>
          <pc:docMk/>
          <pc:sldMk cId="2019529441" sldId="823"/>
        </pc:sldMkLst>
        <pc:spChg chg="mod">
          <ac:chgData name="Nick Van Remortel" userId="9d455b10-f934-4b48-8b65-a5ec3d0c8a9a" providerId="ADAL" clId="{0AD4D502-549A-48A2-BE64-ACD72558ADA3}" dt="2022-11-08T06:45:25.393" v="436" actId="20577"/>
          <ac:spMkLst>
            <pc:docMk/>
            <pc:sldMk cId="2019529441" sldId="823"/>
            <ac:spMk id="2" creationId="{6B8D335E-AF92-4638-806E-61B4020DAFFC}"/>
          </ac:spMkLst>
        </pc:spChg>
        <pc:spChg chg="del">
          <ac:chgData name="Nick Van Remortel" userId="9d455b10-f934-4b48-8b65-a5ec3d0c8a9a" providerId="ADAL" clId="{0AD4D502-549A-48A2-BE64-ACD72558ADA3}" dt="2022-11-08T06:46:22.408" v="439" actId="478"/>
          <ac:spMkLst>
            <pc:docMk/>
            <pc:sldMk cId="2019529441" sldId="823"/>
            <ac:spMk id="3" creationId="{3C15FAB8-D463-4ED4-93D5-526B40B74EB7}"/>
          </ac:spMkLst>
        </pc:spChg>
        <pc:spChg chg="del">
          <ac:chgData name="Nick Van Remortel" userId="9d455b10-f934-4b48-8b65-a5ec3d0c8a9a" providerId="ADAL" clId="{0AD4D502-549A-48A2-BE64-ACD72558ADA3}" dt="2022-11-08T06:46:25.711" v="440" actId="478"/>
          <ac:spMkLst>
            <pc:docMk/>
            <pc:sldMk cId="2019529441" sldId="823"/>
            <ac:spMk id="6" creationId="{4071E1EF-5B7E-475D-97DD-C1005848FECC}"/>
          </ac:spMkLst>
        </pc:spChg>
        <pc:picChg chg="add mod">
          <ac:chgData name="Nick Van Remortel" userId="9d455b10-f934-4b48-8b65-a5ec3d0c8a9a" providerId="ADAL" clId="{0AD4D502-549A-48A2-BE64-ACD72558ADA3}" dt="2022-11-08T06:46:30.468" v="441" actId="1076"/>
          <ac:picMkLst>
            <pc:docMk/>
            <pc:sldMk cId="2019529441" sldId="823"/>
            <ac:picMk id="8" creationId="{9A1F0F3D-0BC5-41AA-82EB-7D272B091072}"/>
          </ac:picMkLst>
        </pc:picChg>
      </pc:sldChg>
      <pc:sldChg chg="delSp modSp new mod">
        <pc:chgData name="Nick Van Remortel" userId="9d455b10-f934-4b48-8b65-a5ec3d0c8a9a" providerId="ADAL" clId="{0AD4D502-549A-48A2-BE64-ACD72558ADA3}" dt="2022-11-08T06:48:47.674" v="484" actId="478"/>
        <pc:sldMkLst>
          <pc:docMk/>
          <pc:sldMk cId="4175051190" sldId="824"/>
        </pc:sldMkLst>
        <pc:spChg chg="mod">
          <ac:chgData name="Nick Van Remortel" userId="9d455b10-f934-4b48-8b65-a5ec3d0c8a9a" providerId="ADAL" clId="{0AD4D502-549A-48A2-BE64-ACD72558ADA3}" dt="2022-11-08T06:47:44.821" v="462" actId="20577"/>
          <ac:spMkLst>
            <pc:docMk/>
            <pc:sldMk cId="4175051190" sldId="824"/>
            <ac:spMk id="2" creationId="{88F66BC9-9B2D-4142-8C69-744E191D68D2}"/>
          </ac:spMkLst>
        </pc:spChg>
        <pc:spChg chg="mod">
          <ac:chgData name="Nick Van Remortel" userId="9d455b10-f934-4b48-8b65-a5ec3d0c8a9a" providerId="ADAL" clId="{0AD4D502-549A-48A2-BE64-ACD72558ADA3}" dt="2022-11-08T06:48:43.881" v="483" actId="27636"/>
          <ac:spMkLst>
            <pc:docMk/>
            <pc:sldMk cId="4175051190" sldId="824"/>
            <ac:spMk id="3" creationId="{F65E5729-A821-4744-9C06-8DD60649F80D}"/>
          </ac:spMkLst>
        </pc:spChg>
        <pc:spChg chg="del">
          <ac:chgData name="Nick Van Remortel" userId="9d455b10-f934-4b48-8b65-a5ec3d0c8a9a" providerId="ADAL" clId="{0AD4D502-549A-48A2-BE64-ACD72558ADA3}" dt="2022-11-08T06:48:47.674" v="484" actId="478"/>
          <ac:spMkLst>
            <pc:docMk/>
            <pc:sldMk cId="4175051190" sldId="824"/>
            <ac:spMk id="6" creationId="{60CE8C1E-B81C-411D-BAFC-ED80828F60EF}"/>
          </ac:spMkLst>
        </pc:spChg>
      </pc:sldChg>
      <pc:sldChg chg="delSp modSp new mod">
        <pc:chgData name="Nick Van Remortel" userId="9d455b10-f934-4b48-8b65-a5ec3d0c8a9a" providerId="ADAL" clId="{0AD4D502-549A-48A2-BE64-ACD72558ADA3}" dt="2022-11-08T06:52:20.387" v="530" actId="207"/>
        <pc:sldMkLst>
          <pc:docMk/>
          <pc:sldMk cId="2672203663" sldId="825"/>
        </pc:sldMkLst>
        <pc:spChg chg="mod">
          <ac:chgData name="Nick Van Remortel" userId="9d455b10-f934-4b48-8b65-a5ec3d0c8a9a" providerId="ADAL" clId="{0AD4D502-549A-48A2-BE64-ACD72558ADA3}" dt="2022-11-08T06:50:57.486" v="517" actId="20577"/>
          <ac:spMkLst>
            <pc:docMk/>
            <pc:sldMk cId="2672203663" sldId="825"/>
            <ac:spMk id="2" creationId="{79BB600B-0069-41A3-9D18-3BD19659EE28}"/>
          </ac:spMkLst>
        </pc:spChg>
        <pc:spChg chg="mod">
          <ac:chgData name="Nick Van Remortel" userId="9d455b10-f934-4b48-8b65-a5ec3d0c8a9a" providerId="ADAL" clId="{0AD4D502-549A-48A2-BE64-ACD72558ADA3}" dt="2022-11-08T06:52:20.387" v="530" actId="207"/>
          <ac:spMkLst>
            <pc:docMk/>
            <pc:sldMk cId="2672203663" sldId="825"/>
            <ac:spMk id="3" creationId="{01212DA8-7C15-4B9F-8374-784CF545E546}"/>
          </ac:spMkLst>
        </pc:spChg>
        <pc:spChg chg="del">
          <ac:chgData name="Nick Van Remortel" userId="9d455b10-f934-4b48-8b65-a5ec3d0c8a9a" providerId="ADAL" clId="{0AD4D502-549A-48A2-BE64-ACD72558ADA3}" dt="2022-11-08T06:51:41.334" v="526" actId="478"/>
          <ac:spMkLst>
            <pc:docMk/>
            <pc:sldMk cId="2672203663" sldId="825"/>
            <ac:spMk id="6" creationId="{BE1068AD-835A-4C41-89CA-684E7D4ACB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6C0AD-3F4F-4F89-98E7-E44CEEB312B7}" type="datetimeFigureOut">
              <a:rPr lang="nl-BE" smtClean="0"/>
              <a:t>26/11/2023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AEC5-7190-4D44-A855-D6EFD68D718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3093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BACF4479-9C1D-41CF-B395-6770221A3D4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6" tIns="45719" rIns="91436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64CA645D-70E2-417A-8E89-86901520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7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5E6-D6CC-4307-8B51-13509E0BF8AC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N. Van Remortel, University of Antwerpen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8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4E35-87CF-4741-901A-9F2693BB9C8B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N. Van Remortel, University of Antwerpen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1EA1-3094-4906-9376-5F2279B8CC87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N. Van Remortel, University of Antwerpen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7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828802"/>
            <a:ext cx="1152128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nl-BE"/>
              <a:t>N. Van Remortel, University of Antwerpen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01472" y="6356352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9336" y="6356352"/>
            <a:ext cx="27432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Neutrino 2018 Heidelberg , </a:t>
            </a:r>
            <a:fld id="{14B7258A-0475-47E9-8398-FD9D49F4985C}" type="datetime1">
              <a:rPr lang="en-US" smtClean="0"/>
              <a:t>11/24/2023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85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DF34-B46F-4928-9DDE-C6C56D04745C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N. Van Remortel, University of Antwerpen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C92F-1085-46B8-A9C1-9FCC090A2188}" type="datetime1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N. Van Remortel, University of Antwerpen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8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ED2-B76A-4C6F-A454-1A8FF3948040}" type="datetime1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N. Van Remortel, University of Antwerpen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0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BC66-A8B5-48AD-B10C-7F1E4816432A}" type="datetime1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N. Van Remortel, University of Antwerpen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8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4FD7-2619-4FC4-860C-12F6EFFD4997}" type="datetime1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N. Van Remortel, University of Antwerpen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0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688-22FE-4EA3-9BE7-75CB394D5E9F}" type="datetime1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N. Van Remortel, University of Antwerpen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5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5BAA-F0BD-4F94-8E28-AFED500440F9}" type="datetime1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N. Van Remortel, University of Antwerpen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Neutrino 2018 Heidelberg </a:t>
            </a:r>
            <a:r>
              <a:rPr lang="en-US"/>
              <a:t>, </a:t>
            </a:r>
            <a:fld id="{48840877-DCE7-4A1D-B687-CC549F62FCD3}" type="datetime1">
              <a:rPr lang="en-US" smtClean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N. Van </a:t>
            </a:r>
            <a:r>
              <a:rPr lang="en-US" dirty="0" err="1"/>
              <a:t>Remortel</a:t>
            </a:r>
            <a:r>
              <a:rPr lang="en-US" dirty="0"/>
              <a:t>, University of </a:t>
            </a:r>
            <a:r>
              <a:rPr lang="en-US" dirty="0" err="1"/>
              <a:t>Antwerpen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s.geoscienceworld.org/ssa/srl/article-abstract/89/6/2420/547140/A-3D-Broadband-Seismometer-Array-Experiment-at-the" TargetMode="External"/><Relationship Id="rId5" Type="http://schemas.openxmlformats.org/officeDocument/2006/relationships/hyperlink" Target="https://www.fdsn.org/networks/detail/3T_2020/" TargetMode="External"/><Relationship Id="rId4" Type="http://schemas.openxmlformats.org/officeDocument/2006/relationships/hyperlink" Target="Soumen%20Koley%20et%20al%202022%20Class.%20Quantum%20Grav.%2039%2002500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d/abstract/10.1103/PhysRevD.106.042008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library.wiley.com/doi/epdf/10.1111/j.1365-2478.2008.00709.x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opscience.iop.org/article/10.1088/1475-7516/2023/07/068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et-gw.eu/tds/?content=3&amp;r=1724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ubs.usgs.gov/of/1993/0322/ofr93-32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Soumen%20Koley%20et%20al%202022%20Class.%20Quantum%20Grav.%2039%2002500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pubs.aip.org/aip/rsi/article-abstract/91/9/094504/908474/Site-selection-criteria-for-the-Einstein-Telescope?redirectedFrom=fulltext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iopscience.iop.org/article/10.1088/1361-6382/ac1be4" TargetMode="External"/><Relationship Id="rId4" Type="http://schemas.openxmlformats.org/officeDocument/2006/relationships/hyperlink" Target="Soumen%20Koley%20et%20al%202022%20Class.%20Quantum%20Grav.%2039%2002500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journals.aps.org/prl/abstract/10.1103/PhysRevLett.121.221104" TargetMode="External"/><Relationship Id="rId7" Type="http://schemas.openxmlformats.org/officeDocument/2006/relationships/image" Target="../media/image20.png"/><Relationship Id="rId2" Type="http://schemas.openxmlformats.org/officeDocument/2006/relationships/hyperlink" Target="hhttps://journals.aps.org/prd/abstract/10.1103/PhysRevD.86.1020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iopscience.iop.org/article/10.1088/0264-9381/33/24/244001" TargetMode="External"/><Relationship Id="rId4" Type="http://schemas.openxmlformats.org/officeDocument/2006/relationships/hyperlink" Target="https://iopscience.iop.org/article/10.1088/0264-9381/31/21/21500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iopscience.iop.org/article/10.1088/1361-6382/ab28c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andscape with trees and hills&#10;&#10;Description automatically generated">
            <a:extLst>
              <a:ext uri="{FF2B5EF4-FFF2-40B4-BE49-F238E27FC236}">
                <a16:creationId xmlns:a16="http://schemas.microsoft.com/office/drawing/2014/main" id="{54F29147-E838-DEFF-54DD-2518EE96B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484784"/>
            <a:ext cx="8424936" cy="2592288"/>
          </a:xfrm>
        </p:spPr>
        <p:txBody>
          <a:bodyPr>
            <a:normAutofit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n-US" sz="6700" b="1" dirty="0">
                <a:solidFill>
                  <a:schemeClr val="bg1"/>
                </a:solidFill>
              </a:rPr>
              <a:t>Correlated seismic noise</a:t>
            </a:r>
            <a:br>
              <a:rPr lang="en-US" sz="6700" b="1" dirty="0">
                <a:solidFill>
                  <a:schemeClr val="bg1"/>
                </a:solidFill>
              </a:rPr>
            </a:br>
            <a:r>
              <a:rPr lang="en-US" sz="6700" b="1" dirty="0">
                <a:solidFill>
                  <a:schemeClr val="bg1"/>
                </a:solidFill>
              </a:rPr>
              <a:t>impact on 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9756" y="4291856"/>
            <a:ext cx="4392488" cy="1270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Nick van Remortel</a:t>
            </a:r>
          </a:p>
          <a:p>
            <a:r>
              <a:rPr lang="en-US" sz="2000" dirty="0">
                <a:solidFill>
                  <a:schemeClr val="bg1"/>
                </a:solidFill>
              </a:rPr>
              <a:t>Kamiel Janssens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University of Antwerp, Belgium</a:t>
            </a:r>
          </a:p>
          <a:p>
            <a:r>
              <a:rPr lang="nl-BE" sz="2000" dirty="0">
                <a:solidFill>
                  <a:schemeClr val="bg1"/>
                </a:solidFill>
              </a:rPr>
              <a:t>IRI Workshop</a:t>
            </a:r>
          </a:p>
          <a:p>
            <a:r>
              <a:rPr lang="nl-BE" sz="2000" dirty="0">
                <a:solidFill>
                  <a:schemeClr val="bg1"/>
                </a:solidFill>
              </a:rPr>
              <a:t>November  27, 2023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78" y="6295735"/>
            <a:ext cx="2142333" cy="425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" y="796807"/>
            <a:ext cx="2603175" cy="787302"/>
          </a:xfrm>
          <a:prstGeom prst="rect">
            <a:avLst/>
          </a:prstGeom>
          <a:solidFill>
            <a:schemeClr val="bg1">
              <a:alpha val="54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A348-32D7-4DA2-8FD4-5DE9EB671B8A}" type="datetime1">
              <a:rPr lang="en-US" smtClean="0"/>
              <a:t>11/24/2023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1" y="175626"/>
            <a:ext cx="2618213" cy="56676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5096" y="0"/>
            <a:ext cx="1485600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9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902" y="0"/>
            <a:ext cx="10515600" cy="1325562"/>
          </a:xfrm>
        </p:spPr>
        <p:txBody>
          <a:bodyPr/>
          <a:lstStyle/>
          <a:p>
            <a:r>
              <a:rPr lang="nl-BE" dirty="0"/>
              <a:t>How </a:t>
            </a:r>
            <a:r>
              <a:rPr lang="nl-BE" dirty="0" err="1"/>
              <a:t>correlated</a:t>
            </a:r>
            <a:r>
              <a:rPr lang="nl-BE" dirty="0"/>
              <a:t> is </a:t>
            </a:r>
            <a:r>
              <a:rPr lang="nl-BE" dirty="0" err="1"/>
              <a:t>seismic</a:t>
            </a:r>
            <a:r>
              <a:rPr lang="nl-BE" dirty="0"/>
              <a:t> + </a:t>
            </a:r>
            <a:r>
              <a:rPr lang="nl-BE" dirty="0" err="1"/>
              <a:t>newtonian</a:t>
            </a:r>
            <a:r>
              <a:rPr lang="nl-BE" dirty="0"/>
              <a:t> </a:t>
            </a:r>
            <a:r>
              <a:rPr lang="nl-BE" dirty="0" err="1"/>
              <a:t>noise</a:t>
            </a:r>
            <a:r>
              <a:rPr lang="nl-BE" dirty="0"/>
              <a:t> over large </a:t>
            </a:r>
            <a:r>
              <a:rPr lang="nl-BE" dirty="0" err="1"/>
              <a:t>distances</a:t>
            </a:r>
            <a:r>
              <a:rPr lang="nl-BE" dirty="0"/>
              <a:t>?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N. Van Remortel, University of Antwerpen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C3DF5CD9-FDCC-5E59-C2C3-26724883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36" y="6356352"/>
            <a:ext cx="2743200" cy="365125"/>
          </a:xfrm>
        </p:spPr>
        <p:txBody>
          <a:bodyPr/>
          <a:lstStyle/>
          <a:p>
            <a:r>
              <a:rPr lang="en-US" dirty="0"/>
              <a:t>IRI Workshop, </a:t>
            </a:r>
            <a:fld id="{14B7258A-0475-47E9-8398-FD9D49F4985C}" type="datetime1">
              <a:rPr lang="en-US" smtClean="0"/>
              <a:t>11/24/2023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E3FABB-89E5-A408-E3C4-2C316A28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268760"/>
            <a:ext cx="12192000" cy="47900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52C417-4778-A6BE-5767-12DEAA9E3934}"/>
              </a:ext>
            </a:extLst>
          </p:cNvPr>
          <p:cNvSpPr txBox="1"/>
          <p:nvPr/>
        </p:nvSpPr>
        <p:spPr>
          <a:xfrm>
            <a:off x="9607393" y="2369465"/>
            <a:ext cx="2438581" cy="92333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Typical distance</a:t>
            </a:r>
          </a:p>
          <a:p>
            <a:r>
              <a:rPr lang="en-US" dirty="0"/>
              <a:t>Between input-end test masses: ~400m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3363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1CC2-5E44-4E78-8775-F655A048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75" y="-27770"/>
            <a:ext cx="10380573" cy="1401483"/>
          </a:xfrm>
        </p:spPr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Terziet</a:t>
            </a:r>
            <a:r>
              <a:rPr lang="en-US" sz="3600" dirty="0"/>
              <a:t> and Homestake seismometer networks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A17B3-FF09-4E58-9B60-6A89028A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144592F1-6B5C-44C0-BC89-98ABF1A94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5775" r="8757" b="7315"/>
          <a:stretch/>
        </p:blipFill>
        <p:spPr>
          <a:xfrm>
            <a:off x="479376" y="2713187"/>
            <a:ext cx="4855810" cy="4144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070FE-DFE5-7683-0700-49CDFB1C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00" y="2713186"/>
            <a:ext cx="4779223" cy="4144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EAD18F-ECC6-615C-FBDA-8E7AAE89B69C}"/>
              </a:ext>
            </a:extLst>
          </p:cNvPr>
          <p:cNvSpPr txBox="1"/>
          <p:nvPr/>
        </p:nvSpPr>
        <p:spPr>
          <a:xfrm>
            <a:off x="635464" y="1102656"/>
            <a:ext cx="6105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S. 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-apple-system"/>
                <a:hlinkClick r:id="rId4"/>
              </a:rPr>
              <a:t>Koley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 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et al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 2022 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Class. Quantum </a:t>
            </a:r>
            <a:r>
              <a:rPr lang="en-US" sz="1800" b="0" i="1" dirty="0" err="1">
                <a:solidFill>
                  <a:srgbClr val="333333"/>
                </a:solidFill>
                <a:effectLst/>
                <a:latin typeface="-apple-system"/>
                <a:hlinkClick r:id="rId4"/>
              </a:rPr>
              <a:t>Grav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.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 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39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 025008</a:t>
            </a:r>
            <a:endParaRPr lang="en-US" sz="18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r>
              <a:rPr lang="en-US" dirty="0">
                <a:solidFill>
                  <a:srgbClr val="333333"/>
                </a:solidFill>
                <a:latin typeface="-apple-system"/>
              </a:rPr>
              <a:t>Website of network: </a:t>
            </a:r>
            <a:r>
              <a:rPr lang="en-US" dirty="0">
                <a:solidFill>
                  <a:srgbClr val="333333"/>
                </a:solidFill>
                <a:latin typeface="-apple-system"/>
                <a:hlinkClick r:id="rId5"/>
              </a:rPr>
              <a:t>https://www.fdsn.org/networks/detail/3T_2020/</a:t>
            </a:r>
            <a:endParaRPr lang="en-US" sz="18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7F9410-D1AD-CB4A-609B-64BBA0E44E59}"/>
              </a:ext>
            </a:extLst>
          </p:cNvPr>
          <p:cNvSpPr txBox="1"/>
          <p:nvPr/>
        </p:nvSpPr>
        <p:spPr>
          <a:xfrm>
            <a:off x="635464" y="2083327"/>
            <a:ext cx="538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Hundreds of geophones in EMR region, including two boreholes with surface and subsurface seismometers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BDBE3-1D85-1C44-AC67-467F6C86055B}"/>
              </a:ext>
            </a:extLst>
          </p:cNvPr>
          <p:cNvSpPr txBox="1"/>
          <p:nvPr/>
        </p:nvSpPr>
        <p:spPr>
          <a:xfrm>
            <a:off x="6477693" y="1134197"/>
            <a:ext cx="5305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6"/>
              </a:rPr>
              <a:t>V. Mandic et al 2018 Seismological Research Letters 89 (6): 2420–2429</a:t>
            </a:r>
            <a:endParaRPr lang="en-BE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75BA5-D4BD-3B8D-E9BE-C849901F4D58}"/>
              </a:ext>
            </a:extLst>
          </p:cNvPr>
          <p:cNvSpPr txBox="1"/>
          <p:nvPr/>
        </p:nvSpPr>
        <p:spPr>
          <a:xfrm>
            <a:off x="6506394" y="1680611"/>
            <a:ext cx="538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Sanford lab at Homestake mine South Dakota</a:t>
            </a:r>
          </a:p>
          <a:p>
            <a:r>
              <a:rPr lang="en-US" dirty="0"/>
              <a:t>24 broadband seismometers of which 15 underground</a:t>
            </a:r>
          </a:p>
          <a:p>
            <a:r>
              <a:rPr lang="en-US" dirty="0"/>
              <a:t>With depths varying between 91m and 1478 m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6875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EA3F36-61DC-C278-824E-E8A30D729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0" y="2457993"/>
            <a:ext cx="6896100" cy="41052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0519" y="-182896"/>
            <a:ext cx="10515600" cy="1325562"/>
          </a:xfrm>
        </p:spPr>
        <p:txBody>
          <a:bodyPr/>
          <a:lstStyle/>
          <a:p>
            <a:r>
              <a:rPr lang="nl-BE" dirty="0" err="1"/>
              <a:t>Coherence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PSD </a:t>
            </a:r>
            <a:r>
              <a:rPr lang="nl-BE" dirty="0" err="1"/>
              <a:t>vs</a:t>
            </a:r>
            <a:r>
              <a:rPr lang="nl-BE" dirty="0"/>
              <a:t> </a:t>
            </a:r>
            <a:r>
              <a:rPr lang="nl-BE" dirty="0" err="1"/>
              <a:t>distance</a:t>
            </a:r>
            <a:r>
              <a:rPr lang="nl-BE" dirty="0"/>
              <a:t> at </a:t>
            </a:r>
            <a:r>
              <a:rPr lang="nl-BE" u="sng" dirty="0" err="1"/>
              <a:t>surface</a:t>
            </a:r>
            <a:r>
              <a:rPr lang="nl-BE" dirty="0"/>
              <a:t>: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038600" y="6513141"/>
            <a:ext cx="4114800" cy="365125"/>
          </a:xfrm>
        </p:spPr>
        <p:txBody>
          <a:bodyPr/>
          <a:lstStyle/>
          <a:p>
            <a:r>
              <a:rPr lang="nl-BE" dirty="0"/>
              <a:t>N. Van Remortel, University of Antwerpen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C3DF5CD9-FDCC-5E59-C2C3-26724883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40" y="6492875"/>
            <a:ext cx="2743200" cy="365125"/>
          </a:xfrm>
        </p:spPr>
        <p:txBody>
          <a:bodyPr/>
          <a:lstStyle/>
          <a:p>
            <a:r>
              <a:rPr lang="en-US" dirty="0"/>
              <a:t>IRI Workshop, </a:t>
            </a:r>
            <a:fld id="{14B7258A-0475-47E9-8398-FD9D49F4985C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2ADAF-350B-F412-88AA-80515792C9DE}"/>
              </a:ext>
            </a:extLst>
          </p:cNvPr>
          <p:cNvSpPr txBox="1"/>
          <p:nvPr/>
        </p:nvSpPr>
        <p:spPr>
          <a:xfrm>
            <a:off x="765881" y="1025917"/>
            <a:ext cx="4963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Coherence: is there correlated seismic noise </a:t>
            </a:r>
          </a:p>
          <a:p>
            <a:r>
              <a:rPr lang="en-US" dirty="0"/>
              <a:t>beyond random?            YES! Up to 700m or longer!</a:t>
            </a:r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0467B-AF0B-FA39-52A8-620D941B02F2}"/>
              </a:ext>
            </a:extLst>
          </p:cNvPr>
          <p:cNvSpPr txBox="1"/>
          <p:nvPr/>
        </p:nvSpPr>
        <p:spPr>
          <a:xfrm>
            <a:off x="7065543" y="3079527"/>
            <a:ext cx="472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Spectral density: How big is the impact on </a:t>
            </a:r>
          </a:p>
          <a:p>
            <a:r>
              <a:rPr lang="en-US" dirty="0"/>
              <a:t>Cross correlated techniques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1FADB2-9933-5DDA-0093-9AF45D03F7A9}"/>
              </a:ext>
            </a:extLst>
          </p:cNvPr>
          <p:cNvSpPr txBox="1"/>
          <p:nvPr/>
        </p:nvSpPr>
        <p:spPr>
          <a:xfrm>
            <a:off x="1592452" y="1686088"/>
            <a:ext cx="4928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not all baselines are at same central location</a:t>
            </a:r>
          </a:p>
          <a:p>
            <a:r>
              <a:rPr lang="en-US" dirty="0"/>
              <a:t>          and measured at same time</a:t>
            </a:r>
            <a:endParaRPr lang="en-BE" dirty="0"/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8C7AC0D9-49FE-AC53-9D6C-730D9FAD3EA9}"/>
              </a:ext>
            </a:extLst>
          </p:cNvPr>
          <p:cNvSpPr/>
          <p:nvPr/>
        </p:nvSpPr>
        <p:spPr>
          <a:xfrm>
            <a:off x="5735960" y="2099900"/>
            <a:ext cx="360040" cy="8250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70D44FD-A832-8654-041C-D7EFB6EDBAE7}"/>
              </a:ext>
            </a:extLst>
          </p:cNvPr>
          <p:cNvSpPr/>
          <p:nvPr/>
        </p:nvSpPr>
        <p:spPr>
          <a:xfrm>
            <a:off x="2567608" y="1437398"/>
            <a:ext cx="432048" cy="119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0631-B90A-DDDB-B8EB-1F5F9833AEA6}"/>
              </a:ext>
            </a:extLst>
          </p:cNvPr>
          <p:cNvSpPr txBox="1"/>
          <p:nvPr/>
        </p:nvSpPr>
        <p:spPr>
          <a:xfrm>
            <a:off x="818884" y="668714"/>
            <a:ext cx="539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K. Janssens et al 2022 Phys. Rev. D 106, 042008</a:t>
            </a:r>
            <a:endParaRPr lang="en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77D05-52F2-5CE7-EA5D-6BFF84C3DF91}"/>
              </a:ext>
            </a:extLst>
          </p:cNvPr>
          <p:cNvSpPr txBox="1"/>
          <p:nvPr/>
        </p:nvSpPr>
        <p:spPr>
          <a:xfrm>
            <a:off x="801147" y="2320290"/>
            <a:ext cx="571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coherence of </a:t>
            </a:r>
            <a:r>
              <a:rPr lang="en-US" dirty="0" err="1"/>
              <a:t>Terziet</a:t>
            </a:r>
            <a:r>
              <a:rPr lang="en-US" dirty="0"/>
              <a:t> surface geophones vs distance</a:t>
            </a:r>
            <a:endParaRPr lang="en-B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8C8A9F-C974-80A8-02C7-76CA0A071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540" y="3769573"/>
            <a:ext cx="4780027" cy="28000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688361-45C1-E29F-6746-392B7104A7E1}"/>
              </a:ext>
            </a:extLst>
          </p:cNvPr>
          <p:cNvSpPr txBox="1"/>
          <p:nvPr/>
        </p:nvSpPr>
        <p:spPr>
          <a:xfrm>
            <a:off x="7067210" y="756594"/>
            <a:ext cx="47213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coherence measured up to f&lt;10Hz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large distances: &lt;700m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clear decrease with increasing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compatible with assumption of </a:t>
            </a:r>
            <a:br>
              <a:rPr lang="en-US" dirty="0"/>
            </a:br>
            <a:r>
              <a:rPr lang="en-US" dirty="0"/>
              <a:t>isotropic, homogeneous seismic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Points to large </a:t>
            </a:r>
            <a:r>
              <a:rPr lang="en-US" dirty="0" err="1"/>
              <a:t>antropogenic</a:t>
            </a:r>
            <a:r>
              <a:rPr lang="en-US" dirty="0"/>
              <a:t> noise</a:t>
            </a:r>
            <a:endParaRPr lang="en-B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75FC3B-6C05-51CE-9021-259E9D9D8897}"/>
              </a:ext>
            </a:extLst>
          </p:cNvPr>
          <p:cNvSpPr txBox="1"/>
          <p:nvPr/>
        </p:nvSpPr>
        <p:spPr>
          <a:xfrm>
            <a:off x="7071886" y="2744127"/>
            <a:ext cx="5120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T. Yokoi and S. </a:t>
            </a:r>
            <a:r>
              <a:rPr lang="en-US" sz="1400" dirty="0" err="1">
                <a:hlinkClick r:id="rId5"/>
              </a:rPr>
              <a:t>Margaryan</a:t>
            </a:r>
            <a:r>
              <a:rPr lang="en-US" sz="1400" dirty="0">
                <a:hlinkClick r:id="rId5"/>
              </a:rPr>
              <a:t>, Geophysical Prospecting 56, 435 (2008).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75342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902" y="-315416"/>
            <a:ext cx="10515600" cy="1325562"/>
          </a:xfrm>
        </p:spPr>
        <p:txBody>
          <a:bodyPr/>
          <a:lstStyle/>
          <a:p>
            <a:r>
              <a:rPr lang="nl-BE" dirty="0" err="1"/>
              <a:t>Homestake</a:t>
            </a:r>
            <a:r>
              <a:rPr lang="nl-BE" dirty="0"/>
              <a:t> mine @600m </a:t>
            </a:r>
            <a:r>
              <a:rPr lang="nl-BE" dirty="0" err="1"/>
              <a:t>depth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C3DF5CD9-FDCC-5E59-C2C3-26724883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36" y="6356352"/>
            <a:ext cx="2743200" cy="365125"/>
          </a:xfrm>
        </p:spPr>
        <p:txBody>
          <a:bodyPr/>
          <a:lstStyle/>
          <a:p>
            <a:r>
              <a:rPr lang="en-US" dirty="0"/>
              <a:t>IRI Workshop, </a:t>
            </a:r>
            <a:fld id="{14B7258A-0475-47E9-8398-FD9D49F4985C}" type="datetime1">
              <a:rPr lang="en-US" smtClean="0"/>
              <a:t>11/26/2023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324E30-31E6-6221-6B13-0B687D863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4167"/>
            <a:ext cx="6500812" cy="3832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C2C8F3-962E-D890-7A4C-13A37E0AF683}"/>
              </a:ext>
            </a:extLst>
          </p:cNvPr>
          <p:cNvSpPr txBox="1"/>
          <p:nvPr/>
        </p:nvSpPr>
        <p:spPr>
          <a:xfrm>
            <a:off x="407368" y="631377"/>
            <a:ext cx="6206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Choice of depth motivated by several seismometers</a:t>
            </a:r>
            <a:br>
              <a:rPr lang="en-US" dirty="0"/>
            </a:br>
            <a:r>
              <a:rPr lang="en-US" dirty="0"/>
              <a:t>with separations between 125m and 1200m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Seismometers can measure in 3 directions!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50% of time there is significant coherence up to</a:t>
            </a:r>
            <a:br>
              <a:rPr lang="en-US" dirty="0"/>
            </a:br>
            <a:r>
              <a:rPr lang="en-US" dirty="0"/>
              <a:t>f&lt;40Hz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Coherence in perpendicular directions significantly lower than for parallel until 6 Hz </a:t>
            </a:r>
            <a:r>
              <a:rPr lang="en-US" dirty="0">
                <a:sym typeface="Wingdings" panose="05000000000000000000" pitchFamily="2" charset="2"/>
              </a:rPr>
              <a:t> anthropogenic sources</a:t>
            </a:r>
            <a:endParaRPr lang="en-BE" dirty="0"/>
          </a:p>
          <a:p>
            <a:r>
              <a:rPr lang="en-US" dirty="0"/>
              <a:t> </a:t>
            </a:r>
            <a:endParaRPr lang="en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27F58-8A56-3125-E0B8-F7588E8D24C0}"/>
              </a:ext>
            </a:extLst>
          </p:cNvPr>
          <p:cNvSpPr txBox="1"/>
          <p:nvPr/>
        </p:nvSpPr>
        <p:spPr>
          <a:xfrm>
            <a:off x="616033" y="5230771"/>
            <a:ext cx="1195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Separation</a:t>
            </a:r>
          </a:p>
          <a:p>
            <a:r>
              <a:rPr lang="en-US" dirty="0"/>
              <a:t>of 405m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742100-76CB-A182-ED34-3F43DBB279A1}"/>
              </a:ext>
            </a:extLst>
          </p:cNvPr>
          <p:cNvSpPr txBox="1"/>
          <p:nvPr/>
        </p:nvSpPr>
        <p:spPr>
          <a:xfrm>
            <a:off x="616033" y="4371279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795CA"/>
                </a:solidFill>
              </a:rPr>
              <a:t>perpendicular</a:t>
            </a:r>
            <a:endParaRPr lang="en-BE" dirty="0">
              <a:solidFill>
                <a:srgbClr val="D795CA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07EF686-D7F9-3B2F-F1EC-07A13820EBBF}"/>
              </a:ext>
            </a:extLst>
          </p:cNvPr>
          <p:cNvSpPr/>
          <p:nvPr/>
        </p:nvSpPr>
        <p:spPr>
          <a:xfrm rot="10800000">
            <a:off x="983432" y="4077072"/>
            <a:ext cx="72008" cy="349725"/>
          </a:xfrm>
          <a:prstGeom prst="downArrow">
            <a:avLst/>
          </a:prstGeom>
          <a:solidFill>
            <a:srgbClr val="D795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5160DE-7869-2435-7472-ADE0519A3B53}"/>
              </a:ext>
            </a:extLst>
          </p:cNvPr>
          <p:cNvSpPr txBox="1"/>
          <p:nvPr/>
        </p:nvSpPr>
        <p:spPr>
          <a:xfrm>
            <a:off x="2104119" y="2815449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EAF"/>
                </a:solidFill>
              </a:rPr>
              <a:t>parallel</a:t>
            </a:r>
            <a:endParaRPr lang="en-BE" dirty="0">
              <a:solidFill>
                <a:srgbClr val="006EAF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FAB709C-E241-E124-7DB0-968083883243}"/>
              </a:ext>
            </a:extLst>
          </p:cNvPr>
          <p:cNvSpPr/>
          <p:nvPr/>
        </p:nvSpPr>
        <p:spPr>
          <a:xfrm rot="16200000">
            <a:off x="3298118" y="2647340"/>
            <a:ext cx="104849" cy="738390"/>
          </a:xfrm>
          <a:prstGeom prst="downArrow">
            <a:avLst/>
          </a:prstGeom>
          <a:solidFill>
            <a:srgbClr val="006E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8FE2B4-D72D-5933-8703-8D578E5AF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276" y="1286736"/>
            <a:ext cx="4655679" cy="28075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8F9787-06B4-945E-0B7C-E213343A9D85}"/>
              </a:ext>
            </a:extLst>
          </p:cNvPr>
          <p:cNvSpPr txBox="1"/>
          <p:nvPr/>
        </p:nvSpPr>
        <p:spPr>
          <a:xfrm>
            <a:off x="6096000" y="664790"/>
            <a:ext cx="6206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Coherence seems to diminish with depth, except for 405m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CSD does not vary with depth and at least 10x lower than at </a:t>
            </a:r>
            <a:br>
              <a:rPr lang="en-US" dirty="0"/>
            </a:br>
            <a:r>
              <a:rPr lang="en-US" dirty="0"/>
              <a:t>surface</a:t>
            </a:r>
            <a:endParaRPr lang="en-BE" dirty="0"/>
          </a:p>
          <a:p>
            <a:r>
              <a:rPr lang="en-US" dirty="0"/>
              <a:t> </a:t>
            </a:r>
            <a:endParaRPr lang="en-B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C65876-EFFE-893E-79F4-FD0D04BED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587" y="4137846"/>
            <a:ext cx="4604933" cy="269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33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460" y="-315416"/>
            <a:ext cx="10515600" cy="1325562"/>
          </a:xfrm>
        </p:spPr>
        <p:txBody>
          <a:bodyPr/>
          <a:lstStyle/>
          <a:p>
            <a:r>
              <a:rPr lang="nl-BE" dirty="0" err="1"/>
              <a:t>Projection</a:t>
            </a:r>
            <a:r>
              <a:rPr lang="nl-BE" dirty="0"/>
              <a:t> of CSD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ET </a:t>
            </a:r>
            <a:r>
              <a:rPr lang="nl-BE" dirty="0" err="1"/>
              <a:t>Noise</a:t>
            </a:r>
            <a:r>
              <a:rPr lang="nl-BE" dirty="0"/>
              <a:t> curve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C3DF5CD9-FDCC-5E59-C2C3-26724883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36" y="6356352"/>
            <a:ext cx="2743200" cy="365125"/>
          </a:xfrm>
        </p:spPr>
        <p:txBody>
          <a:bodyPr/>
          <a:lstStyle/>
          <a:p>
            <a:r>
              <a:rPr lang="en-US" dirty="0"/>
              <a:t>IRI Workshop, </a:t>
            </a:r>
            <a:fld id="{14B7258A-0475-47E9-8398-FD9D49F4985C}" type="datetime1">
              <a:rPr lang="en-US" smtClean="0"/>
              <a:t>11/26/2023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4D7393-46C0-1DBC-7078-79C343852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36" y="655472"/>
            <a:ext cx="4876800" cy="1066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98386A-081E-2D68-E42A-E6EE8AC4876B}"/>
              </a:ext>
            </a:extLst>
          </p:cNvPr>
          <p:cNvSpPr txBox="1"/>
          <p:nvPr/>
        </p:nvSpPr>
        <p:spPr>
          <a:xfrm>
            <a:off x="1991544" y="1295918"/>
            <a:ext cx="864096" cy="371886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B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9056A-3E24-887F-BBC8-53448C092D9D}"/>
              </a:ext>
            </a:extLst>
          </p:cNvPr>
          <p:cNvSpPr txBox="1"/>
          <p:nvPr/>
        </p:nvSpPr>
        <p:spPr>
          <a:xfrm>
            <a:off x="293414" y="1724826"/>
            <a:ext cx="349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Exponential decrease with depth, h</a:t>
            </a:r>
            <a:endParaRPr lang="en-B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D63622-01F6-A27F-A6D4-EC4A1A32DF57}"/>
              </a:ext>
            </a:extLst>
          </p:cNvPr>
          <p:cNvSpPr/>
          <p:nvPr/>
        </p:nvSpPr>
        <p:spPr>
          <a:xfrm>
            <a:off x="2927648" y="1295918"/>
            <a:ext cx="864096" cy="369332"/>
          </a:xfrm>
          <a:prstGeom prst="rect">
            <a:avLst/>
          </a:prstGeom>
          <a:noFill/>
          <a:ln w="25400">
            <a:solidFill>
              <a:srgbClr val="241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E4E1F-C86B-E9C7-6C4D-211B847EFFC9}"/>
              </a:ext>
            </a:extLst>
          </p:cNvPr>
          <p:cNvSpPr txBox="1"/>
          <p:nvPr/>
        </p:nvSpPr>
        <p:spPr>
          <a:xfrm>
            <a:off x="4025835" y="1295918"/>
            <a:ext cx="34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</a:t>
            </a:r>
          </a:p>
          <a:p>
            <a:r>
              <a:rPr lang="en-US" dirty="0"/>
              <a:t>Vertical displacement PSD (or CSD)</a:t>
            </a:r>
            <a:endParaRPr lang="en-BE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CB67898-D266-B86E-2666-25ACECA288C6}"/>
              </a:ext>
            </a:extLst>
          </p:cNvPr>
          <p:cNvSpPr/>
          <p:nvPr/>
        </p:nvSpPr>
        <p:spPr>
          <a:xfrm rot="10800000" flipV="1">
            <a:off x="3647728" y="1434864"/>
            <a:ext cx="286096" cy="12192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B3F0D7FC-074A-C09E-FB55-6D909FA90CA3}"/>
              </a:ext>
            </a:extLst>
          </p:cNvPr>
          <p:cNvSpPr/>
          <p:nvPr/>
        </p:nvSpPr>
        <p:spPr>
          <a:xfrm>
            <a:off x="1343472" y="1434864"/>
            <a:ext cx="505992" cy="2874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E9862A-BFC5-3E44-3D99-6E5BFE2F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965301"/>
            <a:ext cx="4448948" cy="661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899D6-72EC-1C97-ADC3-8C25EBE57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478" y="3140968"/>
            <a:ext cx="6156098" cy="3680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DBBD22-9DA1-0B79-6C23-B266AA3CD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902" y="3237504"/>
            <a:ext cx="6156098" cy="359105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D3B162B-E797-FBD6-DA06-0152E7ED279D}"/>
              </a:ext>
            </a:extLst>
          </p:cNvPr>
          <p:cNvGrpSpPr/>
          <p:nvPr/>
        </p:nvGrpSpPr>
        <p:grpSpPr>
          <a:xfrm>
            <a:off x="4439816" y="4797152"/>
            <a:ext cx="504056" cy="1555613"/>
            <a:chOff x="4439816" y="4797152"/>
            <a:chExt cx="504056" cy="15556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43B3B9-E9AE-1B72-24C5-89F0F8518F38}"/>
                </a:ext>
              </a:extLst>
            </p:cNvPr>
            <p:cNvCxnSpPr/>
            <p:nvPr/>
          </p:nvCxnSpPr>
          <p:spPr>
            <a:xfrm flipV="1">
              <a:off x="4943872" y="4797152"/>
              <a:ext cx="0" cy="15556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2B567E4-D6F6-4219-DF71-F7BF0EFF2552}"/>
                </a:ext>
              </a:extLst>
            </p:cNvPr>
            <p:cNvCxnSpPr/>
            <p:nvPr/>
          </p:nvCxnSpPr>
          <p:spPr>
            <a:xfrm flipH="1">
              <a:off x="4439816" y="5733256"/>
              <a:ext cx="50405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E0981AD-5AFB-8173-A15C-5E62D30D9844}"/>
              </a:ext>
            </a:extLst>
          </p:cNvPr>
          <p:cNvSpPr txBox="1"/>
          <p:nvPr/>
        </p:nvSpPr>
        <p:spPr>
          <a:xfrm>
            <a:off x="293414" y="2105026"/>
            <a:ext cx="6377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If ET is located at surface: NN curve from Rayleigh up to f&lt;30Hz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3CFF"/>
                </a:solidFill>
              </a:rPr>
              <a:t>At 300m depth: NN from Rayleigh troublesome up to f&lt;3Hz</a:t>
            </a:r>
            <a:endParaRPr lang="en-BE" dirty="0">
              <a:solidFill>
                <a:srgbClr val="3C3CFF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244B78-819C-C960-DCF9-4366A478F4F4}"/>
              </a:ext>
            </a:extLst>
          </p:cNvPr>
          <p:cNvGrpSpPr/>
          <p:nvPr/>
        </p:nvGrpSpPr>
        <p:grpSpPr>
          <a:xfrm>
            <a:off x="1631504" y="4797152"/>
            <a:ext cx="504056" cy="1555613"/>
            <a:chOff x="4439816" y="4797152"/>
            <a:chExt cx="504056" cy="155561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B0E8C4-A302-5A08-5E33-63A4F114F257}"/>
                </a:ext>
              </a:extLst>
            </p:cNvPr>
            <p:cNvCxnSpPr/>
            <p:nvPr/>
          </p:nvCxnSpPr>
          <p:spPr>
            <a:xfrm flipV="1">
              <a:off x="4943872" y="4797152"/>
              <a:ext cx="0" cy="1555613"/>
            </a:xfrm>
            <a:prstGeom prst="line">
              <a:avLst/>
            </a:prstGeom>
            <a:ln w="38100">
              <a:solidFill>
                <a:srgbClr val="3C3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A678C04-6087-560C-19ED-60ADECCFF295}"/>
                </a:ext>
              </a:extLst>
            </p:cNvPr>
            <p:cNvCxnSpPr/>
            <p:nvPr/>
          </p:nvCxnSpPr>
          <p:spPr>
            <a:xfrm flipH="1">
              <a:off x="4439816" y="5733256"/>
              <a:ext cx="504056" cy="0"/>
            </a:xfrm>
            <a:prstGeom prst="straightConnector1">
              <a:avLst/>
            </a:prstGeom>
            <a:ln w="38100">
              <a:solidFill>
                <a:srgbClr val="3C3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EF3173-5BB0-0C44-4C03-9BC6C87825CA}"/>
              </a:ext>
            </a:extLst>
          </p:cNvPr>
          <p:cNvSpPr txBox="1"/>
          <p:nvPr/>
        </p:nvSpPr>
        <p:spPr>
          <a:xfrm>
            <a:off x="730147" y="5733256"/>
            <a:ext cx="141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C3CFF"/>
                </a:solidFill>
              </a:rPr>
              <a:t>underground</a:t>
            </a:r>
            <a:endParaRPr lang="en-BE" dirty="0">
              <a:solidFill>
                <a:srgbClr val="3C3C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E3308A-A689-B946-7525-C199B6AD76B4}"/>
              </a:ext>
            </a:extLst>
          </p:cNvPr>
          <p:cNvSpPr txBox="1"/>
          <p:nvPr/>
        </p:nvSpPr>
        <p:spPr>
          <a:xfrm>
            <a:off x="3444123" y="5753536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surface</a:t>
            </a:r>
            <a:endParaRPr lang="en-BE" dirty="0">
              <a:solidFill>
                <a:srgbClr val="FF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79544B-6690-31E1-2CA0-F894BD916999}"/>
              </a:ext>
            </a:extLst>
          </p:cNvPr>
          <p:cNvGrpSpPr/>
          <p:nvPr/>
        </p:nvGrpSpPr>
        <p:grpSpPr>
          <a:xfrm>
            <a:off x="8930021" y="4769474"/>
            <a:ext cx="504056" cy="1555613"/>
            <a:chOff x="4439816" y="4797152"/>
            <a:chExt cx="504056" cy="155561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1AF2A5-209E-5DA6-7C67-70F9CABAC88D}"/>
                </a:ext>
              </a:extLst>
            </p:cNvPr>
            <p:cNvCxnSpPr/>
            <p:nvPr/>
          </p:nvCxnSpPr>
          <p:spPr>
            <a:xfrm flipV="1">
              <a:off x="4943872" y="4797152"/>
              <a:ext cx="0" cy="15556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36A6AFC-6784-6938-3BE3-BFE9DA54D999}"/>
                </a:ext>
              </a:extLst>
            </p:cNvPr>
            <p:cNvCxnSpPr/>
            <p:nvPr/>
          </p:nvCxnSpPr>
          <p:spPr>
            <a:xfrm flipH="1">
              <a:off x="4439816" y="5733256"/>
              <a:ext cx="50405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F622163-A5DA-65B1-7B7B-1C1EE6B8A03E}"/>
              </a:ext>
            </a:extLst>
          </p:cNvPr>
          <p:cNvSpPr txBox="1"/>
          <p:nvPr/>
        </p:nvSpPr>
        <p:spPr>
          <a:xfrm>
            <a:off x="8117239" y="5753536"/>
            <a:ext cx="141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underground</a:t>
            </a:r>
            <a:endParaRPr lang="en-BE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A3F52A-083E-C739-40C9-369FB404EFCD}"/>
              </a:ext>
            </a:extLst>
          </p:cNvPr>
          <p:cNvSpPr txBox="1"/>
          <p:nvPr/>
        </p:nvSpPr>
        <p:spPr>
          <a:xfrm>
            <a:off x="6761399" y="2080451"/>
            <a:ext cx="534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Measured correlated body waves at 60mm depth in quiet environment are detrimental up to f&lt;10Hz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Direct measurements confirming earlier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Reduction by factor 10 needed</a:t>
            </a:r>
            <a:endParaRPr lang="en-BE" dirty="0">
              <a:solidFill>
                <a:srgbClr val="3C3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902" y="0"/>
            <a:ext cx="10515600" cy="1325562"/>
          </a:xfrm>
        </p:spPr>
        <p:txBody>
          <a:bodyPr/>
          <a:lstStyle/>
          <a:p>
            <a:r>
              <a:rPr lang="nl-BE" dirty="0"/>
              <a:t>Impact of </a:t>
            </a:r>
            <a:r>
              <a:rPr lang="nl-BE" dirty="0" err="1"/>
              <a:t>correlated</a:t>
            </a:r>
            <a:r>
              <a:rPr lang="nl-BE" dirty="0"/>
              <a:t> </a:t>
            </a:r>
            <a:r>
              <a:rPr lang="nl-BE" dirty="0" err="1"/>
              <a:t>Newtonian</a:t>
            </a:r>
            <a:r>
              <a:rPr lang="nl-BE" dirty="0"/>
              <a:t> </a:t>
            </a:r>
            <a:r>
              <a:rPr lang="nl-BE" dirty="0" err="1"/>
              <a:t>Noise</a:t>
            </a:r>
            <a:r>
              <a:rPr lang="nl-BE" dirty="0"/>
              <a:t> on </a:t>
            </a:r>
            <a:r>
              <a:rPr lang="nl-BE" dirty="0" err="1"/>
              <a:t>stochastic</a:t>
            </a:r>
            <a:r>
              <a:rPr lang="nl-BE" dirty="0"/>
              <a:t> GW </a:t>
            </a:r>
            <a:r>
              <a:rPr lang="nl-BE" dirty="0" err="1"/>
              <a:t>searches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C3DF5CD9-FDCC-5E59-C2C3-26724883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36" y="6356352"/>
            <a:ext cx="2743200" cy="365125"/>
          </a:xfrm>
        </p:spPr>
        <p:txBody>
          <a:bodyPr/>
          <a:lstStyle/>
          <a:p>
            <a:r>
              <a:rPr lang="en-US" dirty="0"/>
              <a:t>IRI Workshop, </a:t>
            </a:r>
            <a:fld id="{14B7258A-0475-47E9-8398-FD9D49F4985C}" type="datetime1">
              <a:rPr lang="en-US" smtClean="0"/>
              <a:t>11/26/2023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F9272B-8761-E4AD-8DCD-0364298A3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02" b="21438"/>
          <a:stretch/>
        </p:blipFill>
        <p:spPr>
          <a:xfrm>
            <a:off x="93510" y="2912317"/>
            <a:ext cx="5900681" cy="38055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37D092-1524-2E87-9469-D82068F64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294" y="2577678"/>
            <a:ext cx="6161173" cy="36899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4DF20E-0E06-E3BF-FD40-95ED9BC435ED}"/>
              </a:ext>
            </a:extLst>
          </p:cNvPr>
          <p:cNvSpPr txBox="1"/>
          <p:nvPr/>
        </p:nvSpPr>
        <p:spPr>
          <a:xfrm>
            <a:off x="10272464" y="3068960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PRELIMINARY</a:t>
            </a:r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C20CD-B6D4-78DD-FCD4-DE859413E71F}"/>
              </a:ext>
            </a:extLst>
          </p:cNvPr>
          <p:cNvSpPr txBox="1"/>
          <p:nvPr/>
        </p:nvSpPr>
        <p:spPr>
          <a:xfrm>
            <a:off x="407368" y="1154404"/>
            <a:ext cx="590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physics extracted by correlating two interferometers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Stochastic searches look for signals </a:t>
            </a:r>
            <a:r>
              <a:rPr lang="en-US" b="1" dirty="0"/>
              <a:t>below</a:t>
            </a:r>
            <a:r>
              <a:rPr lang="en-US" dirty="0"/>
              <a:t> the noise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achieved by cross-correlating multiple interferometer data, assuming uncorrelated noise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165BF9-A4A3-219C-C1A4-84D47CF055C7}"/>
              </a:ext>
            </a:extLst>
          </p:cNvPr>
          <p:cNvGrpSpPr/>
          <p:nvPr/>
        </p:nvGrpSpPr>
        <p:grpSpPr>
          <a:xfrm>
            <a:off x="2617389" y="2651350"/>
            <a:ext cx="3615407" cy="707342"/>
            <a:chOff x="8488051" y="703337"/>
            <a:chExt cx="3615407" cy="7073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F62A82-9201-C913-21CF-6952C2715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29880" y="703337"/>
              <a:ext cx="2873578" cy="70734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679D73E-C042-B7DE-B458-B1C8444895FF}"/>
                    </a:ext>
                  </a:extLst>
                </p:cNvPr>
                <p:cNvSpPr txBox="1"/>
                <p:nvPr/>
              </p:nvSpPr>
              <p:spPr>
                <a:xfrm>
                  <a:off x="8488051" y="845895"/>
                  <a:ext cx="8483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B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𝐺𝑊</m:t>
                            </m:r>
                          </m:sub>
                        </m:sSub>
                        <m:r>
                          <a:rPr lang="en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BE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679D73E-C042-B7DE-B458-B1C844489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8051" y="845895"/>
                  <a:ext cx="84830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36FD6B7-CD57-6F22-A17C-23D783FF4E15}"/>
              </a:ext>
            </a:extLst>
          </p:cNvPr>
          <p:cNvSpPr txBox="1"/>
          <p:nvPr/>
        </p:nvSpPr>
        <p:spPr>
          <a:xfrm>
            <a:off x="6321191" y="692739"/>
            <a:ext cx="590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Impact of correlated Newtonian noise due to body waves</a:t>
            </a:r>
            <a:br>
              <a:rPr lang="en-US" dirty="0"/>
            </a:br>
            <a:r>
              <a:rPr lang="en-US" dirty="0"/>
              <a:t>is detrimental for stochastic searches up to f&lt;40Hz (containing 95% of sensitivity)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NN Reduction factors of order 100 needed at each interferometer to suppress this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measurements at LSBB indicate order of magnitude better (is very quiet site)</a:t>
            </a:r>
          </a:p>
        </p:txBody>
      </p:sp>
    </p:spTree>
    <p:extLst>
      <p:ext uri="{BB962C8B-B14F-4D97-AF65-F5344CB8AC3E}">
        <p14:creationId xmlns:p14="http://schemas.microsoft.com/office/powerpoint/2010/main" val="1272357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902" y="0"/>
            <a:ext cx="10515600" cy="1325562"/>
          </a:xfrm>
        </p:spPr>
        <p:txBody>
          <a:bodyPr/>
          <a:lstStyle/>
          <a:p>
            <a:r>
              <a:rPr lang="nl-BE" dirty="0"/>
              <a:t>Site </a:t>
            </a:r>
            <a:r>
              <a:rPr lang="nl-BE" dirty="0" err="1"/>
              <a:t>comparison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N. Van Remortel, University of Antwerpen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C3DF5CD9-FDCC-5E59-C2C3-26724883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36" y="6356352"/>
            <a:ext cx="2743200" cy="365125"/>
          </a:xfrm>
        </p:spPr>
        <p:txBody>
          <a:bodyPr/>
          <a:lstStyle/>
          <a:p>
            <a:r>
              <a:rPr lang="en-US" dirty="0"/>
              <a:t>IRI Workshop, </a:t>
            </a:r>
            <a:fld id="{14B7258A-0475-47E9-8398-FD9D49F4985C}" type="datetime1">
              <a:rPr lang="en-US" smtClean="0"/>
              <a:t>11/24/2023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27439F-CC45-FAB2-9008-421879D1EB0B}"/>
              </a:ext>
            </a:extLst>
          </p:cNvPr>
          <p:cNvGrpSpPr/>
          <p:nvPr/>
        </p:nvGrpSpPr>
        <p:grpSpPr>
          <a:xfrm>
            <a:off x="119336" y="1239096"/>
            <a:ext cx="7128792" cy="4379808"/>
            <a:chOff x="1523991" y="685794"/>
            <a:chExt cx="9144018" cy="5486411"/>
          </a:xfrm>
        </p:grpSpPr>
        <p:pic>
          <p:nvPicPr>
            <p:cNvPr id="6" name="Picture 5" descr="A graph with different colored lines&#10;&#10;Description automatically generated">
              <a:extLst>
                <a:ext uri="{FF2B5EF4-FFF2-40B4-BE49-F238E27FC236}">
                  <a16:creationId xmlns:a16="http://schemas.microsoft.com/office/drawing/2014/main" id="{A3A6591E-C557-DDAF-CE9E-B3C9E0B0D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1" y="685794"/>
              <a:ext cx="9144018" cy="548641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1F63C0-7570-1BEC-ACD6-59E3D42EB6AD}"/>
                </a:ext>
              </a:extLst>
            </p:cNvPr>
            <p:cNvSpPr txBox="1"/>
            <p:nvPr/>
          </p:nvSpPr>
          <p:spPr>
            <a:xfrm>
              <a:off x="3184166" y="2492896"/>
              <a:ext cx="29895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LSBB: 600 m </a:t>
              </a:r>
              <a:r>
                <a:rPr lang="en-US" dirty="0" err="1"/>
                <a:t>dist</a:t>
              </a:r>
              <a:r>
                <a:rPr lang="en-US" dirty="0"/>
                <a:t>, 200m depth</a:t>
              </a:r>
              <a:endParaRPr lang="en-BE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7EE71-1ED9-5AE0-68F3-A81A30251425}"/>
                </a:ext>
              </a:extLst>
            </p:cNvPr>
            <p:cNvSpPr txBox="1"/>
            <p:nvPr/>
          </p:nvSpPr>
          <p:spPr>
            <a:xfrm>
              <a:off x="3184166" y="2828554"/>
              <a:ext cx="358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Homestake: 400 m </a:t>
              </a:r>
              <a:r>
                <a:rPr lang="en-US" dirty="0" err="1"/>
                <a:t>dist</a:t>
              </a:r>
              <a:r>
                <a:rPr lang="en-US" dirty="0"/>
                <a:t>, 600m depth</a:t>
              </a:r>
              <a:endParaRPr lang="en-B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A370A3-9957-ED4E-FC0E-B8112616A818}"/>
                </a:ext>
              </a:extLst>
            </p:cNvPr>
            <p:cNvSpPr txBox="1"/>
            <p:nvPr/>
          </p:nvSpPr>
          <p:spPr>
            <a:xfrm>
              <a:off x="3184166" y="3265301"/>
              <a:ext cx="32755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Terziet</a:t>
              </a:r>
              <a:r>
                <a:rPr lang="en-US" dirty="0"/>
                <a:t>: 2400 m </a:t>
              </a:r>
              <a:r>
                <a:rPr lang="en-US" dirty="0" err="1"/>
                <a:t>dist</a:t>
              </a:r>
              <a:r>
                <a:rPr lang="en-US" dirty="0"/>
                <a:t>, 200m depth</a:t>
              </a:r>
              <a:endParaRPr lang="en-BE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FF1A45-A53F-BE8B-3F0C-E870FF20D997}"/>
                </a:ext>
              </a:extLst>
            </p:cNvPr>
            <p:cNvSpPr txBox="1"/>
            <p:nvPr/>
          </p:nvSpPr>
          <p:spPr>
            <a:xfrm>
              <a:off x="3184166" y="3702048"/>
              <a:ext cx="34079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Sardegna</a:t>
              </a:r>
              <a:r>
                <a:rPr lang="en-US" dirty="0"/>
                <a:t>: 400 m </a:t>
              </a:r>
              <a:r>
                <a:rPr lang="en-US" dirty="0" err="1"/>
                <a:t>dist</a:t>
              </a:r>
              <a:r>
                <a:rPr lang="en-US" dirty="0"/>
                <a:t>, 140m depth</a:t>
              </a:r>
              <a:endParaRPr lang="en-BE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5A3D3CC-1B97-885C-C060-63AC26DC9B4C}"/>
              </a:ext>
            </a:extLst>
          </p:cNvPr>
          <p:cNvSpPr txBox="1"/>
          <p:nvPr/>
        </p:nvSpPr>
        <p:spPr>
          <a:xfrm>
            <a:off x="7536160" y="1720840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seems to be strong site dependence on level of coherence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Coherence at LSBB (200m deep) lower than Homestake and </a:t>
            </a:r>
            <a:r>
              <a:rPr lang="en-US" dirty="0" err="1"/>
              <a:t>Sardegna</a:t>
            </a:r>
            <a:r>
              <a:rPr lang="en-US" dirty="0"/>
              <a:t> (400-600m deep)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Distance between underground borehole seismometers at </a:t>
            </a:r>
            <a:r>
              <a:rPr lang="en-US" dirty="0" err="1"/>
              <a:t>Terziet</a:t>
            </a:r>
            <a:r>
              <a:rPr lang="en-US" dirty="0"/>
              <a:t> is 2,4 km and not representative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Ideally: 2</a:t>
            </a:r>
            <a:r>
              <a:rPr lang="en-US" baseline="30000" dirty="0"/>
              <a:t>nd</a:t>
            </a:r>
            <a:r>
              <a:rPr lang="en-US" dirty="0"/>
              <a:t> borehole in EMR region close to </a:t>
            </a:r>
            <a:r>
              <a:rPr lang="en-US" dirty="0" err="1"/>
              <a:t>Terziet</a:t>
            </a:r>
            <a:r>
              <a:rPr lang="en-US" dirty="0"/>
              <a:t> surface area separated by 400m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moment: Measure at LSBB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1481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58958"/>
            <a:ext cx="10515600" cy="1325562"/>
          </a:xfrm>
        </p:spPr>
        <p:txBody>
          <a:bodyPr/>
          <a:lstStyle/>
          <a:p>
            <a:r>
              <a:rPr lang="nl-BE" dirty="0"/>
              <a:t>The LSBB </a:t>
            </a:r>
            <a:r>
              <a:rPr lang="nl-BE" dirty="0" err="1"/>
              <a:t>seismic</a:t>
            </a:r>
            <a:r>
              <a:rPr lang="nl-BE" dirty="0"/>
              <a:t> project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N. Van Remortel, University of Antwerpen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C3DF5CD9-FDCC-5E59-C2C3-26724883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36" y="6356352"/>
            <a:ext cx="2743200" cy="365125"/>
          </a:xfrm>
        </p:spPr>
        <p:txBody>
          <a:bodyPr/>
          <a:lstStyle/>
          <a:p>
            <a:r>
              <a:rPr lang="en-US" dirty="0"/>
              <a:t>IRI Workshop, </a:t>
            </a:r>
            <a:fld id="{14B7258A-0475-47E9-8398-FD9D49F4985C}" type="datetime1">
              <a:rPr lang="en-US" smtClean="0"/>
              <a:t>11/24/2023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2990F-62FC-5FB4-9B0A-181E9824D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96"/>
          <a:stretch/>
        </p:blipFill>
        <p:spPr>
          <a:xfrm>
            <a:off x="133942" y="2776818"/>
            <a:ext cx="7690250" cy="40756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91A79E-DC2E-3789-B95F-14441AA0D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95155"/>
            <a:ext cx="6972436" cy="99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339B76-B5B8-D1FC-3128-8387DCBB41D3}"/>
              </a:ext>
            </a:extLst>
          </p:cNvPr>
          <p:cNvSpPr txBox="1"/>
          <p:nvPr/>
        </p:nvSpPr>
        <p:spPr>
          <a:xfrm>
            <a:off x="109541" y="822959"/>
            <a:ext cx="542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Laboratoire</a:t>
            </a:r>
            <a:r>
              <a:rPr lang="en-US" dirty="0"/>
              <a:t> Souterrain à Bas Bruit (</a:t>
            </a:r>
            <a:r>
              <a:rPr lang="en-US" dirty="0" err="1"/>
              <a:t>Rustrel</a:t>
            </a:r>
            <a:r>
              <a:rPr lang="en-US" dirty="0"/>
              <a:t>, Vaucluse FR)</a:t>
            </a:r>
            <a:endParaRPr lang="en-BE" dirty="0"/>
          </a:p>
        </p:txBody>
      </p:sp>
      <p:pic>
        <p:nvPicPr>
          <p:cNvPr id="7" name="Picture 6" descr="A house in the middle of a hill&#10;&#10;Description automatically generated">
            <a:extLst>
              <a:ext uri="{FF2B5EF4-FFF2-40B4-BE49-F238E27FC236}">
                <a16:creationId xmlns:a16="http://schemas.microsoft.com/office/drawing/2014/main" id="{F36970E1-69F3-B892-25D0-37AC18D1C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64" y="190628"/>
            <a:ext cx="5606977" cy="2003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3FC609-6103-E8D1-97F8-0D4BF5900132}"/>
              </a:ext>
            </a:extLst>
          </p:cNvPr>
          <p:cNvSpPr txBox="1"/>
          <p:nvPr/>
        </p:nvSpPr>
        <p:spPr>
          <a:xfrm>
            <a:off x="7866419" y="2275462"/>
            <a:ext cx="42131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Former nuclear launch site of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Seismically very quiet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Electromagnetically shielded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Tunnel complex of 4km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Anti-blast gallery at 280m depth</a:t>
            </a:r>
            <a:br>
              <a:rPr lang="en-US" dirty="0"/>
            </a:br>
            <a:r>
              <a:rPr lang="en-US" dirty="0"/>
              <a:t>with existing fixed seismometer array</a:t>
            </a:r>
            <a:br>
              <a:rPr lang="en-US" dirty="0"/>
            </a:br>
            <a:r>
              <a:rPr lang="en-US" dirty="0" err="1"/>
              <a:t>diatance</a:t>
            </a:r>
            <a:r>
              <a:rPr lang="en-US" dirty="0"/>
              <a:t> range 600m-850m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location for</a:t>
            </a:r>
            <a:br>
              <a:rPr lang="en-US" dirty="0"/>
            </a:br>
            <a:r>
              <a:rPr lang="en-US" dirty="0" err="1"/>
              <a:t>interfereometer</a:t>
            </a:r>
            <a:r>
              <a:rPr lang="en-US" dirty="0"/>
              <a:t> w. cold atoms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propose: Extend existing array with 4 new mobile seismometers (one of which we purchased on IRI budget: 20kEur)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campaign investigating dependence on depth, distance, orientation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6223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Conclusions</a:t>
            </a:r>
            <a:r>
              <a:rPr lang="nl-BE" dirty="0"/>
              <a:t> &amp; Outlook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5360" y="1828802"/>
            <a:ext cx="9577064" cy="4351337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Seismic fields being mapped in various regions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Subsurface fields are less known in EMR region</a:t>
            </a:r>
          </a:p>
          <a:p>
            <a:r>
              <a:rPr lang="en-US" sz="2800" dirty="0">
                <a:solidFill>
                  <a:srgbClr val="0070C0"/>
                </a:solidFill>
              </a:rPr>
              <a:t>High quality data from subsurface seismometer arrays at Homestake and LSBB are being exploited</a:t>
            </a:r>
          </a:p>
          <a:p>
            <a:r>
              <a:rPr lang="en-US" sz="2800" dirty="0">
                <a:solidFill>
                  <a:srgbClr val="0070C0"/>
                </a:solidFill>
              </a:rPr>
              <a:t>Newtonian Noise induced by subsurface body waves is the biggest limitation for ET sensitivity in Frequency range up to 10Hz!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Correlated Newtonian Noise is very significant for co-located interferometers in the standard ET triangle geometry</a:t>
            </a:r>
          </a:p>
          <a:p>
            <a:r>
              <a:rPr lang="en-US" sz="2800" dirty="0">
                <a:solidFill>
                  <a:srgbClr val="0070C0"/>
                </a:solidFill>
              </a:rPr>
              <a:t>These correlated NN noise contributions make an improved measurement of the stochastic GW background with a triangular ET nearly impossible!</a:t>
            </a:r>
          </a:p>
          <a:p>
            <a:r>
              <a:rPr lang="en-US" sz="2800" dirty="0">
                <a:solidFill>
                  <a:srgbClr val="0070C0"/>
                </a:solidFill>
              </a:rPr>
              <a:t>New interesting seismic campaign starting at LSBB to elucidate dependence on depth, distance, orientation, …. In collaboration with ARTEMIS Nice and </a:t>
            </a:r>
            <a:r>
              <a:rPr lang="en-US" sz="2800" dirty="0" err="1">
                <a:solidFill>
                  <a:srgbClr val="0070C0"/>
                </a:solidFill>
              </a:rPr>
              <a:t>UGent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Open to other collaborators!</a:t>
            </a:r>
          </a:p>
          <a:p>
            <a:pPr marL="0" indent="0">
              <a:buNone/>
            </a:pPr>
            <a:br>
              <a:rPr lang="en-US" sz="2200" dirty="0">
                <a:solidFill>
                  <a:srgbClr val="0070C0"/>
                </a:solidFill>
              </a:rPr>
            </a:br>
            <a:endParaRPr lang="nl-BE" sz="2200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N. Van Remortel, University of Antwerpen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A green object on the ground&#10;&#10;Description automatically generated">
            <a:extLst>
              <a:ext uri="{FF2B5EF4-FFF2-40B4-BE49-F238E27FC236}">
                <a16:creationId xmlns:a16="http://schemas.microsoft.com/office/drawing/2014/main" id="{2A06181A-13A2-D303-2050-A6AA87644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83904"/>
            <a:ext cx="2344739" cy="1556792"/>
          </a:xfrm>
          <a:prstGeom prst="rect">
            <a:avLst/>
          </a:prstGeom>
        </p:spPr>
      </p:pic>
      <p:pic>
        <p:nvPicPr>
          <p:cNvPr id="10" name="Picture 9" descr="A hole in the ground with a hole in the ground&#10;&#10;Description automatically generated">
            <a:extLst>
              <a:ext uri="{FF2B5EF4-FFF2-40B4-BE49-F238E27FC236}">
                <a16:creationId xmlns:a16="http://schemas.microsoft.com/office/drawing/2014/main" id="{39FA0853-F8B8-2699-1C74-7F5AAFF49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42" y="186154"/>
            <a:ext cx="2131460" cy="1598595"/>
          </a:xfrm>
          <a:prstGeom prst="rect">
            <a:avLst/>
          </a:prstGeom>
        </p:spPr>
      </p:pic>
      <p:pic>
        <p:nvPicPr>
          <p:cNvPr id="14" name="Picture 13" descr="A blue box in a room&#10;&#10;Description automatically generated">
            <a:extLst>
              <a:ext uri="{FF2B5EF4-FFF2-40B4-BE49-F238E27FC236}">
                <a16:creationId xmlns:a16="http://schemas.microsoft.com/office/drawing/2014/main" id="{106CDA97-5772-147E-6446-BD91C59B1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55" y="136523"/>
            <a:ext cx="1969317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1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6393171-CC80-C98D-DE0F-DFABF9C0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66" y="5225979"/>
            <a:ext cx="4969940" cy="15960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902" y="0"/>
            <a:ext cx="10515600" cy="1325562"/>
          </a:xfrm>
        </p:spPr>
        <p:txBody>
          <a:bodyPr/>
          <a:lstStyle/>
          <a:p>
            <a:r>
              <a:rPr lang="nl-BE" dirty="0"/>
              <a:t>2nd gen </a:t>
            </a:r>
            <a:r>
              <a:rPr lang="nl-BE" dirty="0" err="1"/>
              <a:t>vs</a:t>
            </a:r>
            <a:r>
              <a:rPr lang="nl-BE" dirty="0"/>
              <a:t> 3rd gen GW interferometers: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Google Shape;100;p18">
            <a:extLst>
              <a:ext uri="{FF2B5EF4-FFF2-40B4-BE49-F238E27FC236}">
                <a16:creationId xmlns:a16="http://schemas.microsoft.com/office/drawing/2014/main" id="{0649CFBE-2E0F-0BEF-99A6-394A8BF04C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36" y="1052736"/>
            <a:ext cx="5400600" cy="4752528"/>
          </a:xfrm>
          <a:prstGeom prst="rect">
            <a:avLst/>
          </a:prstGeom>
          <a:noFill/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101;p18">
            <a:extLst>
              <a:ext uri="{FF2B5EF4-FFF2-40B4-BE49-F238E27FC236}">
                <a16:creationId xmlns:a16="http://schemas.microsoft.com/office/drawing/2014/main" id="{0BA54365-6B88-FCA5-22AD-35CCCF0602BE}"/>
              </a:ext>
            </a:extLst>
          </p:cNvPr>
          <p:cNvSpPr txBox="1"/>
          <p:nvPr/>
        </p:nvSpPr>
        <p:spPr>
          <a:xfrm>
            <a:off x="248524" y="5841941"/>
            <a:ext cx="4000000" cy="73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it" sz="1067" dirty="0">
                <a:latin typeface="Candara"/>
                <a:ea typeface="Candara"/>
                <a:cs typeface="Candara"/>
                <a:sym typeface="Candara"/>
              </a:rPr>
              <a:t>Credits: GWIC 3G Committee, the GWIC 3G Science Case Team, and the International 3G Science</a:t>
            </a:r>
            <a:endParaRPr sz="1067" dirty="0">
              <a:latin typeface="Candara"/>
              <a:ea typeface="Candara"/>
              <a:cs typeface="Candara"/>
              <a:sym typeface="Candara"/>
            </a:endParaRPr>
          </a:p>
          <a:p>
            <a:pPr algn="ctr"/>
            <a:r>
              <a:rPr lang="it" sz="1067" dirty="0">
                <a:latin typeface="Candara"/>
                <a:ea typeface="Candara"/>
                <a:cs typeface="Candara"/>
                <a:sym typeface="Candara"/>
              </a:rPr>
              <a:t>Team Consortium, “3G Science Book,” 2020</a:t>
            </a:r>
            <a:endParaRPr sz="1067" dirty="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78FF3-6334-5B3B-1605-6286E200BCC3}"/>
              </a:ext>
            </a:extLst>
          </p:cNvPr>
          <p:cNvSpPr txBox="1"/>
          <p:nvPr/>
        </p:nvSpPr>
        <p:spPr>
          <a:xfrm>
            <a:off x="5732873" y="890130"/>
            <a:ext cx="642381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Generation (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aLIGO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AdV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KAGRA) sensitive down to 20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accent4">
                    <a:lumMod val="75000"/>
                  </a:schemeClr>
                </a:solidFill>
              </a:rPr>
              <a:t>rd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Generation (ET, CE) will be 10x more sensitive in the bucket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BAE48"/>
                </a:solidFill>
              </a:rPr>
              <a:t>ET will extend sensitivity down to 2Hz, allowing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BAE48"/>
                </a:solidFill>
              </a:rPr>
              <a:t>Detection of more massive binary black holes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BAE48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BAE48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BAE48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BAE48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BAE48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BAE48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BAE48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BAE48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BAE48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BAE48"/>
                </a:solidFill>
              </a:rPr>
              <a:t>Extending the detection time prior to merger from &lt;1sec</a:t>
            </a:r>
            <a:br>
              <a:rPr lang="en-US" b="1" dirty="0">
                <a:solidFill>
                  <a:srgbClr val="4BAE48"/>
                </a:solidFill>
              </a:rPr>
            </a:br>
            <a:r>
              <a:rPr lang="en-US" b="1" dirty="0">
                <a:solidFill>
                  <a:srgbClr val="4BAE48"/>
                </a:solidFill>
              </a:rPr>
              <a:t>to 30 minutes!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0DDCB6-2CB0-F629-DEF8-318C28A231B6}"/>
              </a:ext>
            </a:extLst>
          </p:cNvPr>
          <p:cNvGrpSpPr/>
          <p:nvPr/>
        </p:nvGrpSpPr>
        <p:grpSpPr>
          <a:xfrm>
            <a:off x="2351584" y="1196752"/>
            <a:ext cx="864096" cy="3985506"/>
            <a:chOff x="2351584" y="1196752"/>
            <a:chExt cx="864096" cy="398550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A516FA5-82AF-8044-7CAD-D2A100620E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1584" y="1196752"/>
              <a:ext cx="0" cy="3985506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4C6CD01-57F5-CA1C-F8D7-D6BDDA4CD784}"/>
                </a:ext>
              </a:extLst>
            </p:cNvPr>
            <p:cNvCxnSpPr/>
            <p:nvPr/>
          </p:nvCxnSpPr>
          <p:spPr>
            <a:xfrm>
              <a:off x="2351584" y="2276872"/>
              <a:ext cx="86409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AECD72-4508-2CFB-4B48-80C32D0CBEA9}"/>
              </a:ext>
            </a:extLst>
          </p:cNvPr>
          <p:cNvCxnSpPr>
            <a:cxnSpLocks/>
          </p:cNvCxnSpPr>
          <p:nvPr/>
        </p:nvCxnSpPr>
        <p:spPr>
          <a:xfrm>
            <a:off x="3787267" y="3068960"/>
            <a:ext cx="0" cy="1512168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5CD5D6-D4C5-864E-1C0F-E93293FD9BD2}"/>
              </a:ext>
            </a:extLst>
          </p:cNvPr>
          <p:cNvGrpSpPr/>
          <p:nvPr/>
        </p:nvGrpSpPr>
        <p:grpSpPr>
          <a:xfrm>
            <a:off x="1271464" y="1196752"/>
            <a:ext cx="864096" cy="3985506"/>
            <a:chOff x="2279576" y="1243694"/>
            <a:chExt cx="864096" cy="398550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C262B08-25DF-D337-D246-D1DD4E88D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9576" y="1243694"/>
              <a:ext cx="0" cy="3985506"/>
            </a:xfrm>
            <a:prstGeom prst="line">
              <a:avLst/>
            </a:prstGeom>
            <a:ln w="57150">
              <a:solidFill>
                <a:srgbClr val="4BAE48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2EFC90A-16B1-3CCA-1F27-865D0B1832EE}"/>
                </a:ext>
              </a:extLst>
            </p:cNvPr>
            <p:cNvCxnSpPr/>
            <p:nvPr/>
          </p:nvCxnSpPr>
          <p:spPr>
            <a:xfrm>
              <a:off x="2279576" y="2323814"/>
              <a:ext cx="864096" cy="0"/>
            </a:xfrm>
            <a:prstGeom prst="straightConnector1">
              <a:avLst/>
            </a:prstGeom>
            <a:ln w="57150">
              <a:solidFill>
                <a:srgbClr val="4BAE48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9FB6F78D-CD57-85F5-9DB7-076A1E82C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793" y="1992165"/>
            <a:ext cx="3332910" cy="252348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FB8EC6D-6833-6D48-5585-066E041301C3}"/>
              </a:ext>
            </a:extLst>
          </p:cNvPr>
          <p:cNvSpPr txBox="1"/>
          <p:nvPr/>
        </p:nvSpPr>
        <p:spPr>
          <a:xfrm>
            <a:off x="8324006" y="4954209"/>
            <a:ext cx="3399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0" dirty="0">
                <a:solidFill>
                  <a:srgbClr val="333333"/>
                </a:solidFill>
                <a:effectLst/>
                <a:latin typeface="-apple-system"/>
              </a:rPr>
              <a:t>Source: 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M. </a:t>
            </a:r>
            <a:r>
              <a:rPr lang="it-IT" sz="1400" b="0" i="0" dirty="0" err="1">
                <a:solidFill>
                  <a:srgbClr val="333333"/>
                </a:solidFill>
                <a:effectLst/>
                <a:latin typeface="-apple-system"/>
                <a:hlinkClick r:id="rId5"/>
              </a:rPr>
              <a:t>Branchesi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 </a:t>
            </a:r>
            <a:r>
              <a:rPr lang="it-IT" sz="1400" b="0" i="1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et al</a:t>
            </a:r>
            <a:r>
              <a:rPr lang="it-IT" sz="1400" b="0" i="0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 JCAP07(2023)068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345385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902" y="0"/>
            <a:ext cx="10515600" cy="1325562"/>
          </a:xfrm>
        </p:spPr>
        <p:txBody>
          <a:bodyPr/>
          <a:lstStyle/>
          <a:p>
            <a:r>
              <a:rPr lang="nl-BE" dirty="0" err="1"/>
              <a:t>Seismic</a:t>
            </a:r>
            <a:r>
              <a:rPr lang="nl-BE" dirty="0"/>
              <a:t> </a:t>
            </a:r>
            <a:r>
              <a:rPr lang="nl-BE" dirty="0" err="1"/>
              <a:t>noise</a:t>
            </a:r>
            <a:r>
              <a:rPr lang="nl-BE" dirty="0"/>
              <a:t> </a:t>
            </a:r>
            <a:r>
              <a:rPr lang="nl-BE" dirty="0" err="1"/>
              <a:t>contribution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ET: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N. Van Remortel, University of Antwerpen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106C4-0174-3F3A-DD0C-1459D13B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9" y="820327"/>
            <a:ext cx="6126083" cy="553243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F5135E-C34B-0ED7-0548-EB7D5386F00D}"/>
              </a:ext>
            </a:extLst>
          </p:cNvPr>
          <p:cNvSpPr/>
          <p:nvPr/>
        </p:nvSpPr>
        <p:spPr>
          <a:xfrm>
            <a:off x="2994484" y="1325562"/>
            <a:ext cx="2813484" cy="447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2AC68-290B-F960-CA4C-E0B087FCF977}"/>
              </a:ext>
            </a:extLst>
          </p:cNvPr>
          <p:cNvSpPr txBox="1"/>
          <p:nvPr/>
        </p:nvSpPr>
        <p:spPr>
          <a:xfrm>
            <a:off x="6013205" y="964939"/>
            <a:ext cx="621702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Curves shown for underground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45F00"/>
                </a:solidFill>
              </a:rPr>
              <a:t>Seismic ‘wall’, after active and passive attenuation  at 2Hz</a:t>
            </a:r>
            <a:br>
              <a:rPr lang="en-US" b="1" dirty="0">
                <a:solidFill>
                  <a:srgbClr val="945F00"/>
                </a:solidFill>
              </a:rPr>
            </a:br>
            <a:r>
              <a:rPr lang="en-US" b="1" dirty="0">
                <a:solidFill>
                  <a:srgbClr val="945F00"/>
                </a:solidFill>
              </a:rPr>
              <a:t>using Virgo-like </a:t>
            </a:r>
            <a:r>
              <a:rPr lang="en-US" b="1" dirty="0" err="1">
                <a:solidFill>
                  <a:srgbClr val="945F00"/>
                </a:solidFill>
              </a:rPr>
              <a:t>superattenuators</a:t>
            </a:r>
            <a:r>
              <a:rPr lang="en-US" b="1" dirty="0">
                <a:solidFill>
                  <a:srgbClr val="945F00"/>
                </a:solidFill>
              </a:rPr>
              <a:t> of 12-17 meter high!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45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45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45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45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45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45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45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45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45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45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45F00"/>
              </a:solidFill>
            </a:endParaRPr>
          </a:p>
          <a:p>
            <a:endParaRPr lang="en-US" b="1" dirty="0">
              <a:solidFill>
                <a:srgbClr val="945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CA00"/>
                </a:solidFill>
              </a:rPr>
              <a:t>Newtonian Noise (Gravity Gradients) important up to 10Hz</a:t>
            </a:r>
            <a:br>
              <a:rPr lang="en-US" b="1" dirty="0">
                <a:solidFill>
                  <a:srgbClr val="00CA00"/>
                </a:solidFill>
              </a:rPr>
            </a:br>
            <a:r>
              <a:rPr lang="en-US" b="1" dirty="0">
                <a:solidFill>
                  <a:srgbClr val="00CA00"/>
                </a:solidFill>
              </a:rPr>
              <a:t>This already assumes a factor 3 suppression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1C4937-8F8D-5CF3-2257-7CD4A338B6B9}"/>
              </a:ext>
            </a:extLst>
          </p:cNvPr>
          <p:cNvGrpSpPr/>
          <p:nvPr/>
        </p:nvGrpSpPr>
        <p:grpSpPr>
          <a:xfrm>
            <a:off x="1199456" y="1052736"/>
            <a:ext cx="648072" cy="4705200"/>
            <a:chOff x="1127448" y="1052736"/>
            <a:chExt cx="648072" cy="47052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79F43F-9111-546C-B3E8-2FBF93816930}"/>
                </a:ext>
              </a:extLst>
            </p:cNvPr>
            <p:cNvCxnSpPr/>
            <p:nvPr/>
          </p:nvCxnSpPr>
          <p:spPr>
            <a:xfrm flipV="1">
              <a:off x="1775520" y="1052736"/>
              <a:ext cx="0" cy="4705200"/>
            </a:xfrm>
            <a:prstGeom prst="line">
              <a:avLst/>
            </a:prstGeom>
            <a:ln w="57150">
              <a:solidFill>
                <a:srgbClr val="945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C803114-6CBC-8B0F-C0EE-A9169256AABD}"/>
                </a:ext>
              </a:extLst>
            </p:cNvPr>
            <p:cNvCxnSpPr/>
            <p:nvPr/>
          </p:nvCxnSpPr>
          <p:spPr>
            <a:xfrm flipH="1">
              <a:off x="1127448" y="2564904"/>
              <a:ext cx="648072" cy="0"/>
            </a:xfrm>
            <a:prstGeom prst="straightConnector1">
              <a:avLst/>
            </a:prstGeom>
            <a:ln w="57150">
              <a:solidFill>
                <a:srgbClr val="945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0B56A-5E84-676D-BAC2-36592D3DADBE}"/>
              </a:ext>
            </a:extLst>
          </p:cNvPr>
          <p:cNvGrpSpPr/>
          <p:nvPr/>
        </p:nvGrpSpPr>
        <p:grpSpPr>
          <a:xfrm>
            <a:off x="2786624" y="1052736"/>
            <a:ext cx="674037" cy="4705200"/>
            <a:chOff x="1101483" y="1052736"/>
            <a:chExt cx="674037" cy="4705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D4133B-EAB2-1849-6D33-326EA30D2C00}"/>
                </a:ext>
              </a:extLst>
            </p:cNvPr>
            <p:cNvCxnSpPr/>
            <p:nvPr/>
          </p:nvCxnSpPr>
          <p:spPr>
            <a:xfrm flipV="1">
              <a:off x="1775520" y="1052736"/>
              <a:ext cx="0" cy="4705200"/>
            </a:xfrm>
            <a:prstGeom prst="line">
              <a:avLst/>
            </a:prstGeom>
            <a:ln w="57150">
              <a:solidFill>
                <a:srgbClr val="00C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3479599-4149-FA0C-DA63-E2DF28CBDEC8}"/>
                </a:ext>
              </a:extLst>
            </p:cNvPr>
            <p:cNvCxnSpPr/>
            <p:nvPr/>
          </p:nvCxnSpPr>
          <p:spPr>
            <a:xfrm flipH="1">
              <a:off x="1101483" y="4725144"/>
              <a:ext cx="648072" cy="0"/>
            </a:xfrm>
            <a:prstGeom prst="straightConnector1">
              <a:avLst/>
            </a:prstGeom>
            <a:ln w="57150">
              <a:solidFill>
                <a:srgbClr val="00C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84B096-3C17-10B8-A9EF-61E3FC726FB1}"/>
              </a:ext>
            </a:extLst>
          </p:cNvPr>
          <p:cNvSpPr txBox="1"/>
          <p:nvPr/>
        </p:nvSpPr>
        <p:spPr>
          <a:xfrm>
            <a:off x="973458" y="6350661"/>
            <a:ext cx="376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ET design report update 2020 </a:t>
            </a:r>
            <a:endParaRPr lang="en-B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D9A976-BB21-AE62-8DE9-ED149B954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263" y="1900033"/>
            <a:ext cx="5884906" cy="295036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41250F1-4D49-00A7-CE77-F8B3D6C607BA}"/>
              </a:ext>
            </a:extLst>
          </p:cNvPr>
          <p:cNvGrpSpPr/>
          <p:nvPr/>
        </p:nvGrpSpPr>
        <p:grpSpPr>
          <a:xfrm>
            <a:off x="6949018" y="1975558"/>
            <a:ext cx="864096" cy="2688749"/>
            <a:chOff x="6960096" y="1772816"/>
            <a:chExt cx="864096" cy="268874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506D50-3C9B-C373-B04E-F76510AFEE43}"/>
                </a:ext>
              </a:extLst>
            </p:cNvPr>
            <p:cNvCxnSpPr/>
            <p:nvPr/>
          </p:nvCxnSpPr>
          <p:spPr>
            <a:xfrm flipV="1">
              <a:off x="7824192" y="1772816"/>
              <a:ext cx="0" cy="2688749"/>
            </a:xfrm>
            <a:prstGeom prst="line">
              <a:avLst/>
            </a:prstGeom>
            <a:ln w="57150">
              <a:solidFill>
                <a:srgbClr val="945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C8142C2-0541-35AB-1827-4D8F3DE718BB}"/>
                </a:ext>
              </a:extLst>
            </p:cNvPr>
            <p:cNvCxnSpPr/>
            <p:nvPr/>
          </p:nvCxnSpPr>
          <p:spPr>
            <a:xfrm flipH="1">
              <a:off x="6960096" y="3504095"/>
              <a:ext cx="864096" cy="0"/>
            </a:xfrm>
            <a:prstGeom prst="straightConnector1">
              <a:avLst/>
            </a:prstGeom>
            <a:ln w="57150">
              <a:solidFill>
                <a:srgbClr val="945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795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902" y="0"/>
            <a:ext cx="10515600" cy="1325562"/>
          </a:xfrm>
        </p:spPr>
        <p:txBody>
          <a:bodyPr/>
          <a:lstStyle/>
          <a:p>
            <a:r>
              <a:rPr lang="nl-BE" dirty="0"/>
              <a:t>Types of </a:t>
            </a:r>
            <a:r>
              <a:rPr lang="nl-BE" dirty="0" err="1"/>
              <a:t>Seismic</a:t>
            </a:r>
            <a:r>
              <a:rPr lang="nl-BE" dirty="0"/>
              <a:t> </a:t>
            </a:r>
            <a:r>
              <a:rPr lang="nl-BE" dirty="0" err="1"/>
              <a:t>noise</a:t>
            </a:r>
            <a:r>
              <a:rPr lang="nl-BE" dirty="0"/>
              <a:t>: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N. Van Remortel, University of Antwerpen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C3DF5CD9-FDCC-5E59-C2C3-26724883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36" y="6356352"/>
            <a:ext cx="2743200" cy="365125"/>
          </a:xfrm>
        </p:spPr>
        <p:txBody>
          <a:bodyPr/>
          <a:lstStyle/>
          <a:p>
            <a:r>
              <a:rPr lang="en-US" dirty="0"/>
              <a:t>IRI Workshop, </a:t>
            </a:r>
            <a:fld id="{14B7258A-0475-47E9-8398-FD9D49F4985C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2E325E-7A7C-35AE-EB14-9F22F9CF7479}"/>
              </a:ext>
            </a:extLst>
          </p:cNvPr>
          <p:cNvSpPr/>
          <p:nvPr/>
        </p:nvSpPr>
        <p:spPr>
          <a:xfrm>
            <a:off x="1847528" y="2492896"/>
            <a:ext cx="208823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F5135E-C34B-0ED7-0548-EB7D5386F00D}"/>
              </a:ext>
            </a:extLst>
          </p:cNvPr>
          <p:cNvSpPr/>
          <p:nvPr/>
        </p:nvSpPr>
        <p:spPr>
          <a:xfrm>
            <a:off x="7824192" y="2393268"/>
            <a:ext cx="208823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D96FB-7500-ACDF-C34F-65469C5A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24744"/>
            <a:ext cx="11487150" cy="4933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681461-082B-BC5F-EAA4-30E2CC141DED}"/>
              </a:ext>
            </a:extLst>
          </p:cNvPr>
          <p:cNvSpPr txBox="1"/>
          <p:nvPr/>
        </p:nvSpPr>
        <p:spPr>
          <a:xfrm>
            <a:off x="3342413" y="1746937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Seismic noise</a:t>
            </a:r>
          </a:p>
          <a:p>
            <a:r>
              <a:rPr lang="en-US" dirty="0"/>
              <a:t>+ Newtonian </a:t>
            </a:r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CA900-4F94-5940-6666-142A96707830}"/>
              </a:ext>
            </a:extLst>
          </p:cNvPr>
          <p:cNvSpPr txBox="1"/>
          <p:nvPr/>
        </p:nvSpPr>
        <p:spPr>
          <a:xfrm>
            <a:off x="3575720" y="3451863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Seismic noise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4C4D1-B4AE-0CAE-411F-8F140D5EEE09}"/>
              </a:ext>
            </a:extLst>
          </p:cNvPr>
          <p:cNvSpPr txBox="1"/>
          <p:nvPr/>
        </p:nvSpPr>
        <p:spPr>
          <a:xfrm>
            <a:off x="9398405" y="1338337"/>
            <a:ext cx="2692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Seismic noise + Newtonian</a:t>
            </a:r>
          </a:p>
          <a:p>
            <a:r>
              <a:rPr lang="en-US" dirty="0"/>
              <a:t>Density changes</a:t>
            </a:r>
          </a:p>
          <a:p>
            <a:r>
              <a:rPr lang="en-US" dirty="0"/>
              <a:t>Cavity wall displacement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99364-9B44-ED35-F0CD-7E6FC38C3536}"/>
              </a:ext>
            </a:extLst>
          </p:cNvPr>
          <p:cNvSpPr txBox="1"/>
          <p:nvPr/>
        </p:nvSpPr>
        <p:spPr>
          <a:xfrm>
            <a:off x="9228444" y="3519186"/>
            <a:ext cx="2692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Seismic noise + Newtonian</a:t>
            </a:r>
          </a:p>
          <a:p>
            <a:r>
              <a:rPr lang="en-US" dirty="0"/>
              <a:t>Cavity wall displacement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4E0CDE-CF66-4E6C-4402-8E866770E30E}"/>
              </a:ext>
            </a:extLst>
          </p:cNvPr>
          <p:cNvSpPr txBox="1"/>
          <p:nvPr/>
        </p:nvSpPr>
        <p:spPr>
          <a:xfrm>
            <a:off x="623245" y="1264194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damped exponentially with depth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3F6BC-95CD-1DDA-7377-59FCAFC62BCD}"/>
              </a:ext>
            </a:extLst>
          </p:cNvPr>
          <p:cNvSpPr txBox="1"/>
          <p:nvPr/>
        </p:nvSpPr>
        <p:spPr>
          <a:xfrm>
            <a:off x="7104112" y="918600"/>
            <a:ext cx="3024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dominant at &gt;200m depth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222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902" y="0"/>
            <a:ext cx="10515600" cy="1325562"/>
          </a:xfrm>
        </p:spPr>
        <p:txBody>
          <a:bodyPr/>
          <a:lstStyle/>
          <a:p>
            <a:r>
              <a:rPr lang="nl-BE" dirty="0" err="1"/>
              <a:t>Seismic</a:t>
            </a:r>
            <a:r>
              <a:rPr lang="nl-BE" dirty="0"/>
              <a:t> Background </a:t>
            </a:r>
            <a:r>
              <a:rPr lang="nl-BE" dirty="0" err="1"/>
              <a:t>across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planet</a:t>
            </a:r>
            <a:r>
              <a:rPr lang="nl-BE" dirty="0"/>
              <a:t>: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N. Van Remortel, University of Antwerpen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C3DF5CD9-FDCC-5E59-C2C3-26724883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36" y="6356352"/>
            <a:ext cx="2743200" cy="365125"/>
          </a:xfrm>
        </p:spPr>
        <p:txBody>
          <a:bodyPr/>
          <a:lstStyle/>
          <a:p>
            <a:r>
              <a:rPr lang="en-US" dirty="0"/>
              <a:t>IRI Workshop, </a:t>
            </a:r>
            <a:fld id="{14B7258A-0475-47E9-8398-FD9D49F4985C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BEC1E-1BE0-3B8D-68EF-7DDF1E0527B6}"/>
              </a:ext>
            </a:extLst>
          </p:cNvPr>
          <p:cNvSpPr txBox="1"/>
          <p:nvPr/>
        </p:nvSpPr>
        <p:spPr>
          <a:xfrm>
            <a:off x="335360" y="1094729"/>
            <a:ext cx="604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</a:t>
            </a:r>
            <a:r>
              <a:rPr lang="en-US" sz="1200" dirty="0">
                <a:hlinkClick r:id="rId2"/>
              </a:rPr>
              <a:t>J. Peterson, “Observations and modeling of seismic background noise.” Open-file report</a:t>
            </a:r>
          </a:p>
          <a:p>
            <a:r>
              <a:rPr lang="en-US" sz="1200" dirty="0">
                <a:hlinkClick r:id="rId2"/>
              </a:rPr>
              <a:t>93-322, 1993.</a:t>
            </a:r>
            <a:endParaRPr lang="en-BE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DDB74-85D0-02B6-FCDE-88931FC87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8" y="2651123"/>
            <a:ext cx="6796925" cy="3407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E0C6C6-8915-2CC3-3E52-AC809EC838A7}"/>
              </a:ext>
            </a:extLst>
          </p:cNvPr>
          <p:cNvSpPr txBox="1"/>
          <p:nvPr/>
        </p:nvSpPr>
        <p:spPr>
          <a:xfrm>
            <a:off x="335360" y="1556394"/>
            <a:ext cx="6796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Long-term seismic measurements from 75 stations across the globe</a:t>
            </a:r>
            <a:br>
              <a:rPr lang="en-US" dirty="0"/>
            </a:br>
            <a:r>
              <a:rPr lang="en-US" dirty="0"/>
              <a:t>at surface and up to 350m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Determined a global upper and lower level of seismic noise</a:t>
            </a:r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71B30-1D98-8D26-D8B3-B47F82DEF717}"/>
              </a:ext>
            </a:extLst>
          </p:cNvPr>
          <p:cNvSpPr txBox="1"/>
          <p:nvPr/>
        </p:nvSpPr>
        <p:spPr>
          <a:xfrm>
            <a:off x="7000477" y="2777179"/>
            <a:ext cx="50438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main Frequency ranges of interest: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f&lt;0.01 HZ: Tidal effects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f=0.05 and f=0.2Hz: </a:t>
            </a:r>
            <a:r>
              <a:rPr lang="en-US" dirty="0" err="1"/>
              <a:t>Miscroseisms</a:t>
            </a:r>
            <a:r>
              <a:rPr lang="en-US" dirty="0"/>
              <a:t> due to oceans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f&gt;1Hz: Environmental &amp; anthropomorphic noise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Reaches a plateau at f&gt; 10Hz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Is very time &amp; location dependent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Can be suppressed by going underground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6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2446" y="-395421"/>
            <a:ext cx="10515600" cy="1325562"/>
          </a:xfrm>
        </p:spPr>
        <p:txBody>
          <a:bodyPr/>
          <a:lstStyle/>
          <a:p>
            <a:r>
              <a:rPr lang="nl-BE" dirty="0"/>
              <a:t>Surface </a:t>
            </a:r>
            <a:r>
              <a:rPr lang="nl-BE" dirty="0" err="1"/>
              <a:t>vs</a:t>
            </a:r>
            <a:r>
              <a:rPr lang="nl-BE" dirty="0"/>
              <a:t> underground: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C3DF5CD9-FDCC-5E59-C2C3-26724883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36" y="6356352"/>
            <a:ext cx="2743200" cy="365125"/>
          </a:xfrm>
        </p:spPr>
        <p:txBody>
          <a:bodyPr/>
          <a:lstStyle/>
          <a:p>
            <a:r>
              <a:rPr lang="en-US" dirty="0"/>
              <a:t>IRI Workshop, </a:t>
            </a:r>
            <a:fld id="{14B7258A-0475-47E9-8398-FD9D49F4985C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BEC1E-1BE0-3B8D-68EF-7DDF1E0527B6}"/>
              </a:ext>
            </a:extLst>
          </p:cNvPr>
          <p:cNvSpPr txBox="1"/>
          <p:nvPr/>
        </p:nvSpPr>
        <p:spPr>
          <a:xfrm>
            <a:off x="4190353" y="6660527"/>
            <a:ext cx="6029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Conceptual design and noise budget of Einstein Telescope (paper in preparation)</a:t>
            </a:r>
            <a:endParaRPr lang="en-BE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E257A-2C29-CB20-D2EB-E926BDEF0FE9}"/>
              </a:ext>
            </a:extLst>
          </p:cNvPr>
          <p:cNvSpPr txBox="1"/>
          <p:nvPr/>
        </p:nvSpPr>
        <p:spPr>
          <a:xfrm>
            <a:off x="300456" y="471984"/>
            <a:ext cx="5124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Seismic velocity spectra measured 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Left: </a:t>
            </a:r>
            <a:r>
              <a:rPr lang="en-US" sz="1600" b="1" dirty="0" err="1"/>
              <a:t>Sos-Enattos</a:t>
            </a:r>
            <a:r>
              <a:rPr lang="en-US" sz="1600" b="1" dirty="0"/>
              <a:t> (Sardinia) </a:t>
            </a:r>
            <a:r>
              <a:rPr lang="da-DK" sz="1600" b="1" i="0" dirty="0">
                <a:effectLst/>
              </a:rPr>
              <a:t>P2 borehole at 264m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/>
              <a:t>Right: Terziet (NL) </a:t>
            </a:r>
            <a:r>
              <a:rPr lang="en-US" sz="1600" b="1" i="0" dirty="0">
                <a:effectLst/>
              </a:rPr>
              <a:t>borehole at 250 m depth</a:t>
            </a:r>
            <a:endParaRPr lang="en-BE" sz="16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ACC331-10D3-D9DC-C68C-5169C266C5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89"/>
          <a:stretch/>
        </p:blipFill>
        <p:spPr>
          <a:xfrm>
            <a:off x="221551" y="1374096"/>
            <a:ext cx="3842052" cy="27527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E142C4-7C94-2837-7868-EAF185237E77}"/>
              </a:ext>
            </a:extLst>
          </p:cNvPr>
          <p:cNvSpPr txBox="1"/>
          <p:nvPr/>
        </p:nvSpPr>
        <p:spPr>
          <a:xfrm>
            <a:off x="978813" y="3415542"/>
            <a:ext cx="2132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Surface measurements</a:t>
            </a:r>
            <a:endParaRPr lang="en-BE" sz="1600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60C49F-9C26-E4CC-2C00-A5552D63DDC1}"/>
              </a:ext>
            </a:extLst>
          </p:cNvPr>
          <p:cNvCxnSpPr>
            <a:cxnSpLocks/>
          </p:cNvCxnSpPr>
          <p:nvPr/>
        </p:nvCxnSpPr>
        <p:spPr>
          <a:xfrm flipV="1">
            <a:off x="2820125" y="3084422"/>
            <a:ext cx="281136" cy="3519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3AD414B-55DF-BD20-A493-96E0336CE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353" y="2090960"/>
            <a:ext cx="8001647" cy="41362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465CB8-8C73-B612-F703-036DDBE56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89"/>
          <a:stretch/>
        </p:blipFill>
        <p:spPr>
          <a:xfrm>
            <a:off x="234298" y="4129075"/>
            <a:ext cx="3842052" cy="275272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7E22EA8-009D-956B-5395-B4F6656DC8E7}"/>
              </a:ext>
            </a:extLst>
          </p:cNvPr>
          <p:cNvCxnSpPr>
            <a:cxnSpLocks/>
          </p:cNvCxnSpPr>
          <p:nvPr/>
        </p:nvCxnSpPr>
        <p:spPr>
          <a:xfrm flipV="1">
            <a:off x="2509428" y="5500643"/>
            <a:ext cx="532028" cy="7845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025F25D-F32D-F42A-88DD-2B046DB090D9}"/>
              </a:ext>
            </a:extLst>
          </p:cNvPr>
          <p:cNvSpPr txBox="1"/>
          <p:nvPr/>
        </p:nvSpPr>
        <p:spPr>
          <a:xfrm>
            <a:off x="1088942" y="6193315"/>
            <a:ext cx="2132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Surface measurements</a:t>
            </a:r>
            <a:endParaRPr lang="en-BE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45F799-3304-2B80-6DA8-EB43FD98C4A9}"/>
              </a:ext>
            </a:extLst>
          </p:cNvPr>
          <p:cNvSpPr txBox="1"/>
          <p:nvPr/>
        </p:nvSpPr>
        <p:spPr>
          <a:xfrm>
            <a:off x="5455252" y="531786"/>
            <a:ext cx="6780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Power Spectral Density at </a:t>
            </a:r>
            <a:r>
              <a:rPr lang="en-US" sz="1600" b="1" dirty="0" err="1"/>
              <a:t>Terziet</a:t>
            </a:r>
            <a:r>
              <a:rPr lang="en-US" sz="1600" b="1" dirty="0"/>
              <a:t> Borehole: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Day night difference at the surface indicates anthropomorphic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Power density can be suppressed by 4 orders of magnitude</a:t>
            </a:r>
            <a:endParaRPr lang="en-BE" sz="1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4B29E-7DBA-4DE2-24C2-D152835D863B}"/>
              </a:ext>
            </a:extLst>
          </p:cNvPr>
          <p:cNvSpPr txBox="1"/>
          <p:nvPr/>
        </p:nvSpPr>
        <p:spPr>
          <a:xfrm>
            <a:off x="5303912" y="1736289"/>
            <a:ext cx="570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S. 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-apple-system"/>
                <a:hlinkClick r:id="rId4"/>
              </a:rPr>
              <a:t>Koley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 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et al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 2022 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Class. Quantum </a:t>
            </a:r>
            <a:r>
              <a:rPr lang="en-US" b="0" i="1" dirty="0" err="1">
                <a:solidFill>
                  <a:srgbClr val="333333"/>
                </a:solidFill>
                <a:effectLst/>
                <a:latin typeface="-apple-system"/>
                <a:hlinkClick r:id="rId4"/>
              </a:rPr>
              <a:t>Grav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.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39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 025008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5953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635" y="-302642"/>
            <a:ext cx="10515600" cy="1325562"/>
          </a:xfrm>
        </p:spPr>
        <p:txBody>
          <a:bodyPr/>
          <a:lstStyle/>
          <a:p>
            <a:r>
              <a:rPr lang="nl-BE" dirty="0" err="1"/>
              <a:t>Gravity</a:t>
            </a:r>
            <a:r>
              <a:rPr lang="nl-BE" dirty="0"/>
              <a:t> </a:t>
            </a:r>
            <a:r>
              <a:rPr lang="nl-BE" dirty="0" err="1"/>
              <a:t>gradient</a:t>
            </a:r>
            <a:r>
              <a:rPr lang="nl-BE" dirty="0"/>
              <a:t>, </a:t>
            </a:r>
            <a:r>
              <a:rPr lang="nl-BE" dirty="0" err="1"/>
              <a:t>aka</a:t>
            </a:r>
            <a:r>
              <a:rPr lang="nl-BE" dirty="0"/>
              <a:t>. </a:t>
            </a:r>
            <a:r>
              <a:rPr lang="nl-BE" dirty="0" err="1"/>
              <a:t>Newtonian</a:t>
            </a:r>
            <a:r>
              <a:rPr lang="nl-BE" dirty="0"/>
              <a:t> </a:t>
            </a:r>
            <a:r>
              <a:rPr lang="nl-BE" dirty="0" err="1"/>
              <a:t>Noise</a:t>
            </a:r>
            <a:r>
              <a:rPr lang="nl-BE" dirty="0"/>
              <a:t>: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336360" y="635276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BEC1E-1BE0-3B8D-68EF-7DDF1E0527B6}"/>
              </a:ext>
            </a:extLst>
          </p:cNvPr>
          <p:cNvSpPr txBox="1"/>
          <p:nvPr/>
        </p:nvSpPr>
        <p:spPr>
          <a:xfrm>
            <a:off x="335360" y="577231"/>
            <a:ext cx="5416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R. Weiss, ‘‘Quarterly Progress Report of the Research Laboratory </a:t>
            </a:r>
          </a:p>
          <a:p>
            <a:r>
              <a:rPr lang="en-US" sz="1200" dirty="0"/>
              <a:t>of Electronics of the Massachusetts Institute of Technology’’ ~1972!, Vol. 105, p. 54.</a:t>
            </a:r>
            <a:endParaRPr lang="en-BE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219722-88BB-0A32-79EF-67C45360F25D}"/>
              </a:ext>
            </a:extLst>
          </p:cNvPr>
          <p:cNvSpPr txBox="1"/>
          <p:nvPr/>
        </p:nvSpPr>
        <p:spPr>
          <a:xfrm>
            <a:off x="6790870" y="856417"/>
            <a:ext cx="52532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Seismic displacement noise can be suppressed by </a:t>
            </a:r>
            <a:br>
              <a:rPr lang="en-US" dirty="0"/>
            </a:br>
            <a:r>
              <a:rPr lang="en-US" dirty="0"/>
              <a:t>passive/active attenuation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Newtonian noise exerts a physical force on </a:t>
            </a:r>
            <a:br>
              <a:rPr lang="en-US" dirty="0"/>
            </a:br>
            <a:r>
              <a:rPr lang="en-US" dirty="0"/>
              <a:t>the test masses and can not be attenuated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Newtonian Noise is caused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Coupling of seismic waves to environment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Rayleigh  waves &amp; Body waves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Changes in atmospheric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Rayleigh waves &gt;4Hz have wavelengths of ~125m</a:t>
            </a:r>
            <a:br>
              <a:rPr lang="en-US" dirty="0"/>
            </a:br>
            <a:r>
              <a:rPr lang="en-US" dirty="0"/>
              <a:t>and attenuate exponentially with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Point: Dominant contribution to NN in underground due to Body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E62D52-94A6-F5E8-CEDC-E1A4167A5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573" y="4242198"/>
            <a:ext cx="6598427" cy="25898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DA9816-18A2-B16D-0C17-7FA78F6B066C}"/>
              </a:ext>
            </a:extLst>
          </p:cNvPr>
          <p:cNvSpPr txBox="1"/>
          <p:nvPr/>
        </p:nvSpPr>
        <p:spPr>
          <a:xfrm>
            <a:off x="380205" y="2831365"/>
            <a:ext cx="4020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</a:p>
          <a:p>
            <a:r>
              <a:rPr lang="en-US" sz="1400" dirty="0">
                <a:hlinkClick r:id="rId3"/>
              </a:rPr>
              <a:t>F. Amann </a:t>
            </a:r>
            <a:r>
              <a:rPr lang="en-US" sz="1400" i="1" dirty="0">
                <a:hlinkClick r:id="rId3"/>
              </a:rPr>
              <a:t>et al </a:t>
            </a:r>
            <a:r>
              <a:rPr lang="en-US" sz="1400" dirty="0">
                <a:hlinkClick r:id="rId3"/>
              </a:rPr>
              <a:t>2020 Rev. Sci. </a:t>
            </a:r>
            <a:r>
              <a:rPr lang="en-US" sz="1400" dirty="0" err="1">
                <a:hlinkClick r:id="rId3"/>
              </a:rPr>
              <a:t>Instrum</a:t>
            </a:r>
            <a:r>
              <a:rPr lang="en-US" sz="1400" dirty="0">
                <a:hlinkClick r:id="rId3"/>
              </a:rPr>
              <a:t>. 91, 094504 </a:t>
            </a:r>
            <a:endParaRPr lang="en-US" sz="1400" dirty="0"/>
          </a:p>
          <a:p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S. 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-apple-system"/>
                <a:hlinkClick r:id="rId4"/>
              </a:rPr>
              <a:t>Koley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 </a:t>
            </a:r>
            <a:r>
              <a:rPr lang="en-US" sz="1400" b="0" i="1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et al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 2022 </a:t>
            </a:r>
            <a:r>
              <a:rPr lang="en-US" sz="1400" b="0" i="1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Class. Quantum </a:t>
            </a:r>
            <a:r>
              <a:rPr lang="en-US" sz="1400" b="0" i="1" dirty="0" err="1">
                <a:solidFill>
                  <a:srgbClr val="333333"/>
                </a:solidFill>
                <a:effectLst/>
                <a:latin typeface="-apple-system"/>
                <a:hlinkClick r:id="rId4"/>
              </a:rPr>
              <a:t>Grav</a:t>
            </a:r>
            <a:r>
              <a:rPr lang="en-US" sz="1400" b="0" i="1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.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 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39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 025008</a:t>
            </a:r>
            <a:endParaRPr lang="en-US" sz="14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r>
              <a:rPr lang="pt-BR" sz="1400" dirty="0">
                <a:hlinkClick r:id="rId5"/>
              </a:rPr>
              <a:t>M. Bader et al 2022 Class. Quantum Grav. 39 025009</a:t>
            </a:r>
            <a:endParaRPr lang="en-BE" sz="1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F4D84-5C72-0275-173C-E9309FEDE5B6}"/>
              </a:ext>
            </a:extLst>
          </p:cNvPr>
          <p:cNvGrpSpPr/>
          <p:nvPr/>
        </p:nvGrpSpPr>
        <p:grpSpPr>
          <a:xfrm>
            <a:off x="239648" y="1038017"/>
            <a:ext cx="6381750" cy="1771650"/>
            <a:chOff x="242539" y="1609926"/>
            <a:chExt cx="6381750" cy="17716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A6F084-3406-EA56-A329-A183E4D4F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2539" y="1609926"/>
              <a:ext cx="6381750" cy="177165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2B826E-AB3E-5AFE-CBFC-30B8AF749BE4}"/>
                </a:ext>
              </a:extLst>
            </p:cNvPr>
            <p:cNvCxnSpPr/>
            <p:nvPr/>
          </p:nvCxnSpPr>
          <p:spPr>
            <a:xfrm>
              <a:off x="2495600" y="2132856"/>
              <a:ext cx="3816424" cy="0"/>
            </a:xfrm>
            <a:prstGeom prst="line">
              <a:avLst/>
            </a:prstGeom>
            <a:ln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DF6E6D-78C8-7408-536A-6952035A28C5}"/>
                </a:ext>
              </a:extLst>
            </p:cNvPr>
            <p:cNvCxnSpPr>
              <a:cxnSpLocks/>
            </p:cNvCxnSpPr>
            <p:nvPr/>
          </p:nvCxnSpPr>
          <p:spPr>
            <a:xfrm>
              <a:off x="335360" y="2348880"/>
              <a:ext cx="5688632" cy="0"/>
            </a:xfrm>
            <a:prstGeom prst="line">
              <a:avLst/>
            </a:prstGeom>
            <a:ln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12A3FD3-EB35-A94E-0391-E95DB232CAF9}"/>
                </a:ext>
              </a:extLst>
            </p:cNvPr>
            <p:cNvCxnSpPr/>
            <p:nvPr/>
          </p:nvCxnSpPr>
          <p:spPr>
            <a:xfrm>
              <a:off x="2639616" y="2708920"/>
              <a:ext cx="3816424" cy="0"/>
            </a:xfrm>
            <a:prstGeom prst="line">
              <a:avLst/>
            </a:prstGeom>
            <a:ln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FBDC0B-8213-0FEE-750B-06788ED3910B}"/>
                </a:ext>
              </a:extLst>
            </p:cNvPr>
            <p:cNvCxnSpPr>
              <a:cxnSpLocks/>
            </p:cNvCxnSpPr>
            <p:nvPr/>
          </p:nvCxnSpPr>
          <p:spPr>
            <a:xfrm>
              <a:off x="915902" y="2924944"/>
              <a:ext cx="5540138" cy="0"/>
            </a:xfrm>
            <a:prstGeom prst="line">
              <a:avLst/>
            </a:prstGeom>
            <a:ln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6A10A5B-9DA3-82EF-F6B3-B667D2791804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140968"/>
              <a:ext cx="4968552" cy="0"/>
            </a:xfrm>
            <a:prstGeom prst="line">
              <a:avLst/>
            </a:prstGeom>
            <a:ln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167C5F6-20D9-5C1F-96C8-25915FCC7C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87" y="3791402"/>
            <a:ext cx="4876800" cy="1066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FFCB1D9-CA53-4E87-57BA-37A86745BFBB}"/>
              </a:ext>
            </a:extLst>
          </p:cNvPr>
          <p:cNvSpPr txBox="1"/>
          <p:nvPr/>
        </p:nvSpPr>
        <p:spPr>
          <a:xfrm>
            <a:off x="1847528" y="4431848"/>
            <a:ext cx="864096" cy="371886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BE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07594C-B08E-AA98-9F9A-2D3B62AFAC3F}"/>
              </a:ext>
            </a:extLst>
          </p:cNvPr>
          <p:cNvSpPr txBox="1"/>
          <p:nvPr/>
        </p:nvSpPr>
        <p:spPr>
          <a:xfrm>
            <a:off x="89465" y="4860756"/>
            <a:ext cx="349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Exponential decrease with depth, h</a:t>
            </a:r>
            <a:endParaRPr lang="en-BE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4D701B-FB9F-8A36-C7CB-5D5FD3ECC1E8}"/>
              </a:ext>
            </a:extLst>
          </p:cNvPr>
          <p:cNvSpPr/>
          <p:nvPr/>
        </p:nvSpPr>
        <p:spPr>
          <a:xfrm>
            <a:off x="2723699" y="4431848"/>
            <a:ext cx="864096" cy="369332"/>
          </a:xfrm>
          <a:prstGeom prst="rect">
            <a:avLst/>
          </a:prstGeom>
          <a:noFill/>
          <a:ln w="25400">
            <a:solidFill>
              <a:srgbClr val="241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516157-402E-761C-88DD-F5A24CBAD359}"/>
              </a:ext>
            </a:extLst>
          </p:cNvPr>
          <p:cNvSpPr txBox="1"/>
          <p:nvPr/>
        </p:nvSpPr>
        <p:spPr>
          <a:xfrm>
            <a:off x="2971830" y="5158933"/>
            <a:ext cx="2621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</a:t>
            </a:r>
          </a:p>
          <a:p>
            <a:r>
              <a:rPr lang="en-US" dirty="0"/>
              <a:t>Vertical displacement PSD</a:t>
            </a:r>
            <a:endParaRPr lang="en-BE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7E70545-6CD8-C205-85DF-9F7C029912E4}"/>
              </a:ext>
            </a:extLst>
          </p:cNvPr>
          <p:cNvSpPr/>
          <p:nvPr/>
        </p:nvSpPr>
        <p:spPr>
          <a:xfrm flipV="1">
            <a:off x="4079776" y="5416656"/>
            <a:ext cx="1513797" cy="6544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Arrow: Bent 34">
            <a:extLst>
              <a:ext uri="{FF2B5EF4-FFF2-40B4-BE49-F238E27FC236}">
                <a16:creationId xmlns:a16="http://schemas.microsoft.com/office/drawing/2014/main" id="{DCF25E67-55EF-FD51-8B98-B88BF03941AF}"/>
              </a:ext>
            </a:extLst>
          </p:cNvPr>
          <p:cNvSpPr/>
          <p:nvPr/>
        </p:nvSpPr>
        <p:spPr>
          <a:xfrm>
            <a:off x="1139523" y="4570793"/>
            <a:ext cx="505992" cy="3693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F284ED8-02B0-BC35-959C-410FF204C71F}"/>
              </a:ext>
            </a:extLst>
          </p:cNvPr>
          <p:cNvSpPr/>
          <p:nvPr/>
        </p:nvSpPr>
        <p:spPr>
          <a:xfrm rot="16200000" flipV="1">
            <a:off x="3258875" y="4972827"/>
            <a:ext cx="463922" cy="12062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E8A185E-4385-9756-116E-439FD03EB9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40" y="5839937"/>
            <a:ext cx="5311553" cy="78943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934A033-AC82-B0D0-D0A8-BCCF21E945EC}"/>
              </a:ext>
            </a:extLst>
          </p:cNvPr>
          <p:cNvSpPr txBox="1"/>
          <p:nvPr/>
        </p:nvSpPr>
        <p:spPr>
          <a:xfrm>
            <a:off x="89465" y="5297053"/>
            <a:ext cx="266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decrease with depth, h</a:t>
            </a:r>
            <a:endParaRPr lang="en-BE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B36382D-1C57-8F41-9992-F5C189626FFD}"/>
              </a:ext>
            </a:extLst>
          </p:cNvPr>
          <p:cNvSpPr/>
          <p:nvPr/>
        </p:nvSpPr>
        <p:spPr>
          <a:xfrm rot="5400000">
            <a:off x="977342" y="5818853"/>
            <a:ext cx="515706" cy="210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743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C04C-BE31-2983-3416-984466A2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562"/>
            <a:ext cx="10515600" cy="1325562"/>
          </a:xfrm>
        </p:spPr>
        <p:txBody>
          <a:bodyPr/>
          <a:lstStyle/>
          <a:p>
            <a:r>
              <a:rPr lang="en-US" dirty="0"/>
              <a:t>Suppression of Newtonian Noise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C141-3154-8639-088B-F79A563C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919" y="980728"/>
            <a:ext cx="5385024" cy="3687243"/>
          </a:xfrm>
        </p:spPr>
        <p:txBody>
          <a:bodyPr>
            <a:normAutofit/>
          </a:bodyPr>
          <a:lstStyle/>
          <a:p>
            <a:r>
              <a:rPr lang="en-US" sz="1800" dirty="0"/>
              <a:t>Via network of seismometers surrounding a test mass</a:t>
            </a:r>
          </a:p>
          <a:p>
            <a:r>
              <a:rPr lang="en-US" sz="1800" dirty="0"/>
              <a:t>Correlate the output of seismometers with the measured movement of the test mass</a:t>
            </a:r>
          </a:p>
          <a:p>
            <a:r>
              <a:rPr lang="en-US" sz="1800" dirty="0"/>
              <a:t>Apply a feed forward Multiple-Input-Single-Output Wiener filter</a:t>
            </a:r>
            <a:endParaRPr lang="en-BE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AFE34-C7F5-3A8C-E41D-0C5F15D7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36745-CBE7-2FC9-E54F-EBB00D64FA3D}"/>
              </a:ext>
            </a:extLst>
          </p:cNvPr>
          <p:cNvSpPr txBox="1"/>
          <p:nvPr/>
        </p:nvSpPr>
        <p:spPr>
          <a:xfrm>
            <a:off x="479376" y="836712"/>
            <a:ext cx="53489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Sources: </a:t>
            </a:r>
          </a:p>
          <a:p>
            <a:r>
              <a:rPr lang="en-US" dirty="0">
                <a:hlinkClick r:id="rId2"/>
              </a:rPr>
              <a:t>J. C. Driggers, Phys. Rev. D 86, 102001 (2012)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M. Coughlin et al Phys. Rev. Lett. 121, 221104 (2018)</a:t>
            </a:r>
            <a:endParaRPr lang="en-US" dirty="0"/>
          </a:p>
          <a:p>
            <a:r>
              <a:rPr lang="fr-FR" dirty="0">
                <a:hlinkClick r:id="rId4"/>
              </a:rPr>
              <a:t>M Coughlin et al 2014 Class. Quantum </a:t>
            </a:r>
            <a:r>
              <a:rPr lang="fr-FR" dirty="0" err="1">
                <a:hlinkClick r:id="rId4"/>
              </a:rPr>
              <a:t>Grav</a:t>
            </a:r>
            <a:r>
              <a:rPr lang="fr-FR" dirty="0">
                <a:hlinkClick r:id="rId4"/>
              </a:rPr>
              <a:t>. 31 215003</a:t>
            </a:r>
            <a:endParaRPr lang="fr-FR" dirty="0"/>
          </a:p>
          <a:p>
            <a:r>
              <a:rPr lang="fr-FR" b="0" i="0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M Coughlin </a:t>
            </a:r>
            <a:r>
              <a:rPr lang="fr-FR" b="0" i="1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et al</a:t>
            </a:r>
            <a:r>
              <a:rPr lang="fr-FR" b="0" i="0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 2016 </a:t>
            </a:r>
            <a:r>
              <a:rPr lang="fr-FR" b="0" i="1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Class. Quantum </a:t>
            </a:r>
            <a:r>
              <a:rPr lang="fr-FR" b="0" i="1" dirty="0" err="1">
                <a:solidFill>
                  <a:srgbClr val="333333"/>
                </a:solidFill>
                <a:effectLst/>
                <a:latin typeface="-apple-system"/>
                <a:hlinkClick r:id="rId5"/>
              </a:rPr>
              <a:t>Grav</a:t>
            </a:r>
            <a:r>
              <a:rPr lang="fr-FR" b="0" i="1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.</a:t>
            </a:r>
            <a:r>
              <a:rPr lang="fr-FR" b="0" i="0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 </a:t>
            </a:r>
            <a:r>
              <a:rPr lang="fr-FR" b="1" i="0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33</a:t>
            </a:r>
            <a:r>
              <a:rPr lang="fr-FR" b="0" i="0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 244001</a:t>
            </a:r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8A1908-7E45-10F2-E6EB-3FFAD925A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064" y="2942169"/>
            <a:ext cx="3829050" cy="971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D4949A-FEB0-B59C-AC57-065C4BFA804D}"/>
              </a:ext>
            </a:extLst>
          </p:cNvPr>
          <p:cNvSpPr txBox="1"/>
          <p:nvPr/>
        </p:nvSpPr>
        <p:spPr>
          <a:xfrm>
            <a:off x="6557108" y="2564904"/>
            <a:ext cx="23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Seismometer-test mass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A6BDA-B05E-BF89-138A-C8698C0BEBF8}"/>
              </a:ext>
            </a:extLst>
          </p:cNvPr>
          <p:cNvSpPr txBox="1"/>
          <p:nvPr/>
        </p:nvSpPr>
        <p:spPr>
          <a:xfrm>
            <a:off x="8978598" y="2564904"/>
            <a:ext cx="273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Seismometer-Seismometer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73F6DD-5765-FA17-095D-7C1F093C094D}"/>
              </a:ext>
            </a:extLst>
          </p:cNvPr>
          <p:cNvSpPr txBox="1"/>
          <p:nvPr/>
        </p:nvSpPr>
        <p:spPr>
          <a:xfrm>
            <a:off x="9134906" y="3858884"/>
            <a:ext cx="192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Testmass-testmass</a:t>
            </a:r>
            <a:endParaRPr lang="en-BE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5F60D2-8FBF-0C48-09AC-764BD2DD8A07}"/>
              </a:ext>
            </a:extLst>
          </p:cNvPr>
          <p:cNvCxnSpPr>
            <a:stCxn id="10" idx="2"/>
          </p:cNvCxnSpPr>
          <p:nvPr/>
        </p:nvCxnSpPr>
        <p:spPr>
          <a:xfrm>
            <a:off x="7744709" y="2934236"/>
            <a:ext cx="223499" cy="1465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FBB00A-72AA-8486-8052-99425A4B8E5B}"/>
              </a:ext>
            </a:extLst>
          </p:cNvPr>
          <p:cNvCxnSpPr>
            <a:cxnSpLocks/>
          </p:cNvCxnSpPr>
          <p:nvPr/>
        </p:nvCxnSpPr>
        <p:spPr>
          <a:xfrm flipH="1">
            <a:off x="9207998" y="2882176"/>
            <a:ext cx="117757" cy="1986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1FE2E7-6509-B880-7E78-2FFB99DD0573}"/>
              </a:ext>
            </a:extLst>
          </p:cNvPr>
          <p:cNvCxnSpPr>
            <a:cxnSpLocks/>
          </p:cNvCxnSpPr>
          <p:nvPr/>
        </p:nvCxnSpPr>
        <p:spPr>
          <a:xfrm flipH="1" flipV="1">
            <a:off x="9334380" y="3711003"/>
            <a:ext cx="311124" cy="2592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1B09A4-FEE4-6241-8F92-67BA6BD4C02C}"/>
              </a:ext>
            </a:extLst>
          </p:cNvPr>
          <p:cNvSpPr txBox="1"/>
          <p:nvPr/>
        </p:nvSpPr>
        <p:spPr>
          <a:xfrm>
            <a:off x="502505" y="2402239"/>
            <a:ext cx="5661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 Newtonian Noise from measured seismic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model dependent: reduction factors of 3-100!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residual correction via offline measurements</a:t>
            </a:r>
            <a:endParaRPr lang="en-BE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0AA335-7012-2F2F-E056-64F463F0AAC5}"/>
              </a:ext>
            </a:extLst>
          </p:cNvPr>
          <p:cNvCxnSpPr>
            <a:cxnSpLocks/>
          </p:cNvCxnSpPr>
          <p:nvPr/>
        </p:nvCxnSpPr>
        <p:spPr>
          <a:xfrm>
            <a:off x="5697064" y="3140968"/>
            <a:ext cx="9341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B7F4F37-ED85-5BA4-CF1D-AD0095060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730" y="3347379"/>
            <a:ext cx="4372070" cy="33740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088958-5740-5022-A48C-C2D971E491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476" y="4667971"/>
            <a:ext cx="4372069" cy="21035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58AB541-39E0-9FD3-671D-073D03E804A5}"/>
              </a:ext>
            </a:extLst>
          </p:cNvPr>
          <p:cNvSpPr txBox="1"/>
          <p:nvPr/>
        </p:nvSpPr>
        <p:spPr>
          <a:xfrm>
            <a:off x="6631173" y="4254807"/>
            <a:ext cx="448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seismometer array at LIGO end station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150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64A8-4DD8-01E9-537B-9DD11863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363" y="0"/>
            <a:ext cx="10515600" cy="1325562"/>
          </a:xfrm>
        </p:spPr>
        <p:txBody>
          <a:bodyPr/>
          <a:lstStyle/>
          <a:p>
            <a:r>
              <a:rPr lang="en-US" dirty="0"/>
              <a:t>Suppression of Newtonian noise underground</a:t>
            </a:r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0DBE-798E-4366-5F5F-BA629EFA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N. Van Remortel, University of Antwerpen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57953-ECEC-798B-0623-1F1C4535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FD136-18E6-1164-6403-5F88F88E30B7}"/>
              </a:ext>
            </a:extLst>
          </p:cNvPr>
          <p:cNvSpPr txBox="1"/>
          <p:nvPr/>
        </p:nvSpPr>
        <p:spPr>
          <a:xfrm>
            <a:off x="785702" y="960992"/>
            <a:ext cx="687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F </a:t>
            </a:r>
            <a:r>
              <a:rPr lang="en-US" dirty="0" err="1">
                <a:hlinkClick r:id="rId2"/>
              </a:rPr>
              <a:t>Badaracco</a:t>
            </a:r>
            <a:r>
              <a:rPr lang="en-US" dirty="0">
                <a:hlinkClick r:id="rId2"/>
              </a:rPr>
              <a:t> and J Harms 2019 Class. Quantum </a:t>
            </a:r>
            <a:r>
              <a:rPr lang="en-US" dirty="0" err="1">
                <a:hlinkClick r:id="rId2"/>
              </a:rPr>
              <a:t>Grav</a:t>
            </a:r>
            <a:r>
              <a:rPr lang="en-US" dirty="0">
                <a:hlinkClick r:id="rId2"/>
              </a:rPr>
              <a:t>. 36 145006</a:t>
            </a:r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D3949-07B1-4874-1163-B05EF88D12E9}"/>
              </a:ext>
            </a:extLst>
          </p:cNvPr>
          <p:cNvSpPr txBox="1"/>
          <p:nvPr/>
        </p:nvSpPr>
        <p:spPr>
          <a:xfrm>
            <a:off x="2453355" y="2664848"/>
            <a:ext cx="174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 at the surface</a:t>
            </a:r>
            <a:endParaRPr lang="en-B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AEE82E-8BE5-E32E-110D-57A8371D25F5}"/>
              </a:ext>
            </a:extLst>
          </p:cNvPr>
          <p:cNvGrpSpPr/>
          <p:nvPr/>
        </p:nvGrpSpPr>
        <p:grpSpPr>
          <a:xfrm>
            <a:off x="623392" y="2936058"/>
            <a:ext cx="10582275" cy="3333750"/>
            <a:chOff x="551384" y="1762125"/>
            <a:chExt cx="10582275" cy="33337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A0213E-EAF7-CDF2-8F7E-74DCE1F6C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384" y="1762125"/>
              <a:ext cx="10582275" cy="33337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55779D-005F-0B8A-B405-B692573D0FDF}"/>
                </a:ext>
              </a:extLst>
            </p:cNvPr>
            <p:cNvSpPr txBox="1"/>
            <p:nvPr/>
          </p:nvSpPr>
          <p:spPr>
            <a:xfrm>
              <a:off x="4559735" y="2586039"/>
              <a:ext cx="816185" cy="307777"/>
            </a:xfrm>
            <a:prstGeom prst="rect">
              <a:avLst/>
            </a:prstGeom>
            <a:solidFill>
              <a:srgbClr val="F7F9F9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Rayleigh</a:t>
              </a:r>
              <a:endParaRPr lang="en-BE" sz="14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176793-7F13-61DB-0558-DB6CEE7C02BA}"/>
                </a:ext>
              </a:extLst>
            </p:cNvPr>
            <p:cNvSpPr txBox="1"/>
            <p:nvPr/>
          </p:nvSpPr>
          <p:spPr>
            <a:xfrm>
              <a:off x="9624392" y="2630519"/>
              <a:ext cx="726930" cy="276999"/>
            </a:xfrm>
            <a:prstGeom prst="rect">
              <a:avLst/>
            </a:prstGeom>
            <a:solidFill>
              <a:srgbClr val="F7F9F9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Rayleigh</a:t>
              </a:r>
              <a:endParaRPr lang="en-BE" sz="12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9556C8-50E6-5B00-1A17-1CE3E3D94F66}"/>
                </a:ext>
              </a:extLst>
            </p:cNvPr>
            <p:cNvSpPr txBox="1"/>
            <p:nvPr/>
          </p:nvSpPr>
          <p:spPr>
            <a:xfrm>
              <a:off x="9624392" y="2905199"/>
              <a:ext cx="726930" cy="276999"/>
            </a:xfrm>
            <a:prstGeom prst="rect">
              <a:avLst/>
            </a:prstGeom>
            <a:solidFill>
              <a:srgbClr val="F7F9F9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Rayleigh</a:t>
              </a:r>
              <a:endParaRPr lang="en-BE" sz="12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528F59-AB5E-F7C4-B9DF-BABC947AD9E3}"/>
                </a:ext>
              </a:extLst>
            </p:cNvPr>
            <p:cNvSpPr txBox="1"/>
            <p:nvPr/>
          </p:nvSpPr>
          <p:spPr>
            <a:xfrm>
              <a:off x="9624392" y="3193231"/>
              <a:ext cx="726930" cy="276999"/>
            </a:xfrm>
            <a:prstGeom prst="rect">
              <a:avLst/>
            </a:prstGeom>
            <a:solidFill>
              <a:srgbClr val="F7F9F9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Rayleigh</a:t>
              </a:r>
              <a:endParaRPr lang="en-BE" sz="1200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992171C-9307-E9FA-CEB3-48CD61F82522}"/>
              </a:ext>
            </a:extLst>
          </p:cNvPr>
          <p:cNvSpPr txBox="1"/>
          <p:nvPr/>
        </p:nvSpPr>
        <p:spPr>
          <a:xfrm>
            <a:off x="7920112" y="2746630"/>
            <a:ext cx="213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 below the surface</a:t>
            </a:r>
            <a:endParaRPr lang="en-B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8340F-1258-B1D1-4F78-1E1AAAFCBF90}"/>
              </a:ext>
            </a:extLst>
          </p:cNvPr>
          <p:cNvSpPr txBox="1"/>
          <p:nvPr/>
        </p:nvSpPr>
        <p:spPr>
          <a:xfrm>
            <a:off x="782548" y="1336301"/>
            <a:ext cx="10223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messages: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 reason to build ET underground is the suppression of Rayleigh waves that induce Newtonian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 then, Newtonian Noise dominates the sensitivity at low Frequencies and needs to be suppressed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Conservative suppression factor 3 assumed in all ET sensitivity curves, independent of frequency</a:t>
            </a:r>
          </a:p>
        </p:txBody>
      </p:sp>
    </p:spTree>
    <p:extLst>
      <p:ext uri="{BB962C8B-B14F-4D97-AF65-F5344CB8AC3E}">
        <p14:creationId xmlns:p14="http://schemas.microsoft.com/office/powerpoint/2010/main" val="258812200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1751</Words>
  <Application>Microsoft Office PowerPoint</Application>
  <PresentationFormat>Widescreen</PresentationFormat>
  <Paragraphs>251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-apple-system</vt:lpstr>
      <vt:lpstr>Arial</vt:lpstr>
      <vt:lpstr>Arial Rounded MT Bold</vt:lpstr>
      <vt:lpstr>Calibri</vt:lpstr>
      <vt:lpstr>Calibri Light</vt:lpstr>
      <vt:lpstr>Cambria Math</vt:lpstr>
      <vt:lpstr>Candara</vt:lpstr>
      <vt:lpstr>Wingdings 2</vt:lpstr>
      <vt:lpstr>HDOfficeLightV0</vt:lpstr>
      <vt:lpstr> Correlated seismic noise impact on ET</vt:lpstr>
      <vt:lpstr>2nd gen vs 3rd gen GW interferometers:</vt:lpstr>
      <vt:lpstr>Seismic noise contribution for ET:</vt:lpstr>
      <vt:lpstr>Types of Seismic noise:</vt:lpstr>
      <vt:lpstr>Seismic Background across the planet:</vt:lpstr>
      <vt:lpstr>Surface vs underground:</vt:lpstr>
      <vt:lpstr>Gravity gradient, aka. Newtonian Noise:</vt:lpstr>
      <vt:lpstr>Suppression of Newtonian Noise</vt:lpstr>
      <vt:lpstr>Suppression of Newtonian noise underground</vt:lpstr>
      <vt:lpstr>How correlated is seismic + newtonian noise over large distances? </vt:lpstr>
      <vt:lpstr>The Terziet and Homestake seismometer networks</vt:lpstr>
      <vt:lpstr>Coherence and PSD vs distance at surface:</vt:lpstr>
      <vt:lpstr>Homestake mine @600m depth</vt:lpstr>
      <vt:lpstr>Projection of CSD into the ET Noise curve</vt:lpstr>
      <vt:lpstr>Impact of correlated Newtonian Noise on stochastic GW searches</vt:lpstr>
      <vt:lpstr>Site comparison</vt:lpstr>
      <vt:lpstr>The LSBB seismic project</vt:lpstr>
      <vt:lpstr>Conclusions &amp;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HACOR met ASGARD</dc:title>
  <dc:creator>Nick</dc:creator>
  <cp:lastModifiedBy>Nick Van Remortel</cp:lastModifiedBy>
  <cp:revision>1330</cp:revision>
  <dcterms:created xsi:type="dcterms:W3CDTF">2012-01-03T10:10:34Z</dcterms:created>
  <dcterms:modified xsi:type="dcterms:W3CDTF">2023-11-26T21:58:36Z</dcterms:modified>
</cp:coreProperties>
</file>