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9" r:id="rId2"/>
  </p:sldMasterIdLst>
  <p:notesMasterIdLst>
    <p:notesMasterId r:id="rId43"/>
  </p:notesMasterIdLst>
  <p:sldIdLst>
    <p:sldId id="256" r:id="rId3"/>
    <p:sldId id="322" r:id="rId4"/>
    <p:sldId id="381" r:id="rId5"/>
    <p:sldId id="382" r:id="rId6"/>
    <p:sldId id="396" r:id="rId7"/>
    <p:sldId id="383" r:id="rId8"/>
    <p:sldId id="384" r:id="rId9"/>
    <p:sldId id="385" r:id="rId10"/>
    <p:sldId id="386" r:id="rId11"/>
    <p:sldId id="334" r:id="rId12"/>
    <p:sldId id="387" r:id="rId13"/>
    <p:sldId id="388" r:id="rId14"/>
    <p:sldId id="389" r:id="rId15"/>
    <p:sldId id="390" r:id="rId16"/>
    <p:sldId id="379" r:id="rId17"/>
    <p:sldId id="332" r:id="rId18"/>
    <p:sldId id="324" r:id="rId19"/>
    <p:sldId id="335" r:id="rId20"/>
    <p:sldId id="327" r:id="rId21"/>
    <p:sldId id="326" r:id="rId22"/>
    <p:sldId id="336" r:id="rId23"/>
    <p:sldId id="337" r:id="rId24"/>
    <p:sldId id="331" r:id="rId25"/>
    <p:sldId id="320" r:id="rId26"/>
    <p:sldId id="321" r:id="rId27"/>
    <p:sldId id="325" r:id="rId28"/>
    <p:sldId id="333" r:id="rId29"/>
    <p:sldId id="330" r:id="rId30"/>
    <p:sldId id="338" r:id="rId31"/>
    <p:sldId id="339" r:id="rId32"/>
    <p:sldId id="340" r:id="rId33"/>
    <p:sldId id="342" r:id="rId34"/>
    <p:sldId id="391" r:id="rId35"/>
    <p:sldId id="323" r:id="rId36"/>
    <p:sldId id="392" r:id="rId37"/>
    <p:sldId id="393" r:id="rId38"/>
    <p:sldId id="341" r:id="rId39"/>
    <p:sldId id="395" r:id="rId40"/>
    <p:sldId id="378" r:id="rId41"/>
    <p:sldId id="264" r:id="rId42"/>
  </p:sldIdLst>
  <p:sldSz cx="17338675" cy="9753600"/>
  <p:notesSz cx="6858000" cy="9144000"/>
  <p:defaultTextStyle>
    <a:defPPr>
      <a:defRPr lang="en-US"/>
    </a:defPPr>
    <a:lvl1pPr marL="0" algn="l" defTabSz="1300368" rtl="0" eaLnBrk="1" latinLnBrk="0" hangingPunct="1">
      <a:defRPr sz="2560" kern="1200">
        <a:solidFill>
          <a:schemeClr val="tx1"/>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2" userDrawn="1">
          <p15:clr>
            <a:srgbClr val="A4A3A4"/>
          </p15:clr>
        </p15:guide>
        <p15:guide id="2" pos="546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BBEE8"/>
    <a:srgbClr val="1E64C8"/>
    <a:srgbClr val="FFD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94" autoAdjust="0"/>
  </p:normalViewPr>
  <p:slideViewPr>
    <p:cSldViewPr snapToGrid="0" showGuides="1">
      <p:cViewPr>
        <p:scale>
          <a:sx n="80" d="100"/>
          <a:sy n="80" d="100"/>
        </p:scale>
        <p:origin x="450" y="120"/>
      </p:cViewPr>
      <p:guideLst>
        <p:guide orient="horz" pos="3072"/>
        <p:guide pos="546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gervasy\OneDrive%20-%20UGent\Ghent2021\ET\CERN_06_2023\price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Alexey\OneDrive%20-%20UGent\Ghent2021\ET\HAZ_cycles_estimation.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Alexey\OneDrive%20-%20UGent\Ghent2021\ET\HAZ_cycles_estimation.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Alexey\OneDrive%20-%20UGent\Ghent2021\ET\HAZ_cycles_estimation.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gervasy\OneDrive%20-%20UGent\Ghent2021\ET\CERN_06_2023\price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gervasy\OneDrive%20-%20UGent\Ghent2021\ET\CERN_06_2023\price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gervasy\OneDrive%20-%20UGent\Ghent2021\ET\CERN_06_2023\price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gervasy\OneDrive%20-%20UGent\Ghent2021\ET\CERN_06_2023\price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ugentbe-my.sharepoint.com/personal/alexey_gervasyev_ugent_be/Documents/Ghent2021/ET/HAZ_cycles_estimation.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ugentbe-my.sharepoint.com/personal/alexey_gervasyev_ugent_be/Documents/Ghent2021/ET/HAZ_cycles_estimation.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ugentbe-my.sharepoint.com/personal/alexey_gervasyev_ugent_be/Documents/Ghent2021/ET/HAZ_cycles_estimation.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ugentbe-my.sharepoint.com/personal/alexey_gervasyev_ugent_be/Documents/Ghent2021/ET/HAZ_cycles_estimation.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Sheet1!$I$13</c:f>
              <c:strCache>
                <c:ptCount val="1"/>
                <c:pt idx="0">
                  <c:v>Price (Euro/kg)</c:v>
                </c:pt>
              </c:strCache>
            </c:strRef>
          </c:tx>
          <c:spPr>
            <a:noFill/>
            <a:ln>
              <a:noFill/>
            </a:ln>
            <a:effectLst/>
          </c:spPr>
          <c:invertIfNegative val="0"/>
          <c:errBars>
            <c:errBarType val="both"/>
            <c:errValType val="cust"/>
            <c:noEndCap val="1"/>
            <c:plus>
              <c:numRef>
                <c:f>Sheet1!$J$18:$S$18</c:f>
                <c:numCache>
                  <c:formatCode>General</c:formatCode>
                  <c:ptCount val="10"/>
                  <c:pt idx="0">
                    <c:v>0.48</c:v>
                  </c:pt>
                  <c:pt idx="1">
                    <c:v>0.375</c:v>
                  </c:pt>
                  <c:pt idx="2">
                    <c:v>0.22499999999999987</c:v>
                  </c:pt>
                  <c:pt idx="3">
                    <c:v>0.16500000000000004</c:v>
                  </c:pt>
                  <c:pt idx="4">
                    <c:v>0.10699999999999998</c:v>
                  </c:pt>
                  <c:pt idx="5">
                    <c:v>0.11099999999999999</c:v>
                  </c:pt>
                  <c:pt idx="6">
                    <c:v>0.10750000000000004</c:v>
                  </c:pt>
                  <c:pt idx="7">
                    <c:v>0.11150000000000004</c:v>
                  </c:pt>
                  <c:pt idx="8">
                    <c:v>0.11349999999999993</c:v>
                  </c:pt>
                  <c:pt idx="9">
                    <c:v>0.11450000000000005</c:v>
                  </c:pt>
                </c:numCache>
              </c:numRef>
            </c:plus>
            <c:minus>
              <c:numRef>
                <c:f>Sheet1!$J$18:$S$18</c:f>
                <c:numCache>
                  <c:formatCode>General</c:formatCode>
                  <c:ptCount val="10"/>
                  <c:pt idx="0">
                    <c:v>0.48</c:v>
                  </c:pt>
                  <c:pt idx="1">
                    <c:v>0.375</c:v>
                  </c:pt>
                  <c:pt idx="2">
                    <c:v>0.22499999999999987</c:v>
                  </c:pt>
                  <c:pt idx="3">
                    <c:v>0.16500000000000004</c:v>
                  </c:pt>
                  <c:pt idx="4">
                    <c:v>0.10699999999999998</c:v>
                  </c:pt>
                  <c:pt idx="5">
                    <c:v>0.11099999999999999</c:v>
                  </c:pt>
                  <c:pt idx="6">
                    <c:v>0.10750000000000004</c:v>
                  </c:pt>
                  <c:pt idx="7">
                    <c:v>0.11150000000000004</c:v>
                  </c:pt>
                  <c:pt idx="8">
                    <c:v>0.11349999999999993</c:v>
                  </c:pt>
                  <c:pt idx="9">
                    <c:v>0.11450000000000005</c:v>
                  </c:pt>
                </c:numCache>
              </c:numRef>
            </c:minus>
            <c:spPr>
              <a:noFill/>
              <a:ln w="190500" cap="flat" cmpd="sng" algn="ctr">
                <a:gradFill>
                  <a:gsLst>
                    <a:gs pos="0">
                      <a:schemeClr val="tx2">
                        <a:alpha val="50000"/>
                      </a:schemeClr>
                    </a:gs>
                    <a:gs pos="50000">
                      <a:schemeClr val="tx2"/>
                    </a:gs>
                    <a:gs pos="100000">
                      <a:schemeClr val="tx2">
                        <a:alpha val="50000"/>
                      </a:schemeClr>
                    </a:gs>
                  </a:gsLst>
                  <a:lin ang="5400000" scaled="1"/>
                </a:gradFill>
                <a:round/>
              </a:ln>
              <a:effectLst/>
            </c:spPr>
          </c:errBars>
          <c:cat>
            <c:strRef>
              <c:f>Sheet1!$J$2:$S$2</c:f>
              <c:strCache>
                <c:ptCount val="10"/>
                <c:pt idx="0">
                  <c:v>316L</c:v>
                </c:pt>
                <c:pt idx="1">
                  <c:v>304L</c:v>
                </c:pt>
                <c:pt idx="2">
                  <c:v>444</c:v>
                </c:pt>
                <c:pt idx="3">
                  <c:v>430</c:v>
                </c:pt>
                <c:pt idx="4">
                  <c:v>1010</c:v>
                </c:pt>
                <c:pt idx="5">
                  <c:v>A36</c:v>
                </c:pt>
                <c:pt idx="6">
                  <c:v>HSLA HR YS550</c:v>
                </c:pt>
                <c:pt idx="7">
                  <c:v>DP HR YS400</c:v>
                </c:pt>
                <c:pt idx="8">
                  <c:v>DP CR YS600</c:v>
                </c:pt>
                <c:pt idx="9">
                  <c:v>IF CR YS260</c:v>
                </c:pt>
              </c:strCache>
            </c:strRef>
          </c:cat>
          <c:val>
            <c:numRef>
              <c:f>Sheet1!$J$13:$S$13</c:f>
              <c:numCache>
                <c:formatCode>General</c:formatCode>
                <c:ptCount val="10"/>
                <c:pt idx="0">
                  <c:v>3.86</c:v>
                </c:pt>
                <c:pt idx="1">
                  <c:v>3.1349999999999998</c:v>
                </c:pt>
                <c:pt idx="2">
                  <c:v>1.8149999999999999</c:v>
                </c:pt>
                <c:pt idx="3">
                  <c:v>1.335</c:v>
                </c:pt>
                <c:pt idx="4">
                  <c:v>0.79400000000000004</c:v>
                </c:pt>
                <c:pt idx="5">
                  <c:v>0.81699999999999995</c:v>
                </c:pt>
                <c:pt idx="6">
                  <c:v>0.79350000000000009</c:v>
                </c:pt>
                <c:pt idx="7">
                  <c:v>0.83450000000000002</c:v>
                </c:pt>
                <c:pt idx="8">
                  <c:v>0.84149999999999991</c:v>
                </c:pt>
                <c:pt idx="9">
                  <c:v>0.82250000000000001</c:v>
                </c:pt>
              </c:numCache>
            </c:numRef>
          </c:val>
          <c:extLst>
            <c:ext xmlns:c16="http://schemas.microsoft.com/office/drawing/2014/chart" uri="{C3380CC4-5D6E-409C-BE32-E72D297353CC}">
              <c16:uniqueId val="{00000000-9DEE-4E9B-B925-019EA3C97F9B}"/>
            </c:ext>
          </c:extLst>
        </c:ser>
        <c:ser>
          <c:idx val="2"/>
          <c:order val="1"/>
          <c:spPr>
            <a:solidFill>
              <a:schemeClr val="accent3"/>
            </a:solidFill>
            <a:ln>
              <a:noFill/>
            </a:ln>
            <a:effectLst/>
          </c:spPr>
          <c:invertIfNegative val="0"/>
          <c:val>
            <c:numRef>
              <c:f>Sheet1!$J$23:$S$23</c:f>
              <c:numCache>
                <c:formatCode>General</c:formatCode>
                <c:ptCount val="10"/>
              </c:numCache>
            </c:numRef>
          </c:val>
          <c:extLst>
            <c:ext xmlns:c16="http://schemas.microsoft.com/office/drawing/2014/chart" uri="{C3380CC4-5D6E-409C-BE32-E72D297353CC}">
              <c16:uniqueId val="{00000001-9DEE-4E9B-B925-019EA3C97F9B}"/>
            </c:ext>
          </c:extLst>
        </c:ser>
        <c:dLbls>
          <c:showLegendKey val="0"/>
          <c:showVal val="0"/>
          <c:showCatName val="0"/>
          <c:showSerName val="0"/>
          <c:showPercent val="0"/>
          <c:showBubbleSize val="0"/>
        </c:dLbls>
        <c:gapWidth val="219"/>
        <c:axId val="597431552"/>
        <c:axId val="592386416"/>
      </c:barChart>
      <c:barChart>
        <c:barDir val="col"/>
        <c:grouping val="clustered"/>
        <c:varyColors val="0"/>
        <c:ser>
          <c:idx val="3"/>
          <c:order val="2"/>
          <c:spPr>
            <a:solidFill>
              <a:schemeClr val="accent4"/>
            </a:solidFill>
            <a:ln>
              <a:noFill/>
            </a:ln>
            <a:effectLst/>
          </c:spPr>
          <c:invertIfNegative val="0"/>
          <c:val>
            <c:numRef>
              <c:f>Sheet1!$J$24:$S$24</c:f>
              <c:numCache>
                <c:formatCode>General</c:formatCode>
                <c:ptCount val="10"/>
              </c:numCache>
            </c:numRef>
          </c:val>
          <c:extLst>
            <c:ext xmlns:c16="http://schemas.microsoft.com/office/drawing/2014/chart" uri="{C3380CC4-5D6E-409C-BE32-E72D297353CC}">
              <c16:uniqueId val="{00000002-9DEE-4E9B-B925-019EA3C97F9B}"/>
            </c:ext>
          </c:extLst>
        </c:ser>
        <c:dLbls>
          <c:showLegendKey val="0"/>
          <c:showVal val="0"/>
          <c:showCatName val="0"/>
          <c:showSerName val="0"/>
          <c:showPercent val="0"/>
          <c:showBubbleSize val="0"/>
        </c:dLbls>
        <c:gapWidth val="219"/>
        <c:axId val="597429552"/>
        <c:axId val="561989200"/>
        <c:extLst>
          <c:ext xmlns:c15="http://schemas.microsoft.com/office/drawing/2012/chart" uri="{02D57815-91ED-43cb-92C2-25804820EDAC}">
            <c15:filteredBarSeries>
              <c15:ser>
                <c:idx val="1"/>
                <c:order val="3"/>
                <c:tx>
                  <c:strRef>
                    <c:extLst>
                      <c:ext uri="{02D57815-91ED-43cb-92C2-25804820EDAC}">
                        <c15:formulaRef>
                          <c15:sqref>Sheet1!$I$17</c15:sqref>
                        </c15:formulaRef>
                      </c:ext>
                    </c:extLst>
                    <c:strCache>
                      <c:ptCount val="1"/>
                      <c:pt idx="0">
                        <c:v>Specific absorbed energy (J/cm3)</c:v>
                      </c:pt>
                    </c:strCache>
                  </c:strRef>
                </c:tx>
                <c:spPr>
                  <a:noFill/>
                  <a:ln>
                    <a:noFill/>
                  </a:ln>
                  <a:effectLst/>
                </c:spPr>
                <c:invertIfNegative val="0"/>
                <c:errBars>
                  <c:errBarType val="both"/>
                  <c:errValType val="cust"/>
                  <c:noEndCap val="1"/>
                  <c:plus>
                    <c:numRef>
                      <c:extLst>
                        <c:ext uri="{02D57815-91ED-43cb-92C2-25804820EDAC}">
                          <c15:formulaRef>
                            <c15:sqref>Sheet1!$J$22:$S$22</c15:sqref>
                          </c15:formulaRef>
                        </c:ext>
                      </c:extLst>
                      <c:numCache>
                        <c:formatCode>General</c:formatCode>
                        <c:ptCount val="10"/>
                        <c:pt idx="0">
                          <c:v>67.25</c:v>
                        </c:pt>
                        <c:pt idx="1">
                          <c:v>66.375</c:v>
                        </c:pt>
                        <c:pt idx="2">
                          <c:v>88</c:v>
                        </c:pt>
                        <c:pt idx="3">
                          <c:v>53.45</c:v>
                        </c:pt>
                        <c:pt idx="4">
                          <c:v>51.8</c:v>
                        </c:pt>
                        <c:pt idx="5">
                          <c:v>23.25</c:v>
                        </c:pt>
                        <c:pt idx="6">
                          <c:v>51.400000000000006</c:v>
                        </c:pt>
                        <c:pt idx="7">
                          <c:v>21.280000000000015</c:v>
                        </c:pt>
                        <c:pt idx="8">
                          <c:v>44.5</c:v>
                        </c:pt>
                        <c:pt idx="9">
                          <c:v>48.599999999999994</c:v>
                        </c:pt>
                      </c:numCache>
                    </c:numRef>
                  </c:plus>
                  <c:minus>
                    <c:numRef>
                      <c:extLst>
                        <c:ext uri="{02D57815-91ED-43cb-92C2-25804820EDAC}">
                          <c15:formulaRef>
                            <c15:sqref>Sheet1!$J$22:$S$22</c15:sqref>
                          </c15:formulaRef>
                        </c:ext>
                      </c:extLst>
                      <c:numCache>
                        <c:formatCode>General</c:formatCode>
                        <c:ptCount val="10"/>
                        <c:pt idx="0">
                          <c:v>67.25</c:v>
                        </c:pt>
                        <c:pt idx="1">
                          <c:v>66.375</c:v>
                        </c:pt>
                        <c:pt idx="2">
                          <c:v>88</c:v>
                        </c:pt>
                        <c:pt idx="3">
                          <c:v>53.45</c:v>
                        </c:pt>
                        <c:pt idx="4">
                          <c:v>51.8</c:v>
                        </c:pt>
                        <c:pt idx="5">
                          <c:v>23.25</c:v>
                        </c:pt>
                        <c:pt idx="6">
                          <c:v>51.400000000000006</c:v>
                        </c:pt>
                        <c:pt idx="7">
                          <c:v>21.280000000000015</c:v>
                        </c:pt>
                        <c:pt idx="8">
                          <c:v>44.5</c:v>
                        </c:pt>
                        <c:pt idx="9">
                          <c:v>48.599999999999994</c:v>
                        </c:pt>
                      </c:numCache>
                    </c:numRef>
                  </c:minus>
                  <c:spPr>
                    <a:noFill/>
                    <a:ln w="190500" cap="flat" cmpd="sng" algn="ctr">
                      <a:gradFill>
                        <a:gsLst>
                          <a:gs pos="0">
                            <a:srgbClr val="FF0000">
                              <a:alpha val="50000"/>
                            </a:srgbClr>
                          </a:gs>
                          <a:gs pos="50000">
                            <a:srgbClr val="FF0000"/>
                          </a:gs>
                          <a:gs pos="100000">
                            <a:srgbClr val="FF0000">
                              <a:alpha val="50000"/>
                            </a:srgbClr>
                          </a:gs>
                        </a:gsLst>
                        <a:lin ang="5400000" scaled="1"/>
                      </a:gradFill>
                      <a:round/>
                    </a:ln>
                    <a:effectLst/>
                  </c:spPr>
                </c:errBars>
                <c:cat>
                  <c:strRef>
                    <c:extLst>
                      <c:ext uri="{02D57815-91ED-43cb-92C2-25804820EDAC}">
                        <c15:formulaRef>
                          <c15:sqref>Sheet1!$J$2:$S$2</c15:sqref>
                        </c15:formulaRef>
                      </c:ext>
                    </c:extLst>
                    <c:strCache>
                      <c:ptCount val="10"/>
                      <c:pt idx="0">
                        <c:v>316L</c:v>
                      </c:pt>
                      <c:pt idx="1">
                        <c:v>304L</c:v>
                      </c:pt>
                      <c:pt idx="2">
                        <c:v>444</c:v>
                      </c:pt>
                      <c:pt idx="3">
                        <c:v>430</c:v>
                      </c:pt>
                      <c:pt idx="4">
                        <c:v>1010</c:v>
                      </c:pt>
                      <c:pt idx="5">
                        <c:v>A36</c:v>
                      </c:pt>
                      <c:pt idx="6">
                        <c:v>HSLA HR YS550</c:v>
                      </c:pt>
                      <c:pt idx="7">
                        <c:v>DP HR YS400</c:v>
                      </c:pt>
                      <c:pt idx="8">
                        <c:v>DP CR YS600</c:v>
                      </c:pt>
                      <c:pt idx="9">
                        <c:v>IF CR YS260</c:v>
                      </c:pt>
                    </c:strCache>
                  </c:strRef>
                </c:cat>
                <c:val>
                  <c:numRef>
                    <c:extLst>
                      <c:ext uri="{02D57815-91ED-43cb-92C2-25804820EDAC}">
                        <c15:formulaRef>
                          <c15:sqref>Sheet1!$J$17:$S$17</c15:sqref>
                        </c15:formulaRef>
                      </c:ext>
                    </c:extLst>
                    <c:numCache>
                      <c:formatCode>General</c:formatCode>
                      <c:ptCount val="10"/>
                      <c:pt idx="0">
                        <c:v>212.75</c:v>
                      </c:pt>
                      <c:pt idx="1">
                        <c:v>284.625</c:v>
                      </c:pt>
                      <c:pt idx="2">
                        <c:v>168</c:v>
                      </c:pt>
                      <c:pt idx="3">
                        <c:v>126.55000000000001</c:v>
                      </c:pt>
                      <c:pt idx="4">
                        <c:v>141.69999999999999</c:v>
                      </c:pt>
                      <c:pt idx="5">
                        <c:v>103.25</c:v>
                      </c:pt>
                      <c:pt idx="6">
                        <c:v>123.4</c:v>
                      </c:pt>
                      <c:pt idx="7">
                        <c:v>131.48000000000002</c:v>
                      </c:pt>
                      <c:pt idx="8">
                        <c:v>142.5</c:v>
                      </c:pt>
                      <c:pt idx="9">
                        <c:v>162.6</c:v>
                      </c:pt>
                    </c:numCache>
                  </c:numRef>
                </c:val>
                <c:extLst>
                  <c:ext xmlns:c16="http://schemas.microsoft.com/office/drawing/2014/chart" uri="{C3380CC4-5D6E-409C-BE32-E72D297353CC}">
                    <c16:uniqueId val="{00000003-9DEE-4E9B-B925-019EA3C97F9B}"/>
                  </c:ext>
                </c:extLst>
              </c15:ser>
            </c15:filteredBarSeries>
          </c:ext>
        </c:extLst>
      </c:barChart>
      <c:catAx>
        <c:axId val="5974315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BE"/>
          </a:p>
        </c:txPr>
        <c:crossAx val="592386416"/>
        <c:crosses val="autoZero"/>
        <c:auto val="1"/>
        <c:lblAlgn val="ctr"/>
        <c:lblOffset val="100"/>
        <c:noMultiLvlLbl val="0"/>
      </c:catAx>
      <c:valAx>
        <c:axId val="5923864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2"/>
                    </a:solidFill>
                    <a:latin typeface="+mn-lt"/>
                    <a:ea typeface="+mn-ea"/>
                    <a:cs typeface="+mn-cs"/>
                  </a:defRPr>
                </a:pPr>
                <a:r>
                  <a:rPr lang="en-US" dirty="0">
                    <a:solidFill>
                      <a:schemeClr val="tx2"/>
                    </a:solidFill>
                  </a:rPr>
                  <a:t>Price (Euro/kg)</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B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BE"/>
          </a:p>
        </c:txPr>
        <c:crossAx val="597431552"/>
        <c:crosses val="autoZero"/>
        <c:crossBetween val="between"/>
      </c:valAx>
      <c:valAx>
        <c:axId val="561989200"/>
        <c:scaling>
          <c:orientation val="minMax"/>
        </c:scaling>
        <c:delete val="1"/>
        <c:axPos val="r"/>
        <c:numFmt formatCode="General" sourceLinked="1"/>
        <c:majorTickMark val="out"/>
        <c:minorTickMark val="none"/>
        <c:tickLblPos val="nextTo"/>
        <c:crossAx val="597429552"/>
        <c:crosses val="max"/>
        <c:crossBetween val="between"/>
      </c:valAx>
      <c:catAx>
        <c:axId val="597429552"/>
        <c:scaling>
          <c:orientation val="minMax"/>
        </c:scaling>
        <c:delete val="1"/>
        <c:axPos val="b"/>
        <c:numFmt formatCode="General" sourceLinked="1"/>
        <c:majorTickMark val="out"/>
        <c:minorTickMark val="none"/>
        <c:tickLblPos val="nextTo"/>
        <c:crossAx val="561989200"/>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defRPr>
      </a:pPr>
      <a:endParaRPr lang="en-B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2"/>
          <c:order val="0"/>
          <c:tx>
            <c:v>180 kJ/m</c:v>
          </c:tx>
          <c:spPr>
            <a:ln w="19050" cap="rnd">
              <a:solidFill>
                <a:srgbClr val="00B050">
                  <a:alpha val="50000"/>
                </a:srgbClr>
              </a:solidFill>
              <a:round/>
            </a:ln>
            <a:effectLst/>
          </c:spPr>
          <c:marker>
            <c:symbol val="none"/>
          </c:marker>
          <c:xVal>
            <c:numRef>
              <c:f>base!$E$4:$E$303</c:f>
              <c:numCache>
                <c:formatCode>General</c:formatCode>
                <c:ptCount val="300"/>
                <c:pt idx="0">
                  <c:v>0.1</c:v>
                </c:pt>
                <c:pt idx="1">
                  <c:v>0.2</c:v>
                </c:pt>
                <c:pt idx="2">
                  <c:v>0.3</c:v>
                </c:pt>
                <c:pt idx="3">
                  <c:v>0.4</c:v>
                </c:pt>
                <c:pt idx="4">
                  <c:v>0.5</c:v>
                </c:pt>
                <c:pt idx="5">
                  <c:v>0.6</c:v>
                </c:pt>
                <c:pt idx="6">
                  <c:v>0.7</c:v>
                </c:pt>
                <c:pt idx="7">
                  <c:v>0.8</c:v>
                </c:pt>
                <c:pt idx="8">
                  <c:v>0.9</c:v>
                </c:pt>
                <c:pt idx="9">
                  <c:v>1</c:v>
                </c:pt>
                <c:pt idx="10">
                  <c:v>1.1000000000000001</c:v>
                </c:pt>
                <c:pt idx="11">
                  <c:v>1.2</c:v>
                </c:pt>
                <c:pt idx="12">
                  <c:v>1.3</c:v>
                </c:pt>
                <c:pt idx="13">
                  <c:v>1.4</c:v>
                </c:pt>
                <c:pt idx="14">
                  <c:v>1.5</c:v>
                </c:pt>
                <c:pt idx="15">
                  <c:v>1.6</c:v>
                </c:pt>
                <c:pt idx="16">
                  <c:v>1.7</c:v>
                </c:pt>
                <c:pt idx="17">
                  <c:v>1.8</c:v>
                </c:pt>
                <c:pt idx="18">
                  <c:v>1.9</c:v>
                </c:pt>
                <c:pt idx="19">
                  <c:v>2</c:v>
                </c:pt>
                <c:pt idx="20">
                  <c:v>2.1</c:v>
                </c:pt>
                <c:pt idx="21">
                  <c:v>2.2000000000000002</c:v>
                </c:pt>
                <c:pt idx="22">
                  <c:v>2.2999999999999998</c:v>
                </c:pt>
                <c:pt idx="23">
                  <c:v>2.4</c:v>
                </c:pt>
                <c:pt idx="24">
                  <c:v>2.5</c:v>
                </c:pt>
                <c:pt idx="25">
                  <c:v>2.6</c:v>
                </c:pt>
                <c:pt idx="26">
                  <c:v>2.7</c:v>
                </c:pt>
                <c:pt idx="27">
                  <c:v>2.8</c:v>
                </c:pt>
                <c:pt idx="28">
                  <c:v>2.9</c:v>
                </c:pt>
                <c:pt idx="29">
                  <c:v>3</c:v>
                </c:pt>
                <c:pt idx="30">
                  <c:v>3.1</c:v>
                </c:pt>
                <c:pt idx="31">
                  <c:v>3.2</c:v>
                </c:pt>
                <c:pt idx="32">
                  <c:v>3.3</c:v>
                </c:pt>
                <c:pt idx="33">
                  <c:v>3.4</c:v>
                </c:pt>
                <c:pt idx="34">
                  <c:v>3.5</c:v>
                </c:pt>
                <c:pt idx="35">
                  <c:v>3.6</c:v>
                </c:pt>
                <c:pt idx="36">
                  <c:v>3.7</c:v>
                </c:pt>
                <c:pt idx="37">
                  <c:v>3.8</c:v>
                </c:pt>
                <c:pt idx="38">
                  <c:v>3.9</c:v>
                </c:pt>
                <c:pt idx="39">
                  <c:v>4</c:v>
                </c:pt>
                <c:pt idx="40">
                  <c:v>4.0999999999999996</c:v>
                </c:pt>
                <c:pt idx="41">
                  <c:v>4.2</c:v>
                </c:pt>
                <c:pt idx="42">
                  <c:v>4.3</c:v>
                </c:pt>
                <c:pt idx="43">
                  <c:v>4.4000000000000004</c:v>
                </c:pt>
                <c:pt idx="44">
                  <c:v>4.5</c:v>
                </c:pt>
                <c:pt idx="45">
                  <c:v>4.5999999999999996</c:v>
                </c:pt>
                <c:pt idx="46">
                  <c:v>4.7</c:v>
                </c:pt>
                <c:pt idx="47">
                  <c:v>4.8</c:v>
                </c:pt>
                <c:pt idx="48">
                  <c:v>4.9000000000000004</c:v>
                </c:pt>
                <c:pt idx="49">
                  <c:v>5</c:v>
                </c:pt>
                <c:pt idx="50">
                  <c:v>5.0999999999999996</c:v>
                </c:pt>
                <c:pt idx="51">
                  <c:v>5.2</c:v>
                </c:pt>
                <c:pt idx="52">
                  <c:v>5.3</c:v>
                </c:pt>
                <c:pt idx="53">
                  <c:v>5.4</c:v>
                </c:pt>
                <c:pt idx="54">
                  <c:v>5.5</c:v>
                </c:pt>
                <c:pt idx="55">
                  <c:v>5.6</c:v>
                </c:pt>
                <c:pt idx="56">
                  <c:v>5.7</c:v>
                </c:pt>
                <c:pt idx="57">
                  <c:v>5.8</c:v>
                </c:pt>
                <c:pt idx="58">
                  <c:v>5.9</c:v>
                </c:pt>
                <c:pt idx="59">
                  <c:v>6</c:v>
                </c:pt>
                <c:pt idx="60">
                  <c:v>6.1</c:v>
                </c:pt>
                <c:pt idx="61">
                  <c:v>6.2</c:v>
                </c:pt>
                <c:pt idx="62">
                  <c:v>6.3</c:v>
                </c:pt>
                <c:pt idx="63">
                  <c:v>6.4</c:v>
                </c:pt>
                <c:pt idx="64">
                  <c:v>6.5</c:v>
                </c:pt>
                <c:pt idx="65">
                  <c:v>6.6</c:v>
                </c:pt>
                <c:pt idx="66">
                  <c:v>6.7</c:v>
                </c:pt>
                <c:pt idx="67">
                  <c:v>6.8</c:v>
                </c:pt>
                <c:pt idx="68">
                  <c:v>6.9</c:v>
                </c:pt>
                <c:pt idx="69">
                  <c:v>7</c:v>
                </c:pt>
                <c:pt idx="70">
                  <c:v>7.1</c:v>
                </c:pt>
                <c:pt idx="71">
                  <c:v>7.2</c:v>
                </c:pt>
                <c:pt idx="72">
                  <c:v>7.3</c:v>
                </c:pt>
                <c:pt idx="73">
                  <c:v>7.4</c:v>
                </c:pt>
                <c:pt idx="74">
                  <c:v>7.5</c:v>
                </c:pt>
                <c:pt idx="75">
                  <c:v>7.6</c:v>
                </c:pt>
                <c:pt idx="76">
                  <c:v>7.7</c:v>
                </c:pt>
                <c:pt idx="77">
                  <c:v>7.8</c:v>
                </c:pt>
                <c:pt idx="78">
                  <c:v>7.9</c:v>
                </c:pt>
                <c:pt idx="79">
                  <c:v>8</c:v>
                </c:pt>
                <c:pt idx="80">
                  <c:v>8.1</c:v>
                </c:pt>
                <c:pt idx="81">
                  <c:v>8.1999999999999993</c:v>
                </c:pt>
                <c:pt idx="82">
                  <c:v>8.3000000000000007</c:v>
                </c:pt>
                <c:pt idx="83">
                  <c:v>8.4</c:v>
                </c:pt>
                <c:pt idx="84">
                  <c:v>8.5</c:v>
                </c:pt>
                <c:pt idx="85">
                  <c:v>8.6</c:v>
                </c:pt>
                <c:pt idx="86">
                  <c:v>8.6999999999999993</c:v>
                </c:pt>
                <c:pt idx="87">
                  <c:v>8.8000000000000007</c:v>
                </c:pt>
                <c:pt idx="88">
                  <c:v>8.9</c:v>
                </c:pt>
                <c:pt idx="89">
                  <c:v>9</c:v>
                </c:pt>
                <c:pt idx="90">
                  <c:v>9.1</c:v>
                </c:pt>
                <c:pt idx="91">
                  <c:v>9.1999999999999993</c:v>
                </c:pt>
                <c:pt idx="92">
                  <c:v>9.3000000000000007</c:v>
                </c:pt>
                <c:pt idx="93">
                  <c:v>9.4</c:v>
                </c:pt>
                <c:pt idx="94">
                  <c:v>9.5</c:v>
                </c:pt>
                <c:pt idx="95">
                  <c:v>9.6</c:v>
                </c:pt>
                <c:pt idx="96">
                  <c:v>9.6999999999999993</c:v>
                </c:pt>
                <c:pt idx="97">
                  <c:v>9.8000000000000007</c:v>
                </c:pt>
                <c:pt idx="98">
                  <c:v>9.9</c:v>
                </c:pt>
                <c:pt idx="99">
                  <c:v>10</c:v>
                </c:pt>
                <c:pt idx="100">
                  <c:v>10.1</c:v>
                </c:pt>
                <c:pt idx="101">
                  <c:v>10.199999999999999</c:v>
                </c:pt>
                <c:pt idx="102">
                  <c:v>10.3</c:v>
                </c:pt>
                <c:pt idx="103">
                  <c:v>10.4</c:v>
                </c:pt>
                <c:pt idx="104">
                  <c:v>10.5</c:v>
                </c:pt>
                <c:pt idx="105">
                  <c:v>10.6</c:v>
                </c:pt>
                <c:pt idx="106">
                  <c:v>10.7</c:v>
                </c:pt>
                <c:pt idx="107">
                  <c:v>10.8</c:v>
                </c:pt>
                <c:pt idx="108">
                  <c:v>10.9</c:v>
                </c:pt>
                <c:pt idx="109">
                  <c:v>11</c:v>
                </c:pt>
                <c:pt idx="110">
                  <c:v>11.1</c:v>
                </c:pt>
                <c:pt idx="111">
                  <c:v>11.2</c:v>
                </c:pt>
                <c:pt idx="112">
                  <c:v>11.3</c:v>
                </c:pt>
                <c:pt idx="113">
                  <c:v>11.4</c:v>
                </c:pt>
                <c:pt idx="114">
                  <c:v>11.5</c:v>
                </c:pt>
                <c:pt idx="115">
                  <c:v>11.6</c:v>
                </c:pt>
                <c:pt idx="116">
                  <c:v>11.7</c:v>
                </c:pt>
                <c:pt idx="117">
                  <c:v>11.8</c:v>
                </c:pt>
                <c:pt idx="118">
                  <c:v>11.9</c:v>
                </c:pt>
                <c:pt idx="119">
                  <c:v>12</c:v>
                </c:pt>
                <c:pt idx="120">
                  <c:v>12.1</c:v>
                </c:pt>
                <c:pt idx="121">
                  <c:v>12.2</c:v>
                </c:pt>
                <c:pt idx="122">
                  <c:v>12.3</c:v>
                </c:pt>
                <c:pt idx="123">
                  <c:v>12.4</c:v>
                </c:pt>
                <c:pt idx="124">
                  <c:v>12.5</c:v>
                </c:pt>
                <c:pt idx="125">
                  <c:v>12.6</c:v>
                </c:pt>
                <c:pt idx="126">
                  <c:v>12.7</c:v>
                </c:pt>
                <c:pt idx="127">
                  <c:v>12.8</c:v>
                </c:pt>
                <c:pt idx="128">
                  <c:v>12.9</c:v>
                </c:pt>
                <c:pt idx="129">
                  <c:v>13</c:v>
                </c:pt>
                <c:pt idx="130">
                  <c:v>13.1</c:v>
                </c:pt>
                <c:pt idx="131">
                  <c:v>13.2</c:v>
                </c:pt>
                <c:pt idx="132">
                  <c:v>13.3</c:v>
                </c:pt>
                <c:pt idx="133">
                  <c:v>13.4</c:v>
                </c:pt>
                <c:pt idx="134">
                  <c:v>13.5</c:v>
                </c:pt>
                <c:pt idx="135">
                  <c:v>13.6</c:v>
                </c:pt>
                <c:pt idx="136">
                  <c:v>13.7</c:v>
                </c:pt>
                <c:pt idx="137">
                  <c:v>13.8</c:v>
                </c:pt>
                <c:pt idx="138">
                  <c:v>13.9</c:v>
                </c:pt>
                <c:pt idx="139">
                  <c:v>14</c:v>
                </c:pt>
                <c:pt idx="140">
                  <c:v>14.1</c:v>
                </c:pt>
                <c:pt idx="141">
                  <c:v>14.2</c:v>
                </c:pt>
                <c:pt idx="142">
                  <c:v>14.3</c:v>
                </c:pt>
                <c:pt idx="143">
                  <c:v>14.4</c:v>
                </c:pt>
                <c:pt idx="144">
                  <c:v>14.5</c:v>
                </c:pt>
                <c:pt idx="145">
                  <c:v>14.6</c:v>
                </c:pt>
                <c:pt idx="146">
                  <c:v>14.7</c:v>
                </c:pt>
                <c:pt idx="147">
                  <c:v>14.8</c:v>
                </c:pt>
                <c:pt idx="148">
                  <c:v>14.9</c:v>
                </c:pt>
                <c:pt idx="149">
                  <c:v>15</c:v>
                </c:pt>
                <c:pt idx="150">
                  <c:v>15.1</c:v>
                </c:pt>
                <c:pt idx="151">
                  <c:v>15.2</c:v>
                </c:pt>
                <c:pt idx="152">
                  <c:v>15.3</c:v>
                </c:pt>
                <c:pt idx="153">
                  <c:v>15.4</c:v>
                </c:pt>
                <c:pt idx="154">
                  <c:v>15.5</c:v>
                </c:pt>
                <c:pt idx="155">
                  <c:v>15.6</c:v>
                </c:pt>
                <c:pt idx="156">
                  <c:v>15.7</c:v>
                </c:pt>
                <c:pt idx="157">
                  <c:v>15.8</c:v>
                </c:pt>
                <c:pt idx="158">
                  <c:v>15.9</c:v>
                </c:pt>
                <c:pt idx="159">
                  <c:v>16</c:v>
                </c:pt>
                <c:pt idx="160">
                  <c:v>16.100000000000001</c:v>
                </c:pt>
                <c:pt idx="161">
                  <c:v>16.2</c:v>
                </c:pt>
                <c:pt idx="162">
                  <c:v>16.3</c:v>
                </c:pt>
                <c:pt idx="163">
                  <c:v>16.399999999999999</c:v>
                </c:pt>
                <c:pt idx="164">
                  <c:v>16.5</c:v>
                </c:pt>
                <c:pt idx="165">
                  <c:v>16.600000000000001</c:v>
                </c:pt>
                <c:pt idx="166">
                  <c:v>16.7</c:v>
                </c:pt>
                <c:pt idx="167">
                  <c:v>16.8</c:v>
                </c:pt>
                <c:pt idx="168">
                  <c:v>16.899999999999999</c:v>
                </c:pt>
                <c:pt idx="169">
                  <c:v>17</c:v>
                </c:pt>
                <c:pt idx="170">
                  <c:v>17.100000000000001</c:v>
                </c:pt>
                <c:pt idx="171">
                  <c:v>17.2</c:v>
                </c:pt>
                <c:pt idx="172">
                  <c:v>17.3</c:v>
                </c:pt>
                <c:pt idx="173">
                  <c:v>17.399999999999999</c:v>
                </c:pt>
                <c:pt idx="174">
                  <c:v>17.5</c:v>
                </c:pt>
                <c:pt idx="175">
                  <c:v>17.600000000000001</c:v>
                </c:pt>
                <c:pt idx="176">
                  <c:v>17.7</c:v>
                </c:pt>
                <c:pt idx="177">
                  <c:v>17.8</c:v>
                </c:pt>
                <c:pt idx="178">
                  <c:v>17.899999999999999</c:v>
                </c:pt>
                <c:pt idx="179">
                  <c:v>18</c:v>
                </c:pt>
                <c:pt idx="180">
                  <c:v>18.100000000000001</c:v>
                </c:pt>
                <c:pt idx="181">
                  <c:v>18.2</c:v>
                </c:pt>
                <c:pt idx="182">
                  <c:v>18.3</c:v>
                </c:pt>
                <c:pt idx="183">
                  <c:v>18.399999999999999</c:v>
                </c:pt>
                <c:pt idx="184">
                  <c:v>18.5</c:v>
                </c:pt>
                <c:pt idx="185">
                  <c:v>18.600000000000001</c:v>
                </c:pt>
                <c:pt idx="186">
                  <c:v>18.7</c:v>
                </c:pt>
                <c:pt idx="187">
                  <c:v>18.8</c:v>
                </c:pt>
                <c:pt idx="188">
                  <c:v>18.899999999999999</c:v>
                </c:pt>
                <c:pt idx="189">
                  <c:v>19</c:v>
                </c:pt>
                <c:pt idx="190">
                  <c:v>19.100000000000001</c:v>
                </c:pt>
                <c:pt idx="191">
                  <c:v>19.2</c:v>
                </c:pt>
                <c:pt idx="192">
                  <c:v>19.3</c:v>
                </c:pt>
                <c:pt idx="193">
                  <c:v>19.399999999999999</c:v>
                </c:pt>
                <c:pt idx="194">
                  <c:v>19.5</c:v>
                </c:pt>
                <c:pt idx="195">
                  <c:v>19.600000000000001</c:v>
                </c:pt>
                <c:pt idx="196">
                  <c:v>19.7</c:v>
                </c:pt>
                <c:pt idx="197">
                  <c:v>19.8</c:v>
                </c:pt>
                <c:pt idx="198">
                  <c:v>19.899999999999999</c:v>
                </c:pt>
                <c:pt idx="199">
                  <c:v>20</c:v>
                </c:pt>
                <c:pt idx="200">
                  <c:v>20.100000000000001</c:v>
                </c:pt>
                <c:pt idx="201">
                  <c:v>20.2</c:v>
                </c:pt>
                <c:pt idx="202">
                  <c:v>20.3</c:v>
                </c:pt>
                <c:pt idx="203">
                  <c:v>20.399999999999999</c:v>
                </c:pt>
                <c:pt idx="204">
                  <c:v>20.5</c:v>
                </c:pt>
                <c:pt idx="205">
                  <c:v>20.6</c:v>
                </c:pt>
                <c:pt idx="206">
                  <c:v>20.7</c:v>
                </c:pt>
                <c:pt idx="207">
                  <c:v>20.8</c:v>
                </c:pt>
                <c:pt idx="208">
                  <c:v>20.9</c:v>
                </c:pt>
                <c:pt idx="209">
                  <c:v>21</c:v>
                </c:pt>
                <c:pt idx="210">
                  <c:v>21.1</c:v>
                </c:pt>
                <c:pt idx="211">
                  <c:v>21.2</c:v>
                </c:pt>
                <c:pt idx="212">
                  <c:v>21.3</c:v>
                </c:pt>
                <c:pt idx="213">
                  <c:v>21.4</c:v>
                </c:pt>
                <c:pt idx="214">
                  <c:v>21.5</c:v>
                </c:pt>
                <c:pt idx="215">
                  <c:v>21.6</c:v>
                </c:pt>
                <c:pt idx="216">
                  <c:v>21.7</c:v>
                </c:pt>
                <c:pt idx="217">
                  <c:v>21.8</c:v>
                </c:pt>
                <c:pt idx="218">
                  <c:v>21.9</c:v>
                </c:pt>
                <c:pt idx="219">
                  <c:v>22</c:v>
                </c:pt>
                <c:pt idx="220">
                  <c:v>22.1</c:v>
                </c:pt>
                <c:pt idx="221">
                  <c:v>22.2</c:v>
                </c:pt>
                <c:pt idx="222">
                  <c:v>22.3</c:v>
                </c:pt>
                <c:pt idx="223">
                  <c:v>22.4</c:v>
                </c:pt>
                <c:pt idx="224">
                  <c:v>22.5</c:v>
                </c:pt>
                <c:pt idx="225">
                  <c:v>22.6</c:v>
                </c:pt>
                <c:pt idx="226">
                  <c:v>22.7</c:v>
                </c:pt>
                <c:pt idx="227">
                  <c:v>22.8</c:v>
                </c:pt>
                <c:pt idx="228">
                  <c:v>22.9</c:v>
                </c:pt>
                <c:pt idx="229">
                  <c:v>23</c:v>
                </c:pt>
                <c:pt idx="230">
                  <c:v>23.1</c:v>
                </c:pt>
                <c:pt idx="231">
                  <c:v>23.2</c:v>
                </c:pt>
                <c:pt idx="232">
                  <c:v>23.3</c:v>
                </c:pt>
                <c:pt idx="233">
                  <c:v>23.4</c:v>
                </c:pt>
                <c:pt idx="234">
                  <c:v>23.5</c:v>
                </c:pt>
                <c:pt idx="235">
                  <c:v>23.599999999999898</c:v>
                </c:pt>
                <c:pt idx="236">
                  <c:v>23.6999999999999</c:v>
                </c:pt>
                <c:pt idx="237">
                  <c:v>23.799999999999901</c:v>
                </c:pt>
                <c:pt idx="238">
                  <c:v>23.899999999999899</c:v>
                </c:pt>
                <c:pt idx="239">
                  <c:v>23.999999999999901</c:v>
                </c:pt>
                <c:pt idx="240">
                  <c:v>24.099999999999898</c:v>
                </c:pt>
                <c:pt idx="241">
                  <c:v>24.1999999999999</c:v>
                </c:pt>
                <c:pt idx="242">
                  <c:v>24.299999999999901</c:v>
                </c:pt>
                <c:pt idx="243">
                  <c:v>24.399999999999899</c:v>
                </c:pt>
                <c:pt idx="244">
                  <c:v>24.499999999999901</c:v>
                </c:pt>
                <c:pt idx="245">
                  <c:v>24.599999999999898</c:v>
                </c:pt>
                <c:pt idx="246">
                  <c:v>24.6999999999999</c:v>
                </c:pt>
                <c:pt idx="247">
                  <c:v>24.799999999999901</c:v>
                </c:pt>
                <c:pt idx="248">
                  <c:v>24.899999999999899</c:v>
                </c:pt>
                <c:pt idx="249">
                  <c:v>24.999999999999901</c:v>
                </c:pt>
                <c:pt idx="250">
                  <c:v>25.099999999999898</c:v>
                </c:pt>
                <c:pt idx="251">
                  <c:v>25.1999999999999</c:v>
                </c:pt>
                <c:pt idx="252">
                  <c:v>25.299999999999901</c:v>
                </c:pt>
                <c:pt idx="253">
                  <c:v>25.399999999999899</c:v>
                </c:pt>
                <c:pt idx="254">
                  <c:v>25.499999999999901</c:v>
                </c:pt>
                <c:pt idx="255">
                  <c:v>25.599999999999898</c:v>
                </c:pt>
                <c:pt idx="256">
                  <c:v>25.6999999999999</c:v>
                </c:pt>
                <c:pt idx="257">
                  <c:v>25.799999999999901</c:v>
                </c:pt>
                <c:pt idx="258">
                  <c:v>25.899999999999899</c:v>
                </c:pt>
                <c:pt idx="259">
                  <c:v>25.999999999999901</c:v>
                </c:pt>
                <c:pt idx="260">
                  <c:v>26.099999999999898</c:v>
                </c:pt>
                <c:pt idx="261">
                  <c:v>26.1999999999999</c:v>
                </c:pt>
                <c:pt idx="262">
                  <c:v>26.299999999999901</c:v>
                </c:pt>
                <c:pt idx="263">
                  <c:v>26.399999999999899</c:v>
                </c:pt>
                <c:pt idx="264">
                  <c:v>26.499999999999901</c:v>
                </c:pt>
                <c:pt idx="265">
                  <c:v>26.599999999999898</c:v>
                </c:pt>
                <c:pt idx="266">
                  <c:v>26.6999999999999</c:v>
                </c:pt>
                <c:pt idx="267">
                  <c:v>26.799999999999901</c:v>
                </c:pt>
                <c:pt idx="268">
                  <c:v>26.899999999999899</c:v>
                </c:pt>
                <c:pt idx="269">
                  <c:v>26.999999999999901</c:v>
                </c:pt>
                <c:pt idx="270">
                  <c:v>27.099999999999898</c:v>
                </c:pt>
                <c:pt idx="271">
                  <c:v>27.1999999999999</c:v>
                </c:pt>
                <c:pt idx="272">
                  <c:v>27.299999999999901</c:v>
                </c:pt>
                <c:pt idx="273">
                  <c:v>27.399999999999899</c:v>
                </c:pt>
                <c:pt idx="274">
                  <c:v>27.499999999999901</c:v>
                </c:pt>
                <c:pt idx="275">
                  <c:v>27.599999999999898</c:v>
                </c:pt>
                <c:pt idx="276">
                  <c:v>27.6999999999999</c:v>
                </c:pt>
                <c:pt idx="277">
                  <c:v>27.799999999999901</c:v>
                </c:pt>
                <c:pt idx="278">
                  <c:v>27.899999999999899</c:v>
                </c:pt>
                <c:pt idx="279">
                  <c:v>27.999999999999901</c:v>
                </c:pt>
                <c:pt idx="280">
                  <c:v>28.099999999999898</c:v>
                </c:pt>
                <c:pt idx="281">
                  <c:v>28.1999999999999</c:v>
                </c:pt>
                <c:pt idx="282">
                  <c:v>28.299999999999901</c:v>
                </c:pt>
                <c:pt idx="283">
                  <c:v>28.399999999999899</c:v>
                </c:pt>
                <c:pt idx="284">
                  <c:v>28.499999999999901</c:v>
                </c:pt>
                <c:pt idx="285">
                  <c:v>28.599999999999898</c:v>
                </c:pt>
                <c:pt idx="286">
                  <c:v>28.6999999999999</c:v>
                </c:pt>
                <c:pt idx="287">
                  <c:v>28.799999999999901</c:v>
                </c:pt>
                <c:pt idx="288">
                  <c:v>28.899999999999899</c:v>
                </c:pt>
                <c:pt idx="289">
                  <c:v>28.999999999999901</c:v>
                </c:pt>
                <c:pt idx="290">
                  <c:v>29.099999999999898</c:v>
                </c:pt>
                <c:pt idx="291">
                  <c:v>29.1999999999999</c:v>
                </c:pt>
                <c:pt idx="292">
                  <c:v>29.299999999999901</c:v>
                </c:pt>
                <c:pt idx="293">
                  <c:v>29.399999999999899</c:v>
                </c:pt>
                <c:pt idx="294">
                  <c:v>29.499999999999901</c:v>
                </c:pt>
                <c:pt idx="295">
                  <c:v>29.599999999999898</c:v>
                </c:pt>
                <c:pt idx="296">
                  <c:v>29.6999999999999</c:v>
                </c:pt>
                <c:pt idx="297">
                  <c:v>29.799999999999901</c:v>
                </c:pt>
                <c:pt idx="298">
                  <c:v>29.899999999999899</c:v>
                </c:pt>
                <c:pt idx="299">
                  <c:v>29.999999999999901</c:v>
                </c:pt>
              </c:numCache>
            </c:numRef>
          </c:xVal>
          <c:yVal>
            <c:numRef>
              <c:f>base!$F$4:$F$303</c:f>
              <c:numCache>
                <c:formatCode>General</c:formatCode>
                <c:ptCount val="300"/>
                <c:pt idx="0">
                  <c:v>20.053113510325669</c:v>
                </c:pt>
                <c:pt idx="1">
                  <c:v>37.628830787129388</c:v>
                </c:pt>
                <c:pt idx="2">
                  <c:v>131.59082764277605</c:v>
                </c:pt>
                <c:pt idx="3">
                  <c:v>288.58949875392403</c:v>
                </c:pt>
                <c:pt idx="4">
                  <c:v>462.95094477861164</c:v>
                </c:pt>
                <c:pt idx="5">
                  <c:v>627.27090666410606</c:v>
                </c:pt>
                <c:pt idx="6">
                  <c:v>770.94804790155069</c:v>
                </c:pt>
                <c:pt idx="7">
                  <c:v>891.95048336757941</c:v>
                </c:pt>
                <c:pt idx="8">
                  <c:v>991.80290442758928</c:v>
                </c:pt>
                <c:pt idx="9">
                  <c:v>1073.2013034015827</c:v>
                </c:pt>
                <c:pt idx="10">
                  <c:v>1138.9907164465301</c:v>
                </c:pt>
                <c:pt idx="11">
                  <c:v>1191.7724001590659</c:v>
                </c:pt>
                <c:pt idx="12">
                  <c:v>1233.7862508313169</c:v>
                </c:pt>
                <c:pt idx="13">
                  <c:v>1266.9069405383439</c:v>
                </c:pt>
                <c:pt idx="14">
                  <c:v>1292.6820980954462</c:v>
                </c:pt>
                <c:pt idx="15">
                  <c:v>1312.3816624388692</c:v>
                </c:pt>
                <c:pt idx="16">
                  <c:v>1327.0458468736817</c:v>
                </c:pt>
                <c:pt idx="17">
                  <c:v>1337.5272554228632</c:v>
                </c:pt>
                <c:pt idx="18">
                  <c:v>1344.526171260809</c:v>
                </c:pt>
                <c:pt idx="19">
                  <c:v>1348.6194309748278</c:v>
                </c:pt>
                <c:pt idx="20">
                  <c:v>1350.2837662313386</c:v>
                </c:pt>
                <c:pt idx="21">
                  <c:v>1349.9145662206324</c:v>
                </c:pt>
                <c:pt idx="22">
                  <c:v>1347.8409307989057</c:v>
                </c:pt>
                <c:pt idx="23">
                  <c:v>1344.3377527458188</c:v>
                </c:pt>
                <c:pt idx="24">
                  <c:v>1339.6354335146027</c:v>
                </c:pt>
                <c:pt idx="25">
                  <c:v>1333.9277175581965</c:v>
                </c:pt>
                <c:pt idx="26">
                  <c:v>1327.3780304995971</c:v>
                </c:pt>
                <c:pt idx="27">
                  <c:v>1320.1246255467179</c:v>
                </c:pt>
                <c:pt idx="28">
                  <c:v>1312.2847781879982</c:v>
                </c:pt>
                <c:pt idx="29">
                  <c:v>1303.9582184730994</c:v>
                </c:pt>
                <c:pt idx="30">
                  <c:v>1295.2299503933198</c:v>
                </c:pt>
                <c:pt idx="31">
                  <c:v>1286.1725767292839</c:v>
                </c:pt>
                <c:pt idx="32">
                  <c:v>1276.8482233513355</c:v>
                </c:pt>
                <c:pt idx="33">
                  <c:v>1267.310137846622</c:v>
                </c:pt>
                <c:pt idx="34">
                  <c:v>1257.6040223339799</c:v>
                </c:pt>
                <c:pt idx="35">
                  <c:v>1247.7691485018922</c:v>
                </c:pt>
                <c:pt idx="36">
                  <c:v>1237.8392935600075</c:v>
                </c:pt>
                <c:pt idx="37">
                  <c:v>1227.8435283853385</c:v>
                </c:pt>
                <c:pt idx="38">
                  <c:v>1217.8068832485544</c:v>
                </c:pt>
                <c:pt idx="39">
                  <c:v>1207.7509117974494</c:v>
                </c:pt>
                <c:pt idx="40">
                  <c:v>1197.6941702007512</c:v>
                </c:pt>
                <c:pt idx="41">
                  <c:v>1187.6526253194145</c:v>
                </c:pt>
                <c:pt idx="42">
                  <c:v>1177.6400033212544</c:v>
                </c:pt>
                <c:pt idx="43">
                  <c:v>1167.6680881684799</c:v>
                </c:pt>
                <c:pt idx="44">
                  <c:v>1157.7469777925357</c:v>
                </c:pt>
                <c:pt idx="45">
                  <c:v>1147.8853044527609</c:v>
                </c:pt>
                <c:pt idx="46">
                  <c:v>1138.0904246963746</c:v>
                </c:pt>
                <c:pt idx="47">
                  <c:v>1128.3685834510156</c:v>
                </c:pt>
                <c:pt idx="48">
                  <c:v>1118.725056050735</c:v>
                </c:pt>
                <c:pt idx="49">
                  <c:v>1109.1642713926401</c:v>
                </c:pt>
                <c:pt idx="50">
                  <c:v>1099.6899189208591</c:v>
                </c:pt>
                <c:pt idx="51">
                  <c:v>1090.3050417182847</c:v>
                </c:pt>
                <c:pt idx="52">
                  <c:v>1081.0121176394678</c:v>
                </c:pt>
                <c:pt idx="53">
                  <c:v>1071.8131301277774</c:v>
                </c:pt>
                <c:pt idx="54">
                  <c:v>1062.7096301165873</c:v>
                </c:pt>
                <c:pt idx="55">
                  <c:v>1053.7027902096513</c:v>
                </c:pt>
                <c:pt idx="56">
                  <c:v>1044.7934521633956</c:v>
                </c:pt>
                <c:pt idx="57">
                  <c:v>1035.9821685481884</c:v>
                </c:pt>
                <c:pt idx="58">
                  <c:v>1027.2692393422712</c:v>
                </c:pt>
                <c:pt idx="59">
                  <c:v>1018.6547441072979</c:v>
                </c:pt>
                <c:pt idx="60">
                  <c:v>1010.1385703053631</c:v>
                </c:pt>
                <c:pt idx="61">
                  <c:v>1001.7204382414233</c:v>
                </c:pt>
                <c:pt idx="62">
                  <c:v>993.39992305012106</c:v>
                </c:pt>
                <c:pt idx="63">
                  <c:v>985.17647409047152</c:v>
                </c:pt>
                <c:pt idx="64">
                  <c:v>977.04943206420023</c:v>
                </c:pt>
                <c:pt idx="65">
                  <c:v>969.01804413256457</c:v>
                </c:pt>
                <c:pt idx="66">
                  <c:v>961.08147727121354</c:v>
                </c:pt>
                <c:pt idx="67">
                  <c:v>953.23883007222446</c:v>
                </c:pt>
                <c:pt idx="68">
                  <c:v>945.48914317614333</c:v>
                </c:pt>
                <c:pt idx="69">
                  <c:v>937.83140849411416</c:v>
                </c:pt>
                <c:pt idx="70">
                  <c:v>930.26457736043517</c:v>
                </c:pt>
                <c:pt idx="71">
                  <c:v>922.787567738745</c:v>
                </c:pt>
                <c:pt idx="72">
                  <c:v>915.3992705901353</c:v>
                </c:pt>
                <c:pt idx="73">
                  <c:v>908.09855549849749</c:v>
                </c:pt>
                <c:pt idx="74">
                  <c:v>900.88427563708569</c:v>
                </c:pt>
                <c:pt idx="75">
                  <c:v>893.75527215037278</c:v>
                </c:pt>
                <c:pt idx="76">
                  <c:v>886.7103780166276</c:v>
                </c:pt>
                <c:pt idx="77">
                  <c:v>879.74842144904517</c:v>
                </c:pt>
                <c:pt idx="78">
                  <c:v>872.86822888661357</c:v>
                </c:pt>
                <c:pt idx="79">
                  <c:v>866.06862762005596</c:v>
                </c:pt>
                <c:pt idx="80">
                  <c:v>859.34844809304479</c:v>
                </c:pt>
                <c:pt idx="81">
                  <c:v>852.70652591436294</c:v>
                </c:pt>
                <c:pt idx="82">
                  <c:v>846.14170361269612</c:v>
                </c:pt>
                <c:pt idx="83">
                  <c:v>839.65283216222406</c:v>
                </c:pt>
                <c:pt idx="84">
                  <c:v>833.23877230406754</c:v>
                </c:pt>
                <c:pt idx="85">
                  <c:v>826.89839568589616</c:v>
                </c:pt>
                <c:pt idx="86">
                  <c:v>820.63058583957888</c:v>
                </c:pt>
                <c:pt idx="87">
                  <c:v>814.4342390145855</c:v>
                </c:pt>
                <c:pt idx="88">
                  <c:v>808.30826488295361</c:v>
                </c:pt>
                <c:pt idx="89">
                  <c:v>802.25158712992322</c:v>
                </c:pt>
                <c:pt idx="90">
                  <c:v>796.263143942841</c:v>
                </c:pt>
                <c:pt idx="91">
                  <c:v>790.34188840958905</c:v>
                </c:pt>
                <c:pt idx="92">
                  <c:v>784.48678883660693</c:v>
                </c:pt>
                <c:pt idx="93">
                  <c:v>778.69682899550037</c:v>
                </c:pt>
                <c:pt idx="94">
                  <c:v>772.9710083062912</c:v>
                </c:pt>
                <c:pt idx="95">
                  <c:v>767.30834196451804</c:v>
                </c:pt>
                <c:pt idx="96">
                  <c:v>761.70786101863303</c:v>
                </c:pt>
                <c:pt idx="97">
                  <c:v>756.16861240347055</c:v>
                </c:pt>
                <c:pt idx="98">
                  <c:v>750.68965893496954</c:v>
                </c:pt>
                <c:pt idx="99">
                  <c:v>745.27007927076932</c:v>
                </c:pt>
                <c:pt idx="100">
                  <c:v>739.9089678408435</c:v>
                </c:pt>
                <c:pt idx="101">
                  <c:v>734.60543475188103</c:v>
                </c:pt>
                <c:pt idx="102">
                  <c:v>729.35860566874885</c:v>
                </c:pt>
                <c:pt idx="103">
                  <c:v>724.16762167602019</c:v>
                </c:pt>
                <c:pt idx="104">
                  <c:v>719.03163912223965</c:v>
                </c:pt>
                <c:pt idx="105">
                  <c:v>713.94982944931792</c:v>
                </c:pt>
                <c:pt idx="106">
                  <c:v>708.92137900919704</c:v>
                </c:pt>
                <c:pt idx="107">
                  <c:v>703.94548886970415</c:v>
                </c:pt>
                <c:pt idx="108">
                  <c:v>699.0213746113061</c:v>
                </c:pt>
                <c:pt idx="109">
                  <c:v>694.14826611629678</c:v>
                </c:pt>
                <c:pt idx="110">
                  <c:v>689.32540735178532</c:v>
                </c:pt>
                <c:pt idx="111">
                  <c:v>684.55205614770762</c:v>
                </c:pt>
                <c:pt idx="112">
                  <c:v>679.82748397094849</c:v>
                </c:pt>
                <c:pt idx="113">
                  <c:v>675.15097569654461</c:v>
                </c:pt>
                <c:pt idx="114">
                  <c:v>670.5218293768321</c:v>
                </c:pt>
                <c:pt idx="115">
                  <c:v>665.93935600930297</c:v>
                </c:pt>
                <c:pt idx="116">
                  <c:v>661.40287930385421</c:v>
                </c:pt>
                <c:pt idx="117">
                  <c:v>656.9117354500255</c:v>
                </c:pt>
                <c:pt idx="118">
                  <c:v>652.4652728847642</c:v>
                </c:pt>
                <c:pt idx="119">
                  <c:v>648.06285206117843</c:v>
                </c:pt>
                <c:pt idx="120">
                  <c:v>643.70384521869676</c:v>
                </c:pt>
                <c:pt idx="121">
                  <c:v>639.3876361549909</c:v>
                </c:pt>
                <c:pt idx="122">
                  <c:v>635.11361999997609</c:v>
                </c:pt>
                <c:pt idx="123">
                  <c:v>630.8812029921661</c:v>
                </c:pt>
                <c:pt idx="124">
                  <c:v>626.68980225761254</c:v>
                </c:pt>
                <c:pt idx="125">
                  <c:v>622.5388455916376</c:v>
                </c:pt>
                <c:pt idx="126">
                  <c:v>618.42777124352995</c:v>
                </c:pt>
                <c:pt idx="127">
                  <c:v>614.35602770434809</c:v>
                </c:pt>
                <c:pt idx="128">
                  <c:v>610.32307349795633</c:v>
                </c:pt>
                <c:pt idx="129">
                  <c:v>606.3283769753923</c:v>
                </c:pt>
                <c:pt idx="130">
                  <c:v>602.37141611264417</c:v>
                </c:pt>
                <c:pt idx="131">
                  <c:v>598.45167831190668</c:v>
                </c:pt>
                <c:pt idx="132">
                  <c:v>594.56866020635698</c:v>
                </c:pt>
                <c:pt idx="133">
                  <c:v>590.72186746849218</c:v>
                </c:pt>
                <c:pt idx="134">
                  <c:v>586.91081462204284</c:v>
                </c:pt>
                <c:pt idx="135">
                  <c:v>583.13502485748097</c:v>
                </c:pt>
                <c:pt idx="136">
                  <c:v>579.39402985111701</c:v>
                </c:pt>
                <c:pt idx="137">
                  <c:v>575.68736958778516</c:v>
                </c:pt>
                <c:pt idx="138">
                  <c:v>572.0145921870959</c:v>
                </c:pt>
                <c:pt idx="139">
                  <c:v>568.37525373323945</c:v>
                </c:pt>
                <c:pt idx="140">
                  <c:v>564.76891810831023</c:v>
                </c:pt>
                <c:pt idx="141">
                  <c:v>561.19515682911958</c:v>
                </c:pt>
                <c:pt idx="142">
                  <c:v>557.65354888746197</c:v>
                </c:pt>
                <c:pt idx="143">
                  <c:v>554.14368059379194</c:v>
                </c:pt>
                <c:pt idx="144">
                  <c:v>550.66514542426762</c:v>
                </c:pt>
                <c:pt idx="145">
                  <c:v>547.21754387111639</c:v>
                </c:pt>
                <c:pt idx="146">
                  <c:v>543.80048329626914</c:v>
                </c:pt>
                <c:pt idx="147">
                  <c:v>540.413577788216</c:v>
                </c:pt>
                <c:pt idx="148">
                  <c:v>537.05644802202858</c:v>
                </c:pt>
                <c:pt idx="149">
                  <c:v>533.72872112249229</c:v>
                </c:pt>
                <c:pt idx="150">
                  <c:v>530.43003053029815</c:v>
                </c:pt>
                <c:pt idx="151">
                  <c:v>527.1600158712331</c:v>
                </c:pt>
                <c:pt idx="152">
                  <c:v>523.9183228283141</c:v>
                </c:pt>
                <c:pt idx="153">
                  <c:v>520.70460301681032</c:v>
                </c:pt>
                <c:pt idx="154">
                  <c:v>517.51851386209137</c:v>
                </c:pt>
                <c:pt idx="155">
                  <c:v>514.35971848024917</c:v>
                </c:pt>
                <c:pt idx="156">
                  <c:v>511.22788556143337</c:v>
                </c:pt>
                <c:pt idx="157">
                  <c:v>508.12268925584334</c:v>
                </c:pt>
                <c:pt idx="158">
                  <c:v>505.04380906232029</c:v>
                </c:pt>
                <c:pt idx="159">
                  <c:v>501.99092971948301</c:v>
                </c:pt>
                <c:pt idx="160">
                  <c:v>498.96374109935243</c:v>
                </c:pt>
                <c:pt idx="161">
                  <c:v>495.96193810340753</c:v>
                </c:pt>
                <c:pt idx="162">
                  <c:v>492.98522056101922</c:v>
                </c:pt>
                <c:pt idx="163">
                  <c:v>490.03329313021027</c:v>
                </c:pt>
                <c:pt idx="164">
                  <c:v>487.10586520068341</c:v>
                </c:pt>
                <c:pt idx="165">
                  <c:v>484.20265079907074</c:v>
                </c:pt>
                <c:pt idx="166">
                  <c:v>481.32336849634805</c:v>
                </c:pt>
                <c:pt idx="167">
                  <c:v>478.46774131736743</c:v>
                </c:pt>
                <c:pt idx="168">
                  <c:v>475.63549665245614</c:v>
                </c:pt>
                <c:pt idx="169">
                  <c:v>472.82636617103367</c:v>
                </c:pt>
                <c:pt idx="170">
                  <c:v>470.04008573719869</c:v>
                </c:pt>
                <c:pt idx="171">
                  <c:v>467.2763953272397</c:v>
                </c:pt>
                <c:pt idx="172">
                  <c:v>464.53503894902235</c:v>
                </c:pt>
                <c:pt idx="173">
                  <c:v>461.8157645632096</c:v>
                </c:pt>
                <c:pt idx="174">
                  <c:v>459.1183240062694</c:v>
                </c:pt>
                <c:pt idx="175">
                  <c:v>456.44247291522788</c:v>
                </c:pt>
                <c:pt idx="176">
                  <c:v>453.78797065412385</c:v>
                </c:pt>
                <c:pt idx="177">
                  <c:v>451.15458024212631</c:v>
                </c:pt>
                <c:pt idx="178">
                  <c:v>448.54206828327148</c:v>
                </c:pt>
                <c:pt idx="179">
                  <c:v>445.95020489778233</c:v>
                </c:pt>
                <c:pt idx="180">
                  <c:v>443.3787636549302</c:v>
                </c:pt>
                <c:pt idx="181">
                  <c:v>440.82752150740282</c:v>
                </c:pt>
                <c:pt idx="182">
                  <c:v>438.29625872713859</c:v>
                </c:pt>
                <c:pt idx="183">
                  <c:v>435.78475884259723</c:v>
                </c:pt>
                <c:pt idx="184">
                  <c:v>433.29280857742356</c:v>
                </c:pt>
                <c:pt idx="185">
                  <c:v>430.82019779047801</c:v>
                </c:pt>
                <c:pt idx="186">
                  <c:v>428.36671941719635</c:v>
                </c:pt>
                <c:pt idx="187">
                  <c:v>425.93216941224534</c:v>
                </c:pt>
                <c:pt idx="188">
                  <c:v>423.51634669344662</c:v>
                </c:pt>
                <c:pt idx="189">
                  <c:v>421.11905308693287</c:v>
                </c:pt>
                <c:pt idx="190">
                  <c:v>418.74009327351126</c:v>
                </c:pt>
                <c:pt idx="191">
                  <c:v>416.37927473619919</c:v>
                </c:pt>
                <c:pt idx="192">
                  <c:v>414.03640770890905</c:v>
                </c:pt>
                <c:pt idx="193">
                  <c:v>411.71130512624978</c:v>
                </c:pt>
                <c:pt idx="194">
                  <c:v>409.4037825744204</c:v>
                </c:pt>
                <c:pt idx="195">
                  <c:v>407.11365824316835</c:v>
                </c:pt>
                <c:pt idx="196">
                  <c:v>404.84075287878596</c:v>
                </c:pt>
                <c:pt idx="197">
                  <c:v>402.58488973812121</c:v>
                </c:pt>
                <c:pt idx="198">
                  <c:v>400.34589454357672</c:v>
                </c:pt>
                <c:pt idx="199">
                  <c:v>398.12359543907462</c:v>
                </c:pt>
                <c:pt idx="200">
                  <c:v>395.91782294696196</c:v>
                </c:pt>
                <c:pt idx="201">
                  <c:v>393.72840992583605</c:v>
                </c:pt>
                <c:pt idx="202">
                  <c:v>391.55519152926564</c:v>
                </c:pt>
                <c:pt idx="203">
                  <c:v>389.39800516538804</c:v>
                </c:pt>
                <c:pt idx="204">
                  <c:v>387.25669045735947</c:v>
                </c:pt>
                <c:pt idx="205">
                  <c:v>385.13108920463981</c:v>
                </c:pt>
                <c:pt idx="206">
                  <c:v>383.02104534509061</c:v>
                </c:pt>
                <c:pt idx="207">
                  <c:v>380.92640491786676</c:v>
                </c:pt>
                <c:pt idx="208">
                  <c:v>378.84701602708481</c:v>
                </c:pt>
                <c:pt idx="209">
                  <c:v>376.78272880624587</c:v>
                </c:pt>
                <c:pt idx="210">
                  <c:v>374.73339538339957</c:v>
                </c:pt>
                <c:pt idx="211">
                  <c:v>372.69886984702782</c:v>
                </c:pt>
                <c:pt idx="212">
                  <c:v>370.67900821263254</c:v>
                </c:pt>
                <c:pt idx="213">
                  <c:v>368.67366839001284</c:v>
                </c:pt>
                <c:pt idx="214">
                  <c:v>366.68271015121019</c:v>
                </c:pt>
                <c:pt idx="215">
                  <c:v>364.70599509911318</c:v>
                </c:pt>
                <c:pt idx="216">
                  <c:v>362.74338663669874</c:v>
                </c:pt>
                <c:pt idx="217">
                  <c:v>360.79474993690121</c:v>
                </c:pt>
                <c:pt idx="218">
                  <c:v>358.85995191309007</c:v>
                </c:pt>
                <c:pt idx="219">
                  <c:v>356.93886119014559</c:v>
                </c:pt>
                <c:pt idx="220">
                  <c:v>355.03134807611582</c:v>
                </c:pt>
                <c:pt idx="221">
                  <c:v>353.13728453444281</c:v>
                </c:pt>
                <c:pt idx="222">
                  <c:v>351.25654415674518</c:v>
                </c:pt>
                <c:pt idx="223">
                  <c:v>349.38900213614312</c:v>
                </c:pt>
                <c:pt idx="224">
                  <c:v>347.53453524111387</c:v>
                </c:pt>
                <c:pt idx="225">
                  <c:v>345.6930217898659</c:v>
                </c:pt>
                <c:pt idx="226">
                  <c:v>343.86434162521891</c:v>
                </c:pt>
                <c:pt idx="227">
                  <c:v>342.04837608997951</c:v>
                </c:pt>
                <c:pt idx="228">
                  <c:v>340.24500800279958</c:v>
                </c:pt>
                <c:pt idx="229">
                  <c:v>338.45412163450806</c:v>
                </c:pt>
                <c:pt idx="230">
                  <c:v>336.67560268490399</c:v>
                </c:pt>
                <c:pt idx="231">
                  <c:v>334.90933826000116</c:v>
                </c:pt>
                <c:pt idx="232">
                  <c:v>333.15521684971407</c:v>
                </c:pt>
                <c:pt idx="233">
                  <c:v>331.41312830597548</c:v>
                </c:pt>
                <c:pt idx="234">
                  <c:v>329.68296382127471</c:v>
                </c:pt>
                <c:pt idx="235">
                  <c:v>327.96461590761118</c:v>
                </c:pt>
                <c:pt idx="236">
                  <c:v>326.25797837584122</c:v>
                </c:pt>
                <c:pt idx="237">
                  <c:v>324.56294631543676</c:v>
                </c:pt>
                <c:pt idx="238">
                  <c:v>322.87941607461198</c:v>
                </c:pt>
                <c:pt idx="239">
                  <c:v>321.20728524083489</c:v>
                </c:pt>
                <c:pt idx="240">
                  <c:v>319.54645262170675</c:v>
                </c:pt>
                <c:pt idx="241">
                  <c:v>317.89681822620048</c:v>
                </c:pt>
                <c:pt idx="242">
                  <c:v>316.25828324625229</c:v>
                </c:pt>
                <c:pt idx="243">
                  <c:v>314.63075003869841</c:v>
                </c:pt>
                <c:pt idx="244">
                  <c:v>313.01412210754762</c:v>
                </c:pt>
                <c:pt idx="245">
                  <c:v>311.40830408658519</c:v>
                </c:pt>
                <c:pt idx="246">
                  <c:v>309.81320172229852</c:v>
                </c:pt>
                <c:pt idx="247">
                  <c:v>308.22872185711867</c:v>
                </c:pt>
                <c:pt idx="248">
                  <c:v>306.65477241297123</c:v>
                </c:pt>
                <c:pt idx="249">
                  <c:v>305.09126237512857</c:v>
                </c:pt>
                <c:pt idx="250">
                  <c:v>303.53810177635899</c:v>
                </c:pt>
                <c:pt idx="251">
                  <c:v>301.99520168136365</c:v>
                </c:pt>
                <c:pt idx="252">
                  <c:v>300.46247417149891</c:v>
                </c:pt>
                <c:pt idx="253">
                  <c:v>298.93983232977337</c:v>
                </c:pt>
                <c:pt idx="254">
                  <c:v>297.42719022611863</c:v>
                </c:pt>
                <c:pt idx="255">
                  <c:v>295.92446290292361</c:v>
                </c:pt>
                <c:pt idx="256">
                  <c:v>294.43156636083035</c:v>
                </c:pt>
                <c:pt idx="257">
                  <c:v>292.94841754478313</c:v>
                </c:pt>
                <c:pt idx="258">
                  <c:v>291.47493433032781</c:v>
                </c:pt>
                <c:pt idx="259">
                  <c:v>290.0110355101541</c:v>
                </c:pt>
                <c:pt idx="260">
                  <c:v>288.55664078087739</c:v>
                </c:pt>
                <c:pt idx="261">
                  <c:v>287.11167073005385</c:v>
                </c:pt>
                <c:pt idx="262">
                  <c:v>285.67604682342522</c:v>
                </c:pt>
                <c:pt idx="263">
                  <c:v>284.24969139238749</c:v>
                </c:pt>
                <c:pt idx="264">
                  <c:v>282.83252762167882</c:v>
                </c:pt>
                <c:pt idx="265">
                  <c:v>281.42447953728339</c:v>
                </c:pt>
                <c:pt idx="266">
                  <c:v>280.02547199454557</c:v>
                </c:pt>
                <c:pt idx="267">
                  <c:v>278.63543066649015</c:v>
                </c:pt>
                <c:pt idx="268">
                  <c:v>277.25428203234537</c:v>
                </c:pt>
                <c:pt idx="269">
                  <c:v>275.88195336626347</c:v>
                </c:pt>
                <c:pt idx="270">
                  <c:v>274.51837272623584</c:v>
                </c:pt>
                <c:pt idx="271">
                  <c:v>273.16346894319747</c:v>
                </c:pt>
                <c:pt idx="272">
                  <c:v>271.81717161031872</c:v>
                </c:pt>
                <c:pt idx="273">
                  <c:v>270.47941107247891</c:v>
                </c:pt>
                <c:pt idx="274">
                  <c:v>269.15011841591848</c:v>
                </c:pt>
                <c:pt idx="275">
                  <c:v>267.82922545806775</c:v>
                </c:pt>
                <c:pt idx="276">
                  <c:v>266.51666473754591</c:v>
                </c:pt>
                <c:pt idx="277">
                  <c:v>265.21236950432956</c:v>
                </c:pt>
                <c:pt idx="278">
                  <c:v>263.91627371008536</c:v>
                </c:pt>
                <c:pt idx="279">
                  <c:v>262.62831199866559</c:v>
                </c:pt>
                <c:pt idx="280">
                  <c:v>261.3484196967612</c:v>
                </c:pt>
                <c:pt idx="281">
                  <c:v>260.0765328047105</c:v>
                </c:pt>
                <c:pt idx="282">
                  <c:v>258.81258798746109</c:v>
                </c:pt>
                <c:pt idx="283">
                  <c:v>257.55652256568032</c:v>
                </c:pt>
                <c:pt idx="284">
                  <c:v>256.30827450701236</c:v>
                </c:pt>
                <c:pt idx="285">
                  <c:v>255.0677824174798</c:v>
                </c:pt>
                <c:pt idx="286">
                  <c:v>253.83498553302442</c:v>
                </c:pt>
                <c:pt idx="287">
                  <c:v>252.60982371118843</c:v>
                </c:pt>
                <c:pt idx="288">
                  <c:v>251.39223742292884</c:v>
                </c:pt>
                <c:pt idx="289">
                  <c:v>250.18216774456636</c:v>
                </c:pt>
                <c:pt idx="290">
                  <c:v>248.97955634986417</c:v>
                </c:pt>
                <c:pt idx="291">
                  <c:v>247.7843455022338</c:v>
                </c:pt>
                <c:pt idx="292">
                  <c:v>246.59647804706782</c:v>
                </c:pt>
                <c:pt idx="293">
                  <c:v>245.41589740419434</c:v>
                </c:pt>
                <c:pt idx="294">
                  <c:v>244.24254756045252</c:v>
                </c:pt>
                <c:pt idx="295">
                  <c:v>243.07637306238692</c:v>
                </c:pt>
                <c:pt idx="296">
                  <c:v>241.91731900905739</c:v>
                </c:pt>
                <c:pt idx="297">
                  <c:v>240.76533104496346</c:v>
                </c:pt>
                <c:pt idx="298">
                  <c:v>239.62035535308021</c:v>
                </c:pt>
                <c:pt idx="299">
                  <c:v>238.48233864800395</c:v>
                </c:pt>
              </c:numCache>
            </c:numRef>
          </c:yVal>
          <c:smooth val="0"/>
          <c:extLst>
            <c:ext xmlns:c16="http://schemas.microsoft.com/office/drawing/2014/chart" uri="{C3380CC4-5D6E-409C-BE32-E72D297353CC}">
              <c16:uniqueId val="{00000000-8B27-45D0-BAC1-0EDC5242F901}"/>
            </c:ext>
          </c:extLst>
        </c:ser>
        <c:ser>
          <c:idx val="1"/>
          <c:order val="1"/>
          <c:tx>
            <c:v>240 kJ/m</c:v>
          </c:tx>
          <c:spPr>
            <a:ln w="19050" cap="rnd">
              <a:solidFill>
                <a:srgbClr val="FF0000">
                  <a:alpha val="50000"/>
                </a:srgbClr>
              </a:solidFill>
              <a:round/>
            </a:ln>
            <a:effectLst/>
          </c:spPr>
          <c:marker>
            <c:symbol val="none"/>
          </c:marker>
          <c:xVal>
            <c:numRef>
              <c:f>higherQ!$E$4:$E$303</c:f>
              <c:numCache>
                <c:formatCode>General</c:formatCode>
                <c:ptCount val="300"/>
                <c:pt idx="0">
                  <c:v>0.1</c:v>
                </c:pt>
                <c:pt idx="1">
                  <c:v>0.2</c:v>
                </c:pt>
                <c:pt idx="2">
                  <c:v>0.3</c:v>
                </c:pt>
                <c:pt idx="3">
                  <c:v>0.4</c:v>
                </c:pt>
                <c:pt idx="4">
                  <c:v>0.5</c:v>
                </c:pt>
                <c:pt idx="5">
                  <c:v>0.6</c:v>
                </c:pt>
                <c:pt idx="6">
                  <c:v>0.7</c:v>
                </c:pt>
                <c:pt idx="7">
                  <c:v>0.8</c:v>
                </c:pt>
                <c:pt idx="8">
                  <c:v>0.9</c:v>
                </c:pt>
                <c:pt idx="9">
                  <c:v>1</c:v>
                </c:pt>
                <c:pt idx="10">
                  <c:v>1.1000000000000001</c:v>
                </c:pt>
                <c:pt idx="11">
                  <c:v>1.2</c:v>
                </c:pt>
                <c:pt idx="12">
                  <c:v>1.3</c:v>
                </c:pt>
                <c:pt idx="13">
                  <c:v>1.4</c:v>
                </c:pt>
                <c:pt idx="14">
                  <c:v>1.5</c:v>
                </c:pt>
                <c:pt idx="15">
                  <c:v>1.6</c:v>
                </c:pt>
                <c:pt idx="16">
                  <c:v>1.7</c:v>
                </c:pt>
                <c:pt idx="17">
                  <c:v>1.8</c:v>
                </c:pt>
                <c:pt idx="18">
                  <c:v>1.9</c:v>
                </c:pt>
                <c:pt idx="19">
                  <c:v>2</c:v>
                </c:pt>
                <c:pt idx="20">
                  <c:v>2.1</c:v>
                </c:pt>
                <c:pt idx="21">
                  <c:v>2.2000000000000002</c:v>
                </c:pt>
                <c:pt idx="22">
                  <c:v>2.2999999999999998</c:v>
                </c:pt>
                <c:pt idx="23">
                  <c:v>2.4</c:v>
                </c:pt>
                <c:pt idx="24">
                  <c:v>2.5</c:v>
                </c:pt>
                <c:pt idx="25">
                  <c:v>2.6</c:v>
                </c:pt>
                <c:pt idx="26">
                  <c:v>2.7</c:v>
                </c:pt>
                <c:pt idx="27">
                  <c:v>2.8</c:v>
                </c:pt>
                <c:pt idx="28">
                  <c:v>2.9</c:v>
                </c:pt>
                <c:pt idx="29">
                  <c:v>3</c:v>
                </c:pt>
                <c:pt idx="30">
                  <c:v>3.1</c:v>
                </c:pt>
                <c:pt idx="31">
                  <c:v>3.2</c:v>
                </c:pt>
                <c:pt idx="32">
                  <c:v>3.3</c:v>
                </c:pt>
                <c:pt idx="33">
                  <c:v>3.4</c:v>
                </c:pt>
                <c:pt idx="34">
                  <c:v>3.5</c:v>
                </c:pt>
                <c:pt idx="35">
                  <c:v>3.6</c:v>
                </c:pt>
                <c:pt idx="36">
                  <c:v>3.7</c:v>
                </c:pt>
                <c:pt idx="37">
                  <c:v>3.8</c:v>
                </c:pt>
                <c:pt idx="38">
                  <c:v>3.9</c:v>
                </c:pt>
                <c:pt idx="39">
                  <c:v>4</c:v>
                </c:pt>
                <c:pt idx="40">
                  <c:v>4.0999999999999996</c:v>
                </c:pt>
                <c:pt idx="41">
                  <c:v>4.2</c:v>
                </c:pt>
                <c:pt idx="42">
                  <c:v>4.3</c:v>
                </c:pt>
                <c:pt idx="43">
                  <c:v>4.4000000000000004</c:v>
                </c:pt>
                <c:pt idx="44">
                  <c:v>4.5</c:v>
                </c:pt>
                <c:pt idx="45">
                  <c:v>4.5999999999999996</c:v>
                </c:pt>
                <c:pt idx="46">
                  <c:v>4.7</c:v>
                </c:pt>
                <c:pt idx="47">
                  <c:v>4.8</c:v>
                </c:pt>
                <c:pt idx="48">
                  <c:v>4.9000000000000004</c:v>
                </c:pt>
                <c:pt idx="49">
                  <c:v>5</c:v>
                </c:pt>
                <c:pt idx="50">
                  <c:v>5.0999999999999996</c:v>
                </c:pt>
                <c:pt idx="51">
                  <c:v>5.2</c:v>
                </c:pt>
                <c:pt idx="52">
                  <c:v>5.3</c:v>
                </c:pt>
                <c:pt idx="53">
                  <c:v>5.4</c:v>
                </c:pt>
                <c:pt idx="54">
                  <c:v>5.5</c:v>
                </c:pt>
                <c:pt idx="55">
                  <c:v>5.6</c:v>
                </c:pt>
                <c:pt idx="56">
                  <c:v>5.7</c:v>
                </c:pt>
                <c:pt idx="57">
                  <c:v>5.8</c:v>
                </c:pt>
                <c:pt idx="58">
                  <c:v>5.9</c:v>
                </c:pt>
                <c:pt idx="59">
                  <c:v>6</c:v>
                </c:pt>
                <c:pt idx="60">
                  <c:v>6.1</c:v>
                </c:pt>
                <c:pt idx="61">
                  <c:v>6.2</c:v>
                </c:pt>
                <c:pt idx="62">
                  <c:v>6.3</c:v>
                </c:pt>
                <c:pt idx="63">
                  <c:v>6.4</c:v>
                </c:pt>
                <c:pt idx="64">
                  <c:v>6.5</c:v>
                </c:pt>
                <c:pt idx="65">
                  <c:v>6.6</c:v>
                </c:pt>
                <c:pt idx="66">
                  <c:v>6.7</c:v>
                </c:pt>
                <c:pt idx="67">
                  <c:v>6.8</c:v>
                </c:pt>
                <c:pt idx="68">
                  <c:v>6.9</c:v>
                </c:pt>
                <c:pt idx="69">
                  <c:v>7</c:v>
                </c:pt>
                <c:pt idx="70">
                  <c:v>7.1</c:v>
                </c:pt>
                <c:pt idx="71">
                  <c:v>7.2</c:v>
                </c:pt>
                <c:pt idx="72">
                  <c:v>7.3</c:v>
                </c:pt>
                <c:pt idx="73">
                  <c:v>7.4</c:v>
                </c:pt>
                <c:pt idx="74">
                  <c:v>7.5</c:v>
                </c:pt>
                <c:pt idx="75">
                  <c:v>7.6</c:v>
                </c:pt>
                <c:pt idx="76">
                  <c:v>7.7</c:v>
                </c:pt>
                <c:pt idx="77">
                  <c:v>7.8</c:v>
                </c:pt>
                <c:pt idx="78">
                  <c:v>7.9</c:v>
                </c:pt>
                <c:pt idx="79">
                  <c:v>8</c:v>
                </c:pt>
                <c:pt idx="80">
                  <c:v>8.1</c:v>
                </c:pt>
                <c:pt idx="81">
                  <c:v>8.1999999999999993</c:v>
                </c:pt>
                <c:pt idx="82">
                  <c:v>8.3000000000000007</c:v>
                </c:pt>
                <c:pt idx="83">
                  <c:v>8.4</c:v>
                </c:pt>
                <c:pt idx="84">
                  <c:v>8.5</c:v>
                </c:pt>
                <c:pt idx="85">
                  <c:v>8.6</c:v>
                </c:pt>
                <c:pt idx="86">
                  <c:v>8.6999999999999993</c:v>
                </c:pt>
                <c:pt idx="87">
                  <c:v>8.8000000000000007</c:v>
                </c:pt>
                <c:pt idx="88">
                  <c:v>8.9</c:v>
                </c:pt>
                <c:pt idx="89">
                  <c:v>9</c:v>
                </c:pt>
                <c:pt idx="90">
                  <c:v>9.1</c:v>
                </c:pt>
                <c:pt idx="91">
                  <c:v>9.1999999999999993</c:v>
                </c:pt>
                <c:pt idx="92">
                  <c:v>9.3000000000000007</c:v>
                </c:pt>
                <c:pt idx="93">
                  <c:v>9.4</c:v>
                </c:pt>
                <c:pt idx="94">
                  <c:v>9.5</c:v>
                </c:pt>
                <c:pt idx="95">
                  <c:v>9.6</c:v>
                </c:pt>
                <c:pt idx="96">
                  <c:v>9.6999999999999993</c:v>
                </c:pt>
                <c:pt idx="97">
                  <c:v>9.8000000000000007</c:v>
                </c:pt>
                <c:pt idx="98">
                  <c:v>9.9</c:v>
                </c:pt>
                <c:pt idx="99">
                  <c:v>10</c:v>
                </c:pt>
                <c:pt idx="100">
                  <c:v>10.1</c:v>
                </c:pt>
                <c:pt idx="101">
                  <c:v>10.199999999999999</c:v>
                </c:pt>
                <c:pt idx="102">
                  <c:v>10.3</c:v>
                </c:pt>
                <c:pt idx="103">
                  <c:v>10.4</c:v>
                </c:pt>
                <c:pt idx="104">
                  <c:v>10.5</c:v>
                </c:pt>
                <c:pt idx="105">
                  <c:v>10.6</c:v>
                </c:pt>
                <c:pt idx="106">
                  <c:v>10.7</c:v>
                </c:pt>
                <c:pt idx="107">
                  <c:v>10.8</c:v>
                </c:pt>
                <c:pt idx="108">
                  <c:v>10.9</c:v>
                </c:pt>
                <c:pt idx="109">
                  <c:v>11</c:v>
                </c:pt>
                <c:pt idx="110">
                  <c:v>11.1</c:v>
                </c:pt>
                <c:pt idx="111">
                  <c:v>11.2</c:v>
                </c:pt>
                <c:pt idx="112">
                  <c:v>11.3</c:v>
                </c:pt>
                <c:pt idx="113">
                  <c:v>11.4</c:v>
                </c:pt>
                <c:pt idx="114">
                  <c:v>11.5</c:v>
                </c:pt>
                <c:pt idx="115">
                  <c:v>11.6</c:v>
                </c:pt>
                <c:pt idx="116">
                  <c:v>11.7</c:v>
                </c:pt>
                <c:pt idx="117">
                  <c:v>11.8</c:v>
                </c:pt>
                <c:pt idx="118">
                  <c:v>11.9</c:v>
                </c:pt>
                <c:pt idx="119">
                  <c:v>12</c:v>
                </c:pt>
                <c:pt idx="120">
                  <c:v>12.1</c:v>
                </c:pt>
                <c:pt idx="121">
                  <c:v>12.2</c:v>
                </c:pt>
                <c:pt idx="122">
                  <c:v>12.3</c:v>
                </c:pt>
                <c:pt idx="123">
                  <c:v>12.4</c:v>
                </c:pt>
                <c:pt idx="124">
                  <c:v>12.5</c:v>
                </c:pt>
                <c:pt idx="125">
                  <c:v>12.6</c:v>
                </c:pt>
                <c:pt idx="126">
                  <c:v>12.7</c:v>
                </c:pt>
                <c:pt idx="127">
                  <c:v>12.8</c:v>
                </c:pt>
                <c:pt idx="128">
                  <c:v>12.9</c:v>
                </c:pt>
                <c:pt idx="129">
                  <c:v>13</c:v>
                </c:pt>
                <c:pt idx="130">
                  <c:v>13.1</c:v>
                </c:pt>
                <c:pt idx="131">
                  <c:v>13.2</c:v>
                </c:pt>
                <c:pt idx="132">
                  <c:v>13.3</c:v>
                </c:pt>
                <c:pt idx="133">
                  <c:v>13.4</c:v>
                </c:pt>
                <c:pt idx="134">
                  <c:v>13.5</c:v>
                </c:pt>
                <c:pt idx="135">
                  <c:v>13.6</c:v>
                </c:pt>
                <c:pt idx="136">
                  <c:v>13.7</c:v>
                </c:pt>
                <c:pt idx="137">
                  <c:v>13.8</c:v>
                </c:pt>
                <c:pt idx="138">
                  <c:v>13.9</c:v>
                </c:pt>
                <c:pt idx="139">
                  <c:v>14</c:v>
                </c:pt>
                <c:pt idx="140">
                  <c:v>14.1</c:v>
                </c:pt>
                <c:pt idx="141">
                  <c:v>14.2</c:v>
                </c:pt>
                <c:pt idx="142">
                  <c:v>14.3</c:v>
                </c:pt>
                <c:pt idx="143">
                  <c:v>14.4</c:v>
                </c:pt>
                <c:pt idx="144">
                  <c:v>14.5</c:v>
                </c:pt>
                <c:pt idx="145">
                  <c:v>14.6</c:v>
                </c:pt>
                <c:pt idx="146">
                  <c:v>14.7</c:v>
                </c:pt>
                <c:pt idx="147">
                  <c:v>14.8</c:v>
                </c:pt>
                <c:pt idx="148">
                  <c:v>14.9</c:v>
                </c:pt>
                <c:pt idx="149">
                  <c:v>15</c:v>
                </c:pt>
                <c:pt idx="150">
                  <c:v>15.1</c:v>
                </c:pt>
                <c:pt idx="151">
                  <c:v>15.2</c:v>
                </c:pt>
                <c:pt idx="152">
                  <c:v>15.3</c:v>
                </c:pt>
                <c:pt idx="153">
                  <c:v>15.4</c:v>
                </c:pt>
                <c:pt idx="154">
                  <c:v>15.5</c:v>
                </c:pt>
                <c:pt idx="155">
                  <c:v>15.6</c:v>
                </c:pt>
                <c:pt idx="156">
                  <c:v>15.7</c:v>
                </c:pt>
                <c:pt idx="157">
                  <c:v>15.8</c:v>
                </c:pt>
                <c:pt idx="158">
                  <c:v>15.9</c:v>
                </c:pt>
                <c:pt idx="159">
                  <c:v>16</c:v>
                </c:pt>
                <c:pt idx="160">
                  <c:v>16.100000000000001</c:v>
                </c:pt>
                <c:pt idx="161">
                  <c:v>16.2</c:v>
                </c:pt>
                <c:pt idx="162">
                  <c:v>16.3</c:v>
                </c:pt>
                <c:pt idx="163">
                  <c:v>16.399999999999999</c:v>
                </c:pt>
                <c:pt idx="164">
                  <c:v>16.5</c:v>
                </c:pt>
                <c:pt idx="165">
                  <c:v>16.600000000000001</c:v>
                </c:pt>
                <c:pt idx="166">
                  <c:v>16.7</c:v>
                </c:pt>
                <c:pt idx="167">
                  <c:v>16.8</c:v>
                </c:pt>
                <c:pt idx="168">
                  <c:v>16.899999999999999</c:v>
                </c:pt>
                <c:pt idx="169">
                  <c:v>17</c:v>
                </c:pt>
                <c:pt idx="170">
                  <c:v>17.100000000000001</c:v>
                </c:pt>
                <c:pt idx="171">
                  <c:v>17.2</c:v>
                </c:pt>
                <c:pt idx="172">
                  <c:v>17.3</c:v>
                </c:pt>
                <c:pt idx="173">
                  <c:v>17.399999999999999</c:v>
                </c:pt>
                <c:pt idx="174">
                  <c:v>17.5</c:v>
                </c:pt>
                <c:pt idx="175">
                  <c:v>17.600000000000001</c:v>
                </c:pt>
                <c:pt idx="176">
                  <c:v>17.7</c:v>
                </c:pt>
                <c:pt idx="177">
                  <c:v>17.8</c:v>
                </c:pt>
                <c:pt idx="178">
                  <c:v>17.899999999999999</c:v>
                </c:pt>
                <c:pt idx="179">
                  <c:v>18</c:v>
                </c:pt>
                <c:pt idx="180">
                  <c:v>18.100000000000001</c:v>
                </c:pt>
                <c:pt idx="181">
                  <c:v>18.2</c:v>
                </c:pt>
                <c:pt idx="182">
                  <c:v>18.3</c:v>
                </c:pt>
                <c:pt idx="183">
                  <c:v>18.399999999999999</c:v>
                </c:pt>
                <c:pt idx="184">
                  <c:v>18.5</c:v>
                </c:pt>
                <c:pt idx="185">
                  <c:v>18.600000000000001</c:v>
                </c:pt>
                <c:pt idx="186">
                  <c:v>18.7</c:v>
                </c:pt>
                <c:pt idx="187">
                  <c:v>18.8</c:v>
                </c:pt>
                <c:pt idx="188">
                  <c:v>18.899999999999999</c:v>
                </c:pt>
                <c:pt idx="189">
                  <c:v>19</c:v>
                </c:pt>
                <c:pt idx="190">
                  <c:v>19.100000000000001</c:v>
                </c:pt>
                <c:pt idx="191">
                  <c:v>19.2</c:v>
                </c:pt>
                <c:pt idx="192">
                  <c:v>19.3</c:v>
                </c:pt>
                <c:pt idx="193">
                  <c:v>19.399999999999999</c:v>
                </c:pt>
                <c:pt idx="194">
                  <c:v>19.5</c:v>
                </c:pt>
                <c:pt idx="195">
                  <c:v>19.600000000000001</c:v>
                </c:pt>
                <c:pt idx="196">
                  <c:v>19.7</c:v>
                </c:pt>
                <c:pt idx="197">
                  <c:v>19.8</c:v>
                </c:pt>
                <c:pt idx="198">
                  <c:v>19.899999999999999</c:v>
                </c:pt>
                <c:pt idx="199">
                  <c:v>20</c:v>
                </c:pt>
                <c:pt idx="200">
                  <c:v>20.100000000000001</c:v>
                </c:pt>
                <c:pt idx="201">
                  <c:v>20.2</c:v>
                </c:pt>
                <c:pt idx="202">
                  <c:v>20.3</c:v>
                </c:pt>
                <c:pt idx="203">
                  <c:v>20.399999999999999</c:v>
                </c:pt>
                <c:pt idx="204">
                  <c:v>20.5</c:v>
                </c:pt>
                <c:pt idx="205">
                  <c:v>20.6</c:v>
                </c:pt>
                <c:pt idx="206">
                  <c:v>20.7</c:v>
                </c:pt>
                <c:pt idx="207">
                  <c:v>20.8</c:v>
                </c:pt>
                <c:pt idx="208">
                  <c:v>20.9</c:v>
                </c:pt>
                <c:pt idx="209">
                  <c:v>21</c:v>
                </c:pt>
                <c:pt idx="210">
                  <c:v>21.1</c:v>
                </c:pt>
                <c:pt idx="211">
                  <c:v>21.2</c:v>
                </c:pt>
                <c:pt idx="212">
                  <c:v>21.3</c:v>
                </c:pt>
                <c:pt idx="213">
                  <c:v>21.4</c:v>
                </c:pt>
                <c:pt idx="214">
                  <c:v>21.5</c:v>
                </c:pt>
                <c:pt idx="215">
                  <c:v>21.6</c:v>
                </c:pt>
                <c:pt idx="216">
                  <c:v>21.7</c:v>
                </c:pt>
                <c:pt idx="217">
                  <c:v>21.8</c:v>
                </c:pt>
                <c:pt idx="218">
                  <c:v>21.9</c:v>
                </c:pt>
                <c:pt idx="219">
                  <c:v>22</c:v>
                </c:pt>
                <c:pt idx="220">
                  <c:v>22.1</c:v>
                </c:pt>
                <c:pt idx="221">
                  <c:v>22.2</c:v>
                </c:pt>
                <c:pt idx="222">
                  <c:v>22.3</c:v>
                </c:pt>
                <c:pt idx="223">
                  <c:v>22.4</c:v>
                </c:pt>
                <c:pt idx="224">
                  <c:v>22.5</c:v>
                </c:pt>
                <c:pt idx="225">
                  <c:v>22.6</c:v>
                </c:pt>
                <c:pt idx="226">
                  <c:v>22.7</c:v>
                </c:pt>
                <c:pt idx="227">
                  <c:v>22.8</c:v>
                </c:pt>
                <c:pt idx="228">
                  <c:v>22.9</c:v>
                </c:pt>
                <c:pt idx="229">
                  <c:v>23</c:v>
                </c:pt>
                <c:pt idx="230">
                  <c:v>23.1</c:v>
                </c:pt>
                <c:pt idx="231">
                  <c:v>23.2</c:v>
                </c:pt>
                <c:pt idx="232">
                  <c:v>23.3</c:v>
                </c:pt>
                <c:pt idx="233">
                  <c:v>23.4</c:v>
                </c:pt>
                <c:pt idx="234">
                  <c:v>23.5</c:v>
                </c:pt>
                <c:pt idx="235">
                  <c:v>23.599999999999898</c:v>
                </c:pt>
                <c:pt idx="236">
                  <c:v>23.6999999999999</c:v>
                </c:pt>
                <c:pt idx="237">
                  <c:v>23.799999999999901</c:v>
                </c:pt>
                <c:pt idx="238">
                  <c:v>23.899999999999899</c:v>
                </c:pt>
                <c:pt idx="239">
                  <c:v>23.999999999999901</c:v>
                </c:pt>
                <c:pt idx="240">
                  <c:v>24.099999999999898</c:v>
                </c:pt>
                <c:pt idx="241">
                  <c:v>24.1999999999999</c:v>
                </c:pt>
                <c:pt idx="242">
                  <c:v>24.299999999999901</c:v>
                </c:pt>
                <c:pt idx="243">
                  <c:v>24.399999999999899</c:v>
                </c:pt>
                <c:pt idx="244">
                  <c:v>24.499999999999901</c:v>
                </c:pt>
                <c:pt idx="245">
                  <c:v>24.599999999999898</c:v>
                </c:pt>
                <c:pt idx="246">
                  <c:v>24.6999999999999</c:v>
                </c:pt>
                <c:pt idx="247">
                  <c:v>24.799999999999901</c:v>
                </c:pt>
                <c:pt idx="248">
                  <c:v>24.899999999999899</c:v>
                </c:pt>
                <c:pt idx="249">
                  <c:v>24.999999999999901</c:v>
                </c:pt>
                <c:pt idx="250">
                  <c:v>25.099999999999898</c:v>
                </c:pt>
                <c:pt idx="251">
                  <c:v>25.1999999999999</c:v>
                </c:pt>
                <c:pt idx="252">
                  <c:v>25.299999999999901</c:v>
                </c:pt>
                <c:pt idx="253">
                  <c:v>25.399999999999899</c:v>
                </c:pt>
                <c:pt idx="254">
                  <c:v>25.499999999999901</c:v>
                </c:pt>
                <c:pt idx="255">
                  <c:v>25.599999999999898</c:v>
                </c:pt>
                <c:pt idx="256">
                  <c:v>25.6999999999999</c:v>
                </c:pt>
                <c:pt idx="257">
                  <c:v>25.799999999999901</c:v>
                </c:pt>
                <c:pt idx="258">
                  <c:v>25.899999999999899</c:v>
                </c:pt>
                <c:pt idx="259">
                  <c:v>25.999999999999901</c:v>
                </c:pt>
                <c:pt idx="260">
                  <c:v>26.099999999999898</c:v>
                </c:pt>
                <c:pt idx="261">
                  <c:v>26.1999999999999</c:v>
                </c:pt>
                <c:pt idx="262">
                  <c:v>26.299999999999901</c:v>
                </c:pt>
                <c:pt idx="263">
                  <c:v>26.399999999999899</c:v>
                </c:pt>
                <c:pt idx="264">
                  <c:v>26.499999999999901</c:v>
                </c:pt>
                <c:pt idx="265">
                  <c:v>26.599999999999898</c:v>
                </c:pt>
                <c:pt idx="266">
                  <c:v>26.6999999999999</c:v>
                </c:pt>
                <c:pt idx="267">
                  <c:v>26.799999999999901</c:v>
                </c:pt>
                <c:pt idx="268">
                  <c:v>26.899999999999899</c:v>
                </c:pt>
                <c:pt idx="269">
                  <c:v>26.999999999999901</c:v>
                </c:pt>
                <c:pt idx="270">
                  <c:v>27.099999999999898</c:v>
                </c:pt>
                <c:pt idx="271">
                  <c:v>27.1999999999999</c:v>
                </c:pt>
                <c:pt idx="272">
                  <c:v>27.299999999999901</c:v>
                </c:pt>
                <c:pt idx="273">
                  <c:v>27.399999999999899</c:v>
                </c:pt>
                <c:pt idx="274">
                  <c:v>27.499999999999901</c:v>
                </c:pt>
                <c:pt idx="275">
                  <c:v>27.599999999999898</c:v>
                </c:pt>
                <c:pt idx="276">
                  <c:v>27.6999999999999</c:v>
                </c:pt>
                <c:pt idx="277">
                  <c:v>27.799999999999901</c:v>
                </c:pt>
                <c:pt idx="278">
                  <c:v>27.899999999999899</c:v>
                </c:pt>
                <c:pt idx="279">
                  <c:v>27.999999999999901</c:v>
                </c:pt>
                <c:pt idx="280">
                  <c:v>28.099999999999898</c:v>
                </c:pt>
                <c:pt idx="281">
                  <c:v>28.1999999999999</c:v>
                </c:pt>
                <c:pt idx="282">
                  <c:v>28.299999999999901</c:v>
                </c:pt>
                <c:pt idx="283">
                  <c:v>28.399999999999899</c:v>
                </c:pt>
                <c:pt idx="284">
                  <c:v>28.499999999999901</c:v>
                </c:pt>
                <c:pt idx="285">
                  <c:v>28.599999999999898</c:v>
                </c:pt>
                <c:pt idx="286">
                  <c:v>28.6999999999999</c:v>
                </c:pt>
                <c:pt idx="287">
                  <c:v>28.799999999999901</c:v>
                </c:pt>
                <c:pt idx="288">
                  <c:v>28.899999999999899</c:v>
                </c:pt>
                <c:pt idx="289">
                  <c:v>28.999999999999901</c:v>
                </c:pt>
                <c:pt idx="290">
                  <c:v>29.099999999999898</c:v>
                </c:pt>
                <c:pt idx="291">
                  <c:v>29.1999999999999</c:v>
                </c:pt>
                <c:pt idx="292">
                  <c:v>29.299999999999901</c:v>
                </c:pt>
                <c:pt idx="293">
                  <c:v>29.399999999999899</c:v>
                </c:pt>
                <c:pt idx="294">
                  <c:v>29.499999999999901</c:v>
                </c:pt>
                <c:pt idx="295">
                  <c:v>29.599999999999898</c:v>
                </c:pt>
                <c:pt idx="296">
                  <c:v>29.6999999999999</c:v>
                </c:pt>
                <c:pt idx="297">
                  <c:v>29.799999999999901</c:v>
                </c:pt>
                <c:pt idx="298">
                  <c:v>29.899999999999899</c:v>
                </c:pt>
                <c:pt idx="299">
                  <c:v>29.999999999999901</c:v>
                </c:pt>
              </c:numCache>
            </c:numRef>
          </c:xVal>
          <c:yVal>
            <c:numRef>
              <c:f>higherQ!$F$4:$F$303</c:f>
              <c:numCache>
                <c:formatCode>General</c:formatCode>
                <c:ptCount val="300"/>
                <c:pt idx="0">
                  <c:v>20.000034704769224</c:v>
                </c:pt>
                <c:pt idx="1">
                  <c:v>20.520337295318502</c:v>
                </c:pt>
                <c:pt idx="2">
                  <c:v>31.730477969408533</c:v>
                </c:pt>
                <c:pt idx="3">
                  <c:v>73.283055339656073</c:v>
                </c:pt>
                <c:pt idx="4">
                  <c:v>148.6303504067028</c:v>
                </c:pt>
                <c:pt idx="5">
                  <c:v>247.35025642829595</c:v>
                </c:pt>
                <c:pt idx="6">
                  <c:v>357.07500238468037</c:v>
                </c:pt>
                <c:pt idx="7">
                  <c:v>468.44711739754899</c:v>
                </c:pt>
                <c:pt idx="8">
                  <c:v>575.60535170282867</c:v>
                </c:pt>
                <c:pt idx="9">
                  <c:v>675.35205621027251</c:v>
                </c:pt>
                <c:pt idx="10">
                  <c:v>766.23985493647046</c:v>
                </c:pt>
                <c:pt idx="11">
                  <c:v>847.88329461080389</c:v>
                </c:pt>
                <c:pt idx="12">
                  <c:v>920.50150725601986</c:v>
                </c:pt>
                <c:pt idx="13">
                  <c:v>984.63216130226249</c:v>
                </c:pt>
                <c:pt idx="14">
                  <c:v>1040.9591517329309</c:v>
                </c:pt>
                <c:pt idx="15">
                  <c:v>1090.2121138317666</c:v>
                </c:pt>
                <c:pt idx="16">
                  <c:v>1133.1100710736052</c:v>
                </c:pt>
                <c:pt idx="17">
                  <c:v>1170.3317061320859</c:v>
                </c:pt>
                <c:pt idx="18">
                  <c:v>1202.5014201910922</c:v>
                </c:pt>
                <c:pt idx="19">
                  <c:v>1230.1845585977924</c:v>
                </c:pt>
                <c:pt idx="20">
                  <c:v>1253.8877907114261</c:v>
                </c:pt>
                <c:pt idx="21">
                  <c:v>1274.0622340711407</c:v>
                </c:pt>
                <c:pt idx="22">
                  <c:v>1291.1078921037288</c:v>
                </c:pt>
                <c:pt idx="23">
                  <c:v>1305.3785709412807</c:v>
                </c:pt>
                <c:pt idx="24">
                  <c:v>1317.1868027708551</c:v>
                </c:pt>
                <c:pt idx="25">
                  <c:v>1326.8085213931461</c:v>
                </c:pt>
                <c:pt idx="26">
                  <c:v>1334.4873659940472</c:v>
                </c:pt>
                <c:pt idx="27">
                  <c:v>1340.4385656612187</c:v>
                </c:pt>
                <c:pt idx="28">
                  <c:v>1344.8524008713114</c:v>
                </c:pt>
                <c:pt idx="29">
                  <c:v>1347.8972619340789</c:v>
                </c:pt>
                <c:pt idx="30">
                  <c:v>1349.7223361561228</c:v>
                </c:pt>
                <c:pt idx="31">
                  <c:v>1350.459960175886</c:v>
                </c:pt>
                <c:pt idx="32">
                  <c:v>1350.2276745315392</c:v>
                </c:pt>
                <c:pt idx="33">
                  <c:v>1349.1300158937486</c:v>
                </c:pt>
                <c:pt idx="34">
                  <c:v>1347.2600796390896</c:v>
                </c:pt>
                <c:pt idx="35">
                  <c:v>1344.7008822200867</c:v>
                </c:pt>
                <c:pt idx="36">
                  <c:v>1341.5265494887324</c:v>
                </c:pt>
                <c:pt idx="37">
                  <c:v>1337.8033539648984</c:v>
                </c:pt>
                <c:pt idx="38">
                  <c:v>1333.5906211177455</c:v>
                </c:pt>
                <c:pt idx="39">
                  <c:v>1328.9415220931039</c:v>
                </c:pt>
                <c:pt idx="40">
                  <c:v>1323.9037679821904</c:v>
                </c:pt>
                <c:pt idx="41">
                  <c:v>1318.5202186760494</c:v>
                </c:pt>
                <c:pt idx="42">
                  <c:v>1312.829417564227</c:v>
                </c:pt>
                <c:pt idx="43">
                  <c:v>1306.8660617893356</c:v>
                </c:pt>
                <c:pt idx="44">
                  <c:v>1300.6614164342473</c:v>
                </c:pt>
                <c:pt idx="45">
                  <c:v>1294.24367986938</c:v>
                </c:pt>
                <c:pt idx="46">
                  <c:v>1287.6383064996255</c:v>
                </c:pt>
                <c:pt idx="47">
                  <c:v>1280.8682923019521</c:v>
                </c:pt>
                <c:pt idx="48">
                  <c:v>1273.9544278161816</c:v>
                </c:pt>
                <c:pt idx="49">
                  <c:v>1266.9155226258549</c:v>
                </c:pt>
                <c:pt idx="50">
                  <c:v>1259.7686048286903</c:v>
                </c:pt>
                <c:pt idx="51">
                  <c:v>1252.5290985342228</c:v>
                </c:pt>
                <c:pt idx="52">
                  <c:v>1245.210982028799</c:v>
                </c:pt>
                <c:pt idx="53">
                  <c:v>1237.8269289058819</c:v>
                </c:pt>
                <c:pt idx="54">
                  <c:v>1230.3884341646042</c:v>
                </c:pt>
                <c:pt idx="55">
                  <c:v>1222.9059270248486</c:v>
                </c:pt>
                <c:pt idx="56">
                  <c:v>1215.3888719870897</c:v>
                </c:pt>
                <c:pt idx="57">
                  <c:v>1207.8458594747815</c:v>
                </c:pt>
                <c:pt idx="58">
                  <c:v>1200.284687232072</c:v>
                </c:pt>
                <c:pt idx="59">
                  <c:v>1192.7124335064434</c:v>
                </c:pt>
                <c:pt idx="60">
                  <c:v>1185.1355229214623</c:v>
                </c:pt>
                <c:pt idx="61">
                  <c:v>1177.5597858365647</c:v>
                </c:pt>
                <c:pt idx="62">
                  <c:v>1169.99051189647</c:v>
                </c:pt>
                <c:pt idx="63">
                  <c:v>1162.4324983905049</c:v>
                </c:pt>
                <c:pt idx="64">
                  <c:v>1154.8900939701855</c:v>
                </c:pt>
                <c:pt idx="65">
                  <c:v>1147.3672382104789</c:v>
                </c:pt>
                <c:pt idx="66">
                  <c:v>1139.8674974449918</c:v>
                </c:pt>
                <c:pt idx="67">
                  <c:v>1132.3940972569642</c:v>
                </c:pt>
                <c:pt idx="68">
                  <c:v>1124.949951965413</c:v>
                </c:pt>
                <c:pt idx="69">
                  <c:v>1117.5376914083597</c:v>
                </c:pt>
                <c:pt idx="70">
                  <c:v>1110.1596852921277</c:v>
                </c:pt>
                <c:pt idx="71">
                  <c:v>1102.818065346612</c:v>
                </c:pt>
                <c:pt idx="72">
                  <c:v>1095.5147455007495</c:v>
                </c:pt>
                <c:pt idx="73">
                  <c:v>1088.2514402697104</c:v>
                </c:pt>
                <c:pt idx="74">
                  <c:v>1081.029681525217</c:v>
                </c:pt>
                <c:pt idx="75">
                  <c:v>1073.8508338025688</c:v>
                </c:pt>
                <c:pt idx="76">
                  <c:v>1066.716108282136</c:v>
                </c:pt>
                <c:pt idx="77">
                  <c:v>1059.6265755690117</c:v>
                </c:pt>
                <c:pt idx="78">
                  <c:v>1052.5831773820009</c:v>
                </c:pt>
                <c:pt idx="79">
                  <c:v>1045.5867372519922</c:v>
                </c:pt>
                <c:pt idx="80">
                  <c:v>1038.6379703198058</c:v>
                </c:pt>
                <c:pt idx="81">
                  <c:v>1031.7374923147531</c:v>
                </c:pt>
                <c:pt idx="82">
                  <c:v>1024.8858277872032</c:v>
                </c:pt>
                <c:pt idx="83">
                  <c:v>1018.0834176613753</c:v>
                </c:pt>
                <c:pt idx="84">
                  <c:v>1011.3306261682053</c:v>
                </c:pt>
                <c:pt idx="85">
                  <c:v>1004.6277472124641</c:v>
                </c:pt>
                <c:pt idx="86">
                  <c:v>997.97501022317829</c:v>
                </c:pt>
                <c:pt idx="87">
                  <c:v>991.37258553182323</c:v>
                </c:pt>
                <c:pt idx="88">
                  <c:v>984.82058931863332</c:v>
                </c:pt>
                <c:pt idx="89">
                  <c:v>978.31908816366013</c:v>
                </c:pt>
                <c:pt idx="90">
                  <c:v>971.86810323586553</c:v>
                </c:pt>
                <c:pt idx="91">
                  <c:v>965.46761415052015</c:v>
                </c:pt>
                <c:pt idx="92">
                  <c:v>959.11756252246266</c:v>
                </c:pt>
                <c:pt idx="93">
                  <c:v>952.81785524030829</c:v>
                </c:pt>
                <c:pt idx="94">
                  <c:v>946.56836748448586</c:v>
                </c:pt>
                <c:pt idx="95">
                  <c:v>940.36894550996283</c:v>
                </c:pt>
                <c:pt idx="96">
                  <c:v>934.219409212708</c:v>
                </c:pt>
                <c:pt idx="97">
                  <c:v>928.11955449727918</c:v>
                </c:pt>
                <c:pt idx="98">
                  <c:v>922.0691554614483</c:v>
                </c:pt>
                <c:pt idx="99">
                  <c:v>916.06796641239748</c:v>
                </c:pt>
                <c:pt idx="100">
                  <c:v>910.11572372780267</c:v>
                </c:pt>
                <c:pt idx="101">
                  <c:v>904.21214757399537</c:v>
                </c:pt>
                <c:pt idx="102">
                  <c:v>898.35694349237417</c:v>
                </c:pt>
                <c:pt idx="103">
                  <c:v>892.54980386430759</c:v>
                </c:pt>
                <c:pt idx="104">
                  <c:v>886.79040926393179</c:v>
                </c:pt>
                <c:pt idx="105">
                  <c:v>881.07842970746947</c:v>
                </c:pt>
                <c:pt idx="106">
                  <c:v>875.41352580699561</c:v>
                </c:pt>
                <c:pt idx="107">
                  <c:v>869.7953498359368</c:v>
                </c:pt>
                <c:pt idx="108">
                  <c:v>864.22354671300104</c:v>
                </c:pt>
                <c:pt idx="109">
                  <c:v>858.69775491070163</c:v>
                </c:pt>
                <c:pt idx="110">
                  <c:v>853.21760729415064</c:v>
                </c:pt>
                <c:pt idx="111">
                  <c:v>847.78273189534514</c:v>
                </c:pt>
                <c:pt idx="112">
                  <c:v>842.39275262776277</c:v>
                </c:pt>
                <c:pt idx="113">
                  <c:v>837.04728994570428</c:v>
                </c:pt>
                <c:pt idx="114">
                  <c:v>831.74596145247847</c:v>
                </c:pt>
                <c:pt idx="115">
                  <c:v>826.48838246120818</c:v>
                </c:pt>
                <c:pt idx="116">
                  <c:v>821.27416651174349</c:v>
                </c:pt>
                <c:pt idx="117">
                  <c:v>816.10292584690444</c:v>
                </c:pt>
                <c:pt idx="118">
                  <c:v>810.97427185103106</c:v>
                </c:pt>
                <c:pt idx="119">
                  <c:v>805.88781545358859</c:v>
                </c:pt>
                <c:pt idx="120">
                  <c:v>800.84316750037749</c:v>
                </c:pt>
                <c:pt idx="121">
                  <c:v>795.83993909469552</c:v>
                </c:pt>
                <c:pt idx="122">
                  <c:v>790.87774191063659</c:v>
                </c:pt>
                <c:pt idx="123">
                  <c:v>785.95618848053994</c:v>
                </c:pt>
                <c:pt idx="124">
                  <c:v>781.07489245845454</c:v>
                </c:pt>
                <c:pt idx="125">
                  <c:v>776.23346886135653</c:v>
                </c:pt>
                <c:pt idx="126">
                  <c:v>771.43153428971664</c:v>
                </c:pt>
                <c:pt idx="127">
                  <c:v>766.66870712890727</c:v>
                </c:pt>
                <c:pt idx="128">
                  <c:v>761.9446077328289</c:v>
                </c:pt>
                <c:pt idx="129">
                  <c:v>757.25885859103266</c:v>
                </c:pt>
                <c:pt idx="130">
                  <c:v>752.61108448052687</c:v>
                </c:pt>
                <c:pt idx="131">
                  <c:v>748.0009126033724</c:v>
                </c:pt>
                <c:pt idx="132">
                  <c:v>743.42797271108361</c:v>
                </c:pt>
                <c:pt idx="133">
                  <c:v>738.89189721679054</c:v>
                </c:pt>
                <c:pt idx="134">
                  <c:v>734.39232129604341</c:v>
                </c:pt>
                <c:pt idx="135">
                  <c:v>729.92888297707748</c:v>
                </c:pt>
                <c:pt idx="136">
                  <c:v>725.50122322130346</c:v>
                </c:pt>
                <c:pt idx="137">
                  <c:v>721.10898599473069</c:v>
                </c:pt>
                <c:pt idx="138">
                  <c:v>716.75181833098088</c:v>
                </c:pt>
                <c:pt idx="139">
                  <c:v>712.42937038650757</c:v>
                </c:pt>
                <c:pt idx="140">
                  <c:v>708.14129548859091</c:v>
                </c:pt>
                <c:pt idx="141">
                  <c:v>703.88725017663444</c:v>
                </c:pt>
                <c:pt idx="142">
                  <c:v>699.66689423726302</c:v>
                </c:pt>
                <c:pt idx="143">
                  <c:v>695.47989073367864</c:v>
                </c:pt>
                <c:pt idx="144">
                  <c:v>691.32590602969788</c:v>
                </c:pt>
                <c:pt idx="145">
                  <c:v>687.20460980887754</c:v>
                </c:pt>
                <c:pt idx="146">
                  <c:v>683.115675089089</c:v>
                </c:pt>
                <c:pt idx="147">
                  <c:v>679.05877823289597</c:v>
                </c:pt>
                <c:pt idx="148">
                  <c:v>675.03359895404913</c:v>
                </c:pt>
                <c:pt idx="149">
                  <c:v>671.03982032040119</c:v>
                </c:pt>
                <c:pt idx="150">
                  <c:v>667.07712875351956</c:v>
                </c:pt>
                <c:pt idx="151">
                  <c:v>663.14521402525907</c:v>
                </c:pt>
                <c:pt idx="152">
                  <c:v>659.24376925152956</c:v>
                </c:pt>
                <c:pt idx="153">
                  <c:v>655.37249088349313</c:v>
                </c:pt>
                <c:pt idx="154">
                  <c:v>651.53107869639359</c:v>
                </c:pt>
                <c:pt idx="155">
                  <c:v>647.71923577621578</c:v>
                </c:pt>
                <c:pt idx="156">
                  <c:v>643.93666850435852</c:v>
                </c:pt>
                <c:pt idx="157">
                  <c:v>640.18308654048781</c:v>
                </c:pt>
                <c:pt idx="158">
                  <c:v>636.45820280373221</c:v>
                </c:pt>
                <c:pt idx="159">
                  <c:v>632.7617334523618</c:v>
                </c:pt>
                <c:pt idx="160">
                  <c:v>629.09339786209455</c:v>
                </c:pt>
                <c:pt idx="161">
                  <c:v>625.45291860315206</c:v>
                </c:pt>
                <c:pt idx="162">
                  <c:v>621.84002141618578</c:v>
                </c:pt>
                <c:pt idx="163">
                  <c:v>618.25443518718669</c:v>
                </c:pt>
                <c:pt idx="164">
                  <c:v>614.69589192147407</c:v>
                </c:pt>
                <c:pt idx="165">
                  <c:v>611.1641267168701</c:v>
                </c:pt>
                <c:pt idx="166">
                  <c:v>607.65887773613679</c:v>
                </c:pt>
                <c:pt idx="167">
                  <c:v>604.17988617876972</c:v>
                </c:pt>
                <c:pt idx="168">
                  <c:v>600.72689625221778</c:v>
                </c:pt>
                <c:pt idx="169">
                  <c:v>597.29965514260346</c:v>
                </c:pt>
                <c:pt idx="170">
                  <c:v>593.89791298501109</c:v>
                </c:pt>
                <c:pt idx="171">
                  <c:v>590.52142283340322</c:v>
                </c:pt>
                <c:pt idx="172">
                  <c:v>587.16994063022173</c:v>
                </c:pt>
                <c:pt idx="173">
                  <c:v>583.84322517573139</c:v>
                </c:pt>
                <c:pt idx="174">
                  <c:v>580.54103809714877</c:v>
                </c:pt>
                <c:pt idx="175">
                  <c:v>577.26314381760812</c:v>
                </c:pt>
                <c:pt idx="176">
                  <c:v>574.00930952500335</c:v>
                </c:pt>
                <c:pt idx="177">
                  <c:v>570.77930514074592</c:v>
                </c:pt>
                <c:pt idx="178">
                  <c:v>567.57290328847591</c:v>
                </c:pt>
                <c:pt idx="179">
                  <c:v>564.38987926275979</c:v>
                </c:pt>
                <c:pt idx="180">
                  <c:v>561.23001099780356</c:v>
                </c:pt>
                <c:pt idx="181">
                  <c:v>558.09307903621448</c:v>
                </c:pt>
                <c:pt idx="182">
                  <c:v>554.97886649783209</c:v>
                </c:pt>
                <c:pt idx="183">
                  <c:v>551.88715904865876</c:v>
                </c:pt>
                <c:pt idx="184">
                  <c:v>548.81774486990605</c:v>
                </c:pt>
                <c:pt idx="185">
                  <c:v>545.77041462718375</c:v>
                </c:pt>
                <c:pt idx="186">
                  <c:v>542.7449614398455</c:v>
                </c:pt>
                <c:pt idx="187">
                  <c:v>539.74118085050804</c:v>
                </c:pt>
                <c:pt idx="188">
                  <c:v>536.75887079476615</c:v>
                </c:pt>
                <c:pt idx="189">
                  <c:v>533.79783157110899</c:v>
                </c:pt>
                <c:pt idx="190">
                  <c:v>530.85786581105754</c:v>
                </c:pt>
                <c:pt idx="191">
                  <c:v>527.93877844953113</c:v>
                </c:pt>
                <c:pt idx="192">
                  <c:v>525.04037669545642</c:v>
                </c:pt>
                <c:pt idx="193">
                  <c:v>522.1624700026257</c:v>
                </c:pt>
                <c:pt idx="194">
                  <c:v>519.30487004081658</c:v>
                </c:pt>
                <c:pt idx="195">
                  <c:v>516.46739066717691</c:v>
                </c:pt>
                <c:pt idx="196">
                  <c:v>513.64984789788605</c:v>
                </c:pt>
                <c:pt idx="197">
                  <c:v>510.85205988009443</c:v>
                </c:pt>
                <c:pt idx="198">
                  <c:v>508.07384686415094</c:v>
                </c:pt>
                <c:pt idx="199">
                  <c:v>505.31503117611908</c:v>
                </c:pt>
                <c:pt idx="200">
                  <c:v>502.57543719058793</c:v>
                </c:pt>
                <c:pt idx="201">
                  <c:v>499.85489130378153</c:v>
                </c:pt>
                <c:pt idx="202">
                  <c:v>497.15322190696952</c:v>
                </c:pt>
                <c:pt idx="203">
                  <c:v>494.47025936017883</c:v>
                </c:pt>
                <c:pt idx="204">
                  <c:v>491.80583596621324</c:v>
                </c:pt>
                <c:pt idx="205">
                  <c:v>489.15978594497761</c:v>
                </c:pt>
                <c:pt idx="206">
                  <c:v>486.53194540811057</c:v>
                </c:pt>
                <c:pt idx="207">
                  <c:v>483.92215233392454</c:v>
                </c:pt>
                <c:pt idx="208">
                  <c:v>481.33024654265614</c:v>
                </c:pt>
                <c:pt idx="209">
                  <c:v>478.75606967202259</c:v>
                </c:pt>
                <c:pt idx="210">
                  <c:v>476.19946515308931</c:v>
                </c:pt>
                <c:pt idx="211">
                  <c:v>473.66027818644227</c:v>
                </c:pt>
                <c:pt idx="212">
                  <c:v>471.13835571866883</c:v>
                </c:pt>
                <c:pt idx="213">
                  <c:v>468.63354641914458</c:v>
                </c:pt>
                <c:pt idx="214">
                  <c:v>466.14570065712223</c:v>
                </c:pt>
                <c:pt idx="215">
                  <c:v>463.67467047912663</c:v>
                </c:pt>
                <c:pt idx="216">
                  <c:v>461.22030958664789</c:v>
                </c:pt>
                <c:pt idx="217">
                  <c:v>458.7824733141357</c:v>
                </c:pt>
                <c:pt idx="218">
                  <c:v>456.36101860728968</c:v>
                </c:pt>
                <c:pt idx="219">
                  <c:v>453.9558040016459</c:v>
                </c:pt>
                <c:pt idx="220">
                  <c:v>451.56668960145527</c:v>
                </c:pt>
                <c:pt idx="221">
                  <c:v>449.19353705885271</c:v>
                </c:pt>
                <c:pt idx="222">
                  <c:v>446.83620955331338</c:v>
                </c:pt>
                <c:pt idx="223">
                  <c:v>444.49457177139595</c:v>
                </c:pt>
                <c:pt idx="224">
                  <c:v>442.16848988676611</c:v>
                </c:pt>
                <c:pt idx="225">
                  <c:v>439.85783154050159</c:v>
                </c:pt>
                <c:pt idx="226">
                  <c:v>437.56246582167353</c:v>
                </c:pt>
                <c:pt idx="227">
                  <c:v>435.2822632482011</c:v>
                </c:pt>
                <c:pt idx="228">
                  <c:v>433.01709574797826</c:v>
                </c:pt>
                <c:pt idx="229">
                  <c:v>430.76683664026854</c:v>
                </c:pt>
                <c:pt idx="230">
                  <c:v>428.53136061736393</c:v>
                </c:pt>
                <c:pt idx="231">
                  <c:v>426.31054372650652</c:v>
                </c:pt>
                <c:pt idx="232">
                  <c:v>424.1042633520691</c:v>
                </c:pt>
                <c:pt idx="233">
                  <c:v>421.91239819799046</c:v>
                </c:pt>
                <c:pt idx="234">
                  <c:v>419.7348282704649</c:v>
                </c:pt>
                <c:pt idx="235">
                  <c:v>417.57143486088205</c:v>
                </c:pt>
                <c:pt idx="236">
                  <c:v>415.42210052900259</c:v>
                </c:pt>
                <c:pt idx="237">
                  <c:v>413.28670908639953</c:v>
                </c:pt>
                <c:pt idx="238">
                  <c:v>411.16514558011608</c:v>
                </c:pt>
                <c:pt idx="239">
                  <c:v>409.05729627657308</c:v>
                </c:pt>
                <c:pt idx="240">
                  <c:v>406.96304864570681</c:v>
                </c:pt>
                <c:pt idx="241">
                  <c:v>404.88229134533776</c:v>
                </c:pt>
                <c:pt idx="242">
                  <c:v>402.81491420576629</c:v>
                </c:pt>
                <c:pt idx="243">
                  <c:v>400.76080821459351</c:v>
                </c:pt>
                <c:pt idx="244">
                  <c:v>398.719865501762</c:v>
                </c:pt>
                <c:pt idx="245">
                  <c:v>396.69197932481609</c:v>
                </c:pt>
                <c:pt idx="246">
                  <c:v>394.67704405437581</c:v>
                </c:pt>
                <c:pt idx="247">
                  <c:v>392.6749551598233</c:v>
                </c:pt>
                <c:pt idx="248">
                  <c:v>390.68560919519877</c:v>
                </c:pt>
                <c:pt idx="249">
                  <c:v>388.70890378530089</c:v>
                </c:pt>
                <c:pt idx="250">
                  <c:v>386.74473761199164</c:v>
                </c:pt>
                <c:pt idx="251">
                  <c:v>384.79301040070004</c:v>
                </c:pt>
                <c:pt idx="252">
                  <c:v>382.85362290712345</c:v>
                </c:pt>
                <c:pt idx="253">
                  <c:v>380.92647690412269</c:v>
                </c:pt>
                <c:pt idx="254">
                  <c:v>379.01147516880906</c:v>
                </c:pt>
                <c:pt idx="255">
                  <c:v>377.1085214698183</c:v>
                </c:pt>
                <c:pt idx="256">
                  <c:v>375.21752055477202</c:v>
                </c:pt>
                <c:pt idx="257">
                  <c:v>373.33837813792081</c:v>
                </c:pt>
                <c:pt idx="258">
                  <c:v>371.47100088796753</c:v>
                </c:pt>
                <c:pt idx="259">
                  <c:v>369.61529641606796</c:v>
                </c:pt>
                <c:pt idx="260">
                  <c:v>367.7711732640069</c:v>
                </c:pt>
                <c:pt idx="261">
                  <c:v>365.93854089254438</c:v>
                </c:pt>
                <c:pt idx="262">
                  <c:v>364.11730966993372</c:v>
                </c:pt>
                <c:pt idx="263">
                  <c:v>362.30739086060453</c:v>
                </c:pt>
                <c:pt idx="264">
                  <c:v>360.50869661401043</c:v>
                </c:pt>
                <c:pt idx="265">
                  <c:v>358.72113995363895</c:v>
                </c:pt>
                <c:pt idx="266">
                  <c:v>356.94463476618012</c:v>
                </c:pt>
                <c:pt idx="267">
                  <c:v>355.17909579085216</c:v>
                </c:pt>
                <c:pt idx="268">
                  <c:v>353.42443860888136</c:v>
                </c:pt>
                <c:pt idx="269">
                  <c:v>351.68057963313368</c:v>
                </c:pt>
                <c:pt idx="270">
                  <c:v>349.94743609789674</c:v>
                </c:pt>
                <c:pt idx="271">
                  <c:v>348.2249260488083</c:v>
                </c:pt>
                <c:pt idx="272">
                  <c:v>346.51296833292974</c:v>
                </c:pt>
                <c:pt idx="273">
                  <c:v>344.81148258896326</c:v>
                </c:pt>
                <c:pt idx="274">
                  <c:v>343.12038923760798</c:v>
                </c:pt>
                <c:pt idx="275">
                  <c:v>341.43960947205625</c:v>
                </c:pt>
                <c:pt idx="276">
                  <c:v>339.76906524862432</c:v>
                </c:pt>
                <c:pt idx="277">
                  <c:v>338.10867927751821</c:v>
                </c:pt>
                <c:pt idx="278">
                  <c:v>336.45837501373103</c:v>
                </c:pt>
                <c:pt idx="279">
                  <c:v>334.81807664807053</c:v>
                </c:pt>
                <c:pt idx="280">
                  <c:v>333.18770909831426</c:v>
                </c:pt>
                <c:pt idx="281">
                  <c:v>331.56719800049007</c:v>
                </c:pt>
                <c:pt idx="282">
                  <c:v>329.95646970028173</c:v>
                </c:pt>
                <c:pt idx="283">
                  <c:v>328.35545124455547</c:v>
                </c:pt>
                <c:pt idx="284">
                  <c:v>326.76407037300612</c:v>
                </c:pt>
                <c:pt idx="285">
                  <c:v>325.18225550992338</c:v>
                </c:pt>
                <c:pt idx="286">
                  <c:v>323.60993575607176</c:v>
                </c:pt>
                <c:pt idx="287">
                  <c:v>322.04704088068729</c:v>
                </c:pt>
                <c:pt idx="288">
                  <c:v>320.49350131358523</c:v>
                </c:pt>
                <c:pt idx="289">
                  <c:v>318.94924813737953</c:v>
                </c:pt>
                <c:pt idx="290">
                  <c:v>317.41421307981147</c:v>
                </c:pt>
                <c:pt idx="291">
                  <c:v>315.88832850618542</c:v>
                </c:pt>
                <c:pt idx="292">
                  <c:v>314.37152741191022</c:v>
                </c:pt>
                <c:pt idx="293">
                  <c:v>312.86374341514545</c:v>
                </c:pt>
                <c:pt idx="294">
                  <c:v>311.36491074954944</c:v>
                </c:pt>
                <c:pt idx="295">
                  <c:v>309.8749642571284</c:v>
                </c:pt>
                <c:pt idx="296">
                  <c:v>308.39383938118488</c:v>
                </c:pt>
                <c:pt idx="297">
                  <c:v>306.92147215936433</c:v>
                </c:pt>
                <c:pt idx="298">
                  <c:v>305.45779921679684</c:v>
                </c:pt>
                <c:pt idx="299">
                  <c:v>304.00275775933517</c:v>
                </c:pt>
              </c:numCache>
            </c:numRef>
          </c:yVal>
          <c:smooth val="0"/>
          <c:extLst>
            <c:ext xmlns:c16="http://schemas.microsoft.com/office/drawing/2014/chart" uri="{C3380CC4-5D6E-409C-BE32-E72D297353CC}">
              <c16:uniqueId val="{00000001-8B27-45D0-BAC1-0EDC5242F901}"/>
            </c:ext>
          </c:extLst>
        </c:ser>
        <c:ser>
          <c:idx val="0"/>
          <c:order val="2"/>
          <c:tx>
            <c:v>120 kJ/m</c:v>
          </c:tx>
          <c:spPr>
            <a:ln w="19050" cap="rnd">
              <a:solidFill>
                <a:srgbClr val="0070C0">
                  <a:alpha val="50000"/>
                </a:srgbClr>
              </a:solidFill>
              <a:round/>
            </a:ln>
            <a:effectLst/>
          </c:spPr>
          <c:marker>
            <c:symbol val="none"/>
          </c:marker>
          <c:xVal>
            <c:numRef>
              <c:f>lowerQ!$E$4:$E$303</c:f>
              <c:numCache>
                <c:formatCode>General</c:formatCode>
                <c:ptCount val="300"/>
                <c:pt idx="0">
                  <c:v>0.1</c:v>
                </c:pt>
                <c:pt idx="1">
                  <c:v>0.2</c:v>
                </c:pt>
                <c:pt idx="2">
                  <c:v>0.3</c:v>
                </c:pt>
                <c:pt idx="3">
                  <c:v>0.4</c:v>
                </c:pt>
                <c:pt idx="4">
                  <c:v>0.5</c:v>
                </c:pt>
                <c:pt idx="5">
                  <c:v>0.6</c:v>
                </c:pt>
                <c:pt idx="6">
                  <c:v>0.7</c:v>
                </c:pt>
                <c:pt idx="7">
                  <c:v>0.8</c:v>
                </c:pt>
                <c:pt idx="8">
                  <c:v>0.9</c:v>
                </c:pt>
                <c:pt idx="9">
                  <c:v>1</c:v>
                </c:pt>
                <c:pt idx="10">
                  <c:v>1.1000000000000001</c:v>
                </c:pt>
                <c:pt idx="11">
                  <c:v>1.2</c:v>
                </c:pt>
                <c:pt idx="12">
                  <c:v>1.3</c:v>
                </c:pt>
                <c:pt idx="13">
                  <c:v>1.4</c:v>
                </c:pt>
                <c:pt idx="14">
                  <c:v>1.5</c:v>
                </c:pt>
                <c:pt idx="15">
                  <c:v>1.6</c:v>
                </c:pt>
                <c:pt idx="16">
                  <c:v>1.7</c:v>
                </c:pt>
                <c:pt idx="17">
                  <c:v>1.8</c:v>
                </c:pt>
                <c:pt idx="18">
                  <c:v>1.9</c:v>
                </c:pt>
                <c:pt idx="19">
                  <c:v>2</c:v>
                </c:pt>
                <c:pt idx="20">
                  <c:v>2.1</c:v>
                </c:pt>
                <c:pt idx="21">
                  <c:v>2.2000000000000002</c:v>
                </c:pt>
                <c:pt idx="22">
                  <c:v>2.2999999999999998</c:v>
                </c:pt>
                <c:pt idx="23">
                  <c:v>2.4</c:v>
                </c:pt>
                <c:pt idx="24">
                  <c:v>2.5</c:v>
                </c:pt>
                <c:pt idx="25">
                  <c:v>2.6</c:v>
                </c:pt>
                <c:pt idx="26">
                  <c:v>2.7</c:v>
                </c:pt>
                <c:pt idx="27">
                  <c:v>2.8</c:v>
                </c:pt>
                <c:pt idx="28">
                  <c:v>2.9</c:v>
                </c:pt>
                <c:pt idx="29">
                  <c:v>3</c:v>
                </c:pt>
                <c:pt idx="30">
                  <c:v>3.1</c:v>
                </c:pt>
                <c:pt idx="31">
                  <c:v>3.2</c:v>
                </c:pt>
                <c:pt idx="32">
                  <c:v>3.3</c:v>
                </c:pt>
                <c:pt idx="33">
                  <c:v>3.4</c:v>
                </c:pt>
                <c:pt idx="34">
                  <c:v>3.5</c:v>
                </c:pt>
                <c:pt idx="35">
                  <c:v>3.6</c:v>
                </c:pt>
                <c:pt idx="36">
                  <c:v>3.7</c:v>
                </c:pt>
                <c:pt idx="37">
                  <c:v>3.8</c:v>
                </c:pt>
                <c:pt idx="38">
                  <c:v>3.9</c:v>
                </c:pt>
                <c:pt idx="39">
                  <c:v>4</c:v>
                </c:pt>
                <c:pt idx="40">
                  <c:v>4.0999999999999996</c:v>
                </c:pt>
                <c:pt idx="41">
                  <c:v>4.2</c:v>
                </c:pt>
                <c:pt idx="42">
                  <c:v>4.3</c:v>
                </c:pt>
                <c:pt idx="43">
                  <c:v>4.4000000000000004</c:v>
                </c:pt>
                <c:pt idx="44">
                  <c:v>4.5</c:v>
                </c:pt>
                <c:pt idx="45">
                  <c:v>4.5999999999999996</c:v>
                </c:pt>
                <c:pt idx="46">
                  <c:v>4.7</c:v>
                </c:pt>
                <c:pt idx="47">
                  <c:v>4.8</c:v>
                </c:pt>
                <c:pt idx="48">
                  <c:v>4.9000000000000004</c:v>
                </c:pt>
                <c:pt idx="49">
                  <c:v>5</c:v>
                </c:pt>
                <c:pt idx="50">
                  <c:v>5.0999999999999996</c:v>
                </c:pt>
                <c:pt idx="51">
                  <c:v>5.2</c:v>
                </c:pt>
                <c:pt idx="52">
                  <c:v>5.3</c:v>
                </c:pt>
                <c:pt idx="53">
                  <c:v>5.4</c:v>
                </c:pt>
                <c:pt idx="54">
                  <c:v>5.5</c:v>
                </c:pt>
                <c:pt idx="55">
                  <c:v>5.6</c:v>
                </c:pt>
                <c:pt idx="56">
                  <c:v>5.7</c:v>
                </c:pt>
                <c:pt idx="57">
                  <c:v>5.8</c:v>
                </c:pt>
                <c:pt idx="58">
                  <c:v>5.9</c:v>
                </c:pt>
                <c:pt idx="59">
                  <c:v>6</c:v>
                </c:pt>
                <c:pt idx="60">
                  <c:v>6.1</c:v>
                </c:pt>
                <c:pt idx="61">
                  <c:v>6.2</c:v>
                </c:pt>
                <c:pt idx="62">
                  <c:v>6.3</c:v>
                </c:pt>
                <c:pt idx="63">
                  <c:v>6.4</c:v>
                </c:pt>
                <c:pt idx="64">
                  <c:v>6.5</c:v>
                </c:pt>
                <c:pt idx="65">
                  <c:v>6.6</c:v>
                </c:pt>
                <c:pt idx="66">
                  <c:v>6.7</c:v>
                </c:pt>
                <c:pt idx="67">
                  <c:v>6.8</c:v>
                </c:pt>
                <c:pt idx="68">
                  <c:v>6.9</c:v>
                </c:pt>
                <c:pt idx="69">
                  <c:v>7</c:v>
                </c:pt>
                <c:pt idx="70">
                  <c:v>7.1</c:v>
                </c:pt>
                <c:pt idx="71">
                  <c:v>7.2</c:v>
                </c:pt>
                <c:pt idx="72">
                  <c:v>7.3</c:v>
                </c:pt>
                <c:pt idx="73">
                  <c:v>7.4</c:v>
                </c:pt>
                <c:pt idx="74">
                  <c:v>7.5</c:v>
                </c:pt>
                <c:pt idx="75">
                  <c:v>7.6</c:v>
                </c:pt>
                <c:pt idx="76">
                  <c:v>7.7</c:v>
                </c:pt>
                <c:pt idx="77">
                  <c:v>7.8</c:v>
                </c:pt>
                <c:pt idx="78">
                  <c:v>7.9</c:v>
                </c:pt>
                <c:pt idx="79">
                  <c:v>8</c:v>
                </c:pt>
                <c:pt idx="80">
                  <c:v>8.1</c:v>
                </c:pt>
                <c:pt idx="81">
                  <c:v>8.1999999999999993</c:v>
                </c:pt>
                <c:pt idx="82">
                  <c:v>8.3000000000000007</c:v>
                </c:pt>
                <c:pt idx="83">
                  <c:v>8.4</c:v>
                </c:pt>
                <c:pt idx="84">
                  <c:v>8.5</c:v>
                </c:pt>
                <c:pt idx="85">
                  <c:v>8.6</c:v>
                </c:pt>
                <c:pt idx="86">
                  <c:v>8.6999999999999993</c:v>
                </c:pt>
                <c:pt idx="87">
                  <c:v>8.8000000000000007</c:v>
                </c:pt>
                <c:pt idx="88">
                  <c:v>8.9</c:v>
                </c:pt>
                <c:pt idx="89">
                  <c:v>9</c:v>
                </c:pt>
                <c:pt idx="90">
                  <c:v>9.1</c:v>
                </c:pt>
                <c:pt idx="91">
                  <c:v>9.1999999999999993</c:v>
                </c:pt>
                <c:pt idx="92">
                  <c:v>9.3000000000000007</c:v>
                </c:pt>
                <c:pt idx="93">
                  <c:v>9.4</c:v>
                </c:pt>
                <c:pt idx="94">
                  <c:v>9.5</c:v>
                </c:pt>
                <c:pt idx="95">
                  <c:v>9.6</c:v>
                </c:pt>
                <c:pt idx="96">
                  <c:v>9.6999999999999993</c:v>
                </c:pt>
                <c:pt idx="97">
                  <c:v>9.8000000000000007</c:v>
                </c:pt>
                <c:pt idx="98">
                  <c:v>9.9</c:v>
                </c:pt>
                <c:pt idx="99">
                  <c:v>10</c:v>
                </c:pt>
                <c:pt idx="100">
                  <c:v>10.1</c:v>
                </c:pt>
                <c:pt idx="101">
                  <c:v>10.199999999999999</c:v>
                </c:pt>
                <c:pt idx="102">
                  <c:v>10.3</c:v>
                </c:pt>
                <c:pt idx="103">
                  <c:v>10.4</c:v>
                </c:pt>
                <c:pt idx="104">
                  <c:v>10.5</c:v>
                </c:pt>
                <c:pt idx="105">
                  <c:v>10.6</c:v>
                </c:pt>
                <c:pt idx="106">
                  <c:v>10.7</c:v>
                </c:pt>
                <c:pt idx="107">
                  <c:v>10.8</c:v>
                </c:pt>
                <c:pt idx="108">
                  <c:v>10.9</c:v>
                </c:pt>
                <c:pt idx="109">
                  <c:v>11</c:v>
                </c:pt>
                <c:pt idx="110">
                  <c:v>11.1</c:v>
                </c:pt>
                <c:pt idx="111">
                  <c:v>11.2</c:v>
                </c:pt>
                <c:pt idx="112">
                  <c:v>11.3</c:v>
                </c:pt>
                <c:pt idx="113">
                  <c:v>11.4</c:v>
                </c:pt>
                <c:pt idx="114">
                  <c:v>11.5</c:v>
                </c:pt>
                <c:pt idx="115">
                  <c:v>11.6</c:v>
                </c:pt>
                <c:pt idx="116">
                  <c:v>11.7</c:v>
                </c:pt>
                <c:pt idx="117">
                  <c:v>11.8</c:v>
                </c:pt>
                <c:pt idx="118">
                  <c:v>11.9</c:v>
                </c:pt>
                <c:pt idx="119">
                  <c:v>12</c:v>
                </c:pt>
                <c:pt idx="120">
                  <c:v>12.1</c:v>
                </c:pt>
                <c:pt idx="121">
                  <c:v>12.2</c:v>
                </c:pt>
                <c:pt idx="122">
                  <c:v>12.3</c:v>
                </c:pt>
                <c:pt idx="123">
                  <c:v>12.4</c:v>
                </c:pt>
                <c:pt idx="124">
                  <c:v>12.5</c:v>
                </c:pt>
                <c:pt idx="125">
                  <c:v>12.6</c:v>
                </c:pt>
                <c:pt idx="126">
                  <c:v>12.7</c:v>
                </c:pt>
                <c:pt idx="127">
                  <c:v>12.8</c:v>
                </c:pt>
                <c:pt idx="128">
                  <c:v>12.9</c:v>
                </c:pt>
                <c:pt idx="129">
                  <c:v>13</c:v>
                </c:pt>
                <c:pt idx="130">
                  <c:v>13.1</c:v>
                </c:pt>
                <c:pt idx="131">
                  <c:v>13.2</c:v>
                </c:pt>
                <c:pt idx="132">
                  <c:v>13.3</c:v>
                </c:pt>
                <c:pt idx="133">
                  <c:v>13.4</c:v>
                </c:pt>
                <c:pt idx="134">
                  <c:v>13.5</c:v>
                </c:pt>
                <c:pt idx="135">
                  <c:v>13.6</c:v>
                </c:pt>
                <c:pt idx="136">
                  <c:v>13.7</c:v>
                </c:pt>
                <c:pt idx="137">
                  <c:v>13.8</c:v>
                </c:pt>
                <c:pt idx="138">
                  <c:v>13.9</c:v>
                </c:pt>
                <c:pt idx="139">
                  <c:v>14</c:v>
                </c:pt>
                <c:pt idx="140">
                  <c:v>14.1</c:v>
                </c:pt>
                <c:pt idx="141">
                  <c:v>14.2</c:v>
                </c:pt>
                <c:pt idx="142">
                  <c:v>14.3</c:v>
                </c:pt>
                <c:pt idx="143">
                  <c:v>14.4</c:v>
                </c:pt>
                <c:pt idx="144">
                  <c:v>14.5</c:v>
                </c:pt>
                <c:pt idx="145">
                  <c:v>14.6</c:v>
                </c:pt>
                <c:pt idx="146">
                  <c:v>14.7</c:v>
                </c:pt>
                <c:pt idx="147">
                  <c:v>14.8</c:v>
                </c:pt>
                <c:pt idx="148">
                  <c:v>14.9</c:v>
                </c:pt>
                <c:pt idx="149">
                  <c:v>15</c:v>
                </c:pt>
                <c:pt idx="150">
                  <c:v>15.1</c:v>
                </c:pt>
                <c:pt idx="151">
                  <c:v>15.2</c:v>
                </c:pt>
                <c:pt idx="152">
                  <c:v>15.3</c:v>
                </c:pt>
                <c:pt idx="153">
                  <c:v>15.4</c:v>
                </c:pt>
                <c:pt idx="154">
                  <c:v>15.5</c:v>
                </c:pt>
                <c:pt idx="155">
                  <c:v>15.6</c:v>
                </c:pt>
                <c:pt idx="156">
                  <c:v>15.7</c:v>
                </c:pt>
                <c:pt idx="157">
                  <c:v>15.8</c:v>
                </c:pt>
                <c:pt idx="158">
                  <c:v>15.9</c:v>
                </c:pt>
                <c:pt idx="159">
                  <c:v>16</c:v>
                </c:pt>
                <c:pt idx="160">
                  <c:v>16.100000000000001</c:v>
                </c:pt>
                <c:pt idx="161">
                  <c:v>16.2</c:v>
                </c:pt>
                <c:pt idx="162">
                  <c:v>16.3</c:v>
                </c:pt>
                <c:pt idx="163">
                  <c:v>16.399999999999999</c:v>
                </c:pt>
                <c:pt idx="164">
                  <c:v>16.5</c:v>
                </c:pt>
                <c:pt idx="165">
                  <c:v>16.600000000000001</c:v>
                </c:pt>
                <c:pt idx="166">
                  <c:v>16.7</c:v>
                </c:pt>
                <c:pt idx="167">
                  <c:v>16.8</c:v>
                </c:pt>
                <c:pt idx="168">
                  <c:v>16.899999999999999</c:v>
                </c:pt>
                <c:pt idx="169">
                  <c:v>17</c:v>
                </c:pt>
                <c:pt idx="170">
                  <c:v>17.100000000000001</c:v>
                </c:pt>
                <c:pt idx="171">
                  <c:v>17.2</c:v>
                </c:pt>
                <c:pt idx="172">
                  <c:v>17.3</c:v>
                </c:pt>
                <c:pt idx="173">
                  <c:v>17.399999999999999</c:v>
                </c:pt>
                <c:pt idx="174">
                  <c:v>17.5</c:v>
                </c:pt>
                <c:pt idx="175">
                  <c:v>17.600000000000001</c:v>
                </c:pt>
                <c:pt idx="176">
                  <c:v>17.7</c:v>
                </c:pt>
                <c:pt idx="177">
                  <c:v>17.8</c:v>
                </c:pt>
                <c:pt idx="178">
                  <c:v>17.899999999999999</c:v>
                </c:pt>
                <c:pt idx="179">
                  <c:v>18</c:v>
                </c:pt>
                <c:pt idx="180">
                  <c:v>18.100000000000001</c:v>
                </c:pt>
                <c:pt idx="181">
                  <c:v>18.2</c:v>
                </c:pt>
                <c:pt idx="182">
                  <c:v>18.3</c:v>
                </c:pt>
                <c:pt idx="183">
                  <c:v>18.399999999999999</c:v>
                </c:pt>
                <c:pt idx="184">
                  <c:v>18.5</c:v>
                </c:pt>
                <c:pt idx="185">
                  <c:v>18.600000000000001</c:v>
                </c:pt>
                <c:pt idx="186">
                  <c:v>18.7</c:v>
                </c:pt>
                <c:pt idx="187">
                  <c:v>18.8</c:v>
                </c:pt>
                <c:pt idx="188">
                  <c:v>18.899999999999999</c:v>
                </c:pt>
                <c:pt idx="189">
                  <c:v>19</c:v>
                </c:pt>
                <c:pt idx="190">
                  <c:v>19.100000000000001</c:v>
                </c:pt>
                <c:pt idx="191">
                  <c:v>19.2</c:v>
                </c:pt>
                <c:pt idx="192">
                  <c:v>19.3</c:v>
                </c:pt>
                <c:pt idx="193">
                  <c:v>19.399999999999999</c:v>
                </c:pt>
                <c:pt idx="194">
                  <c:v>19.5</c:v>
                </c:pt>
                <c:pt idx="195">
                  <c:v>19.600000000000001</c:v>
                </c:pt>
                <c:pt idx="196">
                  <c:v>19.7</c:v>
                </c:pt>
                <c:pt idx="197">
                  <c:v>19.8</c:v>
                </c:pt>
                <c:pt idx="198">
                  <c:v>19.899999999999999</c:v>
                </c:pt>
                <c:pt idx="199">
                  <c:v>20</c:v>
                </c:pt>
                <c:pt idx="200">
                  <c:v>20.100000000000001</c:v>
                </c:pt>
                <c:pt idx="201">
                  <c:v>20.2</c:v>
                </c:pt>
                <c:pt idx="202">
                  <c:v>20.3</c:v>
                </c:pt>
                <c:pt idx="203">
                  <c:v>20.399999999999999</c:v>
                </c:pt>
                <c:pt idx="204">
                  <c:v>20.5</c:v>
                </c:pt>
                <c:pt idx="205">
                  <c:v>20.6</c:v>
                </c:pt>
                <c:pt idx="206">
                  <c:v>20.7</c:v>
                </c:pt>
                <c:pt idx="207">
                  <c:v>20.8</c:v>
                </c:pt>
                <c:pt idx="208">
                  <c:v>20.9</c:v>
                </c:pt>
                <c:pt idx="209">
                  <c:v>21</c:v>
                </c:pt>
                <c:pt idx="210">
                  <c:v>21.1</c:v>
                </c:pt>
                <c:pt idx="211">
                  <c:v>21.2</c:v>
                </c:pt>
                <c:pt idx="212">
                  <c:v>21.3</c:v>
                </c:pt>
                <c:pt idx="213">
                  <c:v>21.4</c:v>
                </c:pt>
                <c:pt idx="214">
                  <c:v>21.5</c:v>
                </c:pt>
                <c:pt idx="215">
                  <c:v>21.6</c:v>
                </c:pt>
                <c:pt idx="216">
                  <c:v>21.7</c:v>
                </c:pt>
                <c:pt idx="217">
                  <c:v>21.8</c:v>
                </c:pt>
                <c:pt idx="218">
                  <c:v>21.9</c:v>
                </c:pt>
                <c:pt idx="219">
                  <c:v>22</c:v>
                </c:pt>
                <c:pt idx="220">
                  <c:v>22.1</c:v>
                </c:pt>
                <c:pt idx="221">
                  <c:v>22.2</c:v>
                </c:pt>
                <c:pt idx="222">
                  <c:v>22.3</c:v>
                </c:pt>
                <c:pt idx="223">
                  <c:v>22.4</c:v>
                </c:pt>
                <c:pt idx="224">
                  <c:v>22.5</c:v>
                </c:pt>
                <c:pt idx="225">
                  <c:v>22.6</c:v>
                </c:pt>
                <c:pt idx="226">
                  <c:v>22.7</c:v>
                </c:pt>
                <c:pt idx="227">
                  <c:v>22.8</c:v>
                </c:pt>
                <c:pt idx="228">
                  <c:v>22.9</c:v>
                </c:pt>
                <c:pt idx="229">
                  <c:v>23</c:v>
                </c:pt>
                <c:pt idx="230">
                  <c:v>23.1</c:v>
                </c:pt>
                <c:pt idx="231">
                  <c:v>23.2</c:v>
                </c:pt>
                <c:pt idx="232">
                  <c:v>23.3</c:v>
                </c:pt>
                <c:pt idx="233">
                  <c:v>23.4</c:v>
                </c:pt>
                <c:pt idx="234">
                  <c:v>23.5</c:v>
                </c:pt>
                <c:pt idx="235">
                  <c:v>23.599999999999898</c:v>
                </c:pt>
                <c:pt idx="236">
                  <c:v>23.6999999999999</c:v>
                </c:pt>
                <c:pt idx="237">
                  <c:v>23.799999999999901</c:v>
                </c:pt>
                <c:pt idx="238">
                  <c:v>23.899999999999899</c:v>
                </c:pt>
                <c:pt idx="239">
                  <c:v>23.999999999999901</c:v>
                </c:pt>
                <c:pt idx="240">
                  <c:v>24.099999999999898</c:v>
                </c:pt>
                <c:pt idx="241">
                  <c:v>24.1999999999999</c:v>
                </c:pt>
                <c:pt idx="242">
                  <c:v>24.299999999999901</c:v>
                </c:pt>
                <c:pt idx="243">
                  <c:v>24.399999999999899</c:v>
                </c:pt>
                <c:pt idx="244">
                  <c:v>24.499999999999901</c:v>
                </c:pt>
                <c:pt idx="245">
                  <c:v>24.599999999999898</c:v>
                </c:pt>
                <c:pt idx="246">
                  <c:v>24.6999999999999</c:v>
                </c:pt>
                <c:pt idx="247">
                  <c:v>24.799999999999901</c:v>
                </c:pt>
                <c:pt idx="248">
                  <c:v>24.899999999999899</c:v>
                </c:pt>
                <c:pt idx="249">
                  <c:v>24.999999999999901</c:v>
                </c:pt>
                <c:pt idx="250">
                  <c:v>25.099999999999898</c:v>
                </c:pt>
                <c:pt idx="251">
                  <c:v>25.1999999999999</c:v>
                </c:pt>
                <c:pt idx="252">
                  <c:v>25.299999999999901</c:v>
                </c:pt>
                <c:pt idx="253">
                  <c:v>25.399999999999899</c:v>
                </c:pt>
                <c:pt idx="254">
                  <c:v>25.499999999999901</c:v>
                </c:pt>
                <c:pt idx="255">
                  <c:v>25.599999999999898</c:v>
                </c:pt>
                <c:pt idx="256">
                  <c:v>25.6999999999999</c:v>
                </c:pt>
                <c:pt idx="257">
                  <c:v>25.799999999999901</c:v>
                </c:pt>
                <c:pt idx="258">
                  <c:v>25.899999999999899</c:v>
                </c:pt>
                <c:pt idx="259">
                  <c:v>25.999999999999901</c:v>
                </c:pt>
                <c:pt idx="260">
                  <c:v>26.099999999999898</c:v>
                </c:pt>
                <c:pt idx="261">
                  <c:v>26.1999999999999</c:v>
                </c:pt>
                <c:pt idx="262">
                  <c:v>26.299999999999901</c:v>
                </c:pt>
                <c:pt idx="263">
                  <c:v>26.399999999999899</c:v>
                </c:pt>
                <c:pt idx="264">
                  <c:v>26.499999999999901</c:v>
                </c:pt>
                <c:pt idx="265">
                  <c:v>26.599999999999898</c:v>
                </c:pt>
                <c:pt idx="266">
                  <c:v>26.6999999999999</c:v>
                </c:pt>
                <c:pt idx="267">
                  <c:v>26.799999999999901</c:v>
                </c:pt>
                <c:pt idx="268">
                  <c:v>26.899999999999899</c:v>
                </c:pt>
                <c:pt idx="269">
                  <c:v>26.999999999999901</c:v>
                </c:pt>
                <c:pt idx="270">
                  <c:v>27.099999999999898</c:v>
                </c:pt>
                <c:pt idx="271">
                  <c:v>27.1999999999999</c:v>
                </c:pt>
                <c:pt idx="272">
                  <c:v>27.299999999999901</c:v>
                </c:pt>
                <c:pt idx="273">
                  <c:v>27.399999999999899</c:v>
                </c:pt>
                <c:pt idx="274">
                  <c:v>27.499999999999901</c:v>
                </c:pt>
                <c:pt idx="275">
                  <c:v>27.599999999999898</c:v>
                </c:pt>
                <c:pt idx="276">
                  <c:v>27.6999999999999</c:v>
                </c:pt>
                <c:pt idx="277">
                  <c:v>27.799999999999901</c:v>
                </c:pt>
                <c:pt idx="278">
                  <c:v>27.899999999999899</c:v>
                </c:pt>
                <c:pt idx="279">
                  <c:v>27.999999999999901</c:v>
                </c:pt>
                <c:pt idx="280">
                  <c:v>28.099999999999898</c:v>
                </c:pt>
                <c:pt idx="281">
                  <c:v>28.1999999999999</c:v>
                </c:pt>
                <c:pt idx="282">
                  <c:v>28.299999999999901</c:v>
                </c:pt>
                <c:pt idx="283">
                  <c:v>28.399999999999899</c:v>
                </c:pt>
                <c:pt idx="284">
                  <c:v>28.499999999999901</c:v>
                </c:pt>
                <c:pt idx="285">
                  <c:v>28.599999999999898</c:v>
                </c:pt>
                <c:pt idx="286">
                  <c:v>28.6999999999999</c:v>
                </c:pt>
                <c:pt idx="287">
                  <c:v>28.799999999999901</c:v>
                </c:pt>
                <c:pt idx="288">
                  <c:v>28.899999999999899</c:v>
                </c:pt>
                <c:pt idx="289">
                  <c:v>28.999999999999901</c:v>
                </c:pt>
                <c:pt idx="290">
                  <c:v>29.099999999999898</c:v>
                </c:pt>
                <c:pt idx="291">
                  <c:v>29.1999999999999</c:v>
                </c:pt>
                <c:pt idx="292">
                  <c:v>29.299999999999901</c:v>
                </c:pt>
                <c:pt idx="293">
                  <c:v>29.399999999999899</c:v>
                </c:pt>
                <c:pt idx="294">
                  <c:v>29.499999999999901</c:v>
                </c:pt>
                <c:pt idx="295">
                  <c:v>29.599999999999898</c:v>
                </c:pt>
                <c:pt idx="296">
                  <c:v>29.6999999999999</c:v>
                </c:pt>
                <c:pt idx="297">
                  <c:v>29.799999999999901</c:v>
                </c:pt>
                <c:pt idx="298">
                  <c:v>29.899999999999899</c:v>
                </c:pt>
                <c:pt idx="299">
                  <c:v>29.999999999999901</c:v>
                </c:pt>
              </c:numCache>
            </c:numRef>
          </c:xVal>
          <c:yVal>
            <c:numRef>
              <c:f>lowerQ!$F$4:$F$303</c:f>
              <c:numCache>
                <c:formatCode>General</c:formatCode>
                <c:ptCount val="300"/>
                <c:pt idx="0">
                  <c:v>40.578557189548221</c:v>
                </c:pt>
                <c:pt idx="1">
                  <c:v>303.32365646994737</c:v>
                </c:pt>
                <c:pt idx="2">
                  <c:v>640.82752688936171</c:v>
                </c:pt>
                <c:pt idx="3">
                  <c:v>899.17041181503919</c:v>
                </c:pt>
                <c:pt idx="4">
                  <c:v>1074.6894661191418</c:v>
                </c:pt>
                <c:pt idx="5">
                  <c:v>1189.5211466074354</c:v>
                </c:pt>
                <c:pt idx="6">
                  <c:v>1262.8502430895658</c:v>
                </c:pt>
                <c:pt idx="7">
                  <c:v>1308.0662788303448</c:v>
                </c:pt>
                <c:pt idx="8">
                  <c:v>1334.1093602608898</c:v>
                </c:pt>
                <c:pt idx="9">
                  <c:v>1346.9368240214944</c:v>
                </c:pt>
                <c:pt idx="10">
                  <c:v>1350.5626593201755</c:v>
                </c:pt>
                <c:pt idx="11">
                  <c:v>1347.7320436980704</c:v>
                </c:pt>
                <c:pt idx="12">
                  <c:v>1340.3513281467665</c:v>
                </c:pt>
                <c:pt idx="13">
                  <c:v>1329.7634509730099</c:v>
                </c:pt>
                <c:pt idx="14">
                  <c:v>1316.9266702000355</c:v>
                </c:pt>
                <c:pt idx="15">
                  <c:v>1302.5324187145118</c:v>
                </c:pt>
                <c:pt idx="16">
                  <c:v>1287.0843121835189</c:v>
                </c:pt>
                <c:pt idx="17">
                  <c:v>1270.9519735988097</c:v>
                </c:pt>
                <c:pt idx="18">
                  <c:v>1254.4082637191748</c:v>
                </c:pt>
                <c:pt idx="19">
                  <c:v>1237.6554009145896</c:v>
                </c:pt>
                <c:pt idx="20">
                  <c:v>1220.8435275067245</c:v>
                </c:pt>
                <c:pt idx="21">
                  <c:v>1204.0840666008557</c:v>
                </c:pt>
                <c:pt idx="22">
                  <c:v>1187.4594375047564</c:v>
                </c:pt>
                <c:pt idx="23">
                  <c:v>1171.0301938833165</c:v>
                </c:pt>
                <c:pt idx="24">
                  <c:v>1154.840316596448</c:v>
                </c:pt>
                <c:pt idx="25">
                  <c:v>1138.9211710649452</c:v>
                </c:pt>
                <c:pt idx="26">
                  <c:v>1123.2944885161057</c:v>
                </c:pt>
                <c:pt idx="27">
                  <c:v>1107.9746271957299</c:v>
                </c:pt>
                <c:pt idx="28">
                  <c:v>1092.9702979292952</c:v>
                </c:pt>
                <c:pt idx="29">
                  <c:v>1078.2858880685335</c:v>
                </c:pt>
                <c:pt idx="30">
                  <c:v>1063.922482137212</c:v>
                </c:pt>
                <c:pt idx="31">
                  <c:v>1049.8786518935526</c:v>
                </c:pt>
                <c:pt idx="32">
                  <c:v>1036.1510700160363</c:v>
                </c:pt>
                <c:pt idx="33">
                  <c:v>1022.7349881163223</c:v>
                </c:pt>
                <c:pt idx="34">
                  <c:v>1009.6246098523658</c:v>
                </c:pt>
                <c:pt idx="35">
                  <c:v>996.81338255528294</c:v>
                </c:pt>
                <c:pt idx="36">
                  <c:v>984.29422528992893</c:v>
                </c:pt>
                <c:pt idx="37">
                  <c:v>972.05970714056707</c:v>
                </c:pt>
                <c:pt idx="38">
                  <c:v>960.10218639032223</c:v>
                </c:pt>
                <c:pt idx="39">
                  <c:v>948.41391888705471</c:v>
                </c:pt>
                <c:pt idx="40">
                  <c:v>936.98714207004809</c:v>
                </c:pt>
                <c:pt idx="41">
                  <c:v>925.81413973310021</c:v>
                </c:pt>
                <c:pt idx="42">
                  <c:v>914.88729151807092</c:v>
                </c:pt>
                <c:pt idx="43">
                  <c:v>904.19911029274635</c:v>
                </c:pt>
                <c:pt idx="44">
                  <c:v>893.74226991128921</c:v>
                </c:pt>
                <c:pt idx="45">
                  <c:v>883.50962534184816</c:v>
                </c:pt>
                <c:pt idx="46">
                  <c:v>873.49422674181005</c:v>
                </c:pt>
                <c:pt idx="47">
                  <c:v>863.68932874216853</c:v>
                </c:pt>
                <c:pt idx="48">
                  <c:v>854.08839594974427</c:v>
                </c:pt>
                <c:pt idx="49">
                  <c:v>844.68510547516166</c:v>
                </c:pt>
                <c:pt idx="50">
                  <c:v>835.47334713438977</c:v>
                </c:pt>
                <c:pt idx="51">
                  <c:v>826.44722184373484</c:v>
                </c:pt>
                <c:pt idx="52">
                  <c:v>817.60103862565711</c:v>
                </c:pt>
                <c:pt idx="53">
                  <c:v>808.9293105604828</c:v>
                </c:pt>
                <c:pt idx="54">
                  <c:v>800.42674995285836</c:v>
                </c:pt>
                <c:pt idx="55">
                  <c:v>792.08826292841081</c:v>
                </c:pt>
                <c:pt idx="56">
                  <c:v>783.9089436329914</c:v>
                </c:pt>
                <c:pt idx="57">
                  <c:v>775.88406817204384</c:v>
                </c:pt>
                <c:pt idx="58">
                  <c:v>768.00908839946351</c:v>
                </c:pt>
                <c:pt idx="59">
                  <c:v>760.27962564248685</c:v>
                </c:pt>
                <c:pt idx="60">
                  <c:v>752.69146443067962</c:v>
                </c:pt>
                <c:pt idx="61">
                  <c:v>745.2405462821074</c:v>
                </c:pt>
                <c:pt idx="62">
                  <c:v>737.92296358765395</c:v>
                </c:pt>
                <c:pt idx="63">
                  <c:v>730.73495362464109</c:v>
                </c:pt>
                <c:pt idx="64">
                  <c:v>723.67289272296966</c:v>
                </c:pt>
                <c:pt idx="65">
                  <c:v>716.7332906006086</c:v>
                </c:pt>
                <c:pt idx="66">
                  <c:v>709.91278488009959</c:v>
                </c:pt>
                <c:pt idx="67">
                  <c:v>703.20813579362812</c:v>
                </c:pt>
                <c:pt idx="68">
                  <c:v>696.61622108089512</c:v>
                </c:pt>
                <c:pt idx="69">
                  <c:v>690.13403108141165</c:v>
                </c:pt>
                <c:pt idx="70">
                  <c:v>683.75866402076451</c:v>
                </c:pt>
                <c:pt idx="71">
                  <c:v>677.48732148878548</c:v>
                </c:pt>
                <c:pt idx="72">
                  <c:v>671.31730410629928</c:v>
                </c:pt>
                <c:pt idx="73">
                  <c:v>665.24600737618141</c:v>
                </c:pt>
                <c:pt idx="74">
                  <c:v>659.27091771374353</c:v>
                </c:pt>
                <c:pt idx="75">
                  <c:v>653.38960865094884</c:v>
                </c:pt>
                <c:pt idx="76">
                  <c:v>647.59973720861706</c:v>
                </c:pt>
                <c:pt idx="77">
                  <c:v>641.89904043054446</c:v>
                </c:pt>
                <c:pt idx="78">
                  <c:v>636.28533207334522</c:v>
                </c:pt>
                <c:pt idx="79">
                  <c:v>630.75649944578481</c:v>
                </c:pt>
                <c:pt idx="80">
                  <c:v>625.31050039139529</c:v>
                </c:pt>
                <c:pt idx="81">
                  <c:v>619.94536040824244</c:v>
                </c:pt>
                <c:pt idx="82">
                  <c:v>614.65916989982554</c:v>
                </c:pt>
                <c:pt idx="83">
                  <c:v>609.45008155123969</c:v>
                </c:pt>
                <c:pt idx="84">
                  <c:v>604.31630782489344</c:v>
                </c:pt>
                <c:pt idx="85">
                  <c:v>599.25611857026024</c:v>
                </c:pt>
                <c:pt idx="86">
                  <c:v>594.26783874233456</c:v>
                </c:pt>
                <c:pt idx="87">
                  <c:v>589.34984622366346</c:v>
                </c:pt>
                <c:pt idx="88">
                  <c:v>584.50056974503025</c:v>
                </c:pt>
                <c:pt idx="89">
                  <c:v>579.71848690007062</c:v>
                </c:pt>
                <c:pt idx="90">
                  <c:v>575.00212224930499</c:v>
                </c:pt>
                <c:pt idx="91">
                  <c:v>570.35004550927238</c:v>
                </c:pt>
                <c:pt idx="92">
                  <c:v>565.76086982264985</c:v>
                </c:pt>
                <c:pt idx="93">
                  <c:v>561.23325010542931</c:v>
                </c:pt>
                <c:pt idx="94">
                  <c:v>556.76588146741267</c:v>
                </c:pt>
                <c:pt idx="95">
                  <c:v>552.357497702469</c:v>
                </c:pt>
                <c:pt idx="96">
                  <c:v>548.00686984516324</c:v>
                </c:pt>
                <c:pt idx="97">
                  <c:v>543.71280479053905</c:v>
                </c:pt>
                <c:pt idx="98">
                  <c:v>539.47414397399996</c:v>
                </c:pt>
                <c:pt idx="99">
                  <c:v>535.28976210837618</c:v>
                </c:pt>
                <c:pt idx="100">
                  <c:v>531.15856597542233</c:v>
                </c:pt>
                <c:pt idx="101">
                  <c:v>527.07949326912308</c:v>
                </c:pt>
                <c:pt idx="102">
                  <c:v>523.05151148832056</c:v>
                </c:pt>
                <c:pt idx="103">
                  <c:v>519.07361687630078</c:v>
                </c:pt>
                <c:pt idx="104">
                  <c:v>515.14483340509901</c:v>
                </c:pt>
                <c:pt idx="105">
                  <c:v>511.26421180239856</c:v>
                </c:pt>
                <c:pt idx="106">
                  <c:v>507.43082861900348</c:v>
                </c:pt>
                <c:pt idx="107">
                  <c:v>503.6437853349708</c:v>
                </c:pt>
                <c:pt idx="108">
                  <c:v>499.90220750258709</c:v>
                </c:pt>
                <c:pt idx="109">
                  <c:v>496.20524392445992</c:v>
                </c:pt>
                <c:pt idx="110">
                  <c:v>492.5520658650928</c:v>
                </c:pt>
                <c:pt idx="111">
                  <c:v>488.94186629438769</c:v>
                </c:pt>
                <c:pt idx="112">
                  <c:v>485.37385916159946</c:v>
                </c:pt>
                <c:pt idx="113">
                  <c:v>481.84727869834376</c:v>
                </c:pt>
                <c:pt idx="114">
                  <c:v>478.36137874932865</c:v>
                </c:pt>
                <c:pt idx="115">
                  <c:v>474.91543212954753</c:v>
                </c:pt>
                <c:pt idx="116">
                  <c:v>471.5087300067334</c:v>
                </c:pt>
                <c:pt idx="117">
                  <c:v>468.1405813079374</c:v>
                </c:pt>
                <c:pt idx="118">
                  <c:v>464.81031214914805</c:v>
                </c:pt>
                <c:pt idx="119">
                  <c:v>461.51726528692262</c:v>
                </c:pt>
                <c:pt idx="120">
                  <c:v>458.26079959105471</c:v>
                </c:pt>
                <c:pt idx="121">
                  <c:v>455.04028953734769</c:v>
                </c:pt>
                <c:pt idx="122">
                  <c:v>451.85512471961022</c:v>
                </c:pt>
                <c:pt idx="123">
                  <c:v>448.70470938003592</c:v>
                </c:pt>
                <c:pt idx="124">
                  <c:v>445.58846195716364</c:v>
                </c:pt>
                <c:pt idx="125">
                  <c:v>442.50581465066307</c:v>
                </c:pt>
                <c:pt idx="126">
                  <c:v>439.45621300221819</c:v>
                </c:pt>
                <c:pt idx="127">
                  <c:v>436.43911549182155</c:v>
                </c:pt>
                <c:pt idx="128">
                  <c:v>433.45399314882275</c:v>
                </c:pt>
                <c:pt idx="129">
                  <c:v>430.50032917710712</c:v>
                </c:pt>
                <c:pt idx="130">
                  <c:v>427.57761859380963</c:v>
                </c:pt>
                <c:pt idx="131">
                  <c:v>424.68536788099777</c:v>
                </c:pt>
                <c:pt idx="132">
                  <c:v>421.82309464978209</c:v>
                </c:pt>
                <c:pt idx="133">
                  <c:v>418.99032731634111</c:v>
                </c:pt>
                <c:pt idx="134">
                  <c:v>416.18660478936874</c:v>
                </c:pt>
                <c:pt idx="135">
                  <c:v>413.41147616847798</c:v>
                </c:pt>
                <c:pt idx="136">
                  <c:v>410.66450045311126</c:v>
                </c:pt>
                <c:pt idx="137">
                  <c:v>407.94524626153617</c:v>
                </c:pt>
                <c:pt idx="138">
                  <c:v>405.25329155951522</c:v>
                </c:pt>
                <c:pt idx="139">
                  <c:v>402.58822339826656</c:v>
                </c:pt>
                <c:pt idx="140">
                  <c:v>399.94963766134123</c:v>
                </c:pt>
                <c:pt idx="141">
                  <c:v>397.33713882006623</c:v>
                </c:pt>
                <c:pt idx="142">
                  <c:v>394.75033969721449</c:v>
                </c:pt>
                <c:pt idx="143">
                  <c:v>392.18886123857914</c:v>
                </c:pt>
                <c:pt idx="144">
                  <c:v>389.65233229214306</c:v>
                </c:pt>
                <c:pt idx="145">
                  <c:v>387.14038939455168</c:v>
                </c:pt>
                <c:pt idx="146">
                  <c:v>384.65267656460259</c:v>
                </c:pt>
                <c:pt idx="147">
                  <c:v>382.18884510348806</c:v>
                </c:pt>
                <c:pt idx="148">
                  <c:v>379.74855340152828</c:v>
                </c:pt>
                <c:pt idx="149">
                  <c:v>377.33146675115051</c:v>
                </c:pt>
                <c:pt idx="150">
                  <c:v>374.93725716587926</c:v>
                </c:pt>
                <c:pt idx="151">
                  <c:v>372.56560320511022</c:v>
                </c:pt>
                <c:pt idx="152">
                  <c:v>370.21618980445112</c:v>
                </c:pt>
                <c:pt idx="153">
                  <c:v>367.88870811142613</c:v>
                </c:pt>
                <c:pt idx="154">
                  <c:v>365.58285532634085</c:v>
                </c:pt>
                <c:pt idx="155">
                  <c:v>363.29833454812115</c:v>
                </c:pt>
                <c:pt idx="156">
                  <c:v>361.03485462494348</c:v>
                </c:pt>
                <c:pt idx="157">
                  <c:v>358.79213000948135</c:v>
                </c:pt>
                <c:pt idx="158">
                  <c:v>356.5698806186013</c:v>
                </c:pt>
                <c:pt idx="159">
                  <c:v>354.36783169734849</c:v>
                </c:pt>
                <c:pt idx="160">
                  <c:v>352.18571368706728</c:v>
                </c:pt>
                <c:pt idx="161">
                  <c:v>350.02326209751152</c:v>
                </c:pt>
                <c:pt idx="162">
                  <c:v>347.88021738279883</c:v>
                </c:pt>
                <c:pt idx="163">
                  <c:v>345.75632482107966</c:v>
                </c:pt>
                <c:pt idx="164">
                  <c:v>343.65133439778339</c:v>
                </c:pt>
                <c:pt idx="165">
                  <c:v>341.56500069232339</c:v>
                </c:pt>
                <c:pt idx="166">
                  <c:v>339.49708276813573</c:v>
                </c:pt>
                <c:pt idx="167">
                  <c:v>337.44734406593926</c:v>
                </c:pt>
                <c:pt idx="168">
                  <c:v>335.41555230010539</c:v>
                </c:pt>
                <c:pt idx="169">
                  <c:v>333.40147935803088</c:v>
                </c:pt>
                <c:pt idx="170">
                  <c:v>331.40490120241202</c:v>
                </c:pt>
                <c:pt idx="171">
                  <c:v>329.42559777632147</c:v>
                </c:pt>
                <c:pt idx="172">
                  <c:v>327.46335291099331</c:v>
                </c:pt>
                <c:pt idx="173">
                  <c:v>325.51795423622599</c:v>
                </c:pt>
                <c:pt idx="174">
                  <c:v>323.58919309331498</c:v>
                </c:pt>
                <c:pt idx="175">
                  <c:v>321.67686445043245</c:v>
                </c:pt>
                <c:pt idx="176">
                  <c:v>319.78076682037084</c:v>
                </c:pt>
                <c:pt idx="177">
                  <c:v>317.90070218057588</c:v>
                </c:pt>
                <c:pt idx="178">
                  <c:v>316.03647589539048</c:v>
                </c:pt>
                <c:pt idx="179">
                  <c:v>314.18789664044056</c:v>
                </c:pt>
                <c:pt idx="180">
                  <c:v>312.35477632909192</c:v>
                </c:pt>
                <c:pt idx="181">
                  <c:v>310.53693004091173</c:v>
                </c:pt>
                <c:pt idx="182">
                  <c:v>308.73417595206934</c:v>
                </c:pt>
                <c:pt idx="183">
                  <c:v>306.9463352676168</c:v>
                </c:pt>
                <c:pt idx="184">
                  <c:v>305.17323215558679</c:v>
                </c:pt>
                <c:pt idx="185">
                  <c:v>303.41469368285237</c:v>
                </c:pt>
                <c:pt idx="186">
                  <c:v>301.67054975269195</c:v>
                </c:pt>
                <c:pt idx="187">
                  <c:v>299.94063304400555</c:v>
                </c:pt>
                <c:pt idx="188">
                  <c:v>298.2247789521341</c:v>
                </c:pt>
                <c:pt idx="189">
                  <c:v>296.52282553122666</c:v>
                </c:pt>
                <c:pt idx="190">
                  <c:v>294.83461343811365</c:v>
                </c:pt>
                <c:pt idx="191">
                  <c:v>293.15998587763403</c:v>
                </c:pt>
                <c:pt idx="192">
                  <c:v>291.49878854937708</c:v>
                </c:pt>
                <c:pt idx="193">
                  <c:v>289.85086959579212</c:v>
                </c:pt>
                <c:pt idx="194">
                  <c:v>288.21607955162619</c:v>
                </c:pt>
                <c:pt idx="195">
                  <c:v>286.59427129464967</c:v>
                </c:pt>
                <c:pt idx="196">
                  <c:v>284.98529999763014</c:v>
                </c:pt>
                <c:pt idx="197">
                  <c:v>283.3890230815183</c:v>
                </c:pt>
                <c:pt idx="198">
                  <c:v>281.80530016980975</c:v>
                </c:pt>
                <c:pt idx="199">
                  <c:v>280.23399304404637</c:v>
                </c:pt>
                <c:pt idx="200">
                  <c:v>278.67496560042554</c:v>
                </c:pt>
                <c:pt idx="201">
                  <c:v>277.12808380748351</c:v>
                </c:pt>
                <c:pt idx="202">
                  <c:v>275.5932156648222</c:v>
                </c:pt>
                <c:pt idx="203">
                  <c:v>274.0702311628479</c:v>
                </c:pt>
                <c:pt idx="204">
                  <c:v>272.55900224349404</c:v>
                </c:pt>
                <c:pt idx="205">
                  <c:v>271.05940276189887</c:v>
                </c:pt>
                <c:pt idx="206">
                  <c:v>269.57130844901025</c:v>
                </c:pt>
                <c:pt idx="207">
                  <c:v>268.09459687509161</c:v>
                </c:pt>
                <c:pt idx="208">
                  <c:v>266.62914741410373</c:v>
                </c:pt>
                <c:pt idx="209">
                  <c:v>265.17484120893596</c:v>
                </c:pt>
                <c:pt idx="210">
                  <c:v>263.73156113746552</c:v>
                </c:pt>
                <c:pt idx="211">
                  <c:v>262.29919177941838</c:v>
                </c:pt>
                <c:pt idx="212">
                  <c:v>260.87761938401241</c:v>
                </c:pt>
                <c:pt idx="213">
                  <c:v>259.46673183835861</c:v>
                </c:pt>
                <c:pt idx="214">
                  <c:v>258.06641863660059</c:v>
                </c:pt>
                <c:pt idx="215">
                  <c:v>256.67657084977213</c:v>
                </c:pt>
                <c:pt idx="216">
                  <c:v>255.2970810963518</c:v>
                </c:pt>
                <c:pt idx="217">
                  <c:v>253.92784351349707</c:v>
                </c:pt>
                <c:pt idx="218">
                  <c:v>252.56875372893788</c:v>
                </c:pt>
                <c:pt idx="219">
                  <c:v>251.21970883351335</c:v>
                </c:pt>
                <c:pt idx="220">
                  <c:v>249.88060735433274</c:v>
                </c:pt>
                <c:pt idx="221">
                  <c:v>248.55134922854492</c:v>
                </c:pt>
                <c:pt idx="222">
                  <c:v>247.23183577769902</c:v>
                </c:pt>
                <c:pt idx="223">
                  <c:v>245.9219696826822</c:v>
                </c:pt>
                <c:pt idx="224">
                  <c:v>244.62165495921653</c:v>
                </c:pt>
                <c:pt idx="225">
                  <c:v>243.33079693390317</c:v>
                </c:pt>
                <c:pt idx="226">
                  <c:v>242.04930222079679</c:v>
                </c:pt>
                <c:pt idx="227">
                  <c:v>240.77707869849797</c:v>
                </c:pt>
                <c:pt idx="228">
                  <c:v>239.5140354877494</c:v>
                </c:pt>
                <c:pt idx="229">
                  <c:v>238.26008292952307</c:v>
                </c:pt>
                <c:pt idx="230">
                  <c:v>237.0151325635847</c:v>
                </c:pt>
                <c:pt idx="231">
                  <c:v>235.7790971075249</c:v>
                </c:pt>
                <c:pt idx="232">
                  <c:v>234.55189043624316</c:v>
                </c:pt>
                <c:pt idx="233">
                  <c:v>233.33342756187417</c:v>
                </c:pt>
                <c:pt idx="234">
                  <c:v>232.12362461414494</c:v>
                </c:pt>
                <c:pt idx="235">
                  <c:v>230.92239882115302</c:v>
                </c:pt>
                <c:pt idx="236">
                  <c:v>229.7296684905472</c:v>
                </c:pt>
                <c:pt idx="237">
                  <c:v>228.54535299112018</c:v>
                </c:pt>
                <c:pt idx="238">
                  <c:v>227.36937273477685</c:v>
                </c:pt>
                <c:pt idx="239">
                  <c:v>226.20164915888813</c:v>
                </c:pt>
                <c:pt idx="240">
                  <c:v>225.04210470901378</c:v>
                </c:pt>
                <c:pt idx="241">
                  <c:v>223.89066282198445</c:v>
                </c:pt>
                <c:pt idx="242">
                  <c:v>222.74724790933598</c:v>
                </c:pt>
                <c:pt idx="243">
                  <c:v>221.61178534108674</c:v>
                </c:pt>
                <c:pt idx="244">
                  <c:v>220.4842014298485</c:v>
                </c:pt>
                <c:pt idx="245">
                  <c:v>219.36442341526453</c:v>
                </c:pt>
                <c:pt idx="246">
                  <c:v>218.25237944876508</c:v>
                </c:pt>
                <c:pt idx="247">
                  <c:v>217.14799857863406</c:v>
                </c:pt>
                <c:pt idx="248">
                  <c:v>216.05121073537859</c:v>
                </c:pt>
                <c:pt idx="249">
                  <c:v>214.96194671739374</c:v>
                </c:pt>
                <c:pt idx="250">
                  <c:v>213.88013817691717</c:v>
                </c:pt>
                <c:pt idx="251">
                  <c:v>212.80571760626378</c:v>
                </c:pt>
                <c:pt idx="252">
                  <c:v>211.73861832433718</c:v>
                </c:pt>
                <c:pt idx="253">
                  <c:v>210.67877446340799</c:v>
                </c:pt>
                <c:pt idx="254">
                  <c:v>209.62612095615569</c:v>
                </c:pt>
                <c:pt idx="255">
                  <c:v>208.58059352296556</c:v>
                </c:pt>
                <c:pt idx="256">
                  <c:v>207.54212865947565</c:v>
                </c:pt>
                <c:pt idx="257">
                  <c:v>206.51066362436853</c:v>
                </c:pt>
                <c:pt idx="258">
                  <c:v>205.48613642740057</c:v>
                </c:pt>
                <c:pt idx="259">
                  <c:v>204.46848581766466</c:v>
                </c:pt>
                <c:pt idx="260">
                  <c:v>203.45765127208062</c:v>
                </c:pt>
                <c:pt idx="261">
                  <c:v>202.45357298410681</c:v>
                </c:pt>
                <c:pt idx="262">
                  <c:v>201.45619185267057</c:v>
                </c:pt>
                <c:pt idx="263">
                  <c:v>200.46544947130943</c:v>
                </c:pt>
                <c:pt idx="264">
                  <c:v>199.48128811752008</c:v>
                </c:pt>
                <c:pt idx="265">
                  <c:v>198.50365074231053</c:v>
                </c:pt>
                <c:pt idx="266">
                  <c:v>197.53248095994954</c:v>
                </c:pt>
                <c:pt idx="267">
                  <c:v>196.56772303791016</c:v>
                </c:pt>
                <c:pt idx="268">
                  <c:v>195.60932188700238</c:v>
                </c:pt>
                <c:pt idx="269">
                  <c:v>194.65722305169064</c:v>
                </c:pt>
                <c:pt idx="270">
                  <c:v>193.71137270059251</c:v>
                </c:pt>
                <c:pt idx="271">
                  <c:v>192.77171761715391</c:v>
                </c:pt>
                <c:pt idx="272">
                  <c:v>191.83820519049763</c:v>
                </c:pt>
                <c:pt idx="273">
                  <c:v>190.91078340644063</c:v>
                </c:pt>
                <c:pt idx="274">
                  <c:v>189.98940083867691</c:v>
                </c:pt>
                <c:pt idx="275">
                  <c:v>189.07400664012218</c:v>
                </c:pt>
                <c:pt idx="276">
                  <c:v>188.16455053441683</c:v>
                </c:pt>
                <c:pt idx="277">
                  <c:v>187.26098280758333</c:v>
                </c:pt>
                <c:pt idx="278">
                  <c:v>186.36325429983566</c:v>
                </c:pt>
                <c:pt idx="279">
                  <c:v>185.47131639753647</c:v>
                </c:pt>
                <c:pt idx="280">
                  <c:v>184.58512102529937</c:v>
                </c:pt>
                <c:pt idx="281">
                  <c:v>183.70462063823291</c:v>
                </c:pt>
                <c:pt idx="282">
                  <c:v>182.82976821432391</c:v>
                </c:pt>
                <c:pt idx="283">
                  <c:v>181.96051724695593</c:v>
                </c:pt>
                <c:pt idx="284">
                  <c:v>181.09682173756116</c:v>
                </c:pt>
                <c:pt idx="285">
                  <c:v>180.23863618840261</c:v>
                </c:pt>
                <c:pt idx="286">
                  <c:v>179.38591559548323</c:v>
                </c:pt>
                <c:pt idx="287">
                  <c:v>178.53861544158022</c:v>
                </c:pt>
                <c:pt idx="288">
                  <c:v>177.69669168940118</c:v>
                </c:pt>
                <c:pt idx="289">
                  <c:v>176.86010077486006</c:v>
                </c:pt>
                <c:pt idx="290">
                  <c:v>176.02879960046988</c:v>
                </c:pt>
                <c:pt idx="291">
                  <c:v>175.20274552885056</c:v>
                </c:pt>
                <c:pt idx="292">
                  <c:v>174.38189637634832</c:v>
                </c:pt>
                <c:pt idx="293">
                  <c:v>173.56621040676603</c:v>
                </c:pt>
                <c:pt idx="294">
                  <c:v>172.7556463252003</c:v>
                </c:pt>
                <c:pt idx="295">
                  <c:v>171.95016327198451</c:v>
                </c:pt>
                <c:pt idx="296">
                  <c:v>171.1497208167354</c:v>
                </c:pt>
                <c:pt idx="297">
                  <c:v>170.35427895250052</c:v>
                </c:pt>
                <c:pt idx="298">
                  <c:v>169.56379809000478</c:v>
                </c:pt>
                <c:pt idx="299">
                  <c:v>168.77823905199483</c:v>
                </c:pt>
              </c:numCache>
            </c:numRef>
          </c:yVal>
          <c:smooth val="0"/>
          <c:extLst>
            <c:ext xmlns:c16="http://schemas.microsoft.com/office/drawing/2014/chart" uri="{C3380CC4-5D6E-409C-BE32-E72D297353CC}">
              <c16:uniqueId val="{00000002-8B27-45D0-BAC1-0EDC5242F901}"/>
            </c:ext>
          </c:extLst>
        </c:ser>
        <c:ser>
          <c:idx val="3"/>
          <c:order val="3"/>
          <c:tx>
            <c:v>Dilato slow</c:v>
          </c:tx>
          <c:spPr>
            <a:ln w="38100" cap="rnd">
              <a:solidFill>
                <a:srgbClr val="FF0000"/>
              </a:solidFill>
              <a:round/>
            </a:ln>
            <a:effectLst/>
          </c:spPr>
          <c:marker>
            <c:symbol val="none"/>
          </c:marker>
          <c:xVal>
            <c:numRef>
              <c:f>'444_slowest'!$C$4:$C$1964</c:f>
              <c:numCache>
                <c:formatCode>General</c:formatCode>
                <c:ptCount val="1961"/>
                <c:pt idx="0">
                  <c:v>5.5592999999999997E-2</c:v>
                </c:pt>
                <c:pt idx="1">
                  <c:v>5.7244000000000003E-2</c:v>
                </c:pt>
                <c:pt idx="2">
                  <c:v>6.0593000000000001E-2</c:v>
                </c:pt>
                <c:pt idx="3">
                  <c:v>6.3925999999999997E-2</c:v>
                </c:pt>
                <c:pt idx="4">
                  <c:v>6.7261000000000001E-2</c:v>
                </c:pt>
                <c:pt idx="5">
                  <c:v>7.0605000000000001E-2</c:v>
                </c:pt>
                <c:pt idx="6">
                  <c:v>7.2266999999999998E-2</c:v>
                </c:pt>
                <c:pt idx="7">
                  <c:v>7.5586E-2</c:v>
                </c:pt>
                <c:pt idx="8">
                  <c:v>7.8940999999999997E-2</c:v>
                </c:pt>
                <c:pt idx="9">
                  <c:v>8.2266000000000006E-2</c:v>
                </c:pt>
                <c:pt idx="10">
                  <c:v>8.5577E-2</c:v>
                </c:pt>
                <c:pt idx="11">
                  <c:v>8.7247000000000005E-2</c:v>
                </c:pt>
                <c:pt idx="12">
                  <c:v>9.0578000000000006E-2</c:v>
                </c:pt>
                <c:pt idx="13">
                  <c:v>9.3920000000000003E-2</c:v>
                </c:pt>
                <c:pt idx="14">
                  <c:v>9.7253000000000006E-2</c:v>
                </c:pt>
                <c:pt idx="15">
                  <c:v>0.10058400000000001</c:v>
                </c:pt>
                <c:pt idx="16">
                  <c:v>0.102247</c:v>
                </c:pt>
                <c:pt idx="17">
                  <c:v>0.10556599999999999</c:v>
                </c:pt>
                <c:pt idx="18">
                  <c:v>0.10889600000000001</c:v>
                </c:pt>
                <c:pt idx="19">
                  <c:v>0.11222799999999999</c:v>
                </c:pt>
                <c:pt idx="20">
                  <c:v>0.115568</c:v>
                </c:pt>
                <c:pt idx="21">
                  <c:v>0.117239</c:v>
                </c:pt>
                <c:pt idx="22">
                  <c:v>0.120586</c:v>
                </c:pt>
                <c:pt idx="23">
                  <c:v>0.123933</c:v>
                </c:pt>
                <c:pt idx="24">
                  <c:v>0.127245</c:v>
                </c:pt>
                <c:pt idx="25">
                  <c:v>0.13055800000000001</c:v>
                </c:pt>
                <c:pt idx="26">
                  <c:v>0.132239</c:v>
                </c:pt>
                <c:pt idx="27">
                  <c:v>0.13558000000000001</c:v>
                </c:pt>
                <c:pt idx="28">
                  <c:v>0.138901</c:v>
                </c:pt>
                <c:pt idx="29">
                  <c:v>0.14222000000000001</c:v>
                </c:pt>
                <c:pt idx="30">
                  <c:v>0.14555999999999999</c:v>
                </c:pt>
                <c:pt idx="31">
                  <c:v>0.14724100000000001</c:v>
                </c:pt>
                <c:pt idx="32">
                  <c:v>0.15058099999999999</c:v>
                </c:pt>
                <c:pt idx="33">
                  <c:v>0.15389900000000001</c:v>
                </c:pt>
                <c:pt idx="34">
                  <c:v>0.157218</c:v>
                </c:pt>
                <c:pt idx="35">
                  <c:v>0.16053799999999999</c:v>
                </c:pt>
                <c:pt idx="36">
                  <c:v>0.16219900000000001</c:v>
                </c:pt>
                <c:pt idx="37">
                  <c:v>0.165544</c:v>
                </c:pt>
                <c:pt idx="38">
                  <c:v>0.16886599999999999</c:v>
                </c:pt>
                <c:pt idx="39">
                  <c:v>0.17219999999999999</c:v>
                </c:pt>
                <c:pt idx="40">
                  <c:v>0.17555499999999999</c:v>
                </c:pt>
                <c:pt idx="41">
                  <c:v>0.177208</c:v>
                </c:pt>
                <c:pt idx="42">
                  <c:v>0.18054899999999999</c:v>
                </c:pt>
                <c:pt idx="43">
                  <c:v>0.183891</c:v>
                </c:pt>
                <c:pt idx="44">
                  <c:v>0.187246</c:v>
                </c:pt>
                <c:pt idx="45">
                  <c:v>0.19057199999999999</c:v>
                </c:pt>
                <c:pt idx="46">
                  <c:v>0.19226199999999999</c:v>
                </c:pt>
                <c:pt idx="47">
                  <c:v>0.195572</c:v>
                </c:pt>
                <c:pt idx="48">
                  <c:v>0.19891500000000001</c:v>
                </c:pt>
                <c:pt idx="49">
                  <c:v>0.202236</c:v>
                </c:pt>
                <c:pt idx="50">
                  <c:v>0.205544</c:v>
                </c:pt>
                <c:pt idx="51">
                  <c:v>0.207203</c:v>
                </c:pt>
                <c:pt idx="52">
                  <c:v>0.21054600000000001</c:v>
                </c:pt>
                <c:pt idx="53">
                  <c:v>0.21388099999999999</c:v>
                </c:pt>
                <c:pt idx="54">
                  <c:v>0.217219</c:v>
                </c:pt>
                <c:pt idx="55">
                  <c:v>0.22054599999999999</c:v>
                </c:pt>
                <c:pt idx="56">
                  <c:v>0.22221199999999999</c:v>
                </c:pt>
                <c:pt idx="57">
                  <c:v>0.225545</c:v>
                </c:pt>
                <c:pt idx="58">
                  <c:v>0.22886400000000001</c:v>
                </c:pt>
                <c:pt idx="59">
                  <c:v>0.232209</c:v>
                </c:pt>
                <c:pt idx="60">
                  <c:v>0.235536</c:v>
                </c:pt>
                <c:pt idx="61">
                  <c:v>0.237204</c:v>
                </c:pt>
                <c:pt idx="62">
                  <c:v>0.24054400000000001</c:v>
                </c:pt>
                <c:pt idx="63">
                  <c:v>0.24390200000000001</c:v>
                </c:pt>
                <c:pt idx="64">
                  <c:v>0.247224</c:v>
                </c:pt>
                <c:pt idx="65">
                  <c:v>0.250556</c:v>
                </c:pt>
                <c:pt idx="66">
                  <c:v>0.252218</c:v>
                </c:pt>
                <c:pt idx="67">
                  <c:v>0.25555299999999997</c:v>
                </c:pt>
                <c:pt idx="68">
                  <c:v>0.25888600000000001</c:v>
                </c:pt>
                <c:pt idx="69">
                  <c:v>0.26220500000000002</c:v>
                </c:pt>
                <c:pt idx="70">
                  <c:v>0.26554299999999997</c:v>
                </c:pt>
                <c:pt idx="71">
                  <c:v>0.26721400000000001</c:v>
                </c:pt>
                <c:pt idx="72">
                  <c:v>0.270563</c:v>
                </c:pt>
                <c:pt idx="73">
                  <c:v>0.27390100000000001</c:v>
                </c:pt>
                <c:pt idx="74">
                  <c:v>0.27723799999999998</c:v>
                </c:pt>
                <c:pt idx="75">
                  <c:v>0.28055400000000003</c:v>
                </c:pt>
                <c:pt idx="76">
                  <c:v>0.282223</c:v>
                </c:pt>
                <c:pt idx="77">
                  <c:v>0.28555900000000001</c:v>
                </c:pt>
                <c:pt idx="78">
                  <c:v>0.28889700000000001</c:v>
                </c:pt>
                <c:pt idx="79">
                  <c:v>0.29221200000000003</c:v>
                </c:pt>
                <c:pt idx="80">
                  <c:v>0.29553499999999999</c:v>
                </c:pt>
                <c:pt idx="81">
                  <c:v>0.29722399999999999</c:v>
                </c:pt>
                <c:pt idx="82">
                  <c:v>0.30056300000000002</c:v>
                </c:pt>
                <c:pt idx="83">
                  <c:v>0.30388900000000002</c:v>
                </c:pt>
                <c:pt idx="84">
                  <c:v>0.30722300000000002</c:v>
                </c:pt>
                <c:pt idx="85">
                  <c:v>0.31057000000000001</c:v>
                </c:pt>
                <c:pt idx="86">
                  <c:v>0.31224200000000002</c:v>
                </c:pt>
                <c:pt idx="87">
                  <c:v>0.31556899999999999</c:v>
                </c:pt>
                <c:pt idx="88">
                  <c:v>0.31888499999999997</c:v>
                </c:pt>
                <c:pt idx="89">
                  <c:v>0.32221100000000003</c:v>
                </c:pt>
                <c:pt idx="90">
                  <c:v>0.32555400000000001</c:v>
                </c:pt>
                <c:pt idx="91">
                  <c:v>0.32721600000000001</c:v>
                </c:pt>
                <c:pt idx="92">
                  <c:v>0.33054099999999997</c:v>
                </c:pt>
                <c:pt idx="93">
                  <c:v>0.33388099999999998</c:v>
                </c:pt>
                <c:pt idx="94">
                  <c:v>0.33721099999999998</c:v>
                </c:pt>
                <c:pt idx="95">
                  <c:v>0.34053099999999997</c:v>
                </c:pt>
                <c:pt idx="96">
                  <c:v>0.34220899999999999</c:v>
                </c:pt>
                <c:pt idx="97">
                  <c:v>0.34556199999999998</c:v>
                </c:pt>
                <c:pt idx="98">
                  <c:v>0.34887499999999999</c:v>
                </c:pt>
                <c:pt idx="99">
                  <c:v>0.35222599999999998</c:v>
                </c:pt>
                <c:pt idx="100">
                  <c:v>0.35556399999999999</c:v>
                </c:pt>
                <c:pt idx="101">
                  <c:v>0.35723300000000002</c:v>
                </c:pt>
                <c:pt idx="102">
                  <c:v>0.360572</c:v>
                </c:pt>
                <c:pt idx="103">
                  <c:v>0.36390600000000001</c:v>
                </c:pt>
                <c:pt idx="104">
                  <c:v>0.36725200000000002</c:v>
                </c:pt>
                <c:pt idx="105">
                  <c:v>0.37057099999999998</c:v>
                </c:pt>
                <c:pt idx="106">
                  <c:v>0.37223400000000001</c:v>
                </c:pt>
                <c:pt idx="107">
                  <c:v>0.37556800000000001</c:v>
                </c:pt>
                <c:pt idx="108">
                  <c:v>0.37891399999999997</c:v>
                </c:pt>
                <c:pt idx="109">
                  <c:v>0.38223299999999999</c:v>
                </c:pt>
                <c:pt idx="110">
                  <c:v>0.38555899999999999</c:v>
                </c:pt>
                <c:pt idx="111">
                  <c:v>0.387212</c:v>
                </c:pt>
                <c:pt idx="112">
                  <c:v>0.39054899999999998</c:v>
                </c:pt>
                <c:pt idx="113">
                  <c:v>0.39388000000000001</c:v>
                </c:pt>
                <c:pt idx="114">
                  <c:v>0.39722400000000002</c:v>
                </c:pt>
                <c:pt idx="115">
                  <c:v>0.40055099999999999</c:v>
                </c:pt>
                <c:pt idx="116">
                  <c:v>0.40221200000000001</c:v>
                </c:pt>
                <c:pt idx="117">
                  <c:v>0.40553899999999998</c:v>
                </c:pt>
                <c:pt idx="118">
                  <c:v>0.40886099999999997</c:v>
                </c:pt>
                <c:pt idx="119">
                  <c:v>0.41219800000000001</c:v>
                </c:pt>
                <c:pt idx="120">
                  <c:v>0.41552600000000001</c:v>
                </c:pt>
                <c:pt idx="121">
                  <c:v>0.41720099999999999</c:v>
                </c:pt>
                <c:pt idx="122">
                  <c:v>0.42052600000000001</c:v>
                </c:pt>
                <c:pt idx="123">
                  <c:v>0.42385699999999998</c:v>
                </c:pt>
                <c:pt idx="124">
                  <c:v>0.427176</c:v>
                </c:pt>
                <c:pt idx="125">
                  <c:v>0.43052499999999999</c:v>
                </c:pt>
                <c:pt idx="126">
                  <c:v>0.43218200000000001</c:v>
                </c:pt>
                <c:pt idx="127">
                  <c:v>0.43554799999999999</c:v>
                </c:pt>
                <c:pt idx="128">
                  <c:v>0.43888199999999999</c:v>
                </c:pt>
                <c:pt idx="129">
                  <c:v>0.442214</c:v>
                </c:pt>
                <c:pt idx="130">
                  <c:v>0.445521</c:v>
                </c:pt>
                <c:pt idx="131">
                  <c:v>0.44718400000000003</c:v>
                </c:pt>
                <c:pt idx="132">
                  <c:v>0.45049600000000001</c:v>
                </c:pt>
                <c:pt idx="133">
                  <c:v>0.45384400000000003</c:v>
                </c:pt>
                <c:pt idx="134">
                  <c:v>0.45716800000000002</c:v>
                </c:pt>
                <c:pt idx="135">
                  <c:v>0.46051399999999998</c:v>
                </c:pt>
                <c:pt idx="136">
                  <c:v>0.46222099999999999</c:v>
                </c:pt>
                <c:pt idx="137">
                  <c:v>0.46556700000000001</c:v>
                </c:pt>
                <c:pt idx="138">
                  <c:v>0.46890399999999999</c:v>
                </c:pt>
                <c:pt idx="139">
                  <c:v>0.47222700000000001</c:v>
                </c:pt>
                <c:pt idx="140">
                  <c:v>0.47556100000000001</c:v>
                </c:pt>
                <c:pt idx="141">
                  <c:v>0.47723199999999999</c:v>
                </c:pt>
                <c:pt idx="142">
                  <c:v>0.48058200000000001</c:v>
                </c:pt>
                <c:pt idx="143">
                  <c:v>0.483935</c:v>
                </c:pt>
                <c:pt idx="144">
                  <c:v>0.487263</c:v>
                </c:pt>
                <c:pt idx="145">
                  <c:v>0.490587</c:v>
                </c:pt>
                <c:pt idx="146">
                  <c:v>0.49224699999999999</c:v>
                </c:pt>
                <c:pt idx="147">
                  <c:v>0.49558999999999997</c:v>
                </c:pt>
                <c:pt idx="148">
                  <c:v>0.49893700000000002</c:v>
                </c:pt>
                <c:pt idx="149">
                  <c:v>0.50226499999999996</c:v>
                </c:pt>
                <c:pt idx="150">
                  <c:v>0.505606</c:v>
                </c:pt>
                <c:pt idx="151">
                  <c:v>0.50725799999999999</c:v>
                </c:pt>
                <c:pt idx="152">
                  <c:v>0.51059500000000002</c:v>
                </c:pt>
                <c:pt idx="153">
                  <c:v>0.51392599999999999</c:v>
                </c:pt>
                <c:pt idx="154">
                  <c:v>0.51725399999999999</c:v>
                </c:pt>
                <c:pt idx="155">
                  <c:v>0.52060899999999999</c:v>
                </c:pt>
                <c:pt idx="156">
                  <c:v>0.52228399999999997</c:v>
                </c:pt>
                <c:pt idx="157">
                  <c:v>0.52560300000000004</c:v>
                </c:pt>
                <c:pt idx="158">
                  <c:v>0.52893299999999999</c:v>
                </c:pt>
                <c:pt idx="159">
                  <c:v>0.53227100000000005</c:v>
                </c:pt>
                <c:pt idx="160">
                  <c:v>0.53558700000000004</c:v>
                </c:pt>
                <c:pt idx="161">
                  <c:v>0.53725900000000004</c:v>
                </c:pt>
                <c:pt idx="162">
                  <c:v>0.54058399999999995</c:v>
                </c:pt>
                <c:pt idx="163">
                  <c:v>0.54390300000000003</c:v>
                </c:pt>
                <c:pt idx="164">
                  <c:v>0.54725199999999996</c:v>
                </c:pt>
                <c:pt idx="165">
                  <c:v>0.55058700000000005</c:v>
                </c:pt>
                <c:pt idx="166">
                  <c:v>0.55224200000000001</c:v>
                </c:pt>
                <c:pt idx="167">
                  <c:v>0.555589</c:v>
                </c:pt>
                <c:pt idx="168">
                  <c:v>0.55892600000000003</c:v>
                </c:pt>
                <c:pt idx="169">
                  <c:v>0.56226299999999996</c:v>
                </c:pt>
                <c:pt idx="170">
                  <c:v>0.56559700000000002</c:v>
                </c:pt>
                <c:pt idx="171">
                  <c:v>0.56726600000000005</c:v>
                </c:pt>
                <c:pt idx="172">
                  <c:v>0.5706</c:v>
                </c:pt>
                <c:pt idx="173">
                  <c:v>0.57397699999999996</c:v>
                </c:pt>
                <c:pt idx="174">
                  <c:v>0.57730400000000004</c:v>
                </c:pt>
                <c:pt idx="175">
                  <c:v>0.58063200000000004</c:v>
                </c:pt>
                <c:pt idx="176">
                  <c:v>0.58229600000000004</c:v>
                </c:pt>
                <c:pt idx="177">
                  <c:v>0.58561399999999997</c:v>
                </c:pt>
                <c:pt idx="178">
                  <c:v>0.58896599999999999</c:v>
                </c:pt>
                <c:pt idx="179">
                  <c:v>0.59230000000000005</c:v>
                </c:pt>
                <c:pt idx="180">
                  <c:v>0.59564600000000001</c:v>
                </c:pt>
                <c:pt idx="181">
                  <c:v>0.59730300000000003</c:v>
                </c:pt>
                <c:pt idx="182">
                  <c:v>0.60063999999999995</c:v>
                </c:pt>
                <c:pt idx="183">
                  <c:v>0.60397400000000001</c:v>
                </c:pt>
                <c:pt idx="184">
                  <c:v>0.60731100000000005</c:v>
                </c:pt>
                <c:pt idx="185">
                  <c:v>0.61064499999999999</c:v>
                </c:pt>
                <c:pt idx="186">
                  <c:v>0.61231999999999998</c:v>
                </c:pt>
                <c:pt idx="187">
                  <c:v>0.61566799999999999</c:v>
                </c:pt>
                <c:pt idx="188">
                  <c:v>0.61901200000000001</c:v>
                </c:pt>
                <c:pt idx="189">
                  <c:v>0.62232200000000004</c:v>
                </c:pt>
                <c:pt idx="190">
                  <c:v>0.62565599999999999</c:v>
                </c:pt>
                <c:pt idx="191">
                  <c:v>0.627328</c:v>
                </c:pt>
                <c:pt idx="192">
                  <c:v>0.63064600000000004</c:v>
                </c:pt>
                <c:pt idx="193">
                  <c:v>0.63397999999999999</c:v>
                </c:pt>
                <c:pt idx="194">
                  <c:v>0.63731199999999999</c:v>
                </c:pt>
                <c:pt idx="195">
                  <c:v>0.64064900000000002</c:v>
                </c:pt>
                <c:pt idx="196">
                  <c:v>0.64229700000000001</c:v>
                </c:pt>
                <c:pt idx="197">
                  <c:v>0.64563099999999995</c:v>
                </c:pt>
                <c:pt idx="198">
                  <c:v>0.64896500000000001</c:v>
                </c:pt>
                <c:pt idx="199">
                  <c:v>0.65229899999999996</c:v>
                </c:pt>
                <c:pt idx="200">
                  <c:v>0.65564</c:v>
                </c:pt>
                <c:pt idx="201">
                  <c:v>0.65731899999999999</c:v>
                </c:pt>
                <c:pt idx="202">
                  <c:v>0.66065700000000005</c:v>
                </c:pt>
                <c:pt idx="203">
                  <c:v>0.66400300000000001</c:v>
                </c:pt>
                <c:pt idx="204">
                  <c:v>0.66732499999999995</c:v>
                </c:pt>
                <c:pt idx="205">
                  <c:v>0.67066700000000001</c:v>
                </c:pt>
                <c:pt idx="206">
                  <c:v>0.672319</c:v>
                </c:pt>
                <c:pt idx="207">
                  <c:v>0.67566899999999996</c:v>
                </c:pt>
                <c:pt idx="208">
                  <c:v>0.67900199999999999</c:v>
                </c:pt>
                <c:pt idx="209">
                  <c:v>0.68234600000000001</c:v>
                </c:pt>
                <c:pt idx="210">
                  <c:v>0.68402600000000002</c:v>
                </c:pt>
                <c:pt idx="211">
                  <c:v>0.68737499999999996</c:v>
                </c:pt>
                <c:pt idx="212">
                  <c:v>0.69072199999999995</c:v>
                </c:pt>
                <c:pt idx="213">
                  <c:v>0.69403999999999999</c:v>
                </c:pt>
                <c:pt idx="214">
                  <c:v>0.69737400000000005</c:v>
                </c:pt>
                <c:pt idx="215">
                  <c:v>0.69903700000000002</c:v>
                </c:pt>
                <c:pt idx="216">
                  <c:v>0.70237099999999997</c:v>
                </c:pt>
                <c:pt idx="217">
                  <c:v>0.70570500000000003</c:v>
                </c:pt>
                <c:pt idx="218">
                  <c:v>0.70905399999999996</c:v>
                </c:pt>
                <c:pt idx="219">
                  <c:v>0.71239699999999995</c:v>
                </c:pt>
                <c:pt idx="220">
                  <c:v>0.714063</c:v>
                </c:pt>
                <c:pt idx="221">
                  <c:v>0.71739699999999995</c:v>
                </c:pt>
                <c:pt idx="222">
                  <c:v>0.72072800000000004</c:v>
                </c:pt>
                <c:pt idx="223">
                  <c:v>0.72406599999999999</c:v>
                </c:pt>
                <c:pt idx="224">
                  <c:v>0.72741400000000001</c:v>
                </c:pt>
                <c:pt idx="225">
                  <c:v>0.72907200000000005</c:v>
                </c:pt>
                <c:pt idx="226">
                  <c:v>0.73240499999999997</c:v>
                </c:pt>
                <c:pt idx="227">
                  <c:v>0.73573900000000003</c:v>
                </c:pt>
                <c:pt idx="228">
                  <c:v>0.73909100000000005</c:v>
                </c:pt>
                <c:pt idx="229">
                  <c:v>0.74241999999999997</c:v>
                </c:pt>
                <c:pt idx="230">
                  <c:v>0.74409199999999998</c:v>
                </c:pt>
                <c:pt idx="231">
                  <c:v>0.74741900000000006</c:v>
                </c:pt>
                <c:pt idx="232">
                  <c:v>0.75076200000000004</c:v>
                </c:pt>
                <c:pt idx="233">
                  <c:v>0.75409899999999996</c:v>
                </c:pt>
                <c:pt idx="234">
                  <c:v>0.75739999999999996</c:v>
                </c:pt>
                <c:pt idx="235">
                  <c:v>0.75909199999999999</c:v>
                </c:pt>
                <c:pt idx="236">
                  <c:v>0.76240699999999995</c:v>
                </c:pt>
                <c:pt idx="237">
                  <c:v>0.76573400000000003</c:v>
                </c:pt>
                <c:pt idx="238">
                  <c:v>0.76906600000000003</c:v>
                </c:pt>
                <c:pt idx="239">
                  <c:v>0.77239899999999995</c:v>
                </c:pt>
                <c:pt idx="240">
                  <c:v>0.77406200000000003</c:v>
                </c:pt>
                <c:pt idx="241">
                  <c:v>0.77739199999999997</c:v>
                </c:pt>
                <c:pt idx="242">
                  <c:v>0.78071299999999999</c:v>
                </c:pt>
                <c:pt idx="243">
                  <c:v>0.78406399999999998</c:v>
                </c:pt>
                <c:pt idx="244">
                  <c:v>0.78741300000000003</c:v>
                </c:pt>
                <c:pt idx="245">
                  <c:v>0.78907000000000005</c:v>
                </c:pt>
                <c:pt idx="246">
                  <c:v>0.79239199999999999</c:v>
                </c:pt>
                <c:pt idx="247">
                  <c:v>0.79572399999999999</c:v>
                </c:pt>
                <c:pt idx="248">
                  <c:v>0.79905400000000004</c:v>
                </c:pt>
                <c:pt idx="249">
                  <c:v>0.80239400000000005</c:v>
                </c:pt>
                <c:pt idx="250">
                  <c:v>0.80406500000000003</c:v>
                </c:pt>
                <c:pt idx="251">
                  <c:v>0.80740000000000001</c:v>
                </c:pt>
                <c:pt idx="252">
                  <c:v>0.81072200000000005</c:v>
                </c:pt>
                <c:pt idx="253">
                  <c:v>0.81404100000000001</c:v>
                </c:pt>
                <c:pt idx="254">
                  <c:v>0.81740500000000005</c:v>
                </c:pt>
                <c:pt idx="255">
                  <c:v>0.81908999999999998</c:v>
                </c:pt>
                <c:pt idx="256">
                  <c:v>0.82242300000000002</c:v>
                </c:pt>
                <c:pt idx="257">
                  <c:v>0.82574199999999998</c:v>
                </c:pt>
                <c:pt idx="258">
                  <c:v>0.82908199999999999</c:v>
                </c:pt>
                <c:pt idx="259">
                  <c:v>0.83241299999999996</c:v>
                </c:pt>
                <c:pt idx="260">
                  <c:v>0.83407600000000004</c:v>
                </c:pt>
                <c:pt idx="261">
                  <c:v>0.83740400000000004</c:v>
                </c:pt>
                <c:pt idx="262">
                  <c:v>0.84075299999999997</c:v>
                </c:pt>
                <c:pt idx="263">
                  <c:v>0.84409400000000001</c:v>
                </c:pt>
                <c:pt idx="264">
                  <c:v>0.84743100000000005</c:v>
                </c:pt>
                <c:pt idx="265">
                  <c:v>0.84908300000000003</c:v>
                </c:pt>
                <c:pt idx="266">
                  <c:v>0.85243199999999997</c:v>
                </c:pt>
                <c:pt idx="267">
                  <c:v>0.85575500000000004</c:v>
                </c:pt>
                <c:pt idx="268">
                  <c:v>0.85908899999999999</c:v>
                </c:pt>
                <c:pt idx="269">
                  <c:v>0.86243199999999998</c:v>
                </c:pt>
                <c:pt idx="270">
                  <c:v>0.86410900000000002</c:v>
                </c:pt>
                <c:pt idx="271">
                  <c:v>0.86743199999999998</c:v>
                </c:pt>
                <c:pt idx="272">
                  <c:v>0.87078100000000003</c:v>
                </c:pt>
                <c:pt idx="273">
                  <c:v>0.87412999999999996</c:v>
                </c:pt>
                <c:pt idx="274">
                  <c:v>0.87745799999999996</c:v>
                </c:pt>
                <c:pt idx="275">
                  <c:v>0.87912400000000002</c:v>
                </c:pt>
                <c:pt idx="276">
                  <c:v>0.88245600000000002</c:v>
                </c:pt>
                <c:pt idx="277">
                  <c:v>0.88577099999999998</c:v>
                </c:pt>
                <c:pt idx="278">
                  <c:v>0.88909300000000002</c:v>
                </c:pt>
                <c:pt idx="279">
                  <c:v>0.89242999999999995</c:v>
                </c:pt>
                <c:pt idx="280">
                  <c:v>0.89409000000000005</c:v>
                </c:pt>
                <c:pt idx="281">
                  <c:v>0.897424</c:v>
                </c:pt>
                <c:pt idx="282">
                  <c:v>0.90077300000000005</c:v>
                </c:pt>
                <c:pt idx="283">
                  <c:v>0.90415199999999996</c:v>
                </c:pt>
                <c:pt idx="284">
                  <c:v>0.90748600000000001</c:v>
                </c:pt>
                <c:pt idx="285">
                  <c:v>0.90915800000000002</c:v>
                </c:pt>
                <c:pt idx="286">
                  <c:v>0.91248899999999999</c:v>
                </c:pt>
                <c:pt idx="287">
                  <c:v>0.91582300000000005</c:v>
                </c:pt>
                <c:pt idx="288">
                  <c:v>0.91914300000000004</c:v>
                </c:pt>
                <c:pt idx="289">
                  <c:v>0.92245200000000005</c:v>
                </c:pt>
                <c:pt idx="290">
                  <c:v>0.92411200000000004</c:v>
                </c:pt>
                <c:pt idx="291">
                  <c:v>0.92745500000000003</c:v>
                </c:pt>
                <c:pt idx="292">
                  <c:v>0.93079500000000004</c:v>
                </c:pt>
                <c:pt idx="293">
                  <c:v>0.93413000000000002</c:v>
                </c:pt>
                <c:pt idx="294">
                  <c:v>0.93747499999999995</c:v>
                </c:pt>
                <c:pt idx="295">
                  <c:v>0.93912899999999999</c:v>
                </c:pt>
                <c:pt idx="296">
                  <c:v>0.94248100000000001</c:v>
                </c:pt>
                <c:pt idx="297">
                  <c:v>0.94582100000000002</c:v>
                </c:pt>
                <c:pt idx="298">
                  <c:v>0.94915499999999997</c:v>
                </c:pt>
                <c:pt idx="299">
                  <c:v>0.952484</c:v>
                </c:pt>
                <c:pt idx="300">
                  <c:v>0.95414900000000002</c:v>
                </c:pt>
                <c:pt idx="301">
                  <c:v>0.957507</c:v>
                </c:pt>
                <c:pt idx="302">
                  <c:v>0.96084700000000001</c:v>
                </c:pt>
                <c:pt idx="303">
                  <c:v>0.96417600000000003</c:v>
                </c:pt>
                <c:pt idx="304">
                  <c:v>0.96749499999999999</c:v>
                </c:pt>
                <c:pt idx="305">
                  <c:v>0.96917299999999995</c:v>
                </c:pt>
                <c:pt idx="306">
                  <c:v>0.97251500000000002</c:v>
                </c:pt>
                <c:pt idx="307">
                  <c:v>0.97583699999999995</c:v>
                </c:pt>
                <c:pt idx="308">
                  <c:v>0.97915799999999997</c:v>
                </c:pt>
                <c:pt idx="309">
                  <c:v>0.98250800000000005</c:v>
                </c:pt>
                <c:pt idx="310">
                  <c:v>0.98418600000000001</c:v>
                </c:pt>
                <c:pt idx="311">
                  <c:v>0.98754500000000001</c:v>
                </c:pt>
                <c:pt idx="312">
                  <c:v>0.99086099999999999</c:v>
                </c:pt>
                <c:pt idx="313">
                  <c:v>0.99420399999999998</c:v>
                </c:pt>
                <c:pt idx="314">
                  <c:v>0.99753700000000001</c:v>
                </c:pt>
                <c:pt idx="315">
                  <c:v>0.99921199999999999</c:v>
                </c:pt>
                <c:pt idx="316">
                  <c:v>1.0025440000000001</c:v>
                </c:pt>
                <c:pt idx="317">
                  <c:v>1.005892</c:v>
                </c:pt>
                <c:pt idx="318">
                  <c:v>1.0092239999999999</c:v>
                </c:pt>
                <c:pt idx="319">
                  <c:v>1.0126059999999999</c:v>
                </c:pt>
                <c:pt idx="320">
                  <c:v>1.014275</c:v>
                </c:pt>
                <c:pt idx="321">
                  <c:v>1.0176289999999999</c:v>
                </c:pt>
                <c:pt idx="322">
                  <c:v>1.020967</c:v>
                </c:pt>
                <c:pt idx="323">
                  <c:v>1.024316</c:v>
                </c:pt>
                <c:pt idx="324">
                  <c:v>1.0276350000000001</c:v>
                </c:pt>
                <c:pt idx="325">
                  <c:v>1.0293060000000001</c:v>
                </c:pt>
                <c:pt idx="326">
                  <c:v>1.0326550000000001</c:v>
                </c:pt>
                <c:pt idx="327">
                  <c:v>1.036011</c:v>
                </c:pt>
                <c:pt idx="328">
                  <c:v>1.039366</c:v>
                </c:pt>
                <c:pt idx="329">
                  <c:v>1.0410410000000001</c:v>
                </c:pt>
                <c:pt idx="330">
                  <c:v>1.044381</c:v>
                </c:pt>
                <c:pt idx="331">
                  <c:v>1.047731</c:v>
                </c:pt>
                <c:pt idx="332">
                  <c:v>1.0510409999999999</c:v>
                </c:pt>
                <c:pt idx="333">
                  <c:v>1.0543530000000001</c:v>
                </c:pt>
                <c:pt idx="334">
                  <c:v>1.056028</c:v>
                </c:pt>
                <c:pt idx="335">
                  <c:v>1.059369</c:v>
                </c:pt>
                <c:pt idx="336">
                  <c:v>1.0626899999999999</c:v>
                </c:pt>
                <c:pt idx="337">
                  <c:v>1.066011</c:v>
                </c:pt>
                <c:pt idx="338">
                  <c:v>1.069331</c:v>
                </c:pt>
                <c:pt idx="339">
                  <c:v>1.0726530000000001</c:v>
                </c:pt>
                <c:pt idx="340">
                  <c:v>1.0743119999999999</c:v>
                </c:pt>
                <c:pt idx="341">
                  <c:v>1.0776410000000001</c:v>
                </c:pt>
                <c:pt idx="342">
                  <c:v>1.0809930000000001</c:v>
                </c:pt>
                <c:pt idx="343">
                  <c:v>1.084328</c:v>
                </c:pt>
                <c:pt idx="344">
                  <c:v>1.086004</c:v>
                </c:pt>
                <c:pt idx="345">
                  <c:v>1.0893379999999999</c:v>
                </c:pt>
                <c:pt idx="346">
                  <c:v>1.092673</c:v>
                </c:pt>
                <c:pt idx="347">
                  <c:v>1.0960220000000001</c:v>
                </c:pt>
                <c:pt idx="348">
                  <c:v>1.099326</c:v>
                </c:pt>
                <c:pt idx="349">
                  <c:v>1.10266</c:v>
                </c:pt>
                <c:pt idx="350">
                  <c:v>1.1043130000000001</c:v>
                </c:pt>
                <c:pt idx="351">
                  <c:v>1.1076349999999999</c:v>
                </c:pt>
                <c:pt idx="352">
                  <c:v>1.110951</c:v>
                </c:pt>
                <c:pt idx="353">
                  <c:v>1.1142879999999999</c:v>
                </c:pt>
                <c:pt idx="354">
                  <c:v>1.1176219999999999</c:v>
                </c:pt>
                <c:pt idx="355">
                  <c:v>1.1192960000000001</c:v>
                </c:pt>
                <c:pt idx="356">
                  <c:v>1.1226609999999999</c:v>
                </c:pt>
                <c:pt idx="357">
                  <c:v>1.1260140000000001</c:v>
                </c:pt>
                <c:pt idx="358">
                  <c:v>1.129348</c:v>
                </c:pt>
                <c:pt idx="359">
                  <c:v>1.131019</c:v>
                </c:pt>
                <c:pt idx="360">
                  <c:v>1.1343380000000001</c:v>
                </c:pt>
                <c:pt idx="361">
                  <c:v>1.1376740000000001</c:v>
                </c:pt>
                <c:pt idx="362">
                  <c:v>1.140992</c:v>
                </c:pt>
                <c:pt idx="363">
                  <c:v>1.1443179999999999</c:v>
                </c:pt>
                <c:pt idx="364">
                  <c:v>1.1476550000000001</c:v>
                </c:pt>
                <c:pt idx="365">
                  <c:v>1.1493249999999999</c:v>
                </c:pt>
                <c:pt idx="366">
                  <c:v>1.1526559999999999</c:v>
                </c:pt>
                <c:pt idx="367">
                  <c:v>1.155977</c:v>
                </c:pt>
                <c:pt idx="368">
                  <c:v>1.1593089999999999</c:v>
                </c:pt>
                <c:pt idx="369">
                  <c:v>1.1626380000000001</c:v>
                </c:pt>
                <c:pt idx="370">
                  <c:v>1.164318</c:v>
                </c:pt>
                <c:pt idx="371">
                  <c:v>1.1676340000000001</c:v>
                </c:pt>
                <c:pt idx="372">
                  <c:v>1.1709830000000001</c:v>
                </c:pt>
                <c:pt idx="373">
                  <c:v>1.1743060000000001</c:v>
                </c:pt>
                <c:pt idx="374">
                  <c:v>1.1776359999999999</c:v>
                </c:pt>
                <c:pt idx="375">
                  <c:v>1.1792959999999999</c:v>
                </c:pt>
                <c:pt idx="376">
                  <c:v>1.1826270000000001</c:v>
                </c:pt>
                <c:pt idx="377">
                  <c:v>1.1859519999999999</c:v>
                </c:pt>
                <c:pt idx="378">
                  <c:v>1.189295</c:v>
                </c:pt>
                <c:pt idx="379">
                  <c:v>1.192618</c:v>
                </c:pt>
                <c:pt idx="380">
                  <c:v>1.194286</c:v>
                </c:pt>
                <c:pt idx="381">
                  <c:v>1.197608</c:v>
                </c:pt>
                <c:pt idx="382">
                  <c:v>1.200925</c:v>
                </c:pt>
                <c:pt idx="383">
                  <c:v>1.204259</c:v>
                </c:pt>
                <c:pt idx="384">
                  <c:v>1.2075800000000001</c:v>
                </c:pt>
                <c:pt idx="385">
                  <c:v>1.2092590000000001</c:v>
                </c:pt>
                <c:pt idx="386">
                  <c:v>1.2125889999999999</c:v>
                </c:pt>
                <c:pt idx="387">
                  <c:v>1.215911</c:v>
                </c:pt>
                <c:pt idx="388">
                  <c:v>1.2192289999999999</c:v>
                </c:pt>
                <c:pt idx="389">
                  <c:v>1.2225649999999999</c:v>
                </c:pt>
                <c:pt idx="390">
                  <c:v>1.2242379999999999</c:v>
                </c:pt>
                <c:pt idx="391">
                  <c:v>1.227573</c:v>
                </c:pt>
                <c:pt idx="392">
                  <c:v>1.2309369999999999</c:v>
                </c:pt>
                <c:pt idx="393">
                  <c:v>1.234286</c:v>
                </c:pt>
                <c:pt idx="394">
                  <c:v>1.2376039999999999</c:v>
                </c:pt>
                <c:pt idx="395">
                  <c:v>1.2392620000000001</c:v>
                </c:pt>
                <c:pt idx="396">
                  <c:v>1.2425980000000001</c:v>
                </c:pt>
                <c:pt idx="397">
                  <c:v>1.245951</c:v>
                </c:pt>
                <c:pt idx="398">
                  <c:v>1.2492829999999999</c:v>
                </c:pt>
                <c:pt idx="399">
                  <c:v>1.252602</c:v>
                </c:pt>
                <c:pt idx="400">
                  <c:v>1.2542610000000001</c:v>
                </c:pt>
                <c:pt idx="401">
                  <c:v>1.2576039999999999</c:v>
                </c:pt>
                <c:pt idx="402">
                  <c:v>1.260926</c:v>
                </c:pt>
                <c:pt idx="403">
                  <c:v>1.2642450000000001</c:v>
                </c:pt>
                <c:pt idx="404">
                  <c:v>1.267582</c:v>
                </c:pt>
                <c:pt idx="405">
                  <c:v>1.2692410000000001</c:v>
                </c:pt>
                <c:pt idx="406">
                  <c:v>1.272594</c:v>
                </c:pt>
                <c:pt idx="407">
                  <c:v>1.2759370000000001</c:v>
                </c:pt>
                <c:pt idx="408">
                  <c:v>1.2792619999999999</c:v>
                </c:pt>
                <c:pt idx="409">
                  <c:v>1.2825899999999999</c:v>
                </c:pt>
                <c:pt idx="410">
                  <c:v>1.2842519999999999</c:v>
                </c:pt>
                <c:pt idx="411">
                  <c:v>1.2875829999999999</c:v>
                </c:pt>
                <c:pt idx="412">
                  <c:v>1.2909310000000001</c:v>
                </c:pt>
                <c:pt idx="413">
                  <c:v>1.294254</c:v>
                </c:pt>
                <c:pt idx="414">
                  <c:v>1.2975859999999999</c:v>
                </c:pt>
                <c:pt idx="415">
                  <c:v>1.299248</c:v>
                </c:pt>
                <c:pt idx="416">
                  <c:v>1.302602</c:v>
                </c:pt>
                <c:pt idx="417">
                  <c:v>1.305931</c:v>
                </c:pt>
                <c:pt idx="418">
                  <c:v>1.3092779999999999</c:v>
                </c:pt>
                <c:pt idx="419">
                  <c:v>1.31263</c:v>
                </c:pt>
                <c:pt idx="420">
                  <c:v>1.3143020000000001</c:v>
                </c:pt>
                <c:pt idx="421">
                  <c:v>1.317636</c:v>
                </c:pt>
                <c:pt idx="422">
                  <c:v>1.320972</c:v>
                </c:pt>
                <c:pt idx="423">
                  <c:v>1.324319</c:v>
                </c:pt>
                <c:pt idx="424">
                  <c:v>1.327644</c:v>
                </c:pt>
                <c:pt idx="425">
                  <c:v>1.329304</c:v>
                </c:pt>
                <c:pt idx="426">
                  <c:v>1.3326229999999999</c:v>
                </c:pt>
                <c:pt idx="427">
                  <c:v>1.335955</c:v>
                </c:pt>
                <c:pt idx="428">
                  <c:v>1.339291</c:v>
                </c:pt>
                <c:pt idx="429">
                  <c:v>1.342652</c:v>
                </c:pt>
                <c:pt idx="430">
                  <c:v>1.344309</c:v>
                </c:pt>
                <c:pt idx="431">
                  <c:v>1.347664</c:v>
                </c:pt>
                <c:pt idx="432">
                  <c:v>1.350983</c:v>
                </c:pt>
                <c:pt idx="433">
                  <c:v>1.354328</c:v>
                </c:pt>
                <c:pt idx="434">
                  <c:v>1.3576600000000001</c:v>
                </c:pt>
                <c:pt idx="435">
                  <c:v>1.3593219999999999</c:v>
                </c:pt>
                <c:pt idx="436">
                  <c:v>1.36266</c:v>
                </c:pt>
                <c:pt idx="437">
                  <c:v>1.366012</c:v>
                </c:pt>
                <c:pt idx="438">
                  <c:v>1.3693280000000001</c:v>
                </c:pt>
                <c:pt idx="439">
                  <c:v>1.3710089999999999</c:v>
                </c:pt>
                <c:pt idx="440">
                  <c:v>1.374352</c:v>
                </c:pt>
                <c:pt idx="441">
                  <c:v>1.377718</c:v>
                </c:pt>
                <c:pt idx="442">
                  <c:v>1.3810439999999999</c:v>
                </c:pt>
                <c:pt idx="443">
                  <c:v>1.384369</c:v>
                </c:pt>
                <c:pt idx="444">
                  <c:v>1.3860380000000001</c:v>
                </c:pt>
                <c:pt idx="445">
                  <c:v>1.3893720000000001</c:v>
                </c:pt>
                <c:pt idx="446">
                  <c:v>1.392712</c:v>
                </c:pt>
                <c:pt idx="447">
                  <c:v>1.3960459999999999</c:v>
                </c:pt>
                <c:pt idx="448">
                  <c:v>1.3993880000000001</c:v>
                </c:pt>
                <c:pt idx="449">
                  <c:v>1.401038</c:v>
                </c:pt>
                <c:pt idx="450">
                  <c:v>1.404385</c:v>
                </c:pt>
                <c:pt idx="451">
                  <c:v>1.407702</c:v>
                </c:pt>
                <c:pt idx="452">
                  <c:v>1.411043</c:v>
                </c:pt>
                <c:pt idx="453">
                  <c:v>1.414391</c:v>
                </c:pt>
                <c:pt idx="454">
                  <c:v>1.4160600000000001</c:v>
                </c:pt>
                <c:pt idx="455">
                  <c:v>1.419397</c:v>
                </c:pt>
                <c:pt idx="456">
                  <c:v>1.422749</c:v>
                </c:pt>
                <c:pt idx="457">
                  <c:v>1.4260679999999999</c:v>
                </c:pt>
                <c:pt idx="458">
                  <c:v>1.429414</c:v>
                </c:pt>
                <c:pt idx="459">
                  <c:v>1.431092</c:v>
                </c:pt>
                <c:pt idx="460">
                  <c:v>1.43442</c:v>
                </c:pt>
                <c:pt idx="461">
                  <c:v>1.437743</c:v>
                </c:pt>
                <c:pt idx="462">
                  <c:v>1.441058</c:v>
                </c:pt>
                <c:pt idx="463">
                  <c:v>1.4443950000000001</c:v>
                </c:pt>
                <c:pt idx="464">
                  <c:v>1.44608</c:v>
                </c:pt>
                <c:pt idx="465">
                  <c:v>1.449392</c:v>
                </c:pt>
                <c:pt idx="466">
                  <c:v>1.4527410000000001</c:v>
                </c:pt>
                <c:pt idx="467">
                  <c:v>1.4560900000000001</c:v>
                </c:pt>
                <c:pt idx="468">
                  <c:v>1.459422</c:v>
                </c:pt>
                <c:pt idx="469">
                  <c:v>1.461084</c:v>
                </c:pt>
                <c:pt idx="470">
                  <c:v>1.464418</c:v>
                </c:pt>
                <c:pt idx="471">
                  <c:v>1.4677519999999999</c:v>
                </c:pt>
                <c:pt idx="472">
                  <c:v>1.4710620000000001</c:v>
                </c:pt>
                <c:pt idx="473">
                  <c:v>1.4743930000000001</c:v>
                </c:pt>
                <c:pt idx="474">
                  <c:v>1.4760500000000001</c:v>
                </c:pt>
                <c:pt idx="475">
                  <c:v>1.479385</c:v>
                </c:pt>
                <c:pt idx="476">
                  <c:v>1.482729</c:v>
                </c:pt>
                <c:pt idx="477">
                  <c:v>1.4860629999999999</c:v>
                </c:pt>
                <c:pt idx="478">
                  <c:v>1.489412</c:v>
                </c:pt>
                <c:pt idx="479">
                  <c:v>1.4910699999999999</c:v>
                </c:pt>
                <c:pt idx="480">
                  <c:v>1.4944040000000001</c:v>
                </c:pt>
                <c:pt idx="481">
                  <c:v>1.4977419999999999</c:v>
                </c:pt>
                <c:pt idx="482">
                  <c:v>1.501072</c:v>
                </c:pt>
                <c:pt idx="483">
                  <c:v>1.5043820000000001</c:v>
                </c:pt>
                <c:pt idx="484">
                  <c:v>1.506068</c:v>
                </c:pt>
                <c:pt idx="485">
                  <c:v>1.5093760000000001</c:v>
                </c:pt>
                <c:pt idx="486">
                  <c:v>1.5127090000000001</c:v>
                </c:pt>
                <c:pt idx="487">
                  <c:v>1.5160560000000001</c:v>
                </c:pt>
                <c:pt idx="488">
                  <c:v>1.519409</c:v>
                </c:pt>
                <c:pt idx="489">
                  <c:v>1.5210939999999999</c:v>
                </c:pt>
                <c:pt idx="490">
                  <c:v>1.524432</c:v>
                </c:pt>
                <c:pt idx="491">
                  <c:v>1.527763</c:v>
                </c:pt>
                <c:pt idx="492">
                  <c:v>1.5310919999999999</c:v>
                </c:pt>
                <c:pt idx="493">
                  <c:v>1.5344169999999999</c:v>
                </c:pt>
                <c:pt idx="494">
                  <c:v>1.5360940000000001</c:v>
                </c:pt>
                <c:pt idx="495">
                  <c:v>1.539428</c:v>
                </c:pt>
                <c:pt idx="496">
                  <c:v>1.5427709999999999</c:v>
                </c:pt>
                <c:pt idx="497">
                  <c:v>1.546111</c:v>
                </c:pt>
                <c:pt idx="498">
                  <c:v>1.549439</c:v>
                </c:pt>
                <c:pt idx="499">
                  <c:v>1.5511170000000001</c:v>
                </c:pt>
                <c:pt idx="500">
                  <c:v>1.5544579999999999</c:v>
                </c:pt>
                <c:pt idx="501">
                  <c:v>1.557785</c:v>
                </c:pt>
                <c:pt idx="502">
                  <c:v>1.5611520000000001</c:v>
                </c:pt>
                <c:pt idx="503">
                  <c:v>1.5645009999999999</c:v>
                </c:pt>
                <c:pt idx="504">
                  <c:v>1.5661769999999999</c:v>
                </c:pt>
                <c:pt idx="505">
                  <c:v>1.5695170000000001</c:v>
                </c:pt>
                <c:pt idx="506">
                  <c:v>1.5728709999999999</c:v>
                </c:pt>
                <c:pt idx="507">
                  <c:v>1.5761989999999999</c:v>
                </c:pt>
                <c:pt idx="508">
                  <c:v>1.579521</c:v>
                </c:pt>
                <c:pt idx="509">
                  <c:v>1.581194</c:v>
                </c:pt>
                <c:pt idx="510">
                  <c:v>1.584517</c:v>
                </c:pt>
                <c:pt idx="511">
                  <c:v>1.587871</c:v>
                </c:pt>
                <c:pt idx="512">
                  <c:v>1.591202</c:v>
                </c:pt>
                <c:pt idx="513">
                  <c:v>1.594554</c:v>
                </c:pt>
                <c:pt idx="514">
                  <c:v>1.5962229999999999</c:v>
                </c:pt>
                <c:pt idx="515">
                  <c:v>1.5995699999999999</c:v>
                </c:pt>
                <c:pt idx="516">
                  <c:v>1.602908</c:v>
                </c:pt>
                <c:pt idx="517">
                  <c:v>1.6062430000000001</c:v>
                </c:pt>
                <c:pt idx="518">
                  <c:v>1.609577</c:v>
                </c:pt>
                <c:pt idx="519">
                  <c:v>1.61124</c:v>
                </c:pt>
                <c:pt idx="520">
                  <c:v>1.614576</c:v>
                </c:pt>
                <c:pt idx="521">
                  <c:v>1.6179079999999999</c:v>
                </c:pt>
                <c:pt idx="522">
                  <c:v>1.6212530000000001</c:v>
                </c:pt>
                <c:pt idx="523">
                  <c:v>1.6245879999999999</c:v>
                </c:pt>
                <c:pt idx="524">
                  <c:v>1.6262620000000001</c:v>
                </c:pt>
                <c:pt idx="525">
                  <c:v>1.6295839999999999</c:v>
                </c:pt>
                <c:pt idx="526">
                  <c:v>1.63293</c:v>
                </c:pt>
                <c:pt idx="527">
                  <c:v>1.636247</c:v>
                </c:pt>
                <c:pt idx="528">
                  <c:v>1.6395869999999999</c:v>
                </c:pt>
                <c:pt idx="529">
                  <c:v>1.641243</c:v>
                </c:pt>
                <c:pt idx="530">
                  <c:v>1.644563</c:v>
                </c:pt>
                <c:pt idx="531">
                  <c:v>1.6478999999999999</c:v>
                </c:pt>
                <c:pt idx="532">
                  <c:v>1.6512370000000001</c:v>
                </c:pt>
                <c:pt idx="533">
                  <c:v>1.654574</c:v>
                </c:pt>
                <c:pt idx="534">
                  <c:v>1.656242</c:v>
                </c:pt>
                <c:pt idx="535">
                  <c:v>1.65957</c:v>
                </c:pt>
                <c:pt idx="536">
                  <c:v>1.662911</c:v>
                </c:pt>
                <c:pt idx="537">
                  <c:v>1.6662380000000001</c:v>
                </c:pt>
                <c:pt idx="538">
                  <c:v>1.6695580000000001</c:v>
                </c:pt>
                <c:pt idx="539">
                  <c:v>1.6712469999999999</c:v>
                </c:pt>
                <c:pt idx="540">
                  <c:v>1.674577</c:v>
                </c:pt>
                <c:pt idx="541">
                  <c:v>1.6779029999999999</c:v>
                </c:pt>
                <c:pt idx="542">
                  <c:v>1.6812180000000001</c:v>
                </c:pt>
                <c:pt idx="543">
                  <c:v>1.6845570000000001</c:v>
                </c:pt>
                <c:pt idx="544">
                  <c:v>1.686213</c:v>
                </c:pt>
                <c:pt idx="545">
                  <c:v>1.689538</c:v>
                </c:pt>
                <c:pt idx="546">
                  <c:v>1.6928719999999999</c:v>
                </c:pt>
                <c:pt idx="547">
                  <c:v>1.6962060000000001</c:v>
                </c:pt>
                <c:pt idx="548">
                  <c:v>1.6995499999999999</c:v>
                </c:pt>
                <c:pt idx="549">
                  <c:v>1.701211</c:v>
                </c:pt>
                <c:pt idx="550">
                  <c:v>1.7045429999999999</c:v>
                </c:pt>
                <c:pt idx="551">
                  <c:v>1.7078770000000001</c:v>
                </c:pt>
                <c:pt idx="552">
                  <c:v>1.7111959999999999</c:v>
                </c:pt>
                <c:pt idx="553">
                  <c:v>1.714521</c:v>
                </c:pt>
                <c:pt idx="554">
                  <c:v>1.7161900000000001</c:v>
                </c:pt>
                <c:pt idx="555">
                  <c:v>1.719519</c:v>
                </c:pt>
                <c:pt idx="556">
                  <c:v>1.7228490000000001</c:v>
                </c:pt>
                <c:pt idx="557">
                  <c:v>1.726183</c:v>
                </c:pt>
                <c:pt idx="558">
                  <c:v>1.7295320000000001</c:v>
                </c:pt>
                <c:pt idx="559">
                  <c:v>1.7311859999999999</c:v>
                </c:pt>
                <c:pt idx="560">
                  <c:v>1.734537</c:v>
                </c:pt>
                <c:pt idx="561">
                  <c:v>1.737873</c:v>
                </c:pt>
                <c:pt idx="562">
                  <c:v>1.7412160000000001</c:v>
                </c:pt>
                <c:pt idx="563">
                  <c:v>1.744537</c:v>
                </c:pt>
                <c:pt idx="564">
                  <c:v>1.746221</c:v>
                </c:pt>
                <c:pt idx="565">
                  <c:v>1.749546</c:v>
                </c:pt>
                <c:pt idx="566">
                  <c:v>1.7529090000000001</c:v>
                </c:pt>
                <c:pt idx="567">
                  <c:v>1.7562329999999999</c:v>
                </c:pt>
                <c:pt idx="568">
                  <c:v>1.7595460000000001</c:v>
                </c:pt>
                <c:pt idx="569">
                  <c:v>1.761223</c:v>
                </c:pt>
                <c:pt idx="570">
                  <c:v>1.7645869999999999</c:v>
                </c:pt>
                <c:pt idx="571">
                  <c:v>1.767927</c:v>
                </c:pt>
                <c:pt idx="572">
                  <c:v>1.771231</c:v>
                </c:pt>
                <c:pt idx="573">
                  <c:v>1.7745770000000001</c:v>
                </c:pt>
                <c:pt idx="574">
                  <c:v>1.776251</c:v>
                </c:pt>
                <c:pt idx="575">
                  <c:v>1.7795890000000001</c:v>
                </c:pt>
                <c:pt idx="576">
                  <c:v>1.782929</c:v>
                </c:pt>
                <c:pt idx="577">
                  <c:v>1.786297</c:v>
                </c:pt>
                <c:pt idx="578">
                  <c:v>1.789633</c:v>
                </c:pt>
                <c:pt idx="579">
                  <c:v>1.791293</c:v>
                </c:pt>
                <c:pt idx="580">
                  <c:v>1.794627</c:v>
                </c:pt>
                <c:pt idx="581">
                  <c:v>1.7979590000000001</c:v>
                </c:pt>
                <c:pt idx="582">
                  <c:v>1.8012649999999999</c:v>
                </c:pt>
                <c:pt idx="583">
                  <c:v>1.8045880000000001</c:v>
                </c:pt>
                <c:pt idx="584">
                  <c:v>1.806241</c:v>
                </c:pt>
                <c:pt idx="585">
                  <c:v>1.8095810000000001</c:v>
                </c:pt>
                <c:pt idx="586">
                  <c:v>1.812913</c:v>
                </c:pt>
                <c:pt idx="587">
                  <c:v>1.816241</c:v>
                </c:pt>
                <c:pt idx="588">
                  <c:v>1.81958</c:v>
                </c:pt>
                <c:pt idx="589">
                  <c:v>1.821258</c:v>
                </c:pt>
                <c:pt idx="590">
                  <c:v>1.8245709999999999</c:v>
                </c:pt>
                <c:pt idx="591">
                  <c:v>1.827904</c:v>
                </c:pt>
                <c:pt idx="592">
                  <c:v>1.8312280000000001</c:v>
                </c:pt>
                <c:pt idx="593">
                  <c:v>1.8345579999999999</c:v>
                </c:pt>
                <c:pt idx="594">
                  <c:v>1.8362499999999999</c:v>
                </c:pt>
                <c:pt idx="595">
                  <c:v>1.839607</c:v>
                </c:pt>
                <c:pt idx="596">
                  <c:v>1.8429519999999999</c:v>
                </c:pt>
                <c:pt idx="597">
                  <c:v>1.8462689999999999</c:v>
                </c:pt>
                <c:pt idx="598">
                  <c:v>1.849588</c:v>
                </c:pt>
                <c:pt idx="599">
                  <c:v>1.851235</c:v>
                </c:pt>
                <c:pt idx="600">
                  <c:v>1.8545689999999999</c:v>
                </c:pt>
                <c:pt idx="601">
                  <c:v>1.857909</c:v>
                </c:pt>
                <c:pt idx="602">
                  <c:v>1.8612519999999999</c:v>
                </c:pt>
                <c:pt idx="603">
                  <c:v>1.8645989999999999</c:v>
                </c:pt>
                <c:pt idx="604">
                  <c:v>1.8662719999999999</c:v>
                </c:pt>
                <c:pt idx="605">
                  <c:v>1.86958</c:v>
                </c:pt>
                <c:pt idx="606">
                  <c:v>1.8729100000000001</c:v>
                </c:pt>
                <c:pt idx="607">
                  <c:v>1.876233</c:v>
                </c:pt>
                <c:pt idx="608">
                  <c:v>1.8795519999999999</c:v>
                </c:pt>
                <c:pt idx="609">
                  <c:v>1.8812150000000001</c:v>
                </c:pt>
                <c:pt idx="610">
                  <c:v>1.884552</c:v>
                </c:pt>
                <c:pt idx="611">
                  <c:v>1.88788</c:v>
                </c:pt>
                <c:pt idx="612">
                  <c:v>1.891238</c:v>
                </c:pt>
                <c:pt idx="613">
                  <c:v>1.8945780000000001</c:v>
                </c:pt>
                <c:pt idx="614">
                  <c:v>1.8962589999999999</c:v>
                </c:pt>
                <c:pt idx="615">
                  <c:v>1.899583</c:v>
                </c:pt>
                <c:pt idx="616">
                  <c:v>1.902919</c:v>
                </c:pt>
                <c:pt idx="617">
                  <c:v>1.9062509999999999</c:v>
                </c:pt>
                <c:pt idx="618">
                  <c:v>1.909583</c:v>
                </c:pt>
                <c:pt idx="619">
                  <c:v>1.91126</c:v>
                </c:pt>
                <c:pt idx="620">
                  <c:v>1.914609</c:v>
                </c:pt>
                <c:pt idx="621">
                  <c:v>1.917932</c:v>
                </c:pt>
                <c:pt idx="622">
                  <c:v>1.9212469999999999</c:v>
                </c:pt>
                <c:pt idx="623">
                  <c:v>1.9245730000000001</c:v>
                </c:pt>
                <c:pt idx="624">
                  <c:v>1.9262410000000001</c:v>
                </c:pt>
                <c:pt idx="625">
                  <c:v>1.9295709999999999</c:v>
                </c:pt>
                <c:pt idx="626">
                  <c:v>1.9329050000000001</c:v>
                </c:pt>
                <c:pt idx="627">
                  <c:v>1.9362429999999999</c:v>
                </c:pt>
                <c:pt idx="628">
                  <c:v>1.9395899999999999</c:v>
                </c:pt>
                <c:pt idx="629">
                  <c:v>1.9412590000000001</c:v>
                </c:pt>
                <c:pt idx="630">
                  <c:v>1.944599</c:v>
                </c:pt>
                <c:pt idx="631">
                  <c:v>1.9479569999999999</c:v>
                </c:pt>
                <c:pt idx="632">
                  <c:v>1.9512849999999999</c:v>
                </c:pt>
                <c:pt idx="633">
                  <c:v>1.954631</c:v>
                </c:pt>
                <c:pt idx="634">
                  <c:v>1.9563079999999999</c:v>
                </c:pt>
                <c:pt idx="635">
                  <c:v>1.95964</c:v>
                </c:pt>
                <c:pt idx="636">
                  <c:v>1.9629719999999999</c:v>
                </c:pt>
                <c:pt idx="637">
                  <c:v>1.96631</c:v>
                </c:pt>
                <c:pt idx="638">
                  <c:v>1.969644</c:v>
                </c:pt>
                <c:pt idx="639">
                  <c:v>1.971293</c:v>
                </c:pt>
                <c:pt idx="640">
                  <c:v>1.974623</c:v>
                </c:pt>
                <c:pt idx="641">
                  <c:v>1.977976</c:v>
                </c:pt>
                <c:pt idx="642">
                  <c:v>1.9813339999999999</c:v>
                </c:pt>
                <c:pt idx="643">
                  <c:v>1.984653</c:v>
                </c:pt>
                <c:pt idx="644">
                  <c:v>1.986332</c:v>
                </c:pt>
                <c:pt idx="645">
                  <c:v>1.989662</c:v>
                </c:pt>
                <c:pt idx="646">
                  <c:v>1.993018</c:v>
                </c:pt>
                <c:pt idx="647">
                  <c:v>1.9963489999999999</c:v>
                </c:pt>
                <c:pt idx="648">
                  <c:v>1.998008</c:v>
                </c:pt>
                <c:pt idx="649">
                  <c:v>2.001369</c:v>
                </c:pt>
                <c:pt idx="650">
                  <c:v>2.0047009999999998</c:v>
                </c:pt>
                <c:pt idx="651">
                  <c:v>2.008013</c:v>
                </c:pt>
                <c:pt idx="652">
                  <c:v>2.0113439999999998</c:v>
                </c:pt>
                <c:pt idx="653">
                  <c:v>2.0130189999999999</c:v>
                </c:pt>
                <c:pt idx="654">
                  <c:v>2.0163500000000001</c:v>
                </c:pt>
                <c:pt idx="655">
                  <c:v>2.0196749999999999</c:v>
                </c:pt>
                <c:pt idx="656">
                  <c:v>2.023021</c:v>
                </c:pt>
                <c:pt idx="657">
                  <c:v>2.0263550000000001</c:v>
                </c:pt>
                <c:pt idx="658">
                  <c:v>2.0280179999999999</c:v>
                </c:pt>
                <c:pt idx="659">
                  <c:v>2.0313479999999999</c:v>
                </c:pt>
                <c:pt idx="660">
                  <c:v>2.0346829999999998</c:v>
                </c:pt>
                <c:pt idx="661">
                  <c:v>2.0380319999999998</c:v>
                </c:pt>
                <c:pt idx="662">
                  <c:v>2.041366</c:v>
                </c:pt>
                <c:pt idx="663">
                  <c:v>2.0430440000000001</c:v>
                </c:pt>
                <c:pt idx="664">
                  <c:v>2.0463779999999998</c:v>
                </c:pt>
                <c:pt idx="665">
                  <c:v>2.049712</c:v>
                </c:pt>
                <c:pt idx="666">
                  <c:v>2.0530270000000002</c:v>
                </c:pt>
                <c:pt idx="667">
                  <c:v>2.0563500000000001</c:v>
                </c:pt>
                <c:pt idx="668">
                  <c:v>2.0580229999999999</c:v>
                </c:pt>
                <c:pt idx="669">
                  <c:v>2.0613589999999999</c:v>
                </c:pt>
                <c:pt idx="670">
                  <c:v>2.064686</c:v>
                </c:pt>
                <c:pt idx="671">
                  <c:v>2.0679880000000002</c:v>
                </c:pt>
                <c:pt idx="672">
                  <c:v>2.0713159999999999</c:v>
                </c:pt>
                <c:pt idx="673">
                  <c:v>2.074646</c:v>
                </c:pt>
                <c:pt idx="674">
                  <c:v>2.0763090000000002</c:v>
                </c:pt>
                <c:pt idx="675">
                  <c:v>2.0796429999999999</c:v>
                </c:pt>
                <c:pt idx="676">
                  <c:v>2.0829770000000001</c:v>
                </c:pt>
                <c:pt idx="677">
                  <c:v>2.086309</c:v>
                </c:pt>
                <c:pt idx="678">
                  <c:v>2.0896530000000002</c:v>
                </c:pt>
                <c:pt idx="679">
                  <c:v>2.0913170000000001</c:v>
                </c:pt>
                <c:pt idx="680">
                  <c:v>2.0946609999999999</c:v>
                </c:pt>
                <c:pt idx="681">
                  <c:v>2.0979999999999999</c:v>
                </c:pt>
                <c:pt idx="682">
                  <c:v>2.1013449999999998</c:v>
                </c:pt>
                <c:pt idx="683">
                  <c:v>2.1030090000000001</c:v>
                </c:pt>
                <c:pt idx="684">
                  <c:v>2.106347</c:v>
                </c:pt>
                <c:pt idx="685">
                  <c:v>2.1097030000000001</c:v>
                </c:pt>
                <c:pt idx="686">
                  <c:v>2.1130260000000001</c:v>
                </c:pt>
                <c:pt idx="687">
                  <c:v>2.1163759999999998</c:v>
                </c:pt>
                <c:pt idx="688">
                  <c:v>2.118036</c:v>
                </c:pt>
                <c:pt idx="689">
                  <c:v>2.1213660000000001</c:v>
                </c:pt>
                <c:pt idx="690">
                  <c:v>2.1246879999999999</c:v>
                </c:pt>
                <c:pt idx="691">
                  <c:v>2.1280239999999999</c:v>
                </c:pt>
                <c:pt idx="692">
                  <c:v>2.1313719999999998</c:v>
                </c:pt>
                <c:pt idx="693">
                  <c:v>2.1330460000000002</c:v>
                </c:pt>
                <c:pt idx="694">
                  <c:v>2.1363530000000002</c:v>
                </c:pt>
                <c:pt idx="695">
                  <c:v>2.1396839999999999</c:v>
                </c:pt>
                <c:pt idx="696">
                  <c:v>2.1430220000000002</c:v>
                </c:pt>
                <c:pt idx="697">
                  <c:v>2.1463649999999999</c:v>
                </c:pt>
                <c:pt idx="698">
                  <c:v>2.148012</c:v>
                </c:pt>
                <c:pt idx="699">
                  <c:v>2.1513610000000001</c:v>
                </c:pt>
                <c:pt idx="700">
                  <c:v>2.154677</c:v>
                </c:pt>
                <c:pt idx="701">
                  <c:v>2.1580219999999999</c:v>
                </c:pt>
                <c:pt idx="702">
                  <c:v>2.1613669999999998</c:v>
                </c:pt>
                <c:pt idx="703">
                  <c:v>2.163036</c:v>
                </c:pt>
                <c:pt idx="704">
                  <c:v>2.1663589999999999</c:v>
                </c:pt>
                <c:pt idx="705">
                  <c:v>2.169664</c:v>
                </c:pt>
                <c:pt idx="706">
                  <c:v>2.1730100000000001</c:v>
                </c:pt>
                <c:pt idx="707">
                  <c:v>2.1763469999999998</c:v>
                </c:pt>
                <c:pt idx="708">
                  <c:v>2.1780140000000001</c:v>
                </c:pt>
                <c:pt idx="709">
                  <c:v>2.1813530000000001</c:v>
                </c:pt>
                <c:pt idx="710">
                  <c:v>2.1846749999999999</c:v>
                </c:pt>
                <c:pt idx="711">
                  <c:v>2.1880090000000001</c:v>
                </c:pt>
                <c:pt idx="712">
                  <c:v>2.1913399999999998</c:v>
                </c:pt>
                <c:pt idx="713">
                  <c:v>2.1946569999999999</c:v>
                </c:pt>
                <c:pt idx="714">
                  <c:v>2.1963349999999999</c:v>
                </c:pt>
                <c:pt idx="715">
                  <c:v>2.1996560000000001</c:v>
                </c:pt>
                <c:pt idx="716">
                  <c:v>2.2030020000000001</c:v>
                </c:pt>
                <c:pt idx="717">
                  <c:v>2.2063389999999998</c:v>
                </c:pt>
                <c:pt idx="718">
                  <c:v>2.2080099999999998</c:v>
                </c:pt>
                <c:pt idx="719">
                  <c:v>2.2113420000000001</c:v>
                </c:pt>
                <c:pt idx="720">
                  <c:v>2.214683</c:v>
                </c:pt>
                <c:pt idx="721">
                  <c:v>2.21801</c:v>
                </c:pt>
                <c:pt idx="722">
                  <c:v>2.2213769999999999</c:v>
                </c:pt>
                <c:pt idx="723">
                  <c:v>2.2230400000000001</c:v>
                </c:pt>
                <c:pt idx="724">
                  <c:v>2.2263820000000001</c:v>
                </c:pt>
                <c:pt idx="725">
                  <c:v>2.2296930000000001</c:v>
                </c:pt>
                <c:pt idx="726">
                  <c:v>2.233025</c:v>
                </c:pt>
                <c:pt idx="727">
                  <c:v>2.2363770000000001</c:v>
                </c:pt>
                <c:pt idx="728">
                  <c:v>2.2380589999999998</c:v>
                </c:pt>
                <c:pt idx="729">
                  <c:v>2.2413820000000002</c:v>
                </c:pt>
                <c:pt idx="730">
                  <c:v>2.2447119999999998</c:v>
                </c:pt>
                <c:pt idx="731">
                  <c:v>2.248062</c:v>
                </c:pt>
                <c:pt idx="732">
                  <c:v>2.2513999999999998</c:v>
                </c:pt>
                <c:pt idx="733">
                  <c:v>2.2530739999999998</c:v>
                </c:pt>
                <c:pt idx="734">
                  <c:v>2.2564109999999999</c:v>
                </c:pt>
                <c:pt idx="735">
                  <c:v>2.2597589999999999</c:v>
                </c:pt>
                <c:pt idx="736">
                  <c:v>2.2630620000000001</c:v>
                </c:pt>
                <c:pt idx="737">
                  <c:v>2.2664049999999998</c:v>
                </c:pt>
                <c:pt idx="738">
                  <c:v>2.2680579999999999</c:v>
                </c:pt>
                <c:pt idx="739">
                  <c:v>2.2713860000000001</c:v>
                </c:pt>
                <c:pt idx="740">
                  <c:v>2.2747269999999999</c:v>
                </c:pt>
                <c:pt idx="741">
                  <c:v>2.2780580000000001</c:v>
                </c:pt>
                <c:pt idx="742">
                  <c:v>2.2813919999999999</c:v>
                </c:pt>
                <c:pt idx="743">
                  <c:v>2.2830629999999998</c:v>
                </c:pt>
                <c:pt idx="744">
                  <c:v>2.2863880000000001</c:v>
                </c:pt>
                <c:pt idx="745">
                  <c:v>2.2897189999999998</c:v>
                </c:pt>
                <c:pt idx="746">
                  <c:v>2.293056</c:v>
                </c:pt>
                <c:pt idx="747">
                  <c:v>2.2963900000000002</c:v>
                </c:pt>
                <c:pt idx="748">
                  <c:v>2.2980649999999998</c:v>
                </c:pt>
                <c:pt idx="749">
                  <c:v>2.3013780000000001</c:v>
                </c:pt>
                <c:pt idx="750">
                  <c:v>2.304716</c:v>
                </c:pt>
                <c:pt idx="751">
                  <c:v>2.3080500000000002</c:v>
                </c:pt>
                <c:pt idx="752">
                  <c:v>2.3113739999999998</c:v>
                </c:pt>
                <c:pt idx="753">
                  <c:v>2.3130259999999998</c:v>
                </c:pt>
                <c:pt idx="754">
                  <c:v>2.3163649999999998</c:v>
                </c:pt>
                <c:pt idx="755">
                  <c:v>2.3196840000000001</c:v>
                </c:pt>
                <c:pt idx="756">
                  <c:v>2.3230300000000002</c:v>
                </c:pt>
                <c:pt idx="757">
                  <c:v>2.326362</c:v>
                </c:pt>
                <c:pt idx="758">
                  <c:v>2.328049</c:v>
                </c:pt>
                <c:pt idx="759">
                  <c:v>2.331404</c:v>
                </c:pt>
                <c:pt idx="760">
                  <c:v>2.3347479999999998</c:v>
                </c:pt>
                <c:pt idx="761">
                  <c:v>2.3380899999999998</c:v>
                </c:pt>
                <c:pt idx="762">
                  <c:v>2.3414079999999999</c:v>
                </c:pt>
                <c:pt idx="763">
                  <c:v>2.3430680000000002</c:v>
                </c:pt>
                <c:pt idx="764">
                  <c:v>2.3464019999999999</c:v>
                </c:pt>
                <c:pt idx="765">
                  <c:v>2.3497460000000001</c:v>
                </c:pt>
                <c:pt idx="766">
                  <c:v>2.3531</c:v>
                </c:pt>
                <c:pt idx="767">
                  <c:v>2.356446</c:v>
                </c:pt>
                <c:pt idx="768">
                  <c:v>2.3580939999999999</c:v>
                </c:pt>
                <c:pt idx="769">
                  <c:v>2.361453</c:v>
                </c:pt>
                <c:pt idx="770">
                  <c:v>2.3647629999999999</c:v>
                </c:pt>
                <c:pt idx="771">
                  <c:v>2.368096</c:v>
                </c:pt>
                <c:pt idx="772">
                  <c:v>2.3714149999999998</c:v>
                </c:pt>
                <c:pt idx="773">
                  <c:v>2.3730899999999999</c:v>
                </c:pt>
                <c:pt idx="774">
                  <c:v>2.3764210000000001</c:v>
                </c:pt>
                <c:pt idx="775">
                  <c:v>2.379759</c:v>
                </c:pt>
                <c:pt idx="776">
                  <c:v>2.383092</c:v>
                </c:pt>
                <c:pt idx="777">
                  <c:v>2.3864260000000002</c:v>
                </c:pt>
                <c:pt idx="778">
                  <c:v>2.3880970000000001</c:v>
                </c:pt>
                <c:pt idx="779">
                  <c:v>2.3914119999999999</c:v>
                </c:pt>
                <c:pt idx="780">
                  <c:v>2.394746</c:v>
                </c:pt>
                <c:pt idx="781">
                  <c:v>2.398088</c:v>
                </c:pt>
                <c:pt idx="782">
                  <c:v>2.4014470000000001</c:v>
                </c:pt>
                <c:pt idx="783">
                  <c:v>2.4031129999999998</c:v>
                </c:pt>
                <c:pt idx="784">
                  <c:v>2.4064610000000002</c:v>
                </c:pt>
                <c:pt idx="785">
                  <c:v>2.4098109999999999</c:v>
                </c:pt>
                <c:pt idx="786">
                  <c:v>2.41316</c:v>
                </c:pt>
                <c:pt idx="787">
                  <c:v>2.4164880000000002</c:v>
                </c:pt>
                <c:pt idx="788">
                  <c:v>2.418148</c:v>
                </c:pt>
                <c:pt idx="789">
                  <c:v>2.4214720000000001</c:v>
                </c:pt>
                <c:pt idx="790">
                  <c:v>2.424798</c:v>
                </c:pt>
                <c:pt idx="791">
                  <c:v>2.4281259999999998</c:v>
                </c:pt>
                <c:pt idx="792">
                  <c:v>2.4314710000000002</c:v>
                </c:pt>
                <c:pt idx="793">
                  <c:v>2.4331309999999999</c:v>
                </c:pt>
                <c:pt idx="794">
                  <c:v>2.4364539999999999</c:v>
                </c:pt>
                <c:pt idx="795">
                  <c:v>2.4398179999999998</c:v>
                </c:pt>
                <c:pt idx="796">
                  <c:v>2.443174</c:v>
                </c:pt>
                <c:pt idx="797">
                  <c:v>2.4464830000000002</c:v>
                </c:pt>
                <c:pt idx="798">
                  <c:v>2.4481549999999999</c:v>
                </c:pt>
                <c:pt idx="799">
                  <c:v>2.4514909999999999</c:v>
                </c:pt>
                <c:pt idx="800">
                  <c:v>2.4548220000000001</c:v>
                </c:pt>
                <c:pt idx="801">
                  <c:v>2.458148</c:v>
                </c:pt>
                <c:pt idx="802">
                  <c:v>2.4614760000000002</c:v>
                </c:pt>
                <c:pt idx="803">
                  <c:v>2.4631560000000001</c:v>
                </c:pt>
                <c:pt idx="804">
                  <c:v>2.4664990000000002</c:v>
                </c:pt>
                <c:pt idx="805">
                  <c:v>2.4698699999999998</c:v>
                </c:pt>
                <c:pt idx="806">
                  <c:v>2.4732150000000002</c:v>
                </c:pt>
                <c:pt idx="807">
                  <c:v>2.4765649999999999</c:v>
                </c:pt>
                <c:pt idx="808">
                  <c:v>2.4782280000000001</c:v>
                </c:pt>
                <c:pt idx="809">
                  <c:v>2.4815860000000001</c:v>
                </c:pt>
                <c:pt idx="810">
                  <c:v>2.4849239999999999</c:v>
                </c:pt>
                <c:pt idx="811">
                  <c:v>2.4882390000000001</c:v>
                </c:pt>
                <c:pt idx="812">
                  <c:v>2.4915790000000002</c:v>
                </c:pt>
                <c:pt idx="813">
                  <c:v>2.493239</c:v>
                </c:pt>
                <c:pt idx="814">
                  <c:v>2.496597</c:v>
                </c:pt>
                <c:pt idx="815">
                  <c:v>2.4999310000000001</c:v>
                </c:pt>
                <c:pt idx="816">
                  <c:v>2.5032709999999998</c:v>
                </c:pt>
                <c:pt idx="817">
                  <c:v>2.5066090000000001</c:v>
                </c:pt>
                <c:pt idx="818">
                  <c:v>2.5082779999999998</c:v>
                </c:pt>
                <c:pt idx="819">
                  <c:v>2.5116290000000001</c:v>
                </c:pt>
                <c:pt idx="820">
                  <c:v>2.5149490000000001</c:v>
                </c:pt>
                <c:pt idx="821">
                  <c:v>2.5182730000000002</c:v>
                </c:pt>
                <c:pt idx="822">
                  <c:v>2.521598</c:v>
                </c:pt>
                <c:pt idx="823">
                  <c:v>2.5232670000000001</c:v>
                </c:pt>
                <c:pt idx="824">
                  <c:v>2.5266030000000002</c:v>
                </c:pt>
                <c:pt idx="825">
                  <c:v>2.5299290000000001</c:v>
                </c:pt>
                <c:pt idx="826">
                  <c:v>2.533274</c:v>
                </c:pt>
                <c:pt idx="827">
                  <c:v>2.536597</c:v>
                </c:pt>
                <c:pt idx="828">
                  <c:v>2.538268</c:v>
                </c:pt>
                <c:pt idx="829">
                  <c:v>2.5415909999999999</c:v>
                </c:pt>
                <c:pt idx="830">
                  <c:v>2.5449250000000001</c:v>
                </c:pt>
                <c:pt idx="831">
                  <c:v>2.548251</c:v>
                </c:pt>
                <c:pt idx="832">
                  <c:v>2.551615</c:v>
                </c:pt>
                <c:pt idx="833">
                  <c:v>2.5532940000000002</c:v>
                </c:pt>
                <c:pt idx="834">
                  <c:v>2.5566279999999999</c:v>
                </c:pt>
                <c:pt idx="835">
                  <c:v>2.5599720000000001</c:v>
                </c:pt>
                <c:pt idx="836">
                  <c:v>2.5633180000000002</c:v>
                </c:pt>
                <c:pt idx="837">
                  <c:v>2.566649</c:v>
                </c:pt>
                <c:pt idx="838">
                  <c:v>2.568327</c:v>
                </c:pt>
                <c:pt idx="839">
                  <c:v>2.5716580000000002</c:v>
                </c:pt>
                <c:pt idx="840">
                  <c:v>2.5750000000000002</c:v>
                </c:pt>
                <c:pt idx="841">
                  <c:v>2.578341</c:v>
                </c:pt>
                <c:pt idx="842">
                  <c:v>2.580025</c:v>
                </c:pt>
                <c:pt idx="843">
                  <c:v>2.583342</c:v>
                </c:pt>
                <c:pt idx="844">
                  <c:v>2.5866660000000001</c:v>
                </c:pt>
                <c:pt idx="845">
                  <c:v>2.5900029999999998</c:v>
                </c:pt>
                <c:pt idx="846">
                  <c:v>2.593337</c:v>
                </c:pt>
                <c:pt idx="847">
                  <c:v>2.5950120000000001</c:v>
                </c:pt>
                <c:pt idx="848">
                  <c:v>2.5983309999999999</c:v>
                </c:pt>
                <c:pt idx="849">
                  <c:v>2.60168</c:v>
                </c:pt>
                <c:pt idx="850">
                  <c:v>2.605029</c:v>
                </c:pt>
                <c:pt idx="851">
                  <c:v>2.6083479999999999</c:v>
                </c:pt>
                <c:pt idx="852">
                  <c:v>2.61002</c:v>
                </c:pt>
                <c:pt idx="853">
                  <c:v>2.613353</c:v>
                </c:pt>
                <c:pt idx="854">
                  <c:v>2.616676</c:v>
                </c:pt>
                <c:pt idx="855">
                  <c:v>2.6200100000000002</c:v>
                </c:pt>
                <c:pt idx="856">
                  <c:v>2.6233390000000001</c:v>
                </c:pt>
                <c:pt idx="857">
                  <c:v>2.6266479999999999</c:v>
                </c:pt>
                <c:pt idx="858">
                  <c:v>2.6283189999999998</c:v>
                </c:pt>
                <c:pt idx="859">
                  <c:v>2.6316459999999999</c:v>
                </c:pt>
                <c:pt idx="860">
                  <c:v>2.6349819999999999</c:v>
                </c:pt>
                <c:pt idx="861">
                  <c:v>2.638325</c:v>
                </c:pt>
                <c:pt idx="862">
                  <c:v>2.6416559999999998</c:v>
                </c:pt>
                <c:pt idx="863">
                  <c:v>2.6433260000000001</c:v>
                </c:pt>
                <c:pt idx="864">
                  <c:v>2.646668</c:v>
                </c:pt>
                <c:pt idx="865">
                  <c:v>2.6500080000000001</c:v>
                </c:pt>
                <c:pt idx="866">
                  <c:v>2.6533449999999998</c:v>
                </c:pt>
                <c:pt idx="867">
                  <c:v>2.6550199999999999</c:v>
                </c:pt>
                <c:pt idx="868">
                  <c:v>2.6583600000000001</c:v>
                </c:pt>
                <c:pt idx="869">
                  <c:v>2.661721</c:v>
                </c:pt>
                <c:pt idx="870">
                  <c:v>2.6650710000000002</c:v>
                </c:pt>
                <c:pt idx="871">
                  <c:v>2.668377</c:v>
                </c:pt>
                <c:pt idx="872">
                  <c:v>2.6700520000000001</c:v>
                </c:pt>
                <c:pt idx="873">
                  <c:v>2.6733950000000002</c:v>
                </c:pt>
                <c:pt idx="874">
                  <c:v>2.6767159999999999</c:v>
                </c:pt>
                <c:pt idx="875">
                  <c:v>2.68004</c:v>
                </c:pt>
                <c:pt idx="876">
                  <c:v>2.6833879999999999</c:v>
                </c:pt>
                <c:pt idx="877">
                  <c:v>2.6850610000000001</c:v>
                </c:pt>
                <c:pt idx="878">
                  <c:v>2.6883880000000002</c:v>
                </c:pt>
                <c:pt idx="879">
                  <c:v>2.6917080000000002</c:v>
                </c:pt>
                <c:pt idx="880">
                  <c:v>2.6950470000000002</c:v>
                </c:pt>
                <c:pt idx="881">
                  <c:v>2.6983809999999999</c:v>
                </c:pt>
                <c:pt idx="882">
                  <c:v>2.7000479999999998</c:v>
                </c:pt>
                <c:pt idx="883">
                  <c:v>2.7033779999999998</c:v>
                </c:pt>
                <c:pt idx="884">
                  <c:v>2.706693</c:v>
                </c:pt>
                <c:pt idx="885">
                  <c:v>2.710016</c:v>
                </c:pt>
                <c:pt idx="886">
                  <c:v>2.7133590000000001</c:v>
                </c:pt>
                <c:pt idx="887">
                  <c:v>2.715052</c:v>
                </c:pt>
                <c:pt idx="888">
                  <c:v>2.7183860000000002</c:v>
                </c:pt>
                <c:pt idx="889">
                  <c:v>2.7217229999999999</c:v>
                </c:pt>
                <c:pt idx="890">
                  <c:v>2.7250420000000002</c:v>
                </c:pt>
                <c:pt idx="891">
                  <c:v>2.728389</c:v>
                </c:pt>
                <c:pt idx="892">
                  <c:v>2.7300450000000001</c:v>
                </c:pt>
                <c:pt idx="893">
                  <c:v>2.733368</c:v>
                </c:pt>
                <c:pt idx="894">
                  <c:v>2.7367149999999998</c:v>
                </c:pt>
                <c:pt idx="895">
                  <c:v>2.7400449999999998</c:v>
                </c:pt>
                <c:pt idx="896">
                  <c:v>2.7433719999999999</c:v>
                </c:pt>
                <c:pt idx="897">
                  <c:v>2.7450540000000001</c:v>
                </c:pt>
                <c:pt idx="898">
                  <c:v>2.7483659999999999</c:v>
                </c:pt>
                <c:pt idx="899">
                  <c:v>2.7516959999999999</c:v>
                </c:pt>
                <c:pt idx="900">
                  <c:v>2.7550469999999998</c:v>
                </c:pt>
                <c:pt idx="901">
                  <c:v>2.7583679999999999</c:v>
                </c:pt>
                <c:pt idx="902">
                  <c:v>2.7600389999999999</c:v>
                </c:pt>
                <c:pt idx="903">
                  <c:v>2.7633580000000002</c:v>
                </c:pt>
                <c:pt idx="904">
                  <c:v>2.7666810000000002</c:v>
                </c:pt>
                <c:pt idx="905">
                  <c:v>2.770041</c:v>
                </c:pt>
                <c:pt idx="906">
                  <c:v>2.7733789999999998</c:v>
                </c:pt>
                <c:pt idx="907">
                  <c:v>2.7750460000000001</c:v>
                </c:pt>
                <c:pt idx="908">
                  <c:v>2.7783690000000001</c:v>
                </c:pt>
                <c:pt idx="909">
                  <c:v>2.7817159999999999</c:v>
                </c:pt>
                <c:pt idx="910">
                  <c:v>2.7850670000000002</c:v>
                </c:pt>
                <c:pt idx="911">
                  <c:v>2.7883710000000002</c:v>
                </c:pt>
                <c:pt idx="912">
                  <c:v>2.7900480000000001</c:v>
                </c:pt>
                <c:pt idx="913">
                  <c:v>2.7933659999999998</c:v>
                </c:pt>
                <c:pt idx="914">
                  <c:v>2.7967089999999999</c:v>
                </c:pt>
                <c:pt idx="915">
                  <c:v>2.8000310000000002</c:v>
                </c:pt>
                <c:pt idx="916">
                  <c:v>2.8033480000000002</c:v>
                </c:pt>
                <c:pt idx="917">
                  <c:v>2.805037</c:v>
                </c:pt>
                <c:pt idx="918">
                  <c:v>2.8083680000000002</c:v>
                </c:pt>
                <c:pt idx="919">
                  <c:v>2.8116810000000001</c:v>
                </c:pt>
                <c:pt idx="920">
                  <c:v>2.8150140000000001</c:v>
                </c:pt>
                <c:pt idx="921">
                  <c:v>2.8183590000000001</c:v>
                </c:pt>
                <c:pt idx="922">
                  <c:v>2.8200029999999998</c:v>
                </c:pt>
                <c:pt idx="923">
                  <c:v>2.8233299999999999</c:v>
                </c:pt>
                <c:pt idx="924">
                  <c:v>2.8266650000000002</c:v>
                </c:pt>
                <c:pt idx="925">
                  <c:v>2.829977</c:v>
                </c:pt>
                <c:pt idx="926">
                  <c:v>2.8333020000000002</c:v>
                </c:pt>
                <c:pt idx="927">
                  <c:v>2.8366509999999998</c:v>
                </c:pt>
                <c:pt idx="928">
                  <c:v>2.8383219999999998</c:v>
                </c:pt>
                <c:pt idx="929">
                  <c:v>2.8416510000000001</c:v>
                </c:pt>
                <c:pt idx="930">
                  <c:v>2.8449909999999998</c:v>
                </c:pt>
                <c:pt idx="931">
                  <c:v>2.8483109999999998</c:v>
                </c:pt>
                <c:pt idx="932">
                  <c:v>2.8516720000000002</c:v>
                </c:pt>
                <c:pt idx="933">
                  <c:v>2.8533439999999999</c:v>
                </c:pt>
                <c:pt idx="934">
                  <c:v>2.856665</c:v>
                </c:pt>
                <c:pt idx="935">
                  <c:v>2.8599869999999998</c:v>
                </c:pt>
                <c:pt idx="936">
                  <c:v>2.8633389999999999</c:v>
                </c:pt>
                <c:pt idx="937">
                  <c:v>2.8650060000000002</c:v>
                </c:pt>
                <c:pt idx="938">
                  <c:v>2.8683329999999998</c:v>
                </c:pt>
                <c:pt idx="939">
                  <c:v>2.871664</c:v>
                </c:pt>
                <c:pt idx="940">
                  <c:v>2.8749980000000002</c:v>
                </c:pt>
                <c:pt idx="941">
                  <c:v>2.8782899999999998</c:v>
                </c:pt>
                <c:pt idx="942">
                  <c:v>2.881643</c:v>
                </c:pt>
                <c:pt idx="943">
                  <c:v>2.883308</c:v>
                </c:pt>
                <c:pt idx="944">
                  <c:v>2.8866420000000002</c:v>
                </c:pt>
                <c:pt idx="945">
                  <c:v>2.889967</c:v>
                </c:pt>
                <c:pt idx="946">
                  <c:v>2.89331</c:v>
                </c:pt>
                <c:pt idx="947">
                  <c:v>2.8966500000000002</c:v>
                </c:pt>
                <c:pt idx="948">
                  <c:v>2.8983279999999998</c:v>
                </c:pt>
                <c:pt idx="949">
                  <c:v>2.9016709999999999</c:v>
                </c:pt>
                <c:pt idx="950">
                  <c:v>2.9049900000000002</c:v>
                </c:pt>
                <c:pt idx="951">
                  <c:v>2.908312</c:v>
                </c:pt>
                <c:pt idx="952">
                  <c:v>2.9116399999999998</c:v>
                </c:pt>
                <c:pt idx="953">
                  <c:v>2.9133019999999998</c:v>
                </c:pt>
                <c:pt idx="954">
                  <c:v>2.9166249999999998</c:v>
                </c:pt>
                <c:pt idx="955">
                  <c:v>2.9199700000000002</c:v>
                </c:pt>
                <c:pt idx="956">
                  <c:v>2.9233199999999999</c:v>
                </c:pt>
                <c:pt idx="957">
                  <c:v>2.92666</c:v>
                </c:pt>
                <c:pt idx="958">
                  <c:v>2.9283440000000001</c:v>
                </c:pt>
                <c:pt idx="959">
                  <c:v>2.9316779999999998</c:v>
                </c:pt>
                <c:pt idx="960">
                  <c:v>2.935025</c:v>
                </c:pt>
                <c:pt idx="961">
                  <c:v>2.9383910000000002</c:v>
                </c:pt>
                <c:pt idx="962">
                  <c:v>2.940051</c:v>
                </c:pt>
                <c:pt idx="963">
                  <c:v>2.9433880000000001</c:v>
                </c:pt>
                <c:pt idx="964">
                  <c:v>2.9467189999999999</c:v>
                </c:pt>
                <c:pt idx="965">
                  <c:v>2.9500500000000001</c:v>
                </c:pt>
                <c:pt idx="966">
                  <c:v>2.953373</c:v>
                </c:pt>
                <c:pt idx="967">
                  <c:v>2.9550380000000001</c:v>
                </c:pt>
                <c:pt idx="968">
                  <c:v>2.9583650000000001</c:v>
                </c:pt>
                <c:pt idx="969">
                  <c:v>2.9616950000000002</c:v>
                </c:pt>
                <c:pt idx="970">
                  <c:v>2.9650310000000002</c:v>
                </c:pt>
                <c:pt idx="971">
                  <c:v>2.9683410000000001</c:v>
                </c:pt>
                <c:pt idx="972">
                  <c:v>2.9700009999999999</c:v>
                </c:pt>
                <c:pt idx="973">
                  <c:v>2.9733429999999998</c:v>
                </c:pt>
                <c:pt idx="974">
                  <c:v>2.976693</c:v>
                </c:pt>
                <c:pt idx="975">
                  <c:v>2.9800450000000001</c:v>
                </c:pt>
                <c:pt idx="976">
                  <c:v>2.9833940000000001</c:v>
                </c:pt>
                <c:pt idx="977">
                  <c:v>2.9850569999999998</c:v>
                </c:pt>
                <c:pt idx="978">
                  <c:v>2.9884300000000001</c:v>
                </c:pt>
                <c:pt idx="979">
                  <c:v>2.991768</c:v>
                </c:pt>
                <c:pt idx="980">
                  <c:v>2.995101</c:v>
                </c:pt>
                <c:pt idx="981">
                  <c:v>2.9984090000000001</c:v>
                </c:pt>
                <c:pt idx="982">
                  <c:v>3.4984150000000001</c:v>
                </c:pt>
                <c:pt idx="983">
                  <c:v>3.9992709999999998</c:v>
                </c:pt>
                <c:pt idx="984">
                  <c:v>4.4984849999999996</c:v>
                </c:pt>
                <c:pt idx="985">
                  <c:v>4.9985850000000003</c:v>
                </c:pt>
                <c:pt idx="986">
                  <c:v>5.4989439999999998</c:v>
                </c:pt>
                <c:pt idx="987">
                  <c:v>5.9996919999999996</c:v>
                </c:pt>
                <c:pt idx="988">
                  <c:v>6.4985499999999998</c:v>
                </c:pt>
                <c:pt idx="989">
                  <c:v>6.9987170000000001</c:v>
                </c:pt>
                <c:pt idx="990">
                  <c:v>7.4997379999999998</c:v>
                </c:pt>
                <c:pt idx="991">
                  <c:v>7.9989949999999999</c:v>
                </c:pt>
                <c:pt idx="992">
                  <c:v>8.4984129999999993</c:v>
                </c:pt>
                <c:pt idx="993">
                  <c:v>8.9995349999999998</c:v>
                </c:pt>
                <c:pt idx="994">
                  <c:v>9.4990369999999995</c:v>
                </c:pt>
                <c:pt idx="995">
                  <c:v>9.9985079999999993</c:v>
                </c:pt>
                <c:pt idx="996">
                  <c:v>10.499478</c:v>
                </c:pt>
                <c:pt idx="997">
                  <c:v>10.998739</c:v>
                </c:pt>
                <c:pt idx="998">
                  <c:v>11.499563999999999</c:v>
                </c:pt>
                <c:pt idx="999">
                  <c:v>11.999898</c:v>
                </c:pt>
                <c:pt idx="1000">
                  <c:v>12.499777</c:v>
                </c:pt>
                <c:pt idx="1001">
                  <c:v>12.999981999999999</c:v>
                </c:pt>
                <c:pt idx="1002">
                  <c:v>13.500043</c:v>
                </c:pt>
                <c:pt idx="1003">
                  <c:v>13.998499000000001</c:v>
                </c:pt>
                <c:pt idx="1004">
                  <c:v>14.499053</c:v>
                </c:pt>
                <c:pt idx="1005">
                  <c:v>14.999938</c:v>
                </c:pt>
                <c:pt idx="1006">
                  <c:v>15.499459999999999</c:v>
                </c:pt>
                <c:pt idx="1007">
                  <c:v>15.998794999999999</c:v>
                </c:pt>
                <c:pt idx="1008">
                  <c:v>16.499815000000002</c:v>
                </c:pt>
                <c:pt idx="1009">
                  <c:v>16.999392</c:v>
                </c:pt>
                <c:pt idx="1010">
                  <c:v>17.499447</c:v>
                </c:pt>
                <c:pt idx="1011">
                  <c:v>17.999739000000002</c:v>
                </c:pt>
                <c:pt idx="1012">
                  <c:v>18.499286999999999</c:v>
                </c:pt>
                <c:pt idx="1013">
                  <c:v>18.999383999999999</c:v>
                </c:pt>
                <c:pt idx="1014">
                  <c:v>19.498930000000001</c:v>
                </c:pt>
                <c:pt idx="1015">
                  <c:v>19.998514</c:v>
                </c:pt>
                <c:pt idx="1016">
                  <c:v>20.499554</c:v>
                </c:pt>
                <c:pt idx="1017">
                  <c:v>20.998795000000001</c:v>
                </c:pt>
                <c:pt idx="1018">
                  <c:v>21.499918000000001</c:v>
                </c:pt>
                <c:pt idx="1019">
                  <c:v>21.998536999999999</c:v>
                </c:pt>
                <c:pt idx="1020">
                  <c:v>22.499821000000001</c:v>
                </c:pt>
                <c:pt idx="1021">
                  <c:v>22.999137999999999</c:v>
                </c:pt>
                <c:pt idx="1022">
                  <c:v>23.498560000000001</c:v>
                </c:pt>
                <c:pt idx="1023">
                  <c:v>23.999656999999999</c:v>
                </c:pt>
                <c:pt idx="1024">
                  <c:v>24.499071000000001</c:v>
                </c:pt>
                <c:pt idx="1025">
                  <c:v>24.998602000000002</c:v>
                </c:pt>
                <c:pt idx="1026">
                  <c:v>25.49962</c:v>
                </c:pt>
                <c:pt idx="1027">
                  <c:v>25.998505000000002</c:v>
                </c:pt>
                <c:pt idx="1028">
                  <c:v>26.499451000000001</c:v>
                </c:pt>
                <c:pt idx="1029">
                  <c:v>26.999537</c:v>
                </c:pt>
                <c:pt idx="1030">
                  <c:v>27.498777</c:v>
                </c:pt>
                <c:pt idx="1031">
                  <c:v>27.999807000000001</c:v>
                </c:pt>
                <c:pt idx="1032">
                  <c:v>28.498975999999999</c:v>
                </c:pt>
                <c:pt idx="1033">
                  <c:v>28.998981000000001</c:v>
                </c:pt>
                <c:pt idx="1034">
                  <c:v>29.49898</c:v>
                </c:pt>
                <c:pt idx="1035">
                  <c:v>29.999268000000001</c:v>
                </c:pt>
                <c:pt idx="1036">
                  <c:v>30.499327000000001</c:v>
                </c:pt>
                <c:pt idx="1037">
                  <c:v>30.999172000000002</c:v>
                </c:pt>
                <c:pt idx="1038">
                  <c:v>31.500060999999999</c:v>
                </c:pt>
                <c:pt idx="1039">
                  <c:v>31.999165000000001</c:v>
                </c:pt>
                <c:pt idx="1040">
                  <c:v>32.499133999999998</c:v>
                </c:pt>
                <c:pt idx="1041">
                  <c:v>32.999214000000002</c:v>
                </c:pt>
                <c:pt idx="1042">
                  <c:v>33.499125999999997</c:v>
                </c:pt>
                <c:pt idx="1043">
                  <c:v>33.998440000000002</c:v>
                </c:pt>
                <c:pt idx="1044">
                  <c:v>34.500038000000004</c:v>
                </c:pt>
                <c:pt idx="1045">
                  <c:v>34.998584999999999</c:v>
                </c:pt>
                <c:pt idx="1046">
                  <c:v>35.499541999999998</c:v>
                </c:pt>
                <c:pt idx="1047">
                  <c:v>35.999645000000001</c:v>
                </c:pt>
                <c:pt idx="1048">
                  <c:v>36.499972999999997</c:v>
                </c:pt>
                <c:pt idx="1049">
                  <c:v>37.000045999999998</c:v>
                </c:pt>
                <c:pt idx="1050">
                  <c:v>37.499088</c:v>
                </c:pt>
                <c:pt idx="1051">
                  <c:v>37.999096000000002</c:v>
                </c:pt>
                <c:pt idx="1052">
                  <c:v>38.499034999999999</c:v>
                </c:pt>
                <c:pt idx="1053">
                  <c:v>38.998458999999997</c:v>
                </c:pt>
                <c:pt idx="1054">
                  <c:v>39.498432000000001</c:v>
                </c:pt>
                <c:pt idx="1055">
                  <c:v>39.998524000000003</c:v>
                </c:pt>
                <c:pt idx="1056">
                  <c:v>40.498604</c:v>
                </c:pt>
                <c:pt idx="1057">
                  <c:v>40.999274999999997</c:v>
                </c:pt>
                <c:pt idx="1058">
                  <c:v>41.498493000000003</c:v>
                </c:pt>
                <c:pt idx="1059">
                  <c:v>42.000042000000001</c:v>
                </c:pt>
                <c:pt idx="1060">
                  <c:v>42.498589000000003</c:v>
                </c:pt>
                <c:pt idx="1061">
                  <c:v>42.998733999999999</c:v>
                </c:pt>
                <c:pt idx="1062">
                  <c:v>43.498919999999998</c:v>
                </c:pt>
                <c:pt idx="1063">
                  <c:v>43.999972999999997</c:v>
                </c:pt>
                <c:pt idx="1064">
                  <c:v>44.499363000000002</c:v>
                </c:pt>
                <c:pt idx="1065">
                  <c:v>44.999392999999998</c:v>
                </c:pt>
                <c:pt idx="1066">
                  <c:v>45.498795000000001</c:v>
                </c:pt>
                <c:pt idx="1067">
                  <c:v>45.999927999999997</c:v>
                </c:pt>
                <c:pt idx="1068">
                  <c:v>46.498528</c:v>
                </c:pt>
                <c:pt idx="1069">
                  <c:v>46.999287000000002</c:v>
                </c:pt>
                <c:pt idx="1070">
                  <c:v>47.499378</c:v>
                </c:pt>
                <c:pt idx="1071">
                  <c:v>47.999271</c:v>
                </c:pt>
                <c:pt idx="1072">
                  <c:v>48.499271</c:v>
                </c:pt>
                <c:pt idx="1073">
                  <c:v>48.998488999999999</c:v>
                </c:pt>
                <c:pt idx="1074">
                  <c:v>49.498592000000002</c:v>
                </c:pt>
                <c:pt idx="1075">
                  <c:v>49.998759999999997</c:v>
                </c:pt>
                <c:pt idx="1076">
                  <c:v>50.498691999999998</c:v>
                </c:pt>
                <c:pt idx="1077">
                  <c:v>50.998652999999997</c:v>
                </c:pt>
                <c:pt idx="1078">
                  <c:v>51.498652999999997</c:v>
                </c:pt>
                <c:pt idx="1079">
                  <c:v>51.998711</c:v>
                </c:pt>
                <c:pt idx="1080">
                  <c:v>52.499541999999998</c:v>
                </c:pt>
                <c:pt idx="1081">
                  <c:v>52.998877999999998</c:v>
                </c:pt>
                <c:pt idx="1082">
                  <c:v>53.499766999999999</c:v>
                </c:pt>
                <c:pt idx="1083">
                  <c:v>53.999920000000003</c:v>
                </c:pt>
                <c:pt idx="1084">
                  <c:v>54.499854999999997</c:v>
                </c:pt>
                <c:pt idx="1085">
                  <c:v>54.999865999999997</c:v>
                </c:pt>
                <c:pt idx="1086">
                  <c:v>55.499954000000002</c:v>
                </c:pt>
                <c:pt idx="1087">
                  <c:v>55.999290000000002</c:v>
                </c:pt>
                <c:pt idx="1088">
                  <c:v>56.499203000000001</c:v>
                </c:pt>
                <c:pt idx="1089">
                  <c:v>56.999107000000002</c:v>
                </c:pt>
                <c:pt idx="1090">
                  <c:v>57.499198999999997</c:v>
                </c:pt>
                <c:pt idx="1091">
                  <c:v>57.998508000000001</c:v>
                </c:pt>
                <c:pt idx="1092">
                  <c:v>58.499336</c:v>
                </c:pt>
                <c:pt idx="1093">
                  <c:v>58.999405000000003</c:v>
                </c:pt>
                <c:pt idx="1094">
                  <c:v>59.499434999999998</c:v>
                </c:pt>
                <c:pt idx="1095">
                  <c:v>59.999499999999998</c:v>
                </c:pt>
                <c:pt idx="1096">
                  <c:v>60.499557000000003</c:v>
                </c:pt>
                <c:pt idx="1097">
                  <c:v>60.999614999999999</c:v>
                </c:pt>
                <c:pt idx="1098">
                  <c:v>61.499606999999997</c:v>
                </c:pt>
                <c:pt idx="1099">
                  <c:v>61.999805000000002</c:v>
                </c:pt>
                <c:pt idx="1100">
                  <c:v>62.499901000000001</c:v>
                </c:pt>
                <c:pt idx="1101">
                  <c:v>62.999930999999997</c:v>
                </c:pt>
                <c:pt idx="1102">
                  <c:v>63.499930999999997</c:v>
                </c:pt>
                <c:pt idx="1103">
                  <c:v>63.999378</c:v>
                </c:pt>
                <c:pt idx="1104">
                  <c:v>64.498763999999994</c:v>
                </c:pt>
                <c:pt idx="1105">
                  <c:v>64.998985000000005</c:v>
                </c:pt>
                <c:pt idx="1106">
                  <c:v>65.499008000000003</c:v>
                </c:pt>
                <c:pt idx="1107">
                  <c:v>66.000007999999994</c:v>
                </c:pt>
                <c:pt idx="1108">
                  <c:v>66.499488999999997</c:v>
                </c:pt>
                <c:pt idx="1109">
                  <c:v>66.999290000000002</c:v>
                </c:pt>
                <c:pt idx="1110">
                  <c:v>67.499565000000004</c:v>
                </c:pt>
                <c:pt idx="1111">
                  <c:v>67.999679999999998</c:v>
                </c:pt>
                <c:pt idx="1112">
                  <c:v>68.499695000000003</c:v>
                </c:pt>
                <c:pt idx="1113">
                  <c:v>68.999572999999998</c:v>
                </c:pt>
                <c:pt idx="1114">
                  <c:v>69.499854999999997</c:v>
                </c:pt>
                <c:pt idx="1115">
                  <c:v>70.000031000000007</c:v>
                </c:pt>
                <c:pt idx="1116">
                  <c:v>70.498717999999997</c:v>
                </c:pt>
                <c:pt idx="1117">
                  <c:v>71</c:v>
                </c:pt>
                <c:pt idx="1118">
                  <c:v>71.498588999999996</c:v>
                </c:pt>
                <c:pt idx="1119">
                  <c:v>71.998740999999995</c:v>
                </c:pt>
                <c:pt idx="1120">
                  <c:v>72.499893</c:v>
                </c:pt>
                <c:pt idx="1121">
                  <c:v>72.998549999999994</c:v>
                </c:pt>
                <c:pt idx="1122">
                  <c:v>73.498801999999998</c:v>
                </c:pt>
                <c:pt idx="1123">
                  <c:v>73.999190999999996</c:v>
                </c:pt>
                <c:pt idx="1124">
                  <c:v>74.499474000000006</c:v>
                </c:pt>
                <c:pt idx="1125">
                  <c:v>74.999602999999993</c:v>
                </c:pt>
                <c:pt idx="1126">
                  <c:v>75.499222000000003</c:v>
                </c:pt>
                <c:pt idx="1127">
                  <c:v>75.999413000000004</c:v>
                </c:pt>
                <c:pt idx="1128">
                  <c:v>76.499611000000002</c:v>
                </c:pt>
                <c:pt idx="1129">
                  <c:v>76.999106999999995</c:v>
                </c:pt>
                <c:pt idx="1130">
                  <c:v>77.499595999999997</c:v>
                </c:pt>
                <c:pt idx="1131">
                  <c:v>77.999770999999996</c:v>
                </c:pt>
                <c:pt idx="1132">
                  <c:v>78.498489000000006</c:v>
                </c:pt>
                <c:pt idx="1133">
                  <c:v>78.999640999999997</c:v>
                </c:pt>
                <c:pt idx="1134">
                  <c:v>79.499153000000007</c:v>
                </c:pt>
                <c:pt idx="1135">
                  <c:v>79.999474000000006</c:v>
                </c:pt>
                <c:pt idx="1136">
                  <c:v>80.499519000000006</c:v>
                </c:pt>
                <c:pt idx="1137">
                  <c:v>80.999038999999996</c:v>
                </c:pt>
                <c:pt idx="1138">
                  <c:v>81.499251999999998</c:v>
                </c:pt>
                <c:pt idx="1139">
                  <c:v>81.999313000000001</c:v>
                </c:pt>
                <c:pt idx="1140">
                  <c:v>82.498581000000001</c:v>
                </c:pt>
                <c:pt idx="1141">
                  <c:v>82.999724999999998</c:v>
                </c:pt>
                <c:pt idx="1142">
                  <c:v>83.498504999999994</c:v>
                </c:pt>
                <c:pt idx="1143">
                  <c:v>83.998917000000006</c:v>
                </c:pt>
                <c:pt idx="1144">
                  <c:v>84.499245000000002</c:v>
                </c:pt>
                <c:pt idx="1145">
                  <c:v>84.999747999999997</c:v>
                </c:pt>
                <c:pt idx="1146">
                  <c:v>85.499961999999996</c:v>
                </c:pt>
                <c:pt idx="1147">
                  <c:v>85.999260000000007</c:v>
                </c:pt>
                <c:pt idx="1148">
                  <c:v>86.498772000000002</c:v>
                </c:pt>
                <c:pt idx="1149">
                  <c:v>86.998917000000006</c:v>
                </c:pt>
                <c:pt idx="1150">
                  <c:v>87.499260000000007</c:v>
                </c:pt>
                <c:pt idx="1151">
                  <c:v>87.999747999999997</c:v>
                </c:pt>
                <c:pt idx="1152">
                  <c:v>88.500052999999994</c:v>
                </c:pt>
                <c:pt idx="1153">
                  <c:v>88.998833000000005</c:v>
                </c:pt>
                <c:pt idx="1154">
                  <c:v>89.499054000000001</c:v>
                </c:pt>
                <c:pt idx="1155">
                  <c:v>89.999145999999996</c:v>
                </c:pt>
                <c:pt idx="1156">
                  <c:v>90.499199000000004</c:v>
                </c:pt>
                <c:pt idx="1157">
                  <c:v>90.999420000000001</c:v>
                </c:pt>
                <c:pt idx="1158">
                  <c:v>91.498795000000001</c:v>
                </c:pt>
                <c:pt idx="1159">
                  <c:v>91.999115000000003</c:v>
                </c:pt>
                <c:pt idx="1160">
                  <c:v>92.498626999999999</c:v>
                </c:pt>
                <c:pt idx="1161">
                  <c:v>92.999686999999994</c:v>
                </c:pt>
                <c:pt idx="1162">
                  <c:v>93.499038999999996</c:v>
                </c:pt>
                <c:pt idx="1163">
                  <c:v>93.998458999999997</c:v>
                </c:pt>
                <c:pt idx="1164">
                  <c:v>94.498527999999993</c:v>
                </c:pt>
                <c:pt idx="1165">
                  <c:v>94.998633999999996</c:v>
                </c:pt>
                <c:pt idx="1166">
                  <c:v>95.499167999999997</c:v>
                </c:pt>
                <c:pt idx="1167">
                  <c:v>95.999236999999994</c:v>
                </c:pt>
                <c:pt idx="1168">
                  <c:v>96.498795000000001</c:v>
                </c:pt>
                <c:pt idx="1169">
                  <c:v>97</c:v>
                </c:pt>
                <c:pt idx="1170">
                  <c:v>97.499358999999998</c:v>
                </c:pt>
                <c:pt idx="1171">
                  <c:v>97.999283000000005</c:v>
                </c:pt>
                <c:pt idx="1172">
                  <c:v>98.499313000000001</c:v>
                </c:pt>
                <c:pt idx="1173">
                  <c:v>98.999229</c:v>
                </c:pt>
                <c:pt idx="1174">
                  <c:v>99.499427999999995</c:v>
                </c:pt>
                <c:pt idx="1175">
                  <c:v>99.998733999999999</c:v>
                </c:pt>
                <c:pt idx="1176">
                  <c:v>100.49968</c:v>
                </c:pt>
                <c:pt idx="1177">
                  <c:v>100.999115</c:v>
                </c:pt>
                <c:pt idx="1178">
                  <c:v>101.498535</c:v>
                </c:pt>
                <c:pt idx="1179">
                  <c:v>101.99857299999999</c:v>
                </c:pt>
                <c:pt idx="1180">
                  <c:v>102.49884</c:v>
                </c:pt>
                <c:pt idx="1181">
                  <c:v>102.998474</c:v>
                </c:pt>
                <c:pt idx="1182">
                  <c:v>103.499634</c:v>
                </c:pt>
                <c:pt idx="1183">
                  <c:v>103.99979399999999</c:v>
                </c:pt>
                <c:pt idx="1184">
                  <c:v>104.49962600000001</c:v>
                </c:pt>
                <c:pt idx="1185">
                  <c:v>104.999123</c:v>
                </c:pt>
                <c:pt idx="1186">
                  <c:v>105.49846599999999</c:v>
                </c:pt>
                <c:pt idx="1187">
                  <c:v>105.999413</c:v>
                </c:pt>
                <c:pt idx="1188">
                  <c:v>106.499809</c:v>
                </c:pt>
                <c:pt idx="1189">
                  <c:v>107.000061</c:v>
                </c:pt>
                <c:pt idx="1190">
                  <c:v>107.498665</c:v>
                </c:pt>
                <c:pt idx="1191">
                  <c:v>107.999062</c:v>
                </c:pt>
                <c:pt idx="1192">
                  <c:v>108.499184</c:v>
                </c:pt>
                <c:pt idx="1193">
                  <c:v>108.999336</c:v>
                </c:pt>
                <c:pt idx="1194">
                  <c:v>109.49936700000001</c:v>
                </c:pt>
                <c:pt idx="1195">
                  <c:v>109.998741</c:v>
                </c:pt>
                <c:pt idx="1196">
                  <c:v>110.498932</c:v>
                </c:pt>
                <c:pt idx="1197">
                  <c:v>110.999077</c:v>
                </c:pt>
                <c:pt idx="1198">
                  <c:v>111.498459</c:v>
                </c:pt>
                <c:pt idx="1199">
                  <c:v>111.99851200000001</c:v>
                </c:pt>
                <c:pt idx="1200">
                  <c:v>112.498672</c:v>
                </c:pt>
                <c:pt idx="1201">
                  <c:v>112.998711</c:v>
                </c:pt>
                <c:pt idx="1202">
                  <c:v>113.499809</c:v>
                </c:pt>
                <c:pt idx="1203">
                  <c:v>113.998428</c:v>
                </c:pt>
                <c:pt idx="1204">
                  <c:v>114.498772</c:v>
                </c:pt>
                <c:pt idx="1205">
                  <c:v>114.99900100000001</c:v>
                </c:pt>
                <c:pt idx="1206">
                  <c:v>115.499008</c:v>
                </c:pt>
                <c:pt idx="1207">
                  <c:v>115.999931</c:v>
                </c:pt>
                <c:pt idx="1208">
                  <c:v>116.498558</c:v>
                </c:pt>
                <c:pt idx="1209">
                  <c:v>116.998672</c:v>
                </c:pt>
                <c:pt idx="1210">
                  <c:v>117.498985</c:v>
                </c:pt>
                <c:pt idx="1211">
                  <c:v>117.99897799999999</c:v>
                </c:pt>
                <c:pt idx="1212">
                  <c:v>118.49891700000001</c:v>
                </c:pt>
                <c:pt idx="1213">
                  <c:v>118.99921399999999</c:v>
                </c:pt>
                <c:pt idx="1214">
                  <c:v>119.499405</c:v>
                </c:pt>
                <c:pt idx="1215">
                  <c:v>119.999611</c:v>
                </c:pt>
                <c:pt idx="1216">
                  <c:v>120.499908</c:v>
                </c:pt>
                <c:pt idx="1217">
                  <c:v>120.998459</c:v>
                </c:pt>
                <c:pt idx="1218">
                  <c:v>121.49861900000001</c:v>
                </c:pt>
                <c:pt idx="1219">
                  <c:v>121.999107</c:v>
                </c:pt>
                <c:pt idx="1220">
                  <c:v>122.499207</c:v>
                </c:pt>
                <c:pt idx="1221">
                  <c:v>122.999672</c:v>
                </c:pt>
                <c:pt idx="1222">
                  <c:v>123.499908</c:v>
                </c:pt>
                <c:pt idx="1223">
                  <c:v>123.998428</c:v>
                </c:pt>
                <c:pt idx="1224">
                  <c:v>124.498589</c:v>
                </c:pt>
                <c:pt idx="1225">
                  <c:v>124.999657</c:v>
                </c:pt>
                <c:pt idx="1226">
                  <c:v>125.498985</c:v>
                </c:pt>
                <c:pt idx="1227">
                  <c:v>126.000061</c:v>
                </c:pt>
                <c:pt idx="1228">
                  <c:v>126.498886</c:v>
                </c:pt>
                <c:pt idx="1229">
                  <c:v>127.000015</c:v>
                </c:pt>
                <c:pt idx="1230">
                  <c:v>127.49861900000001</c:v>
                </c:pt>
                <c:pt idx="1231">
                  <c:v>127.998825</c:v>
                </c:pt>
                <c:pt idx="1232">
                  <c:v>128.49989299999999</c:v>
                </c:pt>
                <c:pt idx="1233">
                  <c:v>128.99939000000001</c:v>
                </c:pt>
                <c:pt idx="1234">
                  <c:v>129.499527</c:v>
                </c:pt>
                <c:pt idx="1235">
                  <c:v>129.999527</c:v>
                </c:pt>
                <c:pt idx="1236">
                  <c:v>130.49899300000001</c:v>
                </c:pt>
                <c:pt idx="1237">
                  <c:v>130.999268</c:v>
                </c:pt>
                <c:pt idx="1238">
                  <c:v>131.499359</c:v>
                </c:pt>
                <c:pt idx="1239">
                  <c:v>131.999573</c:v>
                </c:pt>
                <c:pt idx="1240">
                  <c:v>132.49989299999999</c:v>
                </c:pt>
                <c:pt idx="1241">
                  <c:v>132.998459</c:v>
                </c:pt>
                <c:pt idx="1242">
                  <c:v>133.498749</c:v>
                </c:pt>
                <c:pt idx="1243">
                  <c:v>133.99884</c:v>
                </c:pt>
                <c:pt idx="1244">
                  <c:v>134.49852000000001</c:v>
                </c:pt>
                <c:pt idx="1245">
                  <c:v>134.998459</c:v>
                </c:pt>
                <c:pt idx="1246">
                  <c:v>135.499619</c:v>
                </c:pt>
                <c:pt idx="1247">
                  <c:v>135.999054</c:v>
                </c:pt>
                <c:pt idx="1248">
                  <c:v>136.49911499999999</c:v>
                </c:pt>
                <c:pt idx="1249">
                  <c:v>136.99854999999999</c:v>
                </c:pt>
                <c:pt idx="1250">
                  <c:v>137.49868799999999</c:v>
                </c:pt>
                <c:pt idx="1251">
                  <c:v>137.99902299999999</c:v>
                </c:pt>
                <c:pt idx="1252">
                  <c:v>138.499268</c:v>
                </c:pt>
                <c:pt idx="1253">
                  <c:v>138.99949599999999</c:v>
                </c:pt>
                <c:pt idx="1254">
                  <c:v>139.49954199999999</c:v>
                </c:pt>
                <c:pt idx="1255">
                  <c:v>139.999786</c:v>
                </c:pt>
                <c:pt idx="1256">
                  <c:v>140.499191</c:v>
                </c:pt>
                <c:pt idx="1257">
                  <c:v>140.999405</c:v>
                </c:pt>
                <c:pt idx="1258">
                  <c:v>141.49958799999999</c:v>
                </c:pt>
                <c:pt idx="1259">
                  <c:v>141.99963399999999</c:v>
                </c:pt>
                <c:pt idx="1260">
                  <c:v>142.499786</c:v>
                </c:pt>
                <c:pt idx="1261">
                  <c:v>142.999741</c:v>
                </c:pt>
                <c:pt idx="1262">
                  <c:v>143.49981700000001</c:v>
                </c:pt>
                <c:pt idx="1263">
                  <c:v>143.999222</c:v>
                </c:pt>
                <c:pt idx="1264">
                  <c:v>144.49937399999999</c:v>
                </c:pt>
                <c:pt idx="1265">
                  <c:v>144.99870300000001</c:v>
                </c:pt>
                <c:pt idx="1266">
                  <c:v>145.498627</c:v>
                </c:pt>
                <c:pt idx="1267">
                  <c:v>145.998672</c:v>
                </c:pt>
                <c:pt idx="1268">
                  <c:v>146.49963399999999</c:v>
                </c:pt>
                <c:pt idx="1269">
                  <c:v>146.99913000000001</c:v>
                </c:pt>
                <c:pt idx="1270">
                  <c:v>147.49873400000001</c:v>
                </c:pt>
                <c:pt idx="1271">
                  <c:v>147.99880999999999</c:v>
                </c:pt>
                <c:pt idx="1272">
                  <c:v>148.49880999999999</c:v>
                </c:pt>
                <c:pt idx="1273">
                  <c:v>148.999878</c:v>
                </c:pt>
                <c:pt idx="1274">
                  <c:v>149.49928299999999</c:v>
                </c:pt>
                <c:pt idx="1275">
                  <c:v>149.99955700000001</c:v>
                </c:pt>
                <c:pt idx="1276">
                  <c:v>150.49963399999999</c:v>
                </c:pt>
                <c:pt idx="1277">
                  <c:v>150.999954</c:v>
                </c:pt>
                <c:pt idx="1278">
                  <c:v>151.50007600000001</c:v>
                </c:pt>
                <c:pt idx="1279">
                  <c:v>151.99955700000001</c:v>
                </c:pt>
                <c:pt idx="1280">
                  <c:v>152.50006099999999</c:v>
                </c:pt>
                <c:pt idx="1281">
                  <c:v>152.99880999999999</c:v>
                </c:pt>
                <c:pt idx="1282">
                  <c:v>153.499878</c:v>
                </c:pt>
                <c:pt idx="1283">
                  <c:v>153.99951200000001</c:v>
                </c:pt>
                <c:pt idx="1284">
                  <c:v>154.49908400000001</c:v>
                </c:pt>
                <c:pt idx="1285">
                  <c:v>154.99992399999999</c:v>
                </c:pt>
                <c:pt idx="1286">
                  <c:v>155.49939000000001</c:v>
                </c:pt>
                <c:pt idx="1287">
                  <c:v>155.99865700000001</c:v>
                </c:pt>
                <c:pt idx="1288">
                  <c:v>156.49981700000001</c:v>
                </c:pt>
                <c:pt idx="1289">
                  <c:v>156.99928299999999</c:v>
                </c:pt>
                <c:pt idx="1290">
                  <c:v>157.499268</c:v>
                </c:pt>
                <c:pt idx="1291">
                  <c:v>157.99939000000001</c:v>
                </c:pt>
                <c:pt idx="1292">
                  <c:v>158.49939000000001</c:v>
                </c:pt>
                <c:pt idx="1293">
                  <c:v>158.998718</c:v>
                </c:pt>
                <c:pt idx="1294">
                  <c:v>159.49880999999999</c:v>
                </c:pt>
                <c:pt idx="1295">
                  <c:v>159.99980199999999</c:v>
                </c:pt>
                <c:pt idx="1296">
                  <c:v>160.49951200000001</c:v>
                </c:pt>
                <c:pt idx="1297">
                  <c:v>160.99908400000001</c:v>
                </c:pt>
                <c:pt idx="1298">
                  <c:v>161.49925200000001</c:v>
                </c:pt>
                <c:pt idx="1299">
                  <c:v>161.99911499999999</c:v>
                </c:pt>
                <c:pt idx="1300">
                  <c:v>162.499146</c:v>
                </c:pt>
                <c:pt idx="1301">
                  <c:v>162.99864199999999</c:v>
                </c:pt>
                <c:pt idx="1302">
                  <c:v>163.49960300000001</c:v>
                </c:pt>
                <c:pt idx="1303">
                  <c:v>163.999832</c:v>
                </c:pt>
                <c:pt idx="1304">
                  <c:v>164.49925200000001</c:v>
                </c:pt>
                <c:pt idx="1305">
                  <c:v>164.99946600000001</c:v>
                </c:pt>
                <c:pt idx="1306">
                  <c:v>165.499619</c:v>
                </c:pt>
                <c:pt idx="1307">
                  <c:v>165.999741</c:v>
                </c:pt>
                <c:pt idx="1308">
                  <c:v>166.498413</c:v>
                </c:pt>
                <c:pt idx="1309">
                  <c:v>166.99880999999999</c:v>
                </c:pt>
                <c:pt idx="1310">
                  <c:v>167.498886</c:v>
                </c:pt>
                <c:pt idx="1311">
                  <c:v>167.999359</c:v>
                </c:pt>
                <c:pt idx="1312">
                  <c:v>168.499786</c:v>
                </c:pt>
                <c:pt idx="1313">
                  <c:v>168.99941999999999</c:v>
                </c:pt>
                <c:pt idx="1314">
                  <c:v>169.49963399999999</c:v>
                </c:pt>
                <c:pt idx="1315">
                  <c:v>169.998413</c:v>
                </c:pt>
                <c:pt idx="1316">
                  <c:v>170.49848900000001</c:v>
                </c:pt>
                <c:pt idx="1317">
                  <c:v>170.999573</c:v>
                </c:pt>
                <c:pt idx="1318">
                  <c:v>171.499908</c:v>
                </c:pt>
                <c:pt idx="1319">
                  <c:v>171.999908</c:v>
                </c:pt>
                <c:pt idx="1320">
                  <c:v>172.50006099999999</c:v>
                </c:pt>
                <c:pt idx="1321">
                  <c:v>172.998627</c:v>
                </c:pt>
                <c:pt idx="1322">
                  <c:v>173.49876399999999</c:v>
                </c:pt>
                <c:pt idx="1323">
                  <c:v>173.99877900000001</c:v>
                </c:pt>
                <c:pt idx="1324">
                  <c:v>174.49916099999999</c:v>
                </c:pt>
                <c:pt idx="1325">
                  <c:v>174.99920700000001</c:v>
                </c:pt>
                <c:pt idx="1326">
                  <c:v>175.499573</c:v>
                </c:pt>
                <c:pt idx="1327">
                  <c:v>175.999191</c:v>
                </c:pt>
                <c:pt idx="1328">
                  <c:v>176.49868799999999</c:v>
                </c:pt>
                <c:pt idx="1329">
                  <c:v>176.99963399999999</c:v>
                </c:pt>
                <c:pt idx="1330">
                  <c:v>177.49902299999999</c:v>
                </c:pt>
                <c:pt idx="1331">
                  <c:v>177.999146</c:v>
                </c:pt>
                <c:pt idx="1332">
                  <c:v>178.49929800000001</c:v>
                </c:pt>
                <c:pt idx="1333">
                  <c:v>178.99932899999999</c:v>
                </c:pt>
                <c:pt idx="1334">
                  <c:v>179.49929800000001</c:v>
                </c:pt>
                <c:pt idx="1335">
                  <c:v>179.99877900000001</c:v>
                </c:pt>
                <c:pt idx="1336">
                  <c:v>180.499573</c:v>
                </c:pt>
                <c:pt idx="1337">
                  <c:v>180.99899300000001</c:v>
                </c:pt>
                <c:pt idx="1338">
                  <c:v>181.49902299999999</c:v>
                </c:pt>
                <c:pt idx="1339">
                  <c:v>182.000092</c:v>
                </c:pt>
                <c:pt idx="1340">
                  <c:v>182.49964900000001</c:v>
                </c:pt>
                <c:pt idx="1341">
                  <c:v>182.99981700000001</c:v>
                </c:pt>
                <c:pt idx="1342">
                  <c:v>183.499191</c:v>
                </c:pt>
                <c:pt idx="1343">
                  <c:v>183.99856600000001</c:v>
                </c:pt>
                <c:pt idx="1344">
                  <c:v>184.49954199999999</c:v>
                </c:pt>
                <c:pt idx="1345">
                  <c:v>184.99955700000001</c:v>
                </c:pt>
                <c:pt idx="1346">
                  <c:v>185.49891700000001</c:v>
                </c:pt>
                <c:pt idx="1347">
                  <c:v>185.99891700000001</c:v>
                </c:pt>
                <c:pt idx="1348">
                  <c:v>186.498932</c:v>
                </c:pt>
                <c:pt idx="1349">
                  <c:v>186.99842799999999</c:v>
                </c:pt>
                <c:pt idx="1350">
                  <c:v>187.49850499999999</c:v>
                </c:pt>
                <c:pt idx="1351">
                  <c:v>187.99868799999999</c:v>
                </c:pt>
                <c:pt idx="1352">
                  <c:v>188.498795</c:v>
                </c:pt>
                <c:pt idx="1353">
                  <c:v>188.999146</c:v>
                </c:pt>
                <c:pt idx="1354">
                  <c:v>189.49928299999999</c:v>
                </c:pt>
                <c:pt idx="1355">
                  <c:v>189.999741</c:v>
                </c:pt>
                <c:pt idx="1356">
                  <c:v>190.499191</c:v>
                </c:pt>
                <c:pt idx="1357">
                  <c:v>190.99934400000001</c:v>
                </c:pt>
                <c:pt idx="1358">
                  <c:v>191.49928299999999</c:v>
                </c:pt>
                <c:pt idx="1359">
                  <c:v>191.999619</c:v>
                </c:pt>
                <c:pt idx="1360">
                  <c:v>192.499695</c:v>
                </c:pt>
                <c:pt idx="1361">
                  <c:v>192.99998500000001</c:v>
                </c:pt>
                <c:pt idx="1362">
                  <c:v>193.49850499999999</c:v>
                </c:pt>
                <c:pt idx="1363">
                  <c:v>193.99865700000001</c:v>
                </c:pt>
                <c:pt idx="1364">
                  <c:v>194.498749</c:v>
                </c:pt>
                <c:pt idx="1365">
                  <c:v>194.99981700000001</c:v>
                </c:pt>
                <c:pt idx="1366">
                  <c:v>195.49993900000001</c:v>
                </c:pt>
                <c:pt idx="1367">
                  <c:v>195.99848900000001</c:v>
                </c:pt>
                <c:pt idx="1368">
                  <c:v>196.498581</c:v>
                </c:pt>
                <c:pt idx="1369">
                  <c:v>196.999832</c:v>
                </c:pt>
                <c:pt idx="1370">
                  <c:v>197.5</c:v>
                </c:pt>
                <c:pt idx="1371">
                  <c:v>197.99854999999999</c:v>
                </c:pt>
                <c:pt idx="1372">
                  <c:v>198.49968000000001</c:v>
                </c:pt>
                <c:pt idx="1373">
                  <c:v>198.99899300000001</c:v>
                </c:pt>
                <c:pt idx="1374">
                  <c:v>199.49896200000001</c:v>
                </c:pt>
                <c:pt idx="1375">
                  <c:v>199.99884</c:v>
                </c:pt>
                <c:pt idx="1376">
                  <c:v>200.49908400000001</c:v>
                </c:pt>
                <c:pt idx="1377">
                  <c:v>200.99842799999999</c:v>
                </c:pt>
                <c:pt idx="1378">
                  <c:v>201.498535</c:v>
                </c:pt>
                <c:pt idx="1379">
                  <c:v>201.99865700000001</c:v>
                </c:pt>
                <c:pt idx="1380">
                  <c:v>202.49896200000001</c:v>
                </c:pt>
                <c:pt idx="1381">
                  <c:v>202.99899300000001</c:v>
                </c:pt>
                <c:pt idx="1382">
                  <c:v>203.49906899999999</c:v>
                </c:pt>
                <c:pt idx="1383">
                  <c:v>203.99937399999999</c:v>
                </c:pt>
                <c:pt idx="1384">
                  <c:v>204.49955700000001</c:v>
                </c:pt>
                <c:pt idx="1385">
                  <c:v>204.999573</c:v>
                </c:pt>
                <c:pt idx="1386">
                  <c:v>205.49975599999999</c:v>
                </c:pt>
                <c:pt idx="1387">
                  <c:v>205.99977100000001</c:v>
                </c:pt>
                <c:pt idx="1388">
                  <c:v>206.499222</c:v>
                </c:pt>
                <c:pt idx="1389">
                  <c:v>206.999695</c:v>
                </c:pt>
                <c:pt idx="1390">
                  <c:v>207.499878</c:v>
                </c:pt>
                <c:pt idx="1391">
                  <c:v>207.998718</c:v>
                </c:pt>
                <c:pt idx="1392">
                  <c:v>208.49897799999999</c:v>
                </c:pt>
                <c:pt idx="1393">
                  <c:v>208.99925200000001</c:v>
                </c:pt>
                <c:pt idx="1394">
                  <c:v>209.49873400000001</c:v>
                </c:pt>
                <c:pt idx="1395">
                  <c:v>209.999405</c:v>
                </c:pt>
                <c:pt idx="1396">
                  <c:v>210.49975599999999</c:v>
                </c:pt>
                <c:pt idx="1397">
                  <c:v>210.99920700000001</c:v>
                </c:pt>
                <c:pt idx="1398">
                  <c:v>211.499619</c:v>
                </c:pt>
                <c:pt idx="1399">
                  <c:v>211.998413</c:v>
                </c:pt>
                <c:pt idx="1400">
                  <c:v>212.49873400000001</c:v>
                </c:pt>
                <c:pt idx="1401">
                  <c:v>212.99920700000001</c:v>
                </c:pt>
                <c:pt idx="1402">
                  <c:v>213.49954199999999</c:v>
                </c:pt>
                <c:pt idx="1403">
                  <c:v>213.99977100000001</c:v>
                </c:pt>
                <c:pt idx="1404">
                  <c:v>214.49844400000001</c:v>
                </c:pt>
                <c:pt idx="1405">
                  <c:v>214.99848900000001</c:v>
                </c:pt>
                <c:pt idx="1406">
                  <c:v>215.498718</c:v>
                </c:pt>
                <c:pt idx="1407">
                  <c:v>215.99887100000001</c:v>
                </c:pt>
                <c:pt idx="1408">
                  <c:v>216.49876399999999</c:v>
                </c:pt>
                <c:pt idx="1409">
                  <c:v>216.99880999999999</c:v>
                </c:pt>
                <c:pt idx="1410">
                  <c:v>217.499908</c:v>
                </c:pt>
                <c:pt idx="1411">
                  <c:v>218.00003100000001</c:v>
                </c:pt>
                <c:pt idx="1412">
                  <c:v>218.50007600000001</c:v>
                </c:pt>
                <c:pt idx="1413">
                  <c:v>218.99958799999999</c:v>
                </c:pt>
                <c:pt idx="1414">
                  <c:v>219.49916099999999</c:v>
                </c:pt>
                <c:pt idx="1415">
                  <c:v>219.99932899999999</c:v>
                </c:pt>
                <c:pt idx="1416">
                  <c:v>220.49964900000001</c:v>
                </c:pt>
                <c:pt idx="1417">
                  <c:v>220.99908400000001</c:v>
                </c:pt>
                <c:pt idx="1418">
                  <c:v>221.500046</c:v>
                </c:pt>
                <c:pt idx="1419">
                  <c:v>221.99873400000001</c:v>
                </c:pt>
                <c:pt idx="1420">
                  <c:v>222.49891700000001</c:v>
                </c:pt>
                <c:pt idx="1421">
                  <c:v>222.99929800000001</c:v>
                </c:pt>
                <c:pt idx="1422">
                  <c:v>223.49885599999999</c:v>
                </c:pt>
                <c:pt idx="1423">
                  <c:v>223.99891700000001</c:v>
                </c:pt>
                <c:pt idx="1424">
                  <c:v>224.49911499999999</c:v>
                </c:pt>
                <c:pt idx="1425">
                  <c:v>224.99865700000001</c:v>
                </c:pt>
                <c:pt idx="1426">
                  <c:v>225.49884</c:v>
                </c:pt>
                <c:pt idx="1427">
                  <c:v>225.999268</c:v>
                </c:pt>
                <c:pt idx="1428">
                  <c:v>226.498749</c:v>
                </c:pt>
                <c:pt idx="1429">
                  <c:v>226.998932</c:v>
                </c:pt>
                <c:pt idx="1430">
                  <c:v>227.498581</c:v>
                </c:pt>
                <c:pt idx="1431">
                  <c:v>227.99970999999999</c:v>
                </c:pt>
                <c:pt idx="1432">
                  <c:v>228.49984699999999</c:v>
                </c:pt>
                <c:pt idx="1433">
                  <c:v>228.999619</c:v>
                </c:pt>
                <c:pt idx="1434">
                  <c:v>229.49998500000001</c:v>
                </c:pt>
                <c:pt idx="1435">
                  <c:v>229.99880999999999</c:v>
                </c:pt>
                <c:pt idx="1436">
                  <c:v>230.49913000000001</c:v>
                </c:pt>
                <c:pt idx="1437">
                  <c:v>230.99856600000001</c:v>
                </c:pt>
                <c:pt idx="1438">
                  <c:v>231.49899300000001</c:v>
                </c:pt>
                <c:pt idx="1439">
                  <c:v>231.99937399999999</c:v>
                </c:pt>
                <c:pt idx="1440">
                  <c:v>232.499863</c:v>
                </c:pt>
                <c:pt idx="1441">
                  <c:v>232.99842799999999</c:v>
                </c:pt>
                <c:pt idx="1442">
                  <c:v>233.49865700000001</c:v>
                </c:pt>
                <c:pt idx="1443">
                  <c:v>233.99865700000001</c:v>
                </c:pt>
                <c:pt idx="1444">
                  <c:v>234.49861100000001</c:v>
                </c:pt>
                <c:pt idx="1445">
                  <c:v>234.99890099999999</c:v>
                </c:pt>
                <c:pt idx="1446">
                  <c:v>235.498932</c:v>
                </c:pt>
                <c:pt idx="1447">
                  <c:v>235.998749</c:v>
                </c:pt>
                <c:pt idx="1448">
                  <c:v>236.49906899999999</c:v>
                </c:pt>
                <c:pt idx="1449">
                  <c:v>236.99941999999999</c:v>
                </c:pt>
                <c:pt idx="1450">
                  <c:v>237.49963399999999</c:v>
                </c:pt>
                <c:pt idx="1451">
                  <c:v>237.99916099999999</c:v>
                </c:pt>
                <c:pt idx="1452">
                  <c:v>238.499573</c:v>
                </c:pt>
                <c:pt idx="1453">
                  <c:v>239.00001499999999</c:v>
                </c:pt>
                <c:pt idx="1454">
                  <c:v>239.49891700000001</c:v>
                </c:pt>
                <c:pt idx="1455">
                  <c:v>239.998627</c:v>
                </c:pt>
                <c:pt idx="1456">
                  <c:v>240.49923699999999</c:v>
                </c:pt>
                <c:pt idx="1457">
                  <c:v>240.99946600000001</c:v>
                </c:pt>
                <c:pt idx="1458">
                  <c:v>241.49972500000001</c:v>
                </c:pt>
                <c:pt idx="1459">
                  <c:v>241.999863</c:v>
                </c:pt>
                <c:pt idx="1460">
                  <c:v>242.499695</c:v>
                </c:pt>
                <c:pt idx="1461">
                  <c:v>242.999741</c:v>
                </c:pt>
                <c:pt idx="1462">
                  <c:v>243.49934400000001</c:v>
                </c:pt>
                <c:pt idx="1463">
                  <c:v>243.999908</c:v>
                </c:pt>
                <c:pt idx="1464">
                  <c:v>244.49934400000001</c:v>
                </c:pt>
                <c:pt idx="1465">
                  <c:v>244.99896200000001</c:v>
                </c:pt>
                <c:pt idx="1466">
                  <c:v>245.49854999999999</c:v>
                </c:pt>
                <c:pt idx="1467">
                  <c:v>245.998581</c:v>
                </c:pt>
                <c:pt idx="1468">
                  <c:v>246.49891700000001</c:v>
                </c:pt>
                <c:pt idx="1469">
                  <c:v>246.99902299999999</c:v>
                </c:pt>
                <c:pt idx="1470">
                  <c:v>247.49945099999999</c:v>
                </c:pt>
                <c:pt idx="1471">
                  <c:v>247.999664</c:v>
                </c:pt>
                <c:pt idx="1472">
                  <c:v>248.49980199999999</c:v>
                </c:pt>
                <c:pt idx="1473">
                  <c:v>248.99856600000001</c:v>
                </c:pt>
                <c:pt idx="1474">
                  <c:v>249.49975599999999</c:v>
                </c:pt>
                <c:pt idx="1475">
                  <c:v>249.99854999999999</c:v>
                </c:pt>
                <c:pt idx="1476">
                  <c:v>250.49891700000001</c:v>
                </c:pt>
                <c:pt idx="1477">
                  <c:v>250.999313</c:v>
                </c:pt>
                <c:pt idx="1478">
                  <c:v>251.49884</c:v>
                </c:pt>
                <c:pt idx="1479">
                  <c:v>251.99932899999999</c:v>
                </c:pt>
                <c:pt idx="1480">
                  <c:v>252.49964900000001</c:v>
                </c:pt>
                <c:pt idx="1481">
                  <c:v>253.00006099999999</c:v>
                </c:pt>
                <c:pt idx="1482">
                  <c:v>253.499664</c:v>
                </c:pt>
                <c:pt idx="1483">
                  <c:v>253.999878</c:v>
                </c:pt>
                <c:pt idx="1484">
                  <c:v>254.498672</c:v>
                </c:pt>
                <c:pt idx="1485">
                  <c:v>254.99885599999999</c:v>
                </c:pt>
                <c:pt idx="1486">
                  <c:v>255.49916099999999</c:v>
                </c:pt>
                <c:pt idx="1487">
                  <c:v>255.999481</c:v>
                </c:pt>
                <c:pt idx="1488">
                  <c:v>256.49887100000001</c:v>
                </c:pt>
                <c:pt idx="1489">
                  <c:v>256.99911500000002</c:v>
                </c:pt>
                <c:pt idx="1490">
                  <c:v>257.49868800000002</c:v>
                </c:pt>
                <c:pt idx="1491">
                  <c:v>257.99987800000002</c:v>
                </c:pt>
                <c:pt idx="1492">
                  <c:v>258.49856599999998</c:v>
                </c:pt>
                <c:pt idx="1493">
                  <c:v>258.99890099999999</c:v>
                </c:pt>
                <c:pt idx="1494">
                  <c:v>259.49841300000003</c:v>
                </c:pt>
                <c:pt idx="1495">
                  <c:v>259.99969499999997</c:v>
                </c:pt>
                <c:pt idx="1496">
                  <c:v>260.50003099999998</c:v>
                </c:pt>
                <c:pt idx="1497">
                  <c:v>260.99868800000002</c:v>
                </c:pt>
                <c:pt idx="1498">
                  <c:v>261.49902300000002</c:v>
                </c:pt>
                <c:pt idx="1499">
                  <c:v>261.99926799999997</c:v>
                </c:pt>
                <c:pt idx="1500">
                  <c:v>262.499573</c:v>
                </c:pt>
                <c:pt idx="1501">
                  <c:v>262.99841300000003</c:v>
                </c:pt>
                <c:pt idx="1502">
                  <c:v>263.49868800000002</c:v>
                </c:pt>
                <c:pt idx="1503">
                  <c:v>263.99902300000002</c:v>
                </c:pt>
                <c:pt idx="1504">
                  <c:v>264.49880999999999</c:v>
                </c:pt>
                <c:pt idx="1505">
                  <c:v>264.99850500000002</c:v>
                </c:pt>
                <c:pt idx="1506">
                  <c:v>265.49890099999999</c:v>
                </c:pt>
                <c:pt idx="1507">
                  <c:v>265.99935900000003</c:v>
                </c:pt>
                <c:pt idx="1508">
                  <c:v>266.499573</c:v>
                </c:pt>
                <c:pt idx="1509">
                  <c:v>266.99981700000001</c:v>
                </c:pt>
                <c:pt idx="1510">
                  <c:v>267.49929800000001</c:v>
                </c:pt>
                <c:pt idx="1511">
                  <c:v>267.99865699999998</c:v>
                </c:pt>
                <c:pt idx="1512">
                  <c:v>268.49890099999999</c:v>
                </c:pt>
                <c:pt idx="1513">
                  <c:v>268.99923699999999</c:v>
                </c:pt>
                <c:pt idx="1514">
                  <c:v>269.499573</c:v>
                </c:pt>
                <c:pt idx="1515">
                  <c:v>269.999908</c:v>
                </c:pt>
                <c:pt idx="1516">
                  <c:v>270.49941999999999</c:v>
                </c:pt>
                <c:pt idx="1517">
                  <c:v>270.999573</c:v>
                </c:pt>
                <c:pt idx="1518">
                  <c:v>271.49996900000002</c:v>
                </c:pt>
                <c:pt idx="1519">
                  <c:v>271.99859600000002</c:v>
                </c:pt>
                <c:pt idx="1520">
                  <c:v>272.49984699999999</c:v>
                </c:pt>
                <c:pt idx="1521">
                  <c:v>272.99865699999998</c:v>
                </c:pt>
                <c:pt idx="1522">
                  <c:v>273.49923699999999</c:v>
                </c:pt>
                <c:pt idx="1523">
                  <c:v>273.99945100000002</c:v>
                </c:pt>
                <c:pt idx="1524">
                  <c:v>274.49896200000001</c:v>
                </c:pt>
                <c:pt idx="1525">
                  <c:v>274.99917599999998</c:v>
                </c:pt>
                <c:pt idx="1526">
                  <c:v>275.49945100000002</c:v>
                </c:pt>
                <c:pt idx="1527">
                  <c:v>275.998718</c:v>
                </c:pt>
                <c:pt idx="1528">
                  <c:v>276.49902300000002</c:v>
                </c:pt>
                <c:pt idx="1529">
                  <c:v>276.999146</c:v>
                </c:pt>
                <c:pt idx="1530">
                  <c:v>277.49932899999999</c:v>
                </c:pt>
                <c:pt idx="1531">
                  <c:v>277.99969499999997</c:v>
                </c:pt>
                <c:pt idx="1532">
                  <c:v>278.49993899999998</c:v>
                </c:pt>
                <c:pt idx="1533">
                  <c:v>279</c:v>
                </c:pt>
                <c:pt idx="1534">
                  <c:v>279.498718</c:v>
                </c:pt>
                <c:pt idx="1535">
                  <c:v>279.99960299999998</c:v>
                </c:pt>
                <c:pt idx="1536">
                  <c:v>280.49969499999997</c:v>
                </c:pt>
                <c:pt idx="1537">
                  <c:v>280.99902300000002</c:v>
                </c:pt>
                <c:pt idx="1538">
                  <c:v>281.49850500000002</c:v>
                </c:pt>
                <c:pt idx="1539">
                  <c:v>281.99890099999999</c:v>
                </c:pt>
                <c:pt idx="1540">
                  <c:v>282.49996900000002</c:v>
                </c:pt>
                <c:pt idx="1541">
                  <c:v>282.998535</c:v>
                </c:pt>
                <c:pt idx="1542">
                  <c:v>283.49984699999999</c:v>
                </c:pt>
                <c:pt idx="1543">
                  <c:v>283.998535</c:v>
                </c:pt>
                <c:pt idx="1544">
                  <c:v>284.49893200000002</c:v>
                </c:pt>
                <c:pt idx="1545">
                  <c:v>284.99939000000001</c:v>
                </c:pt>
                <c:pt idx="1546">
                  <c:v>285.49978599999997</c:v>
                </c:pt>
                <c:pt idx="1547">
                  <c:v>285.99844400000001</c:v>
                </c:pt>
                <c:pt idx="1548">
                  <c:v>286.49880999999999</c:v>
                </c:pt>
                <c:pt idx="1549">
                  <c:v>286.999054</c:v>
                </c:pt>
                <c:pt idx="1550">
                  <c:v>287.49926799999997</c:v>
                </c:pt>
                <c:pt idx="1551">
                  <c:v>287.99899299999998</c:v>
                </c:pt>
                <c:pt idx="1552">
                  <c:v>288.49929800000001</c:v>
                </c:pt>
                <c:pt idx="1553">
                  <c:v>288.99972500000001</c:v>
                </c:pt>
                <c:pt idx="1554">
                  <c:v>289.49923699999999</c:v>
                </c:pt>
                <c:pt idx="1555">
                  <c:v>289.99945100000002</c:v>
                </c:pt>
                <c:pt idx="1556">
                  <c:v>290.49978599999997</c:v>
                </c:pt>
                <c:pt idx="1557">
                  <c:v>290.99847399999999</c:v>
                </c:pt>
                <c:pt idx="1558">
                  <c:v>291.49880999999999</c:v>
                </c:pt>
                <c:pt idx="1559">
                  <c:v>291.99890099999999</c:v>
                </c:pt>
                <c:pt idx="1560">
                  <c:v>292.50003099999998</c:v>
                </c:pt>
                <c:pt idx="1561">
                  <c:v>292.998535</c:v>
                </c:pt>
                <c:pt idx="1562">
                  <c:v>293.49890099999999</c:v>
                </c:pt>
                <c:pt idx="1563">
                  <c:v>293.99926799999997</c:v>
                </c:pt>
                <c:pt idx="1564">
                  <c:v>294.49877900000001</c:v>
                </c:pt>
                <c:pt idx="1565">
                  <c:v>294.99993899999998</c:v>
                </c:pt>
                <c:pt idx="1566">
                  <c:v>295.49932899999999</c:v>
                </c:pt>
                <c:pt idx="1567">
                  <c:v>295.99902300000002</c:v>
                </c:pt>
                <c:pt idx="1568">
                  <c:v>296.498535</c:v>
                </c:pt>
                <c:pt idx="1569">
                  <c:v>296.99877900000001</c:v>
                </c:pt>
                <c:pt idx="1570">
                  <c:v>297.49896200000001</c:v>
                </c:pt>
                <c:pt idx="1571">
                  <c:v>297.99929800000001</c:v>
                </c:pt>
                <c:pt idx="1572">
                  <c:v>298.49945100000002</c:v>
                </c:pt>
                <c:pt idx="1573">
                  <c:v>298.99945100000002</c:v>
                </c:pt>
                <c:pt idx="1574">
                  <c:v>299.49908399999998</c:v>
                </c:pt>
                <c:pt idx="1575">
                  <c:v>299.99880999999999</c:v>
                </c:pt>
                <c:pt idx="1576">
                  <c:v>300.49890099999999</c:v>
                </c:pt>
                <c:pt idx="1577">
                  <c:v>300.99926799999997</c:v>
                </c:pt>
                <c:pt idx="1578">
                  <c:v>301.49868800000002</c:v>
                </c:pt>
                <c:pt idx="1579">
                  <c:v>301.99908399999998</c:v>
                </c:pt>
                <c:pt idx="1580">
                  <c:v>302.49917599999998</c:v>
                </c:pt>
                <c:pt idx="1581">
                  <c:v>302.99883999999997</c:v>
                </c:pt>
                <c:pt idx="1582">
                  <c:v>303.49877900000001</c:v>
                </c:pt>
                <c:pt idx="1583">
                  <c:v>303.99911500000002</c:v>
                </c:pt>
                <c:pt idx="1584">
                  <c:v>304.49945100000002</c:v>
                </c:pt>
                <c:pt idx="1585">
                  <c:v>304.99978599999997</c:v>
                </c:pt>
                <c:pt idx="1586">
                  <c:v>305.49984699999999</c:v>
                </c:pt>
                <c:pt idx="1587">
                  <c:v>305.99993899999998</c:v>
                </c:pt>
                <c:pt idx="1588">
                  <c:v>306.49865699999998</c:v>
                </c:pt>
                <c:pt idx="1589">
                  <c:v>306.99890099999999</c:v>
                </c:pt>
                <c:pt idx="1590">
                  <c:v>307.49902300000002</c:v>
                </c:pt>
                <c:pt idx="1591">
                  <c:v>307.99902300000002</c:v>
                </c:pt>
                <c:pt idx="1592">
                  <c:v>308.49917599999998</c:v>
                </c:pt>
                <c:pt idx="1593">
                  <c:v>308.99880999999999</c:v>
                </c:pt>
                <c:pt idx="1594">
                  <c:v>309.49920700000001</c:v>
                </c:pt>
                <c:pt idx="1595">
                  <c:v>309.99945100000002</c:v>
                </c:pt>
                <c:pt idx="1596">
                  <c:v>310.49969499999997</c:v>
                </c:pt>
                <c:pt idx="1597">
                  <c:v>311.00003099999998</c:v>
                </c:pt>
                <c:pt idx="1598">
                  <c:v>311.49850500000002</c:v>
                </c:pt>
                <c:pt idx="1599">
                  <c:v>311.99859600000002</c:v>
                </c:pt>
                <c:pt idx="1600">
                  <c:v>312.49902300000002</c:v>
                </c:pt>
                <c:pt idx="1601">
                  <c:v>312.99929800000001</c:v>
                </c:pt>
                <c:pt idx="1602">
                  <c:v>313.499573</c:v>
                </c:pt>
                <c:pt idx="1603">
                  <c:v>314.00003099999998</c:v>
                </c:pt>
                <c:pt idx="1604">
                  <c:v>314.498535</c:v>
                </c:pt>
                <c:pt idx="1605">
                  <c:v>314.998627</c:v>
                </c:pt>
                <c:pt idx="1606">
                  <c:v>315.49993899999998</c:v>
                </c:pt>
                <c:pt idx="1607">
                  <c:v>315.99880999999999</c:v>
                </c:pt>
                <c:pt idx="1608">
                  <c:v>316.499146</c:v>
                </c:pt>
                <c:pt idx="1609">
                  <c:v>316.99939000000001</c:v>
                </c:pt>
                <c:pt idx="1610">
                  <c:v>317.49883999999997</c:v>
                </c:pt>
                <c:pt idx="1611">
                  <c:v>317.99844400000001</c:v>
                </c:pt>
                <c:pt idx="1612">
                  <c:v>318.49880999999999</c:v>
                </c:pt>
                <c:pt idx="1613">
                  <c:v>318.99890099999999</c:v>
                </c:pt>
                <c:pt idx="1614">
                  <c:v>319.49996900000002</c:v>
                </c:pt>
                <c:pt idx="1615">
                  <c:v>319.99890099999999</c:v>
                </c:pt>
                <c:pt idx="1616">
                  <c:v>320.49920700000001</c:v>
                </c:pt>
                <c:pt idx="1617">
                  <c:v>320.99941999999999</c:v>
                </c:pt>
                <c:pt idx="1618">
                  <c:v>321.49896200000001</c:v>
                </c:pt>
                <c:pt idx="1619">
                  <c:v>321.999146</c:v>
                </c:pt>
                <c:pt idx="1620">
                  <c:v>322.49932899999999</c:v>
                </c:pt>
                <c:pt idx="1621">
                  <c:v>322.99969499999997</c:v>
                </c:pt>
                <c:pt idx="1622">
                  <c:v>323.49908399999998</c:v>
                </c:pt>
                <c:pt idx="1623">
                  <c:v>323.999146</c:v>
                </c:pt>
                <c:pt idx="1624">
                  <c:v>324.49856599999998</c:v>
                </c:pt>
                <c:pt idx="1625">
                  <c:v>324.99981700000001</c:v>
                </c:pt>
                <c:pt idx="1626">
                  <c:v>325.498535</c:v>
                </c:pt>
                <c:pt idx="1627">
                  <c:v>325.99954200000002</c:v>
                </c:pt>
                <c:pt idx="1628">
                  <c:v>326.49960299999998</c:v>
                </c:pt>
                <c:pt idx="1629">
                  <c:v>327</c:v>
                </c:pt>
                <c:pt idx="1630">
                  <c:v>327.49932899999999</c:v>
                </c:pt>
                <c:pt idx="1631">
                  <c:v>327.99899299999998</c:v>
                </c:pt>
                <c:pt idx="1632">
                  <c:v>328.49963400000001</c:v>
                </c:pt>
                <c:pt idx="1633">
                  <c:v>328.99984699999999</c:v>
                </c:pt>
                <c:pt idx="1634">
                  <c:v>329.49868800000002</c:v>
                </c:pt>
                <c:pt idx="1635">
                  <c:v>329.99868800000002</c:v>
                </c:pt>
                <c:pt idx="1636">
                  <c:v>330.50003099999998</c:v>
                </c:pt>
                <c:pt idx="1637">
                  <c:v>330.998535</c:v>
                </c:pt>
                <c:pt idx="1638">
                  <c:v>331.49874899999998</c:v>
                </c:pt>
                <c:pt idx="1639">
                  <c:v>331.99896200000001</c:v>
                </c:pt>
                <c:pt idx="1640">
                  <c:v>332.49880999999999</c:v>
                </c:pt>
                <c:pt idx="1641">
                  <c:v>332.99932899999999</c:v>
                </c:pt>
                <c:pt idx="1642">
                  <c:v>333.49945100000002</c:v>
                </c:pt>
                <c:pt idx="1643">
                  <c:v>333.99883999999997</c:v>
                </c:pt>
                <c:pt idx="1644">
                  <c:v>334.49987800000002</c:v>
                </c:pt>
                <c:pt idx="1645">
                  <c:v>334.998535</c:v>
                </c:pt>
                <c:pt idx="1646">
                  <c:v>335.49899299999998</c:v>
                </c:pt>
                <c:pt idx="1647">
                  <c:v>336.00003099999998</c:v>
                </c:pt>
                <c:pt idx="1648">
                  <c:v>336.49951199999998</c:v>
                </c:pt>
                <c:pt idx="1649">
                  <c:v>336.999054</c:v>
                </c:pt>
                <c:pt idx="1650">
                  <c:v>337.49935900000003</c:v>
                </c:pt>
                <c:pt idx="1651">
                  <c:v>337.99969499999997</c:v>
                </c:pt>
                <c:pt idx="1652">
                  <c:v>338.49996900000002</c:v>
                </c:pt>
                <c:pt idx="1653">
                  <c:v>338.99932899999999</c:v>
                </c:pt>
                <c:pt idx="1654">
                  <c:v>339.49963400000001</c:v>
                </c:pt>
                <c:pt idx="1655">
                  <c:v>339.99978599999997</c:v>
                </c:pt>
                <c:pt idx="1656">
                  <c:v>340.49847399999999</c:v>
                </c:pt>
                <c:pt idx="1657">
                  <c:v>340.99850500000002</c:v>
                </c:pt>
                <c:pt idx="1658">
                  <c:v>341.49954200000002</c:v>
                </c:pt>
                <c:pt idx="1659">
                  <c:v>341.99929800000001</c:v>
                </c:pt>
                <c:pt idx="1660">
                  <c:v>342.49972500000001</c:v>
                </c:pt>
                <c:pt idx="1661">
                  <c:v>342.99844400000001</c:v>
                </c:pt>
                <c:pt idx="1662">
                  <c:v>343.50003099999998</c:v>
                </c:pt>
                <c:pt idx="1663">
                  <c:v>343.99954200000002</c:v>
                </c:pt>
                <c:pt idx="1664">
                  <c:v>344.49984699999999</c:v>
                </c:pt>
                <c:pt idx="1665">
                  <c:v>344.99841300000003</c:v>
                </c:pt>
                <c:pt idx="1666">
                  <c:v>345.49850500000002</c:v>
                </c:pt>
                <c:pt idx="1667">
                  <c:v>345.99883999999997</c:v>
                </c:pt>
                <c:pt idx="1668">
                  <c:v>346.49902300000002</c:v>
                </c:pt>
                <c:pt idx="1669">
                  <c:v>346.99939000000001</c:v>
                </c:pt>
                <c:pt idx="1670">
                  <c:v>347.49899299999998</c:v>
                </c:pt>
                <c:pt idx="1671">
                  <c:v>347.99920700000001</c:v>
                </c:pt>
                <c:pt idx="1672">
                  <c:v>348.49941999999999</c:v>
                </c:pt>
                <c:pt idx="1673">
                  <c:v>348.999664</c:v>
                </c:pt>
                <c:pt idx="1674">
                  <c:v>349.49939000000001</c:v>
                </c:pt>
                <c:pt idx="1675">
                  <c:v>349.99969499999997</c:v>
                </c:pt>
                <c:pt idx="1676">
                  <c:v>350.49975599999999</c:v>
                </c:pt>
                <c:pt idx="1677">
                  <c:v>350.99978599999997</c:v>
                </c:pt>
                <c:pt idx="1678">
                  <c:v>351.49981700000001</c:v>
                </c:pt>
                <c:pt idx="1679">
                  <c:v>351.99920700000001</c:v>
                </c:pt>
                <c:pt idx="1680">
                  <c:v>352.49963400000001</c:v>
                </c:pt>
                <c:pt idx="1681">
                  <c:v>352.999054</c:v>
                </c:pt>
                <c:pt idx="1682">
                  <c:v>353.49923699999999</c:v>
                </c:pt>
                <c:pt idx="1683">
                  <c:v>353.99920700000001</c:v>
                </c:pt>
                <c:pt idx="1684">
                  <c:v>354.49929800000001</c:v>
                </c:pt>
                <c:pt idx="1685">
                  <c:v>354.99969499999997</c:v>
                </c:pt>
                <c:pt idx="1686">
                  <c:v>355.49850500000002</c:v>
                </c:pt>
                <c:pt idx="1687">
                  <c:v>355.99887100000001</c:v>
                </c:pt>
                <c:pt idx="1688">
                  <c:v>356.49932899999999</c:v>
                </c:pt>
                <c:pt idx="1689">
                  <c:v>356.99890099999999</c:v>
                </c:pt>
                <c:pt idx="1690">
                  <c:v>357.49896200000001</c:v>
                </c:pt>
                <c:pt idx="1691">
                  <c:v>357.99945100000002</c:v>
                </c:pt>
                <c:pt idx="1692">
                  <c:v>358.49984699999999</c:v>
                </c:pt>
                <c:pt idx="1693">
                  <c:v>358.999908</c:v>
                </c:pt>
                <c:pt idx="1694">
                  <c:v>359.498535</c:v>
                </c:pt>
                <c:pt idx="1695">
                  <c:v>359.998627</c:v>
                </c:pt>
                <c:pt idx="1696">
                  <c:v>360.49996900000002</c:v>
                </c:pt>
                <c:pt idx="1697">
                  <c:v>360.99859600000002</c:v>
                </c:pt>
                <c:pt idx="1698">
                  <c:v>361.49868800000002</c:v>
                </c:pt>
                <c:pt idx="1699">
                  <c:v>362</c:v>
                </c:pt>
                <c:pt idx="1700">
                  <c:v>362.49841300000003</c:v>
                </c:pt>
                <c:pt idx="1701">
                  <c:v>362.99887100000001</c:v>
                </c:pt>
                <c:pt idx="1702">
                  <c:v>363.49917599999998</c:v>
                </c:pt>
                <c:pt idx="1703">
                  <c:v>363.99963400000001</c:v>
                </c:pt>
                <c:pt idx="1704">
                  <c:v>364.49978599999997</c:v>
                </c:pt>
                <c:pt idx="1705">
                  <c:v>364.99939000000001</c:v>
                </c:pt>
                <c:pt idx="1706">
                  <c:v>365.49945100000002</c:v>
                </c:pt>
                <c:pt idx="1707">
                  <c:v>365.99893200000002</c:v>
                </c:pt>
                <c:pt idx="1708">
                  <c:v>366.499054</c:v>
                </c:pt>
                <c:pt idx="1709">
                  <c:v>366.99923699999999</c:v>
                </c:pt>
                <c:pt idx="1710">
                  <c:v>367.49975599999999</c:v>
                </c:pt>
                <c:pt idx="1711">
                  <c:v>367.99963400000001</c:v>
                </c:pt>
                <c:pt idx="1712">
                  <c:v>368.499573</c:v>
                </c:pt>
                <c:pt idx="1713">
                  <c:v>368.99987800000002</c:v>
                </c:pt>
                <c:pt idx="1714">
                  <c:v>369.49865699999998</c:v>
                </c:pt>
                <c:pt idx="1715">
                  <c:v>369.99902300000002</c:v>
                </c:pt>
                <c:pt idx="1716">
                  <c:v>370.49902300000002</c:v>
                </c:pt>
                <c:pt idx="1717">
                  <c:v>370.99908399999998</c:v>
                </c:pt>
                <c:pt idx="1718">
                  <c:v>371.49847399999999</c:v>
                </c:pt>
                <c:pt idx="1719">
                  <c:v>371.99877900000001</c:v>
                </c:pt>
                <c:pt idx="1720">
                  <c:v>372.499054</c:v>
                </c:pt>
                <c:pt idx="1721">
                  <c:v>372.99945100000002</c:v>
                </c:pt>
                <c:pt idx="1722">
                  <c:v>373.49960299999998</c:v>
                </c:pt>
                <c:pt idx="1723">
                  <c:v>373.99981700000001</c:v>
                </c:pt>
                <c:pt idx="1724">
                  <c:v>374.49844400000001</c:v>
                </c:pt>
                <c:pt idx="1725">
                  <c:v>374.99865699999998</c:v>
                </c:pt>
                <c:pt idx="1726">
                  <c:v>375.499054</c:v>
                </c:pt>
                <c:pt idx="1727">
                  <c:v>375.999146</c:v>
                </c:pt>
                <c:pt idx="1728">
                  <c:v>376.49963400000001</c:v>
                </c:pt>
                <c:pt idx="1729">
                  <c:v>377.00003099999998</c:v>
                </c:pt>
                <c:pt idx="1730">
                  <c:v>377.49865699999998</c:v>
                </c:pt>
                <c:pt idx="1731">
                  <c:v>377.99902300000002</c:v>
                </c:pt>
                <c:pt idx="1732">
                  <c:v>378.49923699999999</c:v>
                </c:pt>
                <c:pt idx="1733">
                  <c:v>378.99920700000001</c:v>
                </c:pt>
                <c:pt idx="1734">
                  <c:v>379.499573</c:v>
                </c:pt>
                <c:pt idx="1735">
                  <c:v>379.99960299999998</c:v>
                </c:pt>
                <c:pt idx="1736">
                  <c:v>380.5</c:v>
                </c:pt>
                <c:pt idx="1737">
                  <c:v>380.99856599999998</c:v>
                </c:pt>
                <c:pt idx="1738">
                  <c:v>381.49896200000001</c:v>
                </c:pt>
                <c:pt idx="1739">
                  <c:v>381.99920700000001</c:v>
                </c:pt>
                <c:pt idx="1740">
                  <c:v>382.49954200000002</c:v>
                </c:pt>
                <c:pt idx="1741">
                  <c:v>382.99978599999997</c:v>
                </c:pt>
                <c:pt idx="1742">
                  <c:v>383.499146</c:v>
                </c:pt>
                <c:pt idx="1743">
                  <c:v>383.99939000000001</c:v>
                </c:pt>
                <c:pt idx="1744">
                  <c:v>384.49945100000002</c:v>
                </c:pt>
                <c:pt idx="1745">
                  <c:v>384.99972500000001</c:v>
                </c:pt>
                <c:pt idx="1746">
                  <c:v>385.49975599999999</c:v>
                </c:pt>
                <c:pt idx="1747">
                  <c:v>385.99844400000001</c:v>
                </c:pt>
                <c:pt idx="1748">
                  <c:v>386.49850500000002</c:v>
                </c:pt>
                <c:pt idx="1749">
                  <c:v>386.99859600000002</c:v>
                </c:pt>
                <c:pt idx="1750">
                  <c:v>387.49896200000001</c:v>
                </c:pt>
                <c:pt idx="1751">
                  <c:v>388.00006100000002</c:v>
                </c:pt>
                <c:pt idx="1752">
                  <c:v>388.49939000000001</c:v>
                </c:pt>
                <c:pt idx="1753">
                  <c:v>388.999573</c:v>
                </c:pt>
                <c:pt idx="1754">
                  <c:v>389.49969499999997</c:v>
                </c:pt>
                <c:pt idx="1755">
                  <c:v>389.99911500000002</c:v>
                </c:pt>
                <c:pt idx="1756">
                  <c:v>390.498627</c:v>
                </c:pt>
                <c:pt idx="1757">
                  <c:v>390.99978599999997</c:v>
                </c:pt>
                <c:pt idx="1758">
                  <c:v>391.49911500000002</c:v>
                </c:pt>
                <c:pt idx="1759">
                  <c:v>391.99945100000002</c:v>
                </c:pt>
                <c:pt idx="1760">
                  <c:v>392.49935900000003</c:v>
                </c:pt>
                <c:pt idx="1761">
                  <c:v>392.99945100000002</c:v>
                </c:pt>
                <c:pt idx="1762">
                  <c:v>393.499573</c:v>
                </c:pt>
                <c:pt idx="1763">
                  <c:v>393.99899299999998</c:v>
                </c:pt>
                <c:pt idx="1764">
                  <c:v>394.49926799999997</c:v>
                </c:pt>
                <c:pt idx="1765">
                  <c:v>394.99954200000002</c:v>
                </c:pt>
                <c:pt idx="1766">
                  <c:v>395.49960299999998</c:v>
                </c:pt>
                <c:pt idx="1767">
                  <c:v>395.99975599999999</c:v>
                </c:pt>
                <c:pt idx="1768">
                  <c:v>396.49841300000003</c:v>
                </c:pt>
                <c:pt idx="1769">
                  <c:v>396.99874899999998</c:v>
                </c:pt>
                <c:pt idx="1770">
                  <c:v>397.49890099999999</c:v>
                </c:pt>
                <c:pt idx="1771">
                  <c:v>397.99920700000001</c:v>
                </c:pt>
                <c:pt idx="1772">
                  <c:v>398.49877900000001</c:v>
                </c:pt>
                <c:pt idx="1773">
                  <c:v>398.99911500000002</c:v>
                </c:pt>
                <c:pt idx="1774">
                  <c:v>399.499054</c:v>
                </c:pt>
                <c:pt idx="1775">
                  <c:v>399.99926799999997</c:v>
                </c:pt>
                <c:pt idx="1776">
                  <c:v>400.49874899999998</c:v>
                </c:pt>
                <c:pt idx="1777">
                  <c:v>400.99984699999999</c:v>
                </c:pt>
                <c:pt idx="1778">
                  <c:v>401.49841300000003</c:v>
                </c:pt>
                <c:pt idx="1779">
                  <c:v>401.99945100000002</c:v>
                </c:pt>
                <c:pt idx="1780">
                  <c:v>402.49969499999997</c:v>
                </c:pt>
                <c:pt idx="1781">
                  <c:v>402.99960299999998</c:v>
                </c:pt>
                <c:pt idx="1782">
                  <c:v>403.49987800000002</c:v>
                </c:pt>
                <c:pt idx="1783">
                  <c:v>404</c:v>
                </c:pt>
                <c:pt idx="1784">
                  <c:v>404.50003099999998</c:v>
                </c:pt>
                <c:pt idx="1785">
                  <c:v>404.99874899999998</c:v>
                </c:pt>
                <c:pt idx="1786">
                  <c:v>405.498718</c:v>
                </c:pt>
                <c:pt idx="1787">
                  <c:v>405.998718</c:v>
                </c:pt>
                <c:pt idx="1788">
                  <c:v>406.49984699999999</c:v>
                </c:pt>
                <c:pt idx="1789">
                  <c:v>407</c:v>
                </c:pt>
                <c:pt idx="1790">
                  <c:v>407.49841300000003</c:v>
                </c:pt>
                <c:pt idx="1791">
                  <c:v>407.99850500000002</c:v>
                </c:pt>
                <c:pt idx="1792">
                  <c:v>408.498535</c:v>
                </c:pt>
                <c:pt idx="1793">
                  <c:v>408.99859600000002</c:v>
                </c:pt>
                <c:pt idx="1794">
                  <c:v>409.49877900000001</c:v>
                </c:pt>
                <c:pt idx="1795">
                  <c:v>409.99972500000001</c:v>
                </c:pt>
                <c:pt idx="1796">
                  <c:v>410.49850500000002</c:v>
                </c:pt>
                <c:pt idx="1797">
                  <c:v>410.99868800000002</c:v>
                </c:pt>
                <c:pt idx="1798">
                  <c:v>411.49908399999998</c:v>
                </c:pt>
                <c:pt idx="1799">
                  <c:v>411.99929800000001</c:v>
                </c:pt>
                <c:pt idx="1800">
                  <c:v>412.49963400000001</c:v>
                </c:pt>
                <c:pt idx="1801">
                  <c:v>412.99887100000001</c:v>
                </c:pt>
                <c:pt idx="1802">
                  <c:v>413.49978599999997</c:v>
                </c:pt>
                <c:pt idx="1803">
                  <c:v>413.999573</c:v>
                </c:pt>
                <c:pt idx="1804">
                  <c:v>414.49960299999998</c:v>
                </c:pt>
                <c:pt idx="1805">
                  <c:v>414.99987800000002</c:v>
                </c:pt>
                <c:pt idx="1806">
                  <c:v>415.49926799999997</c:v>
                </c:pt>
                <c:pt idx="1807">
                  <c:v>415.99868800000002</c:v>
                </c:pt>
                <c:pt idx="1808">
                  <c:v>416.49896200000001</c:v>
                </c:pt>
                <c:pt idx="1809">
                  <c:v>416.999146</c:v>
                </c:pt>
                <c:pt idx="1810">
                  <c:v>417.49926799999997</c:v>
                </c:pt>
                <c:pt idx="1811">
                  <c:v>417.99868800000002</c:v>
                </c:pt>
                <c:pt idx="1812">
                  <c:v>418.499664</c:v>
                </c:pt>
                <c:pt idx="1813">
                  <c:v>418.999664</c:v>
                </c:pt>
                <c:pt idx="1814">
                  <c:v>419.49969499999997</c:v>
                </c:pt>
                <c:pt idx="1815">
                  <c:v>419.99984699999999</c:v>
                </c:pt>
                <c:pt idx="1816">
                  <c:v>420.49917599999998</c:v>
                </c:pt>
                <c:pt idx="1817">
                  <c:v>421.00003099999998</c:v>
                </c:pt>
                <c:pt idx="1818">
                  <c:v>421.49850500000002</c:v>
                </c:pt>
                <c:pt idx="1819">
                  <c:v>421.998535</c:v>
                </c:pt>
                <c:pt idx="1820">
                  <c:v>422.49874899999998</c:v>
                </c:pt>
                <c:pt idx="1821">
                  <c:v>422.99874899999998</c:v>
                </c:pt>
                <c:pt idx="1822">
                  <c:v>423.49908399999998</c:v>
                </c:pt>
                <c:pt idx="1823">
                  <c:v>423.99960299999998</c:v>
                </c:pt>
                <c:pt idx="1824">
                  <c:v>424.49960299999998</c:v>
                </c:pt>
                <c:pt idx="1825">
                  <c:v>424.99963400000001</c:v>
                </c:pt>
                <c:pt idx="1826">
                  <c:v>425.49978599999997</c:v>
                </c:pt>
                <c:pt idx="1827">
                  <c:v>425.99978599999997</c:v>
                </c:pt>
                <c:pt idx="1828">
                  <c:v>426.49978599999997</c:v>
                </c:pt>
                <c:pt idx="1829">
                  <c:v>426.99911500000002</c:v>
                </c:pt>
                <c:pt idx="1830">
                  <c:v>427.49935900000003</c:v>
                </c:pt>
                <c:pt idx="1831">
                  <c:v>427.999573</c:v>
                </c:pt>
                <c:pt idx="1832">
                  <c:v>428.49987800000002</c:v>
                </c:pt>
                <c:pt idx="1833">
                  <c:v>428.999908</c:v>
                </c:pt>
                <c:pt idx="1834">
                  <c:v>429.49939000000001</c:v>
                </c:pt>
                <c:pt idx="1835">
                  <c:v>429.99859600000002</c:v>
                </c:pt>
                <c:pt idx="1836">
                  <c:v>430.49899299999998</c:v>
                </c:pt>
                <c:pt idx="1837">
                  <c:v>430.99926799999997</c:v>
                </c:pt>
                <c:pt idx="1838">
                  <c:v>431.49929800000001</c:v>
                </c:pt>
                <c:pt idx="1839">
                  <c:v>431.99941999999999</c:v>
                </c:pt>
                <c:pt idx="1840">
                  <c:v>432.49975599999999</c:v>
                </c:pt>
                <c:pt idx="1841">
                  <c:v>432.99844400000001</c:v>
                </c:pt>
                <c:pt idx="1842">
                  <c:v>433.49865699999998</c:v>
                </c:pt>
                <c:pt idx="1843">
                  <c:v>433.99887100000001</c:v>
                </c:pt>
                <c:pt idx="1844">
                  <c:v>434.49887100000001</c:v>
                </c:pt>
                <c:pt idx="1845">
                  <c:v>434.99975599999999</c:v>
                </c:pt>
                <c:pt idx="1846">
                  <c:v>435.5</c:v>
                </c:pt>
                <c:pt idx="1847">
                  <c:v>436</c:v>
                </c:pt>
                <c:pt idx="1848">
                  <c:v>436.49996900000002</c:v>
                </c:pt>
                <c:pt idx="1849">
                  <c:v>436.99841300000003</c:v>
                </c:pt>
                <c:pt idx="1850">
                  <c:v>437.49844400000001</c:v>
                </c:pt>
                <c:pt idx="1851">
                  <c:v>437.999573</c:v>
                </c:pt>
                <c:pt idx="1852">
                  <c:v>438.499664</c:v>
                </c:pt>
                <c:pt idx="1853">
                  <c:v>438.99972500000001</c:v>
                </c:pt>
                <c:pt idx="1854">
                  <c:v>439.49975599999999</c:v>
                </c:pt>
                <c:pt idx="1855">
                  <c:v>439.99981700000001</c:v>
                </c:pt>
                <c:pt idx="1856">
                  <c:v>440.49929800000001</c:v>
                </c:pt>
                <c:pt idx="1857">
                  <c:v>440.99887100000001</c:v>
                </c:pt>
                <c:pt idx="1858">
                  <c:v>441.49975599999999</c:v>
                </c:pt>
                <c:pt idx="1859">
                  <c:v>441.99981700000001</c:v>
                </c:pt>
                <c:pt idx="1860">
                  <c:v>442.5</c:v>
                </c:pt>
                <c:pt idx="1861">
                  <c:v>443.00003099999998</c:v>
                </c:pt>
                <c:pt idx="1862">
                  <c:v>443.49865699999998</c:v>
                </c:pt>
                <c:pt idx="1863">
                  <c:v>443.99877900000001</c:v>
                </c:pt>
                <c:pt idx="1864">
                  <c:v>444.49969499999997</c:v>
                </c:pt>
                <c:pt idx="1865">
                  <c:v>444.99896200000001</c:v>
                </c:pt>
                <c:pt idx="1866">
                  <c:v>445.49996900000002</c:v>
                </c:pt>
                <c:pt idx="1867">
                  <c:v>445.99868800000002</c:v>
                </c:pt>
                <c:pt idx="1868">
                  <c:v>446.49880999999999</c:v>
                </c:pt>
                <c:pt idx="1869">
                  <c:v>446.99899299999998</c:v>
                </c:pt>
                <c:pt idx="1870">
                  <c:v>447.49841300000003</c:v>
                </c:pt>
                <c:pt idx="1871">
                  <c:v>447.99865699999998</c:v>
                </c:pt>
                <c:pt idx="1872">
                  <c:v>448.499908</c:v>
                </c:pt>
                <c:pt idx="1873">
                  <c:v>448.99987800000002</c:v>
                </c:pt>
                <c:pt idx="1874">
                  <c:v>449.49917599999998</c:v>
                </c:pt>
                <c:pt idx="1875">
                  <c:v>449.99939000000001</c:v>
                </c:pt>
                <c:pt idx="1876">
                  <c:v>450.49963400000001</c:v>
                </c:pt>
                <c:pt idx="1877">
                  <c:v>450.99972500000001</c:v>
                </c:pt>
                <c:pt idx="1878">
                  <c:v>451.5</c:v>
                </c:pt>
                <c:pt idx="1879">
                  <c:v>451.99856599999998</c:v>
                </c:pt>
                <c:pt idx="1880">
                  <c:v>452.49874899999998</c:v>
                </c:pt>
                <c:pt idx="1881">
                  <c:v>452.99887100000001</c:v>
                </c:pt>
                <c:pt idx="1882">
                  <c:v>453.49902300000002</c:v>
                </c:pt>
                <c:pt idx="1883">
                  <c:v>453.99926799999997</c:v>
                </c:pt>
                <c:pt idx="1884">
                  <c:v>454.499481</c:v>
                </c:pt>
                <c:pt idx="1885">
                  <c:v>454.999908</c:v>
                </c:pt>
                <c:pt idx="1886">
                  <c:v>455.49996900000002</c:v>
                </c:pt>
                <c:pt idx="1887">
                  <c:v>455.99865699999998</c:v>
                </c:pt>
                <c:pt idx="1888">
                  <c:v>456.49874899999998</c:v>
                </c:pt>
                <c:pt idx="1889">
                  <c:v>456.999664</c:v>
                </c:pt>
                <c:pt idx="1890">
                  <c:v>457.49981700000001</c:v>
                </c:pt>
                <c:pt idx="1891">
                  <c:v>457.99929800000001</c:v>
                </c:pt>
                <c:pt idx="1892">
                  <c:v>458.49932899999999</c:v>
                </c:pt>
                <c:pt idx="1893">
                  <c:v>458.99945100000002</c:v>
                </c:pt>
                <c:pt idx="1894">
                  <c:v>459.49902300000002</c:v>
                </c:pt>
                <c:pt idx="1895">
                  <c:v>459.99917599999998</c:v>
                </c:pt>
                <c:pt idx="1896">
                  <c:v>460.49972500000001</c:v>
                </c:pt>
                <c:pt idx="1897">
                  <c:v>460.99978599999997</c:v>
                </c:pt>
                <c:pt idx="1898">
                  <c:v>461.49908399999998</c:v>
                </c:pt>
                <c:pt idx="1899">
                  <c:v>461.99847399999999</c:v>
                </c:pt>
                <c:pt idx="1900">
                  <c:v>462.49880999999999</c:v>
                </c:pt>
                <c:pt idx="1901">
                  <c:v>462.99877900000001</c:v>
                </c:pt>
                <c:pt idx="1902">
                  <c:v>463.49893200000002</c:v>
                </c:pt>
                <c:pt idx="1903">
                  <c:v>463.99887100000001</c:v>
                </c:pt>
                <c:pt idx="1904">
                  <c:v>464.49896200000001</c:v>
                </c:pt>
                <c:pt idx="1905">
                  <c:v>464.99920700000001</c:v>
                </c:pt>
                <c:pt idx="1906">
                  <c:v>465.49847399999999</c:v>
                </c:pt>
                <c:pt idx="1907">
                  <c:v>465.99874899999998</c:v>
                </c:pt>
                <c:pt idx="1908">
                  <c:v>466.49887100000001</c:v>
                </c:pt>
                <c:pt idx="1909">
                  <c:v>466.99899299999998</c:v>
                </c:pt>
                <c:pt idx="1910">
                  <c:v>467.49939000000001</c:v>
                </c:pt>
                <c:pt idx="1911">
                  <c:v>467.99877900000001</c:v>
                </c:pt>
                <c:pt idx="1912">
                  <c:v>468.49908399999998</c:v>
                </c:pt>
                <c:pt idx="1913">
                  <c:v>468.99926799999997</c:v>
                </c:pt>
                <c:pt idx="1914">
                  <c:v>469.49935900000003</c:v>
                </c:pt>
                <c:pt idx="1915">
                  <c:v>469.999481</c:v>
                </c:pt>
                <c:pt idx="1916">
                  <c:v>470.49893200000002</c:v>
                </c:pt>
                <c:pt idx="1917">
                  <c:v>470.99923699999999</c:v>
                </c:pt>
                <c:pt idx="1918">
                  <c:v>471.49945100000002</c:v>
                </c:pt>
                <c:pt idx="1919">
                  <c:v>471.99975599999999</c:v>
                </c:pt>
                <c:pt idx="1920">
                  <c:v>472.49987800000002</c:v>
                </c:pt>
                <c:pt idx="1921">
                  <c:v>472.99902300000002</c:v>
                </c:pt>
                <c:pt idx="1922">
                  <c:v>473.49926799999997</c:v>
                </c:pt>
                <c:pt idx="1923">
                  <c:v>473.99939000000001</c:v>
                </c:pt>
                <c:pt idx="1924">
                  <c:v>474.499573</c:v>
                </c:pt>
                <c:pt idx="1925">
                  <c:v>474.999908</c:v>
                </c:pt>
                <c:pt idx="1926">
                  <c:v>475.49856599999998</c:v>
                </c:pt>
                <c:pt idx="1927">
                  <c:v>475.99960299999998</c:v>
                </c:pt>
                <c:pt idx="1928">
                  <c:v>476.49978599999997</c:v>
                </c:pt>
                <c:pt idx="1929">
                  <c:v>476.99987800000002</c:v>
                </c:pt>
                <c:pt idx="1930">
                  <c:v>477.49996900000002</c:v>
                </c:pt>
                <c:pt idx="1931">
                  <c:v>477.998627</c:v>
                </c:pt>
                <c:pt idx="1932">
                  <c:v>478.49963400000001</c:v>
                </c:pt>
                <c:pt idx="1933">
                  <c:v>478.99908399999998</c:v>
                </c:pt>
                <c:pt idx="1934">
                  <c:v>479.49932899999999</c:v>
                </c:pt>
                <c:pt idx="1935">
                  <c:v>479.99954200000002</c:v>
                </c:pt>
                <c:pt idx="1936">
                  <c:v>480.49984699999999</c:v>
                </c:pt>
                <c:pt idx="1937">
                  <c:v>480.99841300000003</c:v>
                </c:pt>
                <c:pt idx="1938">
                  <c:v>481.498535</c:v>
                </c:pt>
                <c:pt idx="1939">
                  <c:v>481.99883999999997</c:v>
                </c:pt>
                <c:pt idx="1940">
                  <c:v>482.49887100000001</c:v>
                </c:pt>
                <c:pt idx="1941">
                  <c:v>482.99899299999998</c:v>
                </c:pt>
                <c:pt idx="1942">
                  <c:v>483.49929800000001</c:v>
                </c:pt>
                <c:pt idx="1943">
                  <c:v>483.99926799999997</c:v>
                </c:pt>
                <c:pt idx="1944">
                  <c:v>484.49951199999998</c:v>
                </c:pt>
                <c:pt idx="1945">
                  <c:v>484.99987800000002</c:v>
                </c:pt>
                <c:pt idx="1946">
                  <c:v>485.49847399999999</c:v>
                </c:pt>
                <c:pt idx="1947">
                  <c:v>485.99877900000001</c:v>
                </c:pt>
                <c:pt idx="1948">
                  <c:v>486.49844400000001</c:v>
                </c:pt>
                <c:pt idx="1949">
                  <c:v>486.99951199999998</c:v>
                </c:pt>
                <c:pt idx="1950">
                  <c:v>487.49978599999997</c:v>
                </c:pt>
                <c:pt idx="1951">
                  <c:v>487.99920700000001</c:v>
                </c:pt>
                <c:pt idx="1952">
                  <c:v>488.49963400000001</c:v>
                </c:pt>
                <c:pt idx="1953">
                  <c:v>488.99987800000002</c:v>
                </c:pt>
                <c:pt idx="1954">
                  <c:v>489.498535</c:v>
                </c:pt>
                <c:pt idx="1955">
                  <c:v>489.99960299999998</c:v>
                </c:pt>
                <c:pt idx="1956">
                  <c:v>490.49960299999998</c:v>
                </c:pt>
                <c:pt idx="1957">
                  <c:v>490.99984699999999</c:v>
                </c:pt>
                <c:pt idx="1958">
                  <c:v>491.49978599999997</c:v>
                </c:pt>
                <c:pt idx="1959">
                  <c:v>491.999146</c:v>
                </c:pt>
                <c:pt idx="1960">
                  <c:v>492.49929800000001</c:v>
                </c:pt>
              </c:numCache>
            </c:numRef>
          </c:xVal>
          <c:yVal>
            <c:numRef>
              <c:f>'444_slowest'!$D$4:$D$1964</c:f>
              <c:numCache>
                <c:formatCode>General</c:formatCode>
                <c:ptCount val="1961"/>
                <c:pt idx="0">
                  <c:v>26.4</c:v>
                </c:pt>
                <c:pt idx="1">
                  <c:v>25.9</c:v>
                </c:pt>
                <c:pt idx="2">
                  <c:v>26.1</c:v>
                </c:pt>
                <c:pt idx="3">
                  <c:v>26.1</c:v>
                </c:pt>
                <c:pt idx="4">
                  <c:v>26.9</c:v>
                </c:pt>
                <c:pt idx="5">
                  <c:v>26.6</c:v>
                </c:pt>
                <c:pt idx="6">
                  <c:v>25.9</c:v>
                </c:pt>
                <c:pt idx="7">
                  <c:v>26.2</c:v>
                </c:pt>
                <c:pt idx="8">
                  <c:v>25.5</c:v>
                </c:pt>
                <c:pt idx="9">
                  <c:v>26.5</c:v>
                </c:pt>
                <c:pt idx="10">
                  <c:v>26.4</c:v>
                </c:pt>
                <c:pt idx="11">
                  <c:v>27</c:v>
                </c:pt>
                <c:pt idx="12">
                  <c:v>26.9</c:v>
                </c:pt>
                <c:pt idx="13">
                  <c:v>26.8</c:v>
                </c:pt>
                <c:pt idx="14">
                  <c:v>27.3</c:v>
                </c:pt>
                <c:pt idx="15">
                  <c:v>28.5</c:v>
                </c:pt>
                <c:pt idx="16">
                  <c:v>29.2</c:v>
                </c:pt>
                <c:pt idx="17">
                  <c:v>31.2</c:v>
                </c:pt>
                <c:pt idx="18">
                  <c:v>32</c:v>
                </c:pt>
                <c:pt idx="19">
                  <c:v>33.1</c:v>
                </c:pt>
                <c:pt idx="20">
                  <c:v>33.799999999999997</c:v>
                </c:pt>
                <c:pt idx="21">
                  <c:v>34.6</c:v>
                </c:pt>
                <c:pt idx="22">
                  <c:v>36.200000000000003</c:v>
                </c:pt>
                <c:pt idx="23">
                  <c:v>38.5</c:v>
                </c:pt>
                <c:pt idx="24">
                  <c:v>41</c:v>
                </c:pt>
                <c:pt idx="25">
                  <c:v>44</c:v>
                </c:pt>
                <c:pt idx="26">
                  <c:v>45.2</c:v>
                </c:pt>
                <c:pt idx="27">
                  <c:v>46.7</c:v>
                </c:pt>
                <c:pt idx="28">
                  <c:v>47.8</c:v>
                </c:pt>
                <c:pt idx="29">
                  <c:v>50.4</c:v>
                </c:pt>
                <c:pt idx="30">
                  <c:v>52.6</c:v>
                </c:pt>
                <c:pt idx="31">
                  <c:v>53.2</c:v>
                </c:pt>
                <c:pt idx="32">
                  <c:v>55.8</c:v>
                </c:pt>
                <c:pt idx="33">
                  <c:v>55.7</c:v>
                </c:pt>
                <c:pt idx="34">
                  <c:v>57.2</c:v>
                </c:pt>
                <c:pt idx="35">
                  <c:v>58.8</c:v>
                </c:pt>
                <c:pt idx="36">
                  <c:v>58.9</c:v>
                </c:pt>
                <c:pt idx="37">
                  <c:v>60.5</c:v>
                </c:pt>
                <c:pt idx="38">
                  <c:v>61.8</c:v>
                </c:pt>
                <c:pt idx="39">
                  <c:v>62.3</c:v>
                </c:pt>
                <c:pt idx="40">
                  <c:v>62.7</c:v>
                </c:pt>
                <c:pt idx="41">
                  <c:v>62.7</c:v>
                </c:pt>
                <c:pt idx="42">
                  <c:v>64.099999999999994</c:v>
                </c:pt>
                <c:pt idx="43">
                  <c:v>64.3</c:v>
                </c:pt>
                <c:pt idx="44">
                  <c:v>66.099999999999994</c:v>
                </c:pt>
                <c:pt idx="45">
                  <c:v>67.599999999999994</c:v>
                </c:pt>
                <c:pt idx="46">
                  <c:v>67.099999999999994</c:v>
                </c:pt>
                <c:pt idx="47">
                  <c:v>68.8</c:v>
                </c:pt>
                <c:pt idx="48">
                  <c:v>69.900000000000006</c:v>
                </c:pt>
                <c:pt idx="49">
                  <c:v>72.599999999999994</c:v>
                </c:pt>
                <c:pt idx="50">
                  <c:v>74</c:v>
                </c:pt>
                <c:pt idx="51">
                  <c:v>75.099999999999994</c:v>
                </c:pt>
                <c:pt idx="52">
                  <c:v>77.2</c:v>
                </c:pt>
                <c:pt idx="53">
                  <c:v>78.3</c:v>
                </c:pt>
                <c:pt idx="54">
                  <c:v>79.5</c:v>
                </c:pt>
                <c:pt idx="55">
                  <c:v>82.5</c:v>
                </c:pt>
                <c:pt idx="56">
                  <c:v>83.5</c:v>
                </c:pt>
                <c:pt idx="57">
                  <c:v>85.4</c:v>
                </c:pt>
                <c:pt idx="58">
                  <c:v>87.8</c:v>
                </c:pt>
                <c:pt idx="59">
                  <c:v>89.8</c:v>
                </c:pt>
                <c:pt idx="60">
                  <c:v>91</c:v>
                </c:pt>
                <c:pt idx="61">
                  <c:v>91.7</c:v>
                </c:pt>
                <c:pt idx="62">
                  <c:v>95</c:v>
                </c:pt>
                <c:pt idx="63">
                  <c:v>96.4</c:v>
                </c:pt>
                <c:pt idx="64">
                  <c:v>98.1</c:v>
                </c:pt>
                <c:pt idx="65">
                  <c:v>99.9</c:v>
                </c:pt>
                <c:pt idx="66">
                  <c:v>100.1</c:v>
                </c:pt>
                <c:pt idx="67">
                  <c:v>100.6</c:v>
                </c:pt>
                <c:pt idx="68">
                  <c:v>101.8</c:v>
                </c:pt>
                <c:pt idx="69">
                  <c:v>103.3</c:v>
                </c:pt>
                <c:pt idx="70">
                  <c:v>104.2</c:v>
                </c:pt>
                <c:pt idx="71">
                  <c:v>105.1</c:v>
                </c:pt>
                <c:pt idx="72">
                  <c:v>105.5</c:v>
                </c:pt>
                <c:pt idx="73">
                  <c:v>106.5</c:v>
                </c:pt>
                <c:pt idx="74">
                  <c:v>106.5</c:v>
                </c:pt>
                <c:pt idx="75">
                  <c:v>108</c:v>
                </c:pt>
                <c:pt idx="76">
                  <c:v>108.4</c:v>
                </c:pt>
                <c:pt idx="77">
                  <c:v>110</c:v>
                </c:pt>
                <c:pt idx="78">
                  <c:v>111.7</c:v>
                </c:pt>
                <c:pt idx="79">
                  <c:v>112.2</c:v>
                </c:pt>
                <c:pt idx="80">
                  <c:v>113.9</c:v>
                </c:pt>
                <c:pt idx="81">
                  <c:v>114.7</c:v>
                </c:pt>
                <c:pt idx="82">
                  <c:v>116.3</c:v>
                </c:pt>
                <c:pt idx="83">
                  <c:v>118.8</c:v>
                </c:pt>
                <c:pt idx="84">
                  <c:v>121.4</c:v>
                </c:pt>
                <c:pt idx="85">
                  <c:v>123.4</c:v>
                </c:pt>
                <c:pt idx="86">
                  <c:v>124.2</c:v>
                </c:pt>
                <c:pt idx="87">
                  <c:v>126.2</c:v>
                </c:pt>
                <c:pt idx="88">
                  <c:v>128</c:v>
                </c:pt>
                <c:pt idx="89">
                  <c:v>130.5</c:v>
                </c:pt>
                <c:pt idx="90">
                  <c:v>132.80000000000001</c:v>
                </c:pt>
                <c:pt idx="91">
                  <c:v>134.30000000000001</c:v>
                </c:pt>
                <c:pt idx="92">
                  <c:v>136</c:v>
                </c:pt>
                <c:pt idx="93">
                  <c:v>136.80000000000001</c:v>
                </c:pt>
                <c:pt idx="94">
                  <c:v>138.19999999999999</c:v>
                </c:pt>
                <c:pt idx="95">
                  <c:v>139.1</c:v>
                </c:pt>
                <c:pt idx="96">
                  <c:v>140.30000000000001</c:v>
                </c:pt>
                <c:pt idx="97">
                  <c:v>142.69999999999999</c:v>
                </c:pt>
                <c:pt idx="98">
                  <c:v>143.6</c:v>
                </c:pt>
                <c:pt idx="99">
                  <c:v>144.1</c:v>
                </c:pt>
                <c:pt idx="100">
                  <c:v>144.9</c:v>
                </c:pt>
                <c:pt idx="101">
                  <c:v>145.1</c:v>
                </c:pt>
                <c:pt idx="102">
                  <c:v>145.6</c:v>
                </c:pt>
                <c:pt idx="103">
                  <c:v>146.9</c:v>
                </c:pt>
                <c:pt idx="104">
                  <c:v>148.69999999999999</c:v>
                </c:pt>
                <c:pt idx="105">
                  <c:v>149.30000000000001</c:v>
                </c:pt>
                <c:pt idx="106">
                  <c:v>149.80000000000001</c:v>
                </c:pt>
                <c:pt idx="107">
                  <c:v>150.80000000000001</c:v>
                </c:pt>
                <c:pt idx="108">
                  <c:v>151.69999999999999</c:v>
                </c:pt>
                <c:pt idx="109">
                  <c:v>154.1</c:v>
                </c:pt>
                <c:pt idx="110">
                  <c:v>155.6</c:v>
                </c:pt>
                <c:pt idx="111">
                  <c:v>156.69999999999999</c:v>
                </c:pt>
                <c:pt idx="112">
                  <c:v>158.1</c:v>
                </c:pt>
                <c:pt idx="113">
                  <c:v>159.69999999999999</c:v>
                </c:pt>
                <c:pt idx="114">
                  <c:v>161.19999999999999</c:v>
                </c:pt>
                <c:pt idx="115">
                  <c:v>163.4</c:v>
                </c:pt>
                <c:pt idx="116">
                  <c:v>165</c:v>
                </c:pt>
                <c:pt idx="117">
                  <c:v>166.7</c:v>
                </c:pt>
                <c:pt idx="118">
                  <c:v>168.6</c:v>
                </c:pt>
                <c:pt idx="119">
                  <c:v>171</c:v>
                </c:pt>
                <c:pt idx="120">
                  <c:v>172.1</c:v>
                </c:pt>
                <c:pt idx="121">
                  <c:v>173.2</c:v>
                </c:pt>
                <c:pt idx="122">
                  <c:v>175.2</c:v>
                </c:pt>
                <c:pt idx="123">
                  <c:v>177.2</c:v>
                </c:pt>
                <c:pt idx="124">
                  <c:v>179.6</c:v>
                </c:pt>
                <c:pt idx="125">
                  <c:v>180.8</c:v>
                </c:pt>
                <c:pt idx="126">
                  <c:v>181.2</c:v>
                </c:pt>
                <c:pt idx="127">
                  <c:v>182.1</c:v>
                </c:pt>
                <c:pt idx="128">
                  <c:v>183</c:v>
                </c:pt>
                <c:pt idx="129">
                  <c:v>183.9</c:v>
                </c:pt>
                <c:pt idx="130">
                  <c:v>186.8</c:v>
                </c:pt>
                <c:pt idx="131">
                  <c:v>186.6</c:v>
                </c:pt>
                <c:pt idx="132">
                  <c:v>188.4</c:v>
                </c:pt>
                <c:pt idx="133">
                  <c:v>188.6</c:v>
                </c:pt>
                <c:pt idx="134">
                  <c:v>189.6</c:v>
                </c:pt>
                <c:pt idx="135">
                  <c:v>189.9</c:v>
                </c:pt>
                <c:pt idx="136">
                  <c:v>191.4</c:v>
                </c:pt>
                <c:pt idx="137">
                  <c:v>192.9</c:v>
                </c:pt>
                <c:pt idx="138">
                  <c:v>194.2</c:v>
                </c:pt>
                <c:pt idx="139">
                  <c:v>195.1</c:v>
                </c:pt>
                <c:pt idx="140">
                  <c:v>196.5</c:v>
                </c:pt>
                <c:pt idx="141">
                  <c:v>197</c:v>
                </c:pt>
                <c:pt idx="142">
                  <c:v>198.6</c:v>
                </c:pt>
                <c:pt idx="143">
                  <c:v>200.5</c:v>
                </c:pt>
                <c:pt idx="144">
                  <c:v>202.6</c:v>
                </c:pt>
                <c:pt idx="145">
                  <c:v>204.1</c:v>
                </c:pt>
                <c:pt idx="146">
                  <c:v>204.8</c:v>
                </c:pt>
                <c:pt idx="147">
                  <c:v>206.1</c:v>
                </c:pt>
                <c:pt idx="148">
                  <c:v>208.2</c:v>
                </c:pt>
                <c:pt idx="149">
                  <c:v>210.8</c:v>
                </c:pt>
                <c:pt idx="150">
                  <c:v>213.1</c:v>
                </c:pt>
                <c:pt idx="151">
                  <c:v>213.6</c:v>
                </c:pt>
                <c:pt idx="152">
                  <c:v>215.7</c:v>
                </c:pt>
                <c:pt idx="153">
                  <c:v>217</c:v>
                </c:pt>
                <c:pt idx="154">
                  <c:v>218.8</c:v>
                </c:pt>
                <c:pt idx="155">
                  <c:v>220.5</c:v>
                </c:pt>
                <c:pt idx="156">
                  <c:v>220.9</c:v>
                </c:pt>
                <c:pt idx="157">
                  <c:v>222.9</c:v>
                </c:pt>
                <c:pt idx="158">
                  <c:v>224.6</c:v>
                </c:pt>
                <c:pt idx="159">
                  <c:v>225.4</c:v>
                </c:pt>
                <c:pt idx="160">
                  <c:v>226.2</c:v>
                </c:pt>
                <c:pt idx="161">
                  <c:v>227.4</c:v>
                </c:pt>
                <c:pt idx="162">
                  <c:v>228.8</c:v>
                </c:pt>
                <c:pt idx="163">
                  <c:v>229.7</c:v>
                </c:pt>
                <c:pt idx="164">
                  <c:v>231.2</c:v>
                </c:pt>
                <c:pt idx="165">
                  <c:v>232.8</c:v>
                </c:pt>
                <c:pt idx="166">
                  <c:v>232.9</c:v>
                </c:pt>
                <c:pt idx="167">
                  <c:v>233.5</c:v>
                </c:pt>
                <c:pt idx="168">
                  <c:v>234.7</c:v>
                </c:pt>
                <c:pt idx="169">
                  <c:v>236.2</c:v>
                </c:pt>
                <c:pt idx="170">
                  <c:v>238</c:v>
                </c:pt>
                <c:pt idx="171">
                  <c:v>238.8</c:v>
                </c:pt>
                <c:pt idx="172">
                  <c:v>240.2</c:v>
                </c:pt>
                <c:pt idx="173">
                  <c:v>240.8</c:v>
                </c:pt>
                <c:pt idx="174">
                  <c:v>242.3</c:v>
                </c:pt>
                <c:pt idx="175">
                  <c:v>244.3</c:v>
                </c:pt>
                <c:pt idx="176">
                  <c:v>245.1</c:v>
                </c:pt>
                <c:pt idx="177">
                  <c:v>247.9</c:v>
                </c:pt>
                <c:pt idx="178">
                  <c:v>249.5</c:v>
                </c:pt>
                <c:pt idx="179">
                  <c:v>250.8</c:v>
                </c:pt>
                <c:pt idx="180">
                  <c:v>252.7</c:v>
                </c:pt>
                <c:pt idx="181">
                  <c:v>253.7</c:v>
                </c:pt>
                <c:pt idx="182">
                  <c:v>254.7</c:v>
                </c:pt>
                <c:pt idx="183">
                  <c:v>257.60000000000002</c:v>
                </c:pt>
                <c:pt idx="184">
                  <c:v>259.2</c:v>
                </c:pt>
                <c:pt idx="185">
                  <c:v>260.8</c:v>
                </c:pt>
                <c:pt idx="186">
                  <c:v>261.60000000000002</c:v>
                </c:pt>
                <c:pt idx="187">
                  <c:v>262.7</c:v>
                </c:pt>
                <c:pt idx="188">
                  <c:v>263.89999999999998</c:v>
                </c:pt>
                <c:pt idx="189">
                  <c:v>265.7</c:v>
                </c:pt>
                <c:pt idx="190">
                  <c:v>267.5</c:v>
                </c:pt>
                <c:pt idx="191">
                  <c:v>268.39999999999998</c:v>
                </c:pt>
                <c:pt idx="192">
                  <c:v>270.10000000000002</c:v>
                </c:pt>
                <c:pt idx="193">
                  <c:v>270.7</c:v>
                </c:pt>
                <c:pt idx="194">
                  <c:v>272</c:v>
                </c:pt>
                <c:pt idx="195">
                  <c:v>273.5</c:v>
                </c:pt>
                <c:pt idx="196">
                  <c:v>273.3</c:v>
                </c:pt>
                <c:pt idx="197">
                  <c:v>274.39999999999998</c:v>
                </c:pt>
                <c:pt idx="198">
                  <c:v>276.3</c:v>
                </c:pt>
                <c:pt idx="199">
                  <c:v>277.3</c:v>
                </c:pt>
                <c:pt idx="200">
                  <c:v>278.5</c:v>
                </c:pt>
                <c:pt idx="201">
                  <c:v>278.7</c:v>
                </c:pt>
                <c:pt idx="202">
                  <c:v>280.5</c:v>
                </c:pt>
                <c:pt idx="203">
                  <c:v>281.89999999999998</c:v>
                </c:pt>
                <c:pt idx="204">
                  <c:v>283.5</c:v>
                </c:pt>
                <c:pt idx="205">
                  <c:v>285.2</c:v>
                </c:pt>
                <c:pt idx="206">
                  <c:v>285.7</c:v>
                </c:pt>
                <c:pt idx="207">
                  <c:v>287.60000000000002</c:v>
                </c:pt>
                <c:pt idx="208">
                  <c:v>289</c:v>
                </c:pt>
                <c:pt idx="209">
                  <c:v>291.3</c:v>
                </c:pt>
                <c:pt idx="210">
                  <c:v>292</c:v>
                </c:pt>
                <c:pt idx="211">
                  <c:v>293.8</c:v>
                </c:pt>
                <c:pt idx="212">
                  <c:v>296</c:v>
                </c:pt>
                <c:pt idx="213">
                  <c:v>297.7</c:v>
                </c:pt>
                <c:pt idx="214">
                  <c:v>298.2</c:v>
                </c:pt>
                <c:pt idx="215">
                  <c:v>299.39999999999998</c:v>
                </c:pt>
                <c:pt idx="216">
                  <c:v>301.60000000000002</c:v>
                </c:pt>
                <c:pt idx="217">
                  <c:v>303.60000000000002</c:v>
                </c:pt>
                <c:pt idx="218">
                  <c:v>305.10000000000002</c:v>
                </c:pt>
                <c:pt idx="219">
                  <c:v>306.7</c:v>
                </c:pt>
                <c:pt idx="220">
                  <c:v>307.39999999999998</c:v>
                </c:pt>
                <c:pt idx="221">
                  <c:v>308.3</c:v>
                </c:pt>
                <c:pt idx="222">
                  <c:v>310.10000000000002</c:v>
                </c:pt>
                <c:pt idx="223">
                  <c:v>311.8</c:v>
                </c:pt>
                <c:pt idx="224">
                  <c:v>313.3</c:v>
                </c:pt>
                <c:pt idx="225">
                  <c:v>314</c:v>
                </c:pt>
                <c:pt idx="226">
                  <c:v>314.60000000000002</c:v>
                </c:pt>
                <c:pt idx="227">
                  <c:v>316</c:v>
                </c:pt>
                <c:pt idx="228">
                  <c:v>316.89999999999998</c:v>
                </c:pt>
                <c:pt idx="229">
                  <c:v>318.5</c:v>
                </c:pt>
                <c:pt idx="230">
                  <c:v>318.89999999999998</c:v>
                </c:pt>
                <c:pt idx="231">
                  <c:v>320.5</c:v>
                </c:pt>
                <c:pt idx="232">
                  <c:v>322</c:v>
                </c:pt>
                <c:pt idx="233">
                  <c:v>322.89999999999998</c:v>
                </c:pt>
                <c:pt idx="234">
                  <c:v>323.8</c:v>
                </c:pt>
                <c:pt idx="235">
                  <c:v>324.5</c:v>
                </c:pt>
                <c:pt idx="236">
                  <c:v>326.3</c:v>
                </c:pt>
                <c:pt idx="237">
                  <c:v>328.6</c:v>
                </c:pt>
                <c:pt idx="238">
                  <c:v>330.2</c:v>
                </c:pt>
                <c:pt idx="239">
                  <c:v>331.5</c:v>
                </c:pt>
                <c:pt idx="240">
                  <c:v>332.6</c:v>
                </c:pt>
                <c:pt idx="241">
                  <c:v>333.6</c:v>
                </c:pt>
                <c:pt idx="242">
                  <c:v>335.7</c:v>
                </c:pt>
                <c:pt idx="243">
                  <c:v>337.4</c:v>
                </c:pt>
                <c:pt idx="244">
                  <c:v>339.7</c:v>
                </c:pt>
                <c:pt idx="245">
                  <c:v>340.5</c:v>
                </c:pt>
                <c:pt idx="246">
                  <c:v>341.9</c:v>
                </c:pt>
                <c:pt idx="247">
                  <c:v>343.7</c:v>
                </c:pt>
                <c:pt idx="248">
                  <c:v>345.5</c:v>
                </c:pt>
                <c:pt idx="249">
                  <c:v>347.6</c:v>
                </c:pt>
                <c:pt idx="250">
                  <c:v>348.4</c:v>
                </c:pt>
                <c:pt idx="251">
                  <c:v>350</c:v>
                </c:pt>
                <c:pt idx="252">
                  <c:v>351.2</c:v>
                </c:pt>
                <c:pt idx="253">
                  <c:v>352.5</c:v>
                </c:pt>
                <c:pt idx="254">
                  <c:v>353.2</c:v>
                </c:pt>
                <c:pt idx="255">
                  <c:v>354.2</c:v>
                </c:pt>
                <c:pt idx="256">
                  <c:v>355.8</c:v>
                </c:pt>
                <c:pt idx="257">
                  <c:v>357.5</c:v>
                </c:pt>
                <c:pt idx="258">
                  <c:v>358.9</c:v>
                </c:pt>
                <c:pt idx="259">
                  <c:v>359.8</c:v>
                </c:pt>
                <c:pt idx="260">
                  <c:v>359.9</c:v>
                </c:pt>
                <c:pt idx="261">
                  <c:v>361.1</c:v>
                </c:pt>
                <c:pt idx="262">
                  <c:v>362.3</c:v>
                </c:pt>
                <c:pt idx="263">
                  <c:v>363.7</c:v>
                </c:pt>
                <c:pt idx="264">
                  <c:v>365.5</c:v>
                </c:pt>
                <c:pt idx="265">
                  <c:v>366.3</c:v>
                </c:pt>
                <c:pt idx="266">
                  <c:v>367.5</c:v>
                </c:pt>
                <c:pt idx="267">
                  <c:v>368.7</c:v>
                </c:pt>
                <c:pt idx="268">
                  <c:v>369.9</c:v>
                </c:pt>
                <c:pt idx="269">
                  <c:v>371.5</c:v>
                </c:pt>
                <c:pt idx="270">
                  <c:v>372.9</c:v>
                </c:pt>
                <c:pt idx="271">
                  <c:v>374.8</c:v>
                </c:pt>
                <c:pt idx="272">
                  <c:v>375.9</c:v>
                </c:pt>
                <c:pt idx="273">
                  <c:v>377.5</c:v>
                </c:pt>
                <c:pt idx="274">
                  <c:v>379.2</c:v>
                </c:pt>
                <c:pt idx="275">
                  <c:v>379.9</c:v>
                </c:pt>
                <c:pt idx="276">
                  <c:v>382.7</c:v>
                </c:pt>
                <c:pt idx="277">
                  <c:v>384.2</c:v>
                </c:pt>
                <c:pt idx="278">
                  <c:v>386.4</c:v>
                </c:pt>
                <c:pt idx="279">
                  <c:v>387.8</c:v>
                </c:pt>
                <c:pt idx="280">
                  <c:v>388.5</c:v>
                </c:pt>
                <c:pt idx="281">
                  <c:v>389.8</c:v>
                </c:pt>
                <c:pt idx="282">
                  <c:v>391.3</c:v>
                </c:pt>
                <c:pt idx="283">
                  <c:v>393.4</c:v>
                </c:pt>
                <c:pt idx="284">
                  <c:v>395</c:v>
                </c:pt>
                <c:pt idx="285">
                  <c:v>395.8</c:v>
                </c:pt>
                <c:pt idx="286">
                  <c:v>396.7</c:v>
                </c:pt>
                <c:pt idx="287">
                  <c:v>397.7</c:v>
                </c:pt>
                <c:pt idx="288">
                  <c:v>398.6</c:v>
                </c:pt>
                <c:pt idx="289">
                  <c:v>400.5</c:v>
                </c:pt>
                <c:pt idx="290">
                  <c:v>401.3</c:v>
                </c:pt>
                <c:pt idx="291">
                  <c:v>402.6</c:v>
                </c:pt>
                <c:pt idx="292">
                  <c:v>403.6</c:v>
                </c:pt>
                <c:pt idx="293">
                  <c:v>405</c:v>
                </c:pt>
                <c:pt idx="294">
                  <c:v>406.1</c:v>
                </c:pt>
                <c:pt idx="295">
                  <c:v>406.7</c:v>
                </c:pt>
                <c:pt idx="296">
                  <c:v>408.2</c:v>
                </c:pt>
                <c:pt idx="297">
                  <c:v>410</c:v>
                </c:pt>
                <c:pt idx="298">
                  <c:v>411.3</c:v>
                </c:pt>
                <c:pt idx="299">
                  <c:v>412.6</c:v>
                </c:pt>
                <c:pt idx="300">
                  <c:v>413.5</c:v>
                </c:pt>
                <c:pt idx="301">
                  <c:v>414.8</c:v>
                </c:pt>
                <c:pt idx="302">
                  <c:v>416.2</c:v>
                </c:pt>
                <c:pt idx="303">
                  <c:v>419</c:v>
                </c:pt>
                <c:pt idx="304">
                  <c:v>421.2</c:v>
                </c:pt>
                <c:pt idx="305">
                  <c:v>421.9</c:v>
                </c:pt>
                <c:pt idx="306">
                  <c:v>423.1</c:v>
                </c:pt>
                <c:pt idx="307">
                  <c:v>424.6</c:v>
                </c:pt>
                <c:pt idx="308">
                  <c:v>425.5</c:v>
                </c:pt>
                <c:pt idx="309">
                  <c:v>428.2</c:v>
                </c:pt>
                <c:pt idx="310">
                  <c:v>429.2</c:v>
                </c:pt>
                <c:pt idx="311">
                  <c:v>430.9</c:v>
                </c:pt>
                <c:pt idx="312">
                  <c:v>432.7</c:v>
                </c:pt>
                <c:pt idx="313">
                  <c:v>433.7</c:v>
                </c:pt>
                <c:pt idx="314">
                  <c:v>434.4</c:v>
                </c:pt>
                <c:pt idx="315">
                  <c:v>435.4</c:v>
                </c:pt>
                <c:pt idx="316">
                  <c:v>437.6</c:v>
                </c:pt>
                <c:pt idx="317">
                  <c:v>439</c:v>
                </c:pt>
                <c:pt idx="318">
                  <c:v>440.6</c:v>
                </c:pt>
                <c:pt idx="319">
                  <c:v>441.6</c:v>
                </c:pt>
                <c:pt idx="320">
                  <c:v>441.9</c:v>
                </c:pt>
                <c:pt idx="321">
                  <c:v>443.2</c:v>
                </c:pt>
                <c:pt idx="322">
                  <c:v>444.5</c:v>
                </c:pt>
                <c:pt idx="323">
                  <c:v>446.5</c:v>
                </c:pt>
                <c:pt idx="324">
                  <c:v>447.4</c:v>
                </c:pt>
                <c:pt idx="325">
                  <c:v>448.1</c:v>
                </c:pt>
                <c:pt idx="326">
                  <c:v>449.1</c:v>
                </c:pt>
                <c:pt idx="327">
                  <c:v>450.3</c:v>
                </c:pt>
                <c:pt idx="328">
                  <c:v>451.8</c:v>
                </c:pt>
                <c:pt idx="329">
                  <c:v>452.3</c:v>
                </c:pt>
                <c:pt idx="330">
                  <c:v>454.1</c:v>
                </c:pt>
                <c:pt idx="331">
                  <c:v>456</c:v>
                </c:pt>
                <c:pt idx="332">
                  <c:v>457.8</c:v>
                </c:pt>
                <c:pt idx="333">
                  <c:v>458.8</c:v>
                </c:pt>
                <c:pt idx="334">
                  <c:v>459.7</c:v>
                </c:pt>
                <c:pt idx="335">
                  <c:v>461.2</c:v>
                </c:pt>
                <c:pt idx="336">
                  <c:v>463.2</c:v>
                </c:pt>
                <c:pt idx="337">
                  <c:v>465</c:v>
                </c:pt>
                <c:pt idx="338">
                  <c:v>467</c:v>
                </c:pt>
                <c:pt idx="339">
                  <c:v>468.7</c:v>
                </c:pt>
                <c:pt idx="340">
                  <c:v>469</c:v>
                </c:pt>
                <c:pt idx="341">
                  <c:v>470.4</c:v>
                </c:pt>
                <c:pt idx="342">
                  <c:v>472.7</c:v>
                </c:pt>
                <c:pt idx="343">
                  <c:v>474.2</c:v>
                </c:pt>
                <c:pt idx="344">
                  <c:v>475.6</c:v>
                </c:pt>
                <c:pt idx="345">
                  <c:v>477.2</c:v>
                </c:pt>
                <c:pt idx="346">
                  <c:v>478</c:v>
                </c:pt>
                <c:pt idx="347">
                  <c:v>479.5</c:v>
                </c:pt>
                <c:pt idx="348">
                  <c:v>480.3</c:v>
                </c:pt>
                <c:pt idx="349">
                  <c:v>482.4</c:v>
                </c:pt>
                <c:pt idx="350">
                  <c:v>483.1</c:v>
                </c:pt>
                <c:pt idx="351">
                  <c:v>484.4</c:v>
                </c:pt>
                <c:pt idx="352">
                  <c:v>485.3</c:v>
                </c:pt>
                <c:pt idx="353">
                  <c:v>487</c:v>
                </c:pt>
                <c:pt idx="354">
                  <c:v>488.1</c:v>
                </c:pt>
                <c:pt idx="355">
                  <c:v>488.1</c:v>
                </c:pt>
                <c:pt idx="356">
                  <c:v>489.6</c:v>
                </c:pt>
                <c:pt idx="357">
                  <c:v>492.2</c:v>
                </c:pt>
                <c:pt idx="358">
                  <c:v>493</c:v>
                </c:pt>
                <c:pt idx="359">
                  <c:v>493.9</c:v>
                </c:pt>
                <c:pt idx="360">
                  <c:v>495.3</c:v>
                </c:pt>
                <c:pt idx="361">
                  <c:v>496.5</c:v>
                </c:pt>
                <c:pt idx="362">
                  <c:v>497.8</c:v>
                </c:pt>
                <c:pt idx="363">
                  <c:v>499.6</c:v>
                </c:pt>
                <c:pt idx="364">
                  <c:v>501.6</c:v>
                </c:pt>
                <c:pt idx="365">
                  <c:v>502.3</c:v>
                </c:pt>
                <c:pt idx="366">
                  <c:v>503.8</c:v>
                </c:pt>
                <c:pt idx="367">
                  <c:v>505.3</c:v>
                </c:pt>
                <c:pt idx="368">
                  <c:v>506.6</c:v>
                </c:pt>
                <c:pt idx="369">
                  <c:v>508.9</c:v>
                </c:pt>
                <c:pt idx="370">
                  <c:v>509.5</c:v>
                </c:pt>
                <c:pt idx="371">
                  <c:v>511.5</c:v>
                </c:pt>
                <c:pt idx="372">
                  <c:v>513.5</c:v>
                </c:pt>
                <c:pt idx="373">
                  <c:v>514.5</c:v>
                </c:pt>
                <c:pt idx="374">
                  <c:v>516.1</c:v>
                </c:pt>
                <c:pt idx="375">
                  <c:v>516.70000000000005</c:v>
                </c:pt>
                <c:pt idx="376">
                  <c:v>518.29999999999995</c:v>
                </c:pt>
                <c:pt idx="377">
                  <c:v>520.5</c:v>
                </c:pt>
                <c:pt idx="378">
                  <c:v>522.20000000000005</c:v>
                </c:pt>
                <c:pt idx="379">
                  <c:v>523.1</c:v>
                </c:pt>
                <c:pt idx="380">
                  <c:v>523.29999999999995</c:v>
                </c:pt>
                <c:pt idx="381">
                  <c:v>524.70000000000005</c:v>
                </c:pt>
                <c:pt idx="382">
                  <c:v>526.5</c:v>
                </c:pt>
                <c:pt idx="383">
                  <c:v>527.70000000000005</c:v>
                </c:pt>
                <c:pt idx="384">
                  <c:v>529.29999999999995</c:v>
                </c:pt>
                <c:pt idx="385">
                  <c:v>530.1</c:v>
                </c:pt>
                <c:pt idx="386">
                  <c:v>531.4</c:v>
                </c:pt>
                <c:pt idx="387">
                  <c:v>532.5</c:v>
                </c:pt>
                <c:pt idx="388">
                  <c:v>533.6</c:v>
                </c:pt>
                <c:pt idx="389">
                  <c:v>535.5</c:v>
                </c:pt>
                <c:pt idx="390">
                  <c:v>536.29999999999995</c:v>
                </c:pt>
                <c:pt idx="391">
                  <c:v>537.9</c:v>
                </c:pt>
                <c:pt idx="392">
                  <c:v>538.79999999999995</c:v>
                </c:pt>
                <c:pt idx="393">
                  <c:v>540.70000000000005</c:v>
                </c:pt>
                <c:pt idx="394">
                  <c:v>541.4</c:v>
                </c:pt>
                <c:pt idx="395">
                  <c:v>541.9</c:v>
                </c:pt>
                <c:pt idx="396">
                  <c:v>544.1</c:v>
                </c:pt>
                <c:pt idx="397">
                  <c:v>546</c:v>
                </c:pt>
                <c:pt idx="398">
                  <c:v>547.9</c:v>
                </c:pt>
                <c:pt idx="399">
                  <c:v>549.4</c:v>
                </c:pt>
                <c:pt idx="400">
                  <c:v>550</c:v>
                </c:pt>
                <c:pt idx="401">
                  <c:v>551.4</c:v>
                </c:pt>
                <c:pt idx="402">
                  <c:v>553.4</c:v>
                </c:pt>
                <c:pt idx="403">
                  <c:v>555.4</c:v>
                </c:pt>
                <c:pt idx="404">
                  <c:v>557.1</c:v>
                </c:pt>
                <c:pt idx="405">
                  <c:v>557.6</c:v>
                </c:pt>
                <c:pt idx="406">
                  <c:v>559.79999999999995</c:v>
                </c:pt>
                <c:pt idx="407">
                  <c:v>560.6</c:v>
                </c:pt>
                <c:pt idx="408">
                  <c:v>562.29999999999995</c:v>
                </c:pt>
                <c:pt idx="409">
                  <c:v>564.20000000000005</c:v>
                </c:pt>
                <c:pt idx="410">
                  <c:v>565.1</c:v>
                </c:pt>
                <c:pt idx="411">
                  <c:v>566.79999999999995</c:v>
                </c:pt>
                <c:pt idx="412">
                  <c:v>568.4</c:v>
                </c:pt>
                <c:pt idx="413">
                  <c:v>569.20000000000005</c:v>
                </c:pt>
                <c:pt idx="414">
                  <c:v>569.79999999999995</c:v>
                </c:pt>
                <c:pt idx="415">
                  <c:v>571.70000000000005</c:v>
                </c:pt>
                <c:pt idx="416">
                  <c:v>572.79999999999995</c:v>
                </c:pt>
                <c:pt idx="417">
                  <c:v>574.1</c:v>
                </c:pt>
                <c:pt idx="418">
                  <c:v>576.20000000000005</c:v>
                </c:pt>
                <c:pt idx="419">
                  <c:v>577</c:v>
                </c:pt>
                <c:pt idx="420">
                  <c:v>577.6</c:v>
                </c:pt>
                <c:pt idx="421">
                  <c:v>578.6</c:v>
                </c:pt>
                <c:pt idx="422">
                  <c:v>580.6</c:v>
                </c:pt>
                <c:pt idx="423">
                  <c:v>582</c:v>
                </c:pt>
                <c:pt idx="424">
                  <c:v>583.70000000000005</c:v>
                </c:pt>
                <c:pt idx="425">
                  <c:v>584.6</c:v>
                </c:pt>
                <c:pt idx="426">
                  <c:v>585.79999999999995</c:v>
                </c:pt>
                <c:pt idx="427">
                  <c:v>587</c:v>
                </c:pt>
                <c:pt idx="428">
                  <c:v>588.9</c:v>
                </c:pt>
                <c:pt idx="429">
                  <c:v>590.79999999999995</c:v>
                </c:pt>
                <c:pt idx="430">
                  <c:v>592</c:v>
                </c:pt>
                <c:pt idx="431">
                  <c:v>593.70000000000005</c:v>
                </c:pt>
                <c:pt idx="432">
                  <c:v>595.4</c:v>
                </c:pt>
                <c:pt idx="433">
                  <c:v>597.29999999999995</c:v>
                </c:pt>
                <c:pt idx="434">
                  <c:v>599</c:v>
                </c:pt>
                <c:pt idx="435">
                  <c:v>599.79999999999995</c:v>
                </c:pt>
                <c:pt idx="436">
                  <c:v>602.20000000000005</c:v>
                </c:pt>
                <c:pt idx="437">
                  <c:v>604.1</c:v>
                </c:pt>
                <c:pt idx="438">
                  <c:v>606.5</c:v>
                </c:pt>
                <c:pt idx="439">
                  <c:v>607.29999999999995</c:v>
                </c:pt>
                <c:pt idx="440">
                  <c:v>608.9</c:v>
                </c:pt>
                <c:pt idx="441">
                  <c:v>610.6</c:v>
                </c:pt>
                <c:pt idx="442">
                  <c:v>612.5</c:v>
                </c:pt>
                <c:pt idx="443">
                  <c:v>614.20000000000005</c:v>
                </c:pt>
                <c:pt idx="444">
                  <c:v>615.5</c:v>
                </c:pt>
                <c:pt idx="445">
                  <c:v>617.5</c:v>
                </c:pt>
                <c:pt idx="446">
                  <c:v>618.5</c:v>
                </c:pt>
                <c:pt idx="447">
                  <c:v>619.70000000000005</c:v>
                </c:pt>
                <c:pt idx="448">
                  <c:v>621</c:v>
                </c:pt>
                <c:pt idx="449">
                  <c:v>621.9</c:v>
                </c:pt>
                <c:pt idx="450">
                  <c:v>623.5</c:v>
                </c:pt>
                <c:pt idx="451">
                  <c:v>625</c:v>
                </c:pt>
                <c:pt idx="452">
                  <c:v>625.9</c:v>
                </c:pt>
                <c:pt idx="453">
                  <c:v>626.70000000000005</c:v>
                </c:pt>
                <c:pt idx="454">
                  <c:v>627.1</c:v>
                </c:pt>
                <c:pt idx="455">
                  <c:v>627.9</c:v>
                </c:pt>
                <c:pt idx="456">
                  <c:v>629.1</c:v>
                </c:pt>
                <c:pt idx="457">
                  <c:v>630.79999999999995</c:v>
                </c:pt>
                <c:pt idx="458">
                  <c:v>631.5</c:v>
                </c:pt>
                <c:pt idx="459">
                  <c:v>632.5</c:v>
                </c:pt>
                <c:pt idx="460">
                  <c:v>632.79999999999995</c:v>
                </c:pt>
                <c:pt idx="461">
                  <c:v>633.29999999999995</c:v>
                </c:pt>
                <c:pt idx="462">
                  <c:v>634.5</c:v>
                </c:pt>
                <c:pt idx="463">
                  <c:v>635.5</c:v>
                </c:pt>
                <c:pt idx="464">
                  <c:v>636.20000000000005</c:v>
                </c:pt>
                <c:pt idx="465">
                  <c:v>637.20000000000005</c:v>
                </c:pt>
                <c:pt idx="466">
                  <c:v>637.6</c:v>
                </c:pt>
                <c:pt idx="467">
                  <c:v>638.20000000000005</c:v>
                </c:pt>
                <c:pt idx="468">
                  <c:v>639.20000000000005</c:v>
                </c:pt>
                <c:pt idx="469">
                  <c:v>639.9</c:v>
                </c:pt>
                <c:pt idx="470">
                  <c:v>640.79999999999995</c:v>
                </c:pt>
                <c:pt idx="471">
                  <c:v>642.29999999999995</c:v>
                </c:pt>
                <c:pt idx="472">
                  <c:v>642.5</c:v>
                </c:pt>
                <c:pt idx="473">
                  <c:v>643.29999999999995</c:v>
                </c:pt>
                <c:pt idx="474">
                  <c:v>644.20000000000005</c:v>
                </c:pt>
                <c:pt idx="475">
                  <c:v>645.20000000000005</c:v>
                </c:pt>
                <c:pt idx="476">
                  <c:v>646.4</c:v>
                </c:pt>
                <c:pt idx="477">
                  <c:v>647.79999999999995</c:v>
                </c:pt>
                <c:pt idx="478">
                  <c:v>649.1</c:v>
                </c:pt>
                <c:pt idx="479">
                  <c:v>649.4</c:v>
                </c:pt>
                <c:pt idx="480">
                  <c:v>650.20000000000005</c:v>
                </c:pt>
                <c:pt idx="481">
                  <c:v>650.79999999999995</c:v>
                </c:pt>
                <c:pt idx="482">
                  <c:v>651.79999999999995</c:v>
                </c:pt>
                <c:pt idx="483">
                  <c:v>652.6</c:v>
                </c:pt>
                <c:pt idx="484">
                  <c:v>653.5</c:v>
                </c:pt>
                <c:pt idx="485">
                  <c:v>654.5</c:v>
                </c:pt>
                <c:pt idx="486">
                  <c:v>655</c:v>
                </c:pt>
                <c:pt idx="487">
                  <c:v>655.4</c:v>
                </c:pt>
                <c:pt idx="488">
                  <c:v>655.9</c:v>
                </c:pt>
                <c:pt idx="489">
                  <c:v>655.9</c:v>
                </c:pt>
                <c:pt idx="490">
                  <c:v>657.6</c:v>
                </c:pt>
                <c:pt idx="491">
                  <c:v>658</c:v>
                </c:pt>
                <c:pt idx="492">
                  <c:v>658.8</c:v>
                </c:pt>
                <c:pt idx="493">
                  <c:v>658.9</c:v>
                </c:pt>
                <c:pt idx="494">
                  <c:v>659.3</c:v>
                </c:pt>
                <c:pt idx="495">
                  <c:v>660</c:v>
                </c:pt>
                <c:pt idx="496">
                  <c:v>661</c:v>
                </c:pt>
                <c:pt idx="497">
                  <c:v>661.6</c:v>
                </c:pt>
                <c:pt idx="498">
                  <c:v>662.8</c:v>
                </c:pt>
                <c:pt idx="499">
                  <c:v>662.6</c:v>
                </c:pt>
                <c:pt idx="500">
                  <c:v>663.4</c:v>
                </c:pt>
                <c:pt idx="501">
                  <c:v>664.1</c:v>
                </c:pt>
                <c:pt idx="502">
                  <c:v>665.5</c:v>
                </c:pt>
                <c:pt idx="503">
                  <c:v>666.3</c:v>
                </c:pt>
                <c:pt idx="504">
                  <c:v>666.9</c:v>
                </c:pt>
                <c:pt idx="505">
                  <c:v>667.8</c:v>
                </c:pt>
                <c:pt idx="506">
                  <c:v>668.4</c:v>
                </c:pt>
                <c:pt idx="507">
                  <c:v>669.1</c:v>
                </c:pt>
                <c:pt idx="508">
                  <c:v>669.6</c:v>
                </c:pt>
                <c:pt idx="509">
                  <c:v>670.4</c:v>
                </c:pt>
                <c:pt idx="510">
                  <c:v>671.6</c:v>
                </c:pt>
                <c:pt idx="511">
                  <c:v>672.7</c:v>
                </c:pt>
                <c:pt idx="512">
                  <c:v>673.5</c:v>
                </c:pt>
                <c:pt idx="513">
                  <c:v>674.2</c:v>
                </c:pt>
                <c:pt idx="514">
                  <c:v>674.8</c:v>
                </c:pt>
                <c:pt idx="515">
                  <c:v>675.7</c:v>
                </c:pt>
                <c:pt idx="516">
                  <c:v>676.9</c:v>
                </c:pt>
                <c:pt idx="517">
                  <c:v>678.5</c:v>
                </c:pt>
                <c:pt idx="518">
                  <c:v>680.1</c:v>
                </c:pt>
                <c:pt idx="519">
                  <c:v>680</c:v>
                </c:pt>
                <c:pt idx="520">
                  <c:v>680.6</c:v>
                </c:pt>
                <c:pt idx="521">
                  <c:v>682.9</c:v>
                </c:pt>
                <c:pt idx="522">
                  <c:v>683.7</c:v>
                </c:pt>
                <c:pt idx="523">
                  <c:v>685.3</c:v>
                </c:pt>
                <c:pt idx="524">
                  <c:v>685.8</c:v>
                </c:pt>
                <c:pt idx="525">
                  <c:v>687.3</c:v>
                </c:pt>
                <c:pt idx="526">
                  <c:v>688.1</c:v>
                </c:pt>
                <c:pt idx="527">
                  <c:v>689.6</c:v>
                </c:pt>
                <c:pt idx="528">
                  <c:v>690.9</c:v>
                </c:pt>
                <c:pt idx="529">
                  <c:v>691.9</c:v>
                </c:pt>
                <c:pt idx="530">
                  <c:v>693.3</c:v>
                </c:pt>
                <c:pt idx="531">
                  <c:v>695.2</c:v>
                </c:pt>
                <c:pt idx="532">
                  <c:v>696.2</c:v>
                </c:pt>
                <c:pt idx="533">
                  <c:v>697.8</c:v>
                </c:pt>
                <c:pt idx="534">
                  <c:v>698.5</c:v>
                </c:pt>
                <c:pt idx="535">
                  <c:v>700.4</c:v>
                </c:pt>
                <c:pt idx="536">
                  <c:v>701.9</c:v>
                </c:pt>
                <c:pt idx="537">
                  <c:v>703.8</c:v>
                </c:pt>
                <c:pt idx="538">
                  <c:v>705.6</c:v>
                </c:pt>
                <c:pt idx="539">
                  <c:v>705.8</c:v>
                </c:pt>
                <c:pt idx="540">
                  <c:v>707.5</c:v>
                </c:pt>
                <c:pt idx="541">
                  <c:v>708.7</c:v>
                </c:pt>
                <c:pt idx="542">
                  <c:v>710.3</c:v>
                </c:pt>
                <c:pt idx="543">
                  <c:v>712.4</c:v>
                </c:pt>
                <c:pt idx="544">
                  <c:v>713.1</c:v>
                </c:pt>
                <c:pt idx="545">
                  <c:v>714.7</c:v>
                </c:pt>
                <c:pt idx="546">
                  <c:v>716.2</c:v>
                </c:pt>
                <c:pt idx="547">
                  <c:v>717.1</c:v>
                </c:pt>
                <c:pt idx="548">
                  <c:v>718.7</c:v>
                </c:pt>
                <c:pt idx="549">
                  <c:v>719.7</c:v>
                </c:pt>
                <c:pt idx="550">
                  <c:v>721.8</c:v>
                </c:pt>
                <c:pt idx="551">
                  <c:v>723.3</c:v>
                </c:pt>
                <c:pt idx="552">
                  <c:v>724.8</c:v>
                </c:pt>
                <c:pt idx="553">
                  <c:v>726.3</c:v>
                </c:pt>
                <c:pt idx="554">
                  <c:v>727</c:v>
                </c:pt>
                <c:pt idx="555">
                  <c:v>728.2</c:v>
                </c:pt>
                <c:pt idx="556">
                  <c:v>730.1</c:v>
                </c:pt>
                <c:pt idx="557">
                  <c:v>732.2</c:v>
                </c:pt>
                <c:pt idx="558">
                  <c:v>734.2</c:v>
                </c:pt>
                <c:pt idx="559">
                  <c:v>734.4</c:v>
                </c:pt>
                <c:pt idx="560">
                  <c:v>735.8</c:v>
                </c:pt>
                <c:pt idx="561">
                  <c:v>737.2</c:v>
                </c:pt>
                <c:pt idx="562">
                  <c:v>738.8</c:v>
                </c:pt>
                <c:pt idx="563">
                  <c:v>740.1</c:v>
                </c:pt>
                <c:pt idx="564">
                  <c:v>741.5</c:v>
                </c:pt>
                <c:pt idx="565">
                  <c:v>743.2</c:v>
                </c:pt>
                <c:pt idx="566">
                  <c:v>744.1</c:v>
                </c:pt>
                <c:pt idx="567">
                  <c:v>745.7</c:v>
                </c:pt>
                <c:pt idx="568">
                  <c:v>747.5</c:v>
                </c:pt>
                <c:pt idx="569">
                  <c:v>748</c:v>
                </c:pt>
                <c:pt idx="570">
                  <c:v>749.8</c:v>
                </c:pt>
                <c:pt idx="571">
                  <c:v>751.3</c:v>
                </c:pt>
                <c:pt idx="572">
                  <c:v>753</c:v>
                </c:pt>
                <c:pt idx="573">
                  <c:v>754.7</c:v>
                </c:pt>
                <c:pt idx="574">
                  <c:v>755</c:v>
                </c:pt>
                <c:pt idx="575">
                  <c:v>755.9</c:v>
                </c:pt>
                <c:pt idx="576">
                  <c:v>758.5</c:v>
                </c:pt>
                <c:pt idx="577">
                  <c:v>760</c:v>
                </c:pt>
                <c:pt idx="578">
                  <c:v>761.7</c:v>
                </c:pt>
                <c:pt idx="579">
                  <c:v>762.1</c:v>
                </c:pt>
                <c:pt idx="580">
                  <c:v>763.5</c:v>
                </c:pt>
                <c:pt idx="581">
                  <c:v>764.7</c:v>
                </c:pt>
                <c:pt idx="582">
                  <c:v>767</c:v>
                </c:pt>
                <c:pt idx="583">
                  <c:v>768.5</c:v>
                </c:pt>
                <c:pt idx="584">
                  <c:v>769.5</c:v>
                </c:pt>
                <c:pt idx="585">
                  <c:v>771.2</c:v>
                </c:pt>
                <c:pt idx="586">
                  <c:v>772.2</c:v>
                </c:pt>
                <c:pt idx="587">
                  <c:v>773.2</c:v>
                </c:pt>
                <c:pt idx="588">
                  <c:v>774.5</c:v>
                </c:pt>
                <c:pt idx="589">
                  <c:v>775.9</c:v>
                </c:pt>
                <c:pt idx="590">
                  <c:v>777.7</c:v>
                </c:pt>
                <c:pt idx="591">
                  <c:v>779.5</c:v>
                </c:pt>
                <c:pt idx="592">
                  <c:v>780.7</c:v>
                </c:pt>
                <c:pt idx="593">
                  <c:v>781.7</c:v>
                </c:pt>
                <c:pt idx="594">
                  <c:v>783.1</c:v>
                </c:pt>
                <c:pt idx="595">
                  <c:v>784.1</c:v>
                </c:pt>
                <c:pt idx="596">
                  <c:v>785.9</c:v>
                </c:pt>
                <c:pt idx="597">
                  <c:v>787.5</c:v>
                </c:pt>
                <c:pt idx="598">
                  <c:v>788.9</c:v>
                </c:pt>
                <c:pt idx="599">
                  <c:v>789.5</c:v>
                </c:pt>
                <c:pt idx="600">
                  <c:v>791.6</c:v>
                </c:pt>
                <c:pt idx="601">
                  <c:v>792.2</c:v>
                </c:pt>
                <c:pt idx="602">
                  <c:v>794.2</c:v>
                </c:pt>
                <c:pt idx="603">
                  <c:v>795.7</c:v>
                </c:pt>
                <c:pt idx="604">
                  <c:v>796.9</c:v>
                </c:pt>
                <c:pt idx="605">
                  <c:v>798.5</c:v>
                </c:pt>
                <c:pt idx="606">
                  <c:v>800</c:v>
                </c:pt>
                <c:pt idx="607">
                  <c:v>801.1</c:v>
                </c:pt>
                <c:pt idx="608">
                  <c:v>802.6</c:v>
                </c:pt>
                <c:pt idx="609">
                  <c:v>803.5</c:v>
                </c:pt>
                <c:pt idx="610">
                  <c:v>805.6</c:v>
                </c:pt>
                <c:pt idx="611">
                  <c:v>806.9</c:v>
                </c:pt>
                <c:pt idx="612">
                  <c:v>808.8</c:v>
                </c:pt>
                <c:pt idx="613">
                  <c:v>810.4</c:v>
                </c:pt>
                <c:pt idx="614">
                  <c:v>810.3</c:v>
                </c:pt>
                <c:pt idx="615">
                  <c:v>812</c:v>
                </c:pt>
                <c:pt idx="616">
                  <c:v>813.8</c:v>
                </c:pt>
                <c:pt idx="617">
                  <c:v>815.6</c:v>
                </c:pt>
                <c:pt idx="618">
                  <c:v>817.5</c:v>
                </c:pt>
                <c:pt idx="619">
                  <c:v>818</c:v>
                </c:pt>
                <c:pt idx="620">
                  <c:v>819.1</c:v>
                </c:pt>
                <c:pt idx="621">
                  <c:v>820.7</c:v>
                </c:pt>
                <c:pt idx="622">
                  <c:v>822</c:v>
                </c:pt>
                <c:pt idx="623">
                  <c:v>823.8</c:v>
                </c:pt>
                <c:pt idx="624">
                  <c:v>824.9</c:v>
                </c:pt>
                <c:pt idx="625">
                  <c:v>826.4</c:v>
                </c:pt>
                <c:pt idx="626">
                  <c:v>827.8</c:v>
                </c:pt>
                <c:pt idx="627">
                  <c:v>829.2</c:v>
                </c:pt>
                <c:pt idx="628">
                  <c:v>830.2</c:v>
                </c:pt>
                <c:pt idx="629">
                  <c:v>831.9</c:v>
                </c:pt>
                <c:pt idx="630">
                  <c:v>833.5</c:v>
                </c:pt>
                <c:pt idx="631">
                  <c:v>835.3</c:v>
                </c:pt>
                <c:pt idx="632">
                  <c:v>836.7</c:v>
                </c:pt>
                <c:pt idx="633">
                  <c:v>837.7</c:v>
                </c:pt>
                <c:pt idx="634">
                  <c:v>838.4</c:v>
                </c:pt>
                <c:pt idx="635">
                  <c:v>840.1</c:v>
                </c:pt>
                <c:pt idx="636">
                  <c:v>841.7</c:v>
                </c:pt>
                <c:pt idx="637">
                  <c:v>843.4</c:v>
                </c:pt>
                <c:pt idx="638">
                  <c:v>845</c:v>
                </c:pt>
                <c:pt idx="639">
                  <c:v>845.5</c:v>
                </c:pt>
                <c:pt idx="640">
                  <c:v>846.9</c:v>
                </c:pt>
                <c:pt idx="641">
                  <c:v>848.4</c:v>
                </c:pt>
                <c:pt idx="642">
                  <c:v>849.9</c:v>
                </c:pt>
                <c:pt idx="643">
                  <c:v>851.6</c:v>
                </c:pt>
                <c:pt idx="644">
                  <c:v>852.3</c:v>
                </c:pt>
                <c:pt idx="645">
                  <c:v>853.7</c:v>
                </c:pt>
                <c:pt idx="646">
                  <c:v>855.6</c:v>
                </c:pt>
                <c:pt idx="647">
                  <c:v>856.6</c:v>
                </c:pt>
                <c:pt idx="648">
                  <c:v>856.6</c:v>
                </c:pt>
                <c:pt idx="649">
                  <c:v>858.7</c:v>
                </c:pt>
                <c:pt idx="650">
                  <c:v>860.2</c:v>
                </c:pt>
                <c:pt idx="651">
                  <c:v>861.9</c:v>
                </c:pt>
                <c:pt idx="652">
                  <c:v>863.7</c:v>
                </c:pt>
                <c:pt idx="653">
                  <c:v>864.2</c:v>
                </c:pt>
                <c:pt idx="654">
                  <c:v>865.7</c:v>
                </c:pt>
                <c:pt idx="655">
                  <c:v>866.8</c:v>
                </c:pt>
                <c:pt idx="656">
                  <c:v>868.3</c:v>
                </c:pt>
                <c:pt idx="657">
                  <c:v>869.7</c:v>
                </c:pt>
                <c:pt idx="658">
                  <c:v>870.2</c:v>
                </c:pt>
                <c:pt idx="659">
                  <c:v>872.4</c:v>
                </c:pt>
                <c:pt idx="660">
                  <c:v>873.3</c:v>
                </c:pt>
                <c:pt idx="661">
                  <c:v>874.8</c:v>
                </c:pt>
                <c:pt idx="662">
                  <c:v>876.1</c:v>
                </c:pt>
                <c:pt idx="663">
                  <c:v>877.2</c:v>
                </c:pt>
                <c:pt idx="664">
                  <c:v>879.1</c:v>
                </c:pt>
                <c:pt idx="665">
                  <c:v>880.4</c:v>
                </c:pt>
                <c:pt idx="666">
                  <c:v>882</c:v>
                </c:pt>
                <c:pt idx="667">
                  <c:v>882.7</c:v>
                </c:pt>
                <c:pt idx="668">
                  <c:v>883.5</c:v>
                </c:pt>
                <c:pt idx="669">
                  <c:v>885.2</c:v>
                </c:pt>
                <c:pt idx="670">
                  <c:v>886.9</c:v>
                </c:pt>
                <c:pt idx="671">
                  <c:v>888.5</c:v>
                </c:pt>
                <c:pt idx="672">
                  <c:v>889.6</c:v>
                </c:pt>
                <c:pt idx="673">
                  <c:v>891.2</c:v>
                </c:pt>
                <c:pt idx="674">
                  <c:v>891.7</c:v>
                </c:pt>
                <c:pt idx="675">
                  <c:v>892.9</c:v>
                </c:pt>
                <c:pt idx="676">
                  <c:v>895.2</c:v>
                </c:pt>
                <c:pt idx="677">
                  <c:v>897</c:v>
                </c:pt>
                <c:pt idx="678">
                  <c:v>898.5</c:v>
                </c:pt>
                <c:pt idx="679">
                  <c:v>898.9</c:v>
                </c:pt>
                <c:pt idx="680">
                  <c:v>900.5</c:v>
                </c:pt>
                <c:pt idx="681">
                  <c:v>901.4</c:v>
                </c:pt>
                <c:pt idx="682">
                  <c:v>903.5</c:v>
                </c:pt>
                <c:pt idx="683">
                  <c:v>904.1</c:v>
                </c:pt>
                <c:pt idx="684">
                  <c:v>905.6</c:v>
                </c:pt>
                <c:pt idx="685">
                  <c:v>907.1</c:v>
                </c:pt>
                <c:pt idx="686">
                  <c:v>908.4</c:v>
                </c:pt>
                <c:pt idx="687">
                  <c:v>909.5</c:v>
                </c:pt>
                <c:pt idx="688">
                  <c:v>910.9</c:v>
                </c:pt>
                <c:pt idx="689">
                  <c:v>912.2</c:v>
                </c:pt>
                <c:pt idx="690">
                  <c:v>913.5</c:v>
                </c:pt>
                <c:pt idx="691">
                  <c:v>915.8</c:v>
                </c:pt>
                <c:pt idx="692">
                  <c:v>917</c:v>
                </c:pt>
                <c:pt idx="693">
                  <c:v>917.2</c:v>
                </c:pt>
                <c:pt idx="694">
                  <c:v>918.8</c:v>
                </c:pt>
                <c:pt idx="695">
                  <c:v>920.1</c:v>
                </c:pt>
                <c:pt idx="696">
                  <c:v>922.3</c:v>
                </c:pt>
                <c:pt idx="697">
                  <c:v>924.3</c:v>
                </c:pt>
                <c:pt idx="698">
                  <c:v>924.9</c:v>
                </c:pt>
                <c:pt idx="699">
                  <c:v>926</c:v>
                </c:pt>
                <c:pt idx="700">
                  <c:v>927.6</c:v>
                </c:pt>
                <c:pt idx="701">
                  <c:v>928.5</c:v>
                </c:pt>
                <c:pt idx="702">
                  <c:v>930.2</c:v>
                </c:pt>
                <c:pt idx="703">
                  <c:v>931.1</c:v>
                </c:pt>
                <c:pt idx="704">
                  <c:v>932.9</c:v>
                </c:pt>
                <c:pt idx="705">
                  <c:v>934.6</c:v>
                </c:pt>
                <c:pt idx="706">
                  <c:v>935</c:v>
                </c:pt>
                <c:pt idx="707">
                  <c:v>937.2</c:v>
                </c:pt>
                <c:pt idx="708">
                  <c:v>937.7</c:v>
                </c:pt>
                <c:pt idx="709">
                  <c:v>939.2</c:v>
                </c:pt>
                <c:pt idx="710">
                  <c:v>940.6</c:v>
                </c:pt>
                <c:pt idx="711">
                  <c:v>943.2</c:v>
                </c:pt>
                <c:pt idx="712">
                  <c:v>943.7</c:v>
                </c:pt>
                <c:pt idx="713">
                  <c:v>945.5</c:v>
                </c:pt>
                <c:pt idx="714">
                  <c:v>946</c:v>
                </c:pt>
                <c:pt idx="715">
                  <c:v>947.2</c:v>
                </c:pt>
                <c:pt idx="716">
                  <c:v>948.7</c:v>
                </c:pt>
                <c:pt idx="717">
                  <c:v>950.3</c:v>
                </c:pt>
                <c:pt idx="718">
                  <c:v>951.4</c:v>
                </c:pt>
                <c:pt idx="719">
                  <c:v>953.2</c:v>
                </c:pt>
                <c:pt idx="720">
                  <c:v>954.1</c:v>
                </c:pt>
                <c:pt idx="721">
                  <c:v>955.2</c:v>
                </c:pt>
                <c:pt idx="722">
                  <c:v>957.7</c:v>
                </c:pt>
                <c:pt idx="723">
                  <c:v>958.3</c:v>
                </c:pt>
                <c:pt idx="724">
                  <c:v>960.1</c:v>
                </c:pt>
                <c:pt idx="725">
                  <c:v>961.4</c:v>
                </c:pt>
                <c:pt idx="726">
                  <c:v>962.7</c:v>
                </c:pt>
                <c:pt idx="727">
                  <c:v>964</c:v>
                </c:pt>
                <c:pt idx="728">
                  <c:v>964.2</c:v>
                </c:pt>
                <c:pt idx="729">
                  <c:v>966.2</c:v>
                </c:pt>
                <c:pt idx="730">
                  <c:v>967.9</c:v>
                </c:pt>
                <c:pt idx="731">
                  <c:v>969.8</c:v>
                </c:pt>
                <c:pt idx="732">
                  <c:v>970.5</c:v>
                </c:pt>
                <c:pt idx="733">
                  <c:v>971.3</c:v>
                </c:pt>
                <c:pt idx="734">
                  <c:v>972.4</c:v>
                </c:pt>
                <c:pt idx="735">
                  <c:v>974.3</c:v>
                </c:pt>
                <c:pt idx="736">
                  <c:v>976</c:v>
                </c:pt>
                <c:pt idx="737">
                  <c:v>977.9</c:v>
                </c:pt>
                <c:pt idx="738">
                  <c:v>978.7</c:v>
                </c:pt>
                <c:pt idx="739">
                  <c:v>979.4</c:v>
                </c:pt>
                <c:pt idx="740">
                  <c:v>981.2</c:v>
                </c:pt>
                <c:pt idx="741">
                  <c:v>982.8</c:v>
                </c:pt>
                <c:pt idx="742">
                  <c:v>984.3</c:v>
                </c:pt>
                <c:pt idx="743">
                  <c:v>984.9</c:v>
                </c:pt>
                <c:pt idx="744">
                  <c:v>986.3</c:v>
                </c:pt>
                <c:pt idx="745">
                  <c:v>988.2</c:v>
                </c:pt>
                <c:pt idx="746">
                  <c:v>989.5</c:v>
                </c:pt>
                <c:pt idx="747">
                  <c:v>990.9</c:v>
                </c:pt>
                <c:pt idx="748">
                  <c:v>991.2</c:v>
                </c:pt>
                <c:pt idx="749">
                  <c:v>993.2</c:v>
                </c:pt>
                <c:pt idx="750">
                  <c:v>994.7</c:v>
                </c:pt>
                <c:pt idx="751">
                  <c:v>996.1</c:v>
                </c:pt>
                <c:pt idx="752">
                  <c:v>997.8</c:v>
                </c:pt>
                <c:pt idx="753">
                  <c:v>998.2</c:v>
                </c:pt>
                <c:pt idx="754">
                  <c:v>999.5</c:v>
                </c:pt>
                <c:pt idx="755">
                  <c:v>1000.7</c:v>
                </c:pt>
                <c:pt idx="756">
                  <c:v>1002.3</c:v>
                </c:pt>
                <c:pt idx="757">
                  <c:v>1004.3</c:v>
                </c:pt>
                <c:pt idx="758">
                  <c:v>1005.3</c:v>
                </c:pt>
                <c:pt idx="759">
                  <c:v>1006</c:v>
                </c:pt>
                <c:pt idx="760">
                  <c:v>1007.4</c:v>
                </c:pt>
                <c:pt idx="761">
                  <c:v>1009.1</c:v>
                </c:pt>
                <c:pt idx="762">
                  <c:v>1011</c:v>
                </c:pt>
                <c:pt idx="763">
                  <c:v>1011.1</c:v>
                </c:pt>
                <c:pt idx="764">
                  <c:v>1012.9</c:v>
                </c:pt>
                <c:pt idx="765">
                  <c:v>1014.5</c:v>
                </c:pt>
                <c:pt idx="766">
                  <c:v>1016</c:v>
                </c:pt>
                <c:pt idx="767">
                  <c:v>1017.4</c:v>
                </c:pt>
                <c:pt idx="768">
                  <c:v>1018.2</c:v>
                </c:pt>
                <c:pt idx="769">
                  <c:v>1020.1</c:v>
                </c:pt>
                <c:pt idx="770">
                  <c:v>1021.8</c:v>
                </c:pt>
                <c:pt idx="771">
                  <c:v>1023.1</c:v>
                </c:pt>
                <c:pt idx="772">
                  <c:v>1024.7</c:v>
                </c:pt>
                <c:pt idx="773">
                  <c:v>1025.0999999999999</c:v>
                </c:pt>
                <c:pt idx="774">
                  <c:v>1026.3</c:v>
                </c:pt>
                <c:pt idx="775">
                  <c:v>1027.7</c:v>
                </c:pt>
                <c:pt idx="776">
                  <c:v>1029.4000000000001</c:v>
                </c:pt>
                <c:pt idx="777">
                  <c:v>1031.0999999999999</c:v>
                </c:pt>
                <c:pt idx="778">
                  <c:v>1031.8</c:v>
                </c:pt>
                <c:pt idx="779">
                  <c:v>1033.0999999999999</c:v>
                </c:pt>
                <c:pt idx="780">
                  <c:v>1035</c:v>
                </c:pt>
                <c:pt idx="781">
                  <c:v>1036</c:v>
                </c:pt>
                <c:pt idx="782">
                  <c:v>1037.3</c:v>
                </c:pt>
                <c:pt idx="783">
                  <c:v>1038.2</c:v>
                </c:pt>
                <c:pt idx="784">
                  <c:v>1039.8</c:v>
                </c:pt>
                <c:pt idx="785">
                  <c:v>1041.5</c:v>
                </c:pt>
                <c:pt idx="786">
                  <c:v>1043</c:v>
                </c:pt>
                <c:pt idx="787">
                  <c:v>1044</c:v>
                </c:pt>
                <c:pt idx="788">
                  <c:v>1044.7</c:v>
                </c:pt>
                <c:pt idx="789">
                  <c:v>1046.0999999999999</c:v>
                </c:pt>
                <c:pt idx="790">
                  <c:v>1048.0999999999999</c:v>
                </c:pt>
                <c:pt idx="791">
                  <c:v>1049.7</c:v>
                </c:pt>
                <c:pt idx="792">
                  <c:v>1050.8</c:v>
                </c:pt>
                <c:pt idx="793">
                  <c:v>1051.7</c:v>
                </c:pt>
                <c:pt idx="794">
                  <c:v>1052.9000000000001</c:v>
                </c:pt>
                <c:pt idx="795">
                  <c:v>1054.2</c:v>
                </c:pt>
                <c:pt idx="796">
                  <c:v>1055.8</c:v>
                </c:pt>
                <c:pt idx="797">
                  <c:v>1057.8</c:v>
                </c:pt>
                <c:pt idx="798">
                  <c:v>1058.3</c:v>
                </c:pt>
                <c:pt idx="799">
                  <c:v>1058.9000000000001</c:v>
                </c:pt>
                <c:pt idx="800">
                  <c:v>1061.3</c:v>
                </c:pt>
                <c:pt idx="801">
                  <c:v>1061.9000000000001</c:v>
                </c:pt>
                <c:pt idx="802">
                  <c:v>1064</c:v>
                </c:pt>
                <c:pt idx="803">
                  <c:v>1064.7</c:v>
                </c:pt>
                <c:pt idx="804">
                  <c:v>1066</c:v>
                </c:pt>
                <c:pt idx="805">
                  <c:v>1068.0999999999999</c:v>
                </c:pt>
                <c:pt idx="806">
                  <c:v>1069.3</c:v>
                </c:pt>
                <c:pt idx="807">
                  <c:v>1070.2</c:v>
                </c:pt>
                <c:pt idx="808">
                  <c:v>1070.5999999999999</c:v>
                </c:pt>
                <c:pt idx="809">
                  <c:v>1072.7</c:v>
                </c:pt>
                <c:pt idx="810">
                  <c:v>1073.5999999999999</c:v>
                </c:pt>
                <c:pt idx="811">
                  <c:v>1076</c:v>
                </c:pt>
                <c:pt idx="812">
                  <c:v>1076.9000000000001</c:v>
                </c:pt>
                <c:pt idx="813">
                  <c:v>1077.2</c:v>
                </c:pt>
                <c:pt idx="814">
                  <c:v>1078.9000000000001</c:v>
                </c:pt>
                <c:pt idx="815">
                  <c:v>1080.5</c:v>
                </c:pt>
                <c:pt idx="816">
                  <c:v>1082</c:v>
                </c:pt>
                <c:pt idx="817">
                  <c:v>1083.7</c:v>
                </c:pt>
                <c:pt idx="818">
                  <c:v>1084.5</c:v>
                </c:pt>
                <c:pt idx="819">
                  <c:v>1085.7</c:v>
                </c:pt>
                <c:pt idx="820">
                  <c:v>1086.9000000000001</c:v>
                </c:pt>
                <c:pt idx="821">
                  <c:v>1088.5</c:v>
                </c:pt>
                <c:pt idx="822">
                  <c:v>1090.2</c:v>
                </c:pt>
                <c:pt idx="823">
                  <c:v>1090.5999999999999</c:v>
                </c:pt>
                <c:pt idx="824">
                  <c:v>1092.5999999999999</c:v>
                </c:pt>
                <c:pt idx="825">
                  <c:v>1094.2</c:v>
                </c:pt>
                <c:pt idx="826">
                  <c:v>1095.2</c:v>
                </c:pt>
                <c:pt idx="827">
                  <c:v>1096.7</c:v>
                </c:pt>
                <c:pt idx="828">
                  <c:v>1097</c:v>
                </c:pt>
                <c:pt idx="829">
                  <c:v>1099.4000000000001</c:v>
                </c:pt>
                <c:pt idx="830">
                  <c:v>1100.5</c:v>
                </c:pt>
                <c:pt idx="831">
                  <c:v>1102.2</c:v>
                </c:pt>
                <c:pt idx="832">
                  <c:v>1103.5</c:v>
                </c:pt>
                <c:pt idx="833">
                  <c:v>1104.3</c:v>
                </c:pt>
                <c:pt idx="834">
                  <c:v>1105.2</c:v>
                </c:pt>
                <c:pt idx="835">
                  <c:v>1106.7</c:v>
                </c:pt>
                <c:pt idx="836">
                  <c:v>1108.2</c:v>
                </c:pt>
                <c:pt idx="837">
                  <c:v>1110.2</c:v>
                </c:pt>
                <c:pt idx="838">
                  <c:v>1110.7</c:v>
                </c:pt>
                <c:pt idx="839">
                  <c:v>1111.8</c:v>
                </c:pt>
                <c:pt idx="840">
                  <c:v>1113.7</c:v>
                </c:pt>
                <c:pt idx="841">
                  <c:v>1114.0999999999999</c:v>
                </c:pt>
                <c:pt idx="842">
                  <c:v>1115</c:v>
                </c:pt>
                <c:pt idx="843">
                  <c:v>1116.7</c:v>
                </c:pt>
                <c:pt idx="844">
                  <c:v>1118.5</c:v>
                </c:pt>
                <c:pt idx="845">
                  <c:v>1120.4000000000001</c:v>
                </c:pt>
                <c:pt idx="846">
                  <c:v>1121.0999999999999</c:v>
                </c:pt>
                <c:pt idx="847">
                  <c:v>1121.5</c:v>
                </c:pt>
                <c:pt idx="848">
                  <c:v>1122.5999999999999</c:v>
                </c:pt>
                <c:pt idx="849">
                  <c:v>1124.8</c:v>
                </c:pt>
                <c:pt idx="850">
                  <c:v>1126.4000000000001</c:v>
                </c:pt>
                <c:pt idx="851">
                  <c:v>1127.8</c:v>
                </c:pt>
                <c:pt idx="852">
                  <c:v>1128.8</c:v>
                </c:pt>
                <c:pt idx="853">
                  <c:v>1129.8</c:v>
                </c:pt>
                <c:pt idx="854">
                  <c:v>1131.2</c:v>
                </c:pt>
                <c:pt idx="855">
                  <c:v>1132.2</c:v>
                </c:pt>
                <c:pt idx="856">
                  <c:v>1133.5999999999999</c:v>
                </c:pt>
                <c:pt idx="857">
                  <c:v>1135.7</c:v>
                </c:pt>
                <c:pt idx="858">
                  <c:v>1136.4000000000001</c:v>
                </c:pt>
                <c:pt idx="859">
                  <c:v>1137.7</c:v>
                </c:pt>
                <c:pt idx="860">
                  <c:v>1139.0999999999999</c:v>
                </c:pt>
                <c:pt idx="861">
                  <c:v>1140.5</c:v>
                </c:pt>
                <c:pt idx="862">
                  <c:v>1141.9000000000001</c:v>
                </c:pt>
                <c:pt idx="863">
                  <c:v>1142.9000000000001</c:v>
                </c:pt>
                <c:pt idx="864">
                  <c:v>1144.7</c:v>
                </c:pt>
                <c:pt idx="865">
                  <c:v>1146.2</c:v>
                </c:pt>
                <c:pt idx="866">
                  <c:v>1147.2</c:v>
                </c:pt>
                <c:pt idx="867">
                  <c:v>1147.9000000000001</c:v>
                </c:pt>
                <c:pt idx="868">
                  <c:v>1149</c:v>
                </c:pt>
                <c:pt idx="869">
                  <c:v>1150.9000000000001</c:v>
                </c:pt>
                <c:pt idx="870">
                  <c:v>1152.5</c:v>
                </c:pt>
                <c:pt idx="871">
                  <c:v>1154.0999999999999</c:v>
                </c:pt>
                <c:pt idx="872">
                  <c:v>1154.7</c:v>
                </c:pt>
                <c:pt idx="873">
                  <c:v>1155.9000000000001</c:v>
                </c:pt>
                <c:pt idx="874">
                  <c:v>1157.0999999999999</c:v>
                </c:pt>
                <c:pt idx="875">
                  <c:v>1158.0999999999999</c:v>
                </c:pt>
                <c:pt idx="876">
                  <c:v>1160</c:v>
                </c:pt>
                <c:pt idx="877">
                  <c:v>1160.7</c:v>
                </c:pt>
                <c:pt idx="878">
                  <c:v>1162.2</c:v>
                </c:pt>
                <c:pt idx="879">
                  <c:v>1163.0999999999999</c:v>
                </c:pt>
                <c:pt idx="880">
                  <c:v>1164.7</c:v>
                </c:pt>
                <c:pt idx="881">
                  <c:v>1166.0999999999999</c:v>
                </c:pt>
                <c:pt idx="882">
                  <c:v>1166.7</c:v>
                </c:pt>
                <c:pt idx="883">
                  <c:v>1167.8</c:v>
                </c:pt>
                <c:pt idx="884">
                  <c:v>1169.8</c:v>
                </c:pt>
                <c:pt idx="885">
                  <c:v>1171.5999999999999</c:v>
                </c:pt>
                <c:pt idx="886">
                  <c:v>1172.5</c:v>
                </c:pt>
                <c:pt idx="887">
                  <c:v>1173.2</c:v>
                </c:pt>
                <c:pt idx="888">
                  <c:v>1174.0999999999999</c:v>
                </c:pt>
                <c:pt idx="889">
                  <c:v>1175.9000000000001</c:v>
                </c:pt>
                <c:pt idx="890">
                  <c:v>1177.2</c:v>
                </c:pt>
                <c:pt idx="891">
                  <c:v>1178.5999999999999</c:v>
                </c:pt>
                <c:pt idx="892">
                  <c:v>1179</c:v>
                </c:pt>
                <c:pt idx="893">
                  <c:v>1180.5999999999999</c:v>
                </c:pt>
                <c:pt idx="894">
                  <c:v>1181.7</c:v>
                </c:pt>
                <c:pt idx="895">
                  <c:v>1182.9000000000001</c:v>
                </c:pt>
                <c:pt idx="896">
                  <c:v>1184.9000000000001</c:v>
                </c:pt>
                <c:pt idx="897">
                  <c:v>1185.5999999999999</c:v>
                </c:pt>
                <c:pt idx="898">
                  <c:v>1187.2</c:v>
                </c:pt>
                <c:pt idx="899">
                  <c:v>1188.2</c:v>
                </c:pt>
                <c:pt idx="900">
                  <c:v>1189.3</c:v>
                </c:pt>
                <c:pt idx="901">
                  <c:v>1190.9000000000001</c:v>
                </c:pt>
                <c:pt idx="902">
                  <c:v>1191.3</c:v>
                </c:pt>
                <c:pt idx="903">
                  <c:v>1193.0999999999999</c:v>
                </c:pt>
                <c:pt idx="904">
                  <c:v>1194.4000000000001</c:v>
                </c:pt>
                <c:pt idx="905">
                  <c:v>1195.8</c:v>
                </c:pt>
                <c:pt idx="906">
                  <c:v>1196.9000000000001</c:v>
                </c:pt>
                <c:pt idx="907">
                  <c:v>1197.2</c:v>
                </c:pt>
                <c:pt idx="908">
                  <c:v>1199</c:v>
                </c:pt>
                <c:pt idx="909">
                  <c:v>1200.8</c:v>
                </c:pt>
                <c:pt idx="910">
                  <c:v>1202.2</c:v>
                </c:pt>
                <c:pt idx="911">
                  <c:v>1203.4000000000001</c:v>
                </c:pt>
                <c:pt idx="912">
                  <c:v>1204.2</c:v>
                </c:pt>
                <c:pt idx="913">
                  <c:v>1205.4000000000001</c:v>
                </c:pt>
                <c:pt idx="914">
                  <c:v>1206.9000000000001</c:v>
                </c:pt>
                <c:pt idx="915">
                  <c:v>1208</c:v>
                </c:pt>
                <c:pt idx="916">
                  <c:v>1209.4000000000001</c:v>
                </c:pt>
                <c:pt idx="917">
                  <c:v>1210.5</c:v>
                </c:pt>
                <c:pt idx="918">
                  <c:v>1212.0999999999999</c:v>
                </c:pt>
                <c:pt idx="919">
                  <c:v>1213</c:v>
                </c:pt>
                <c:pt idx="920">
                  <c:v>1214.3</c:v>
                </c:pt>
                <c:pt idx="921">
                  <c:v>1215.7</c:v>
                </c:pt>
                <c:pt idx="922">
                  <c:v>1215.7</c:v>
                </c:pt>
                <c:pt idx="923">
                  <c:v>1217.8</c:v>
                </c:pt>
                <c:pt idx="924">
                  <c:v>1219.0999999999999</c:v>
                </c:pt>
                <c:pt idx="925">
                  <c:v>1220.8</c:v>
                </c:pt>
                <c:pt idx="926">
                  <c:v>1222</c:v>
                </c:pt>
                <c:pt idx="927">
                  <c:v>1222.7</c:v>
                </c:pt>
                <c:pt idx="928">
                  <c:v>1223.4000000000001</c:v>
                </c:pt>
                <c:pt idx="929">
                  <c:v>1224.9000000000001</c:v>
                </c:pt>
                <c:pt idx="930">
                  <c:v>1226.5</c:v>
                </c:pt>
                <c:pt idx="931">
                  <c:v>1228.2</c:v>
                </c:pt>
                <c:pt idx="932">
                  <c:v>1229.5</c:v>
                </c:pt>
                <c:pt idx="933">
                  <c:v>1230.3</c:v>
                </c:pt>
                <c:pt idx="934">
                  <c:v>1231.2</c:v>
                </c:pt>
                <c:pt idx="935">
                  <c:v>1232.5</c:v>
                </c:pt>
                <c:pt idx="936">
                  <c:v>1234.3</c:v>
                </c:pt>
                <c:pt idx="937">
                  <c:v>1234.8</c:v>
                </c:pt>
                <c:pt idx="938">
                  <c:v>1236.7</c:v>
                </c:pt>
                <c:pt idx="939">
                  <c:v>1237.2</c:v>
                </c:pt>
                <c:pt idx="940">
                  <c:v>1238.9000000000001</c:v>
                </c:pt>
                <c:pt idx="941">
                  <c:v>1239.5999999999999</c:v>
                </c:pt>
                <c:pt idx="942">
                  <c:v>1241.8</c:v>
                </c:pt>
                <c:pt idx="943">
                  <c:v>1242.4000000000001</c:v>
                </c:pt>
                <c:pt idx="944">
                  <c:v>1244</c:v>
                </c:pt>
                <c:pt idx="945">
                  <c:v>1245.2</c:v>
                </c:pt>
                <c:pt idx="946">
                  <c:v>1246.5</c:v>
                </c:pt>
                <c:pt idx="947">
                  <c:v>1247.0999999999999</c:v>
                </c:pt>
                <c:pt idx="948">
                  <c:v>1247.9000000000001</c:v>
                </c:pt>
                <c:pt idx="949">
                  <c:v>1249.5999999999999</c:v>
                </c:pt>
                <c:pt idx="950">
                  <c:v>1251.5</c:v>
                </c:pt>
                <c:pt idx="951">
                  <c:v>1252.7</c:v>
                </c:pt>
                <c:pt idx="952">
                  <c:v>1253.8</c:v>
                </c:pt>
                <c:pt idx="953">
                  <c:v>1253.9000000000001</c:v>
                </c:pt>
                <c:pt idx="954">
                  <c:v>1255.7</c:v>
                </c:pt>
                <c:pt idx="955">
                  <c:v>1256.4000000000001</c:v>
                </c:pt>
                <c:pt idx="956">
                  <c:v>1258.5999999999999</c:v>
                </c:pt>
                <c:pt idx="957">
                  <c:v>1260.4000000000001</c:v>
                </c:pt>
                <c:pt idx="958">
                  <c:v>1261.3</c:v>
                </c:pt>
                <c:pt idx="959">
                  <c:v>1262.3</c:v>
                </c:pt>
                <c:pt idx="960">
                  <c:v>1263.3</c:v>
                </c:pt>
                <c:pt idx="961">
                  <c:v>1264.0999999999999</c:v>
                </c:pt>
                <c:pt idx="962">
                  <c:v>1265.2</c:v>
                </c:pt>
                <c:pt idx="963">
                  <c:v>1266.7</c:v>
                </c:pt>
                <c:pt idx="964">
                  <c:v>1268.5</c:v>
                </c:pt>
                <c:pt idx="965">
                  <c:v>1269.5999999999999</c:v>
                </c:pt>
                <c:pt idx="966">
                  <c:v>1270.8</c:v>
                </c:pt>
                <c:pt idx="967">
                  <c:v>1271.5999999999999</c:v>
                </c:pt>
                <c:pt idx="968">
                  <c:v>1272.7</c:v>
                </c:pt>
                <c:pt idx="969">
                  <c:v>1274</c:v>
                </c:pt>
                <c:pt idx="970">
                  <c:v>1275.8</c:v>
                </c:pt>
                <c:pt idx="971">
                  <c:v>1277.3</c:v>
                </c:pt>
                <c:pt idx="972">
                  <c:v>1277.5999999999999</c:v>
                </c:pt>
                <c:pt idx="973">
                  <c:v>1279.2</c:v>
                </c:pt>
                <c:pt idx="974">
                  <c:v>1279.9000000000001</c:v>
                </c:pt>
                <c:pt idx="975">
                  <c:v>1281.4000000000001</c:v>
                </c:pt>
                <c:pt idx="976">
                  <c:v>1282.8</c:v>
                </c:pt>
                <c:pt idx="977">
                  <c:v>1283.5</c:v>
                </c:pt>
                <c:pt idx="978">
                  <c:v>1285</c:v>
                </c:pt>
                <c:pt idx="979">
                  <c:v>1286</c:v>
                </c:pt>
                <c:pt idx="980">
                  <c:v>1287.5999999999999</c:v>
                </c:pt>
                <c:pt idx="981">
                  <c:v>1288.5999999999999</c:v>
                </c:pt>
                <c:pt idx="982">
                  <c:v>1353.6</c:v>
                </c:pt>
                <c:pt idx="983">
                  <c:v>1349.5</c:v>
                </c:pt>
                <c:pt idx="984">
                  <c:v>1343.7</c:v>
                </c:pt>
                <c:pt idx="985">
                  <c:v>1339.9</c:v>
                </c:pt>
                <c:pt idx="986">
                  <c:v>1335.4</c:v>
                </c:pt>
                <c:pt idx="987">
                  <c:v>1331</c:v>
                </c:pt>
                <c:pt idx="988">
                  <c:v>1326.8</c:v>
                </c:pt>
                <c:pt idx="989">
                  <c:v>1322.9</c:v>
                </c:pt>
                <c:pt idx="990">
                  <c:v>1318.6</c:v>
                </c:pt>
                <c:pt idx="991">
                  <c:v>1314.6</c:v>
                </c:pt>
                <c:pt idx="992">
                  <c:v>1310.9</c:v>
                </c:pt>
                <c:pt idx="993">
                  <c:v>1307</c:v>
                </c:pt>
                <c:pt idx="994">
                  <c:v>1303.0999999999999</c:v>
                </c:pt>
                <c:pt idx="995">
                  <c:v>1299.2</c:v>
                </c:pt>
                <c:pt idx="996">
                  <c:v>1296</c:v>
                </c:pt>
                <c:pt idx="997">
                  <c:v>1291.2</c:v>
                </c:pt>
                <c:pt idx="998">
                  <c:v>1288.5</c:v>
                </c:pt>
                <c:pt idx="999">
                  <c:v>1284.8</c:v>
                </c:pt>
                <c:pt idx="1000">
                  <c:v>1280.8</c:v>
                </c:pt>
                <c:pt idx="1001">
                  <c:v>1277.5999999999999</c:v>
                </c:pt>
                <c:pt idx="1002">
                  <c:v>1274</c:v>
                </c:pt>
                <c:pt idx="1003">
                  <c:v>1270</c:v>
                </c:pt>
                <c:pt idx="1004">
                  <c:v>1266.9000000000001</c:v>
                </c:pt>
                <c:pt idx="1005">
                  <c:v>1263.5999999999999</c:v>
                </c:pt>
                <c:pt idx="1006">
                  <c:v>1259.7</c:v>
                </c:pt>
                <c:pt idx="1007">
                  <c:v>1256</c:v>
                </c:pt>
                <c:pt idx="1008">
                  <c:v>1252.9000000000001</c:v>
                </c:pt>
                <c:pt idx="1009">
                  <c:v>1249.0999999999999</c:v>
                </c:pt>
                <c:pt idx="1010">
                  <c:v>1246.5</c:v>
                </c:pt>
                <c:pt idx="1011">
                  <c:v>1242.5</c:v>
                </c:pt>
                <c:pt idx="1012">
                  <c:v>1238.8</c:v>
                </c:pt>
                <c:pt idx="1013">
                  <c:v>1235.9000000000001</c:v>
                </c:pt>
                <c:pt idx="1014">
                  <c:v>1232.3</c:v>
                </c:pt>
                <c:pt idx="1015">
                  <c:v>1228.8</c:v>
                </c:pt>
                <c:pt idx="1016">
                  <c:v>1225.8</c:v>
                </c:pt>
                <c:pt idx="1017">
                  <c:v>1222</c:v>
                </c:pt>
                <c:pt idx="1018">
                  <c:v>1218.5</c:v>
                </c:pt>
                <c:pt idx="1019">
                  <c:v>1215.4000000000001</c:v>
                </c:pt>
                <c:pt idx="1020">
                  <c:v>1212</c:v>
                </c:pt>
                <c:pt idx="1021">
                  <c:v>1208.5999999999999</c:v>
                </c:pt>
                <c:pt idx="1022">
                  <c:v>1205</c:v>
                </c:pt>
                <c:pt idx="1023">
                  <c:v>1202.0999999999999</c:v>
                </c:pt>
                <c:pt idx="1024">
                  <c:v>1198.4000000000001</c:v>
                </c:pt>
                <c:pt idx="1025">
                  <c:v>1195.4000000000001</c:v>
                </c:pt>
                <c:pt idx="1026">
                  <c:v>1192</c:v>
                </c:pt>
                <c:pt idx="1027">
                  <c:v>1188.5999999999999</c:v>
                </c:pt>
                <c:pt idx="1028">
                  <c:v>1185.3</c:v>
                </c:pt>
                <c:pt idx="1029">
                  <c:v>1182.0999999999999</c:v>
                </c:pt>
                <c:pt idx="1030">
                  <c:v>1178.5</c:v>
                </c:pt>
                <c:pt idx="1031">
                  <c:v>1175.7</c:v>
                </c:pt>
                <c:pt idx="1032">
                  <c:v>1172.2</c:v>
                </c:pt>
                <c:pt idx="1033">
                  <c:v>1168.7</c:v>
                </c:pt>
                <c:pt idx="1034">
                  <c:v>1165.9000000000001</c:v>
                </c:pt>
                <c:pt idx="1035">
                  <c:v>1162.5999999999999</c:v>
                </c:pt>
                <c:pt idx="1036">
                  <c:v>1159.5999999999999</c:v>
                </c:pt>
                <c:pt idx="1037">
                  <c:v>1156.3</c:v>
                </c:pt>
                <c:pt idx="1038">
                  <c:v>1153.2</c:v>
                </c:pt>
                <c:pt idx="1039">
                  <c:v>1149.8</c:v>
                </c:pt>
                <c:pt idx="1040">
                  <c:v>1146.2</c:v>
                </c:pt>
                <c:pt idx="1041">
                  <c:v>1143.5999999999999</c:v>
                </c:pt>
                <c:pt idx="1042">
                  <c:v>1140.5999999999999</c:v>
                </c:pt>
                <c:pt idx="1043">
                  <c:v>1137.4000000000001</c:v>
                </c:pt>
                <c:pt idx="1044">
                  <c:v>1134.0999999999999</c:v>
                </c:pt>
                <c:pt idx="1045">
                  <c:v>1131</c:v>
                </c:pt>
                <c:pt idx="1046">
                  <c:v>1128</c:v>
                </c:pt>
                <c:pt idx="1047">
                  <c:v>1125</c:v>
                </c:pt>
                <c:pt idx="1048">
                  <c:v>1121.9000000000001</c:v>
                </c:pt>
                <c:pt idx="1049">
                  <c:v>1118.5999999999999</c:v>
                </c:pt>
                <c:pt idx="1050">
                  <c:v>1115.7</c:v>
                </c:pt>
                <c:pt idx="1051">
                  <c:v>1112.8</c:v>
                </c:pt>
                <c:pt idx="1052">
                  <c:v>1109.5999999999999</c:v>
                </c:pt>
                <c:pt idx="1053">
                  <c:v>1106.5999999999999</c:v>
                </c:pt>
                <c:pt idx="1054">
                  <c:v>1103.4000000000001</c:v>
                </c:pt>
                <c:pt idx="1055">
                  <c:v>1100.0999999999999</c:v>
                </c:pt>
                <c:pt idx="1056">
                  <c:v>1097.5</c:v>
                </c:pt>
                <c:pt idx="1057">
                  <c:v>1094.4000000000001</c:v>
                </c:pt>
                <c:pt idx="1058">
                  <c:v>1091.4000000000001</c:v>
                </c:pt>
                <c:pt idx="1059">
                  <c:v>1088.0999999999999</c:v>
                </c:pt>
                <c:pt idx="1060">
                  <c:v>1085.4000000000001</c:v>
                </c:pt>
                <c:pt idx="1061">
                  <c:v>1082.2</c:v>
                </c:pt>
                <c:pt idx="1062">
                  <c:v>1079.5</c:v>
                </c:pt>
                <c:pt idx="1063">
                  <c:v>1076.3</c:v>
                </c:pt>
                <c:pt idx="1064">
                  <c:v>1073.4000000000001</c:v>
                </c:pt>
                <c:pt idx="1065">
                  <c:v>1070.5</c:v>
                </c:pt>
                <c:pt idx="1066">
                  <c:v>1067.4000000000001</c:v>
                </c:pt>
                <c:pt idx="1067">
                  <c:v>1064.9000000000001</c:v>
                </c:pt>
                <c:pt idx="1068">
                  <c:v>1061.7</c:v>
                </c:pt>
                <c:pt idx="1069">
                  <c:v>1058.8</c:v>
                </c:pt>
                <c:pt idx="1070">
                  <c:v>1055.8</c:v>
                </c:pt>
                <c:pt idx="1071">
                  <c:v>1053.0999999999999</c:v>
                </c:pt>
                <c:pt idx="1072">
                  <c:v>1049.5</c:v>
                </c:pt>
                <c:pt idx="1073">
                  <c:v>1047.2</c:v>
                </c:pt>
                <c:pt idx="1074">
                  <c:v>1044.4000000000001</c:v>
                </c:pt>
                <c:pt idx="1075">
                  <c:v>1041.4000000000001</c:v>
                </c:pt>
                <c:pt idx="1076">
                  <c:v>1038.4000000000001</c:v>
                </c:pt>
                <c:pt idx="1077">
                  <c:v>1035.9000000000001</c:v>
                </c:pt>
                <c:pt idx="1078">
                  <c:v>1032.5999999999999</c:v>
                </c:pt>
                <c:pt idx="1079">
                  <c:v>1030</c:v>
                </c:pt>
                <c:pt idx="1080">
                  <c:v>1027.5999999999999</c:v>
                </c:pt>
                <c:pt idx="1081">
                  <c:v>1024</c:v>
                </c:pt>
                <c:pt idx="1082">
                  <c:v>1021.4</c:v>
                </c:pt>
                <c:pt idx="1083">
                  <c:v>1018.6</c:v>
                </c:pt>
                <c:pt idx="1084">
                  <c:v>1016.2</c:v>
                </c:pt>
                <c:pt idx="1085">
                  <c:v>1013.1</c:v>
                </c:pt>
                <c:pt idx="1086">
                  <c:v>1010.5</c:v>
                </c:pt>
                <c:pt idx="1087">
                  <c:v>1007.7</c:v>
                </c:pt>
                <c:pt idx="1088">
                  <c:v>1004.9</c:v>
                </c:pt>
                <c:pt idx="1089">
                  <c:v>1001.9</c:v>
                </c:pt>
                <c:pt idx="1090">
                  <c:v>999.1</c:v>
                </c:pt>
                <c:pt idx="1091">
                  <c:v>996.7</c:v>
                </c:pt>
                <c:pt idx="1092">
                  <c:v>993.9</c:v>
                </c:pt>
                <c:pt idx="1093">
                  <c:v>991.2</c:v>
                </c:pt>
                <c:pt idx="1094">
                  <c:v>988.2</c:v>
                </c:pt>
                <c:pt idx="1095">
                  <c:v>985.5</c:v>
                </c:pt>
                <c:pt idx="1096">
                  <c:v>982.9</c:v>
                </c:pt>
                <c:pt idx="1097">
                  <c:v>980.3</c:v>
                </c:pt>
                <c:pt idx="1098">
                  <c:v>977.5</c:v>
                </c:pt>
                <c:pt idx="1099">
                  <c:v>975</c:v>
                </c:pt>
                <c:pt idx="1100">
                  <c:v>972.3</c:v>
                </c:pt>
                <c:pt idx="1101">
                  <c:v>969.7</c:v>
                </c:pt>
                <c:pt idx="1102">
                  <c:v>966.8</c:v>
                </c:pt>
                <c:pt idx="1103">
                  <c:v>964.4</c:v>
                </c:pt>
                <c:pt idx="1104">
                  <c:v>961.5</c:v>
                </c:pt>
                <c:pt idx="1105">
                  <c:v>958.8</c:v>
                </c:pt>
                <c:pt idx="1106">
                  <c:v>955.9</c:v>
                </c:pt>
                <c:pt idx="1107">
                  <c:v>953.9</c:v>
                </c:pt>
                <c:pt idx="1108">
                  <c:v>951.2</c:v>
                </c:pt>
                <c:pt idx="1109">
                  <c:v>948.5</c:v>
                </c:pt>
                <c:pt idx="1110">
                  <c:v>945.8</c:v>
                </c:pt>
                <c:pt idx="1111">
                  <c:v>943.4</c:v>
                </c:pt>
                <c:pt idx="1112">
                  <c:v>940.6</c:v>
                </c:pt>
                <c:pt idx="1113">
                  <c:v>937.8</c:v>
                </c:pt>
                <c:pt idx="1114">
                  <c:v>935.4</c:v>
                </c:pt>
                <c:pt idx="1115">
                  <c:v>932.9</c:v>
                </c:pt>
                <c:pt idx="1116">
                  <c:v>930.7</c:v>
                </c:pt>
                <c:pt idx="1117">
                  <c:v>927.6</c:v>
                </c:pt>
                <c:pt idx="1118">
                  <c:v>925</c:v>
                </c:pt>
                <c:pt idx="1119">
                  <c:v>922.9</c:v>
                </c:pt>
                <c:pt idx="1120">
                  <c:v>920.1</c:v>
                </c:pt>
                <c:pt idx="1121">
                  <c:v>917.4</c:v>
                </c:pt>
                <c:pt idx="1122">
                  <c:v>915.3</c:v>
                </c:pt>
                <c:pt idx="1123">
                  <c:v>912.7</c:v>
                </c:pt>
                <c:pt idx="1124">
                  <c:v>910</c:v>
                </c:pt>
                <c:pt idx="1125">
                  <c:v>907.7</c:v>
                </c:pt>
                <c:pt idx="1126">
                  <c:v>905</c:v>
                </c:pt>
                <c:pt idx="1127">
                  <c:v>902.8</c:v>
                </c:pt>
                <c:pt idx="1128">
                  <c:v>900.4</c:v>
                </c:pt>
                <c:pt idx="1129">
                  <c:v>897.6</c:v>
                </c:pt>
                <c:pt idx="1130">
                  <c:v>894.3</c:v>
                </c:pt>
                <c:pt idx="1131">
                  <c:v>892.7</c:v>
                </c:pt>
                <c:pt idx="1132">
                  <c:v>890.3</c:v>
                </c:pt>
                <c:pt idx="1133">
                  <c:v>887.8</c:v>
                </c:pt>
                <c:pt idx="1134">
                  <c:v>885.6</c:v>
                </c:pt>
                <c:pt idx="1135">
                  <c:v>883.1</c:v>
                </c:pt>
                <c:pt idx="1136">
                  <c:v>880.7</c:v>
                </c:pt>
                <c:pt idx="1137">
                  <c:v>878.2</c:v>
                </c:pt>
                <c:pt idx="1138">
                  <c:v>875.8</c:v>
                </c:pt>
                <c:pt idx="1139">
                  <c:v>873.3</c:v>
                </c:pt>
                <c:pt idx="1140">
                  <c:v>870.4</c:v>
                </c:pt>
                <c:pt idx="1141">
                  <c:v>868.8</c:v>
                </c:pt>
                <c:pt idx="1142">
                  <c:v>866.1</c:v>
                </c:pt>
                <c:pt idx="1143">
                  <c:v>863.7</c:v>
                </c:pt>
                <c:pt idx="1144">
                  <c:v>861.7</c:v>
                </c:pt>
                <c:pt idx="1145">
                  <c:v>858.5</c:v>
                </c:pt>
                <c:pt idx="1146">
                  <c:v>856.5</c:v>
                </c:pt>
                <c:pt idx="1147">
                  <c:v>854.5</c:v>
                </c:pt>
                <c:pt idx="1148">
                  <c:v>852</c:v>
                </c:pt>
                <c:pt idx="1149">
                  <c:v>849.8</c:v>
                </c:pt>
                <c:pt idx="1150">
                  <c:v>846.8</c:v>
                </c:pt>
                <c:pt idx="1151">
                  <c:v>844.9</c:v>
                </c:pt>
                <c:pt idx="1152">
                  <c:v>842.3</c:v>
                </c:pt>
                <c:pt idx="1153">
                  <c:v>840</c:v>
                </c:pt>
                <c:pt idx="1154">
                  <c:v>838.3</c:v>
                </c:pt>
                <c:pt idx="1155">
                  <c:v>836.1</c:v>
                </c:pt>
                <c:pt idx="1156">
                  <c:v>833.4</c:v>
                </c:pt>
                <c:pt idx="1157">
                  <c:v>830.6</c:v>
                </c:pt>
                <c:pt idx="1158">
                  <c:v>828.9</c:v>
                </c:pt>
                <c:pt idx="1159">
                  <c:v>826.4</c:v>
                </c:pt>
                <c:pt idx="1160">
                  <c:v>824.3</c:v>
                </c:pt>
                <c:pt idx="1161">
                  <c:v>822.4</c:v>
                </c:pt>
                <c:pt idx="1162">
                  <c:v>819.8</c:v>
                </c:pt>
                <c:pt idx="1163">
                  <c:v>817.2</c:v>
                </c:pt>
                <c:pt idx="1164">
                  <c:v>815.5</c:v>
                </c:pt>
                <c:pt idx="1165">
                  <c:v>813.2</c:v>
                </c:pt>
                <c:pt idx="1166">
                  <c:v>810.4</c:v>
                </c:pt>
                <c:pt idx="1167">
                  <c:v>808.4</c:v>
                </c:pt>
                <c:pt idx="1168">
                  <c:v>806.3</c:v>
                </c:pt>
                <c:pt idx="1169">
                  <c:v>804.4</c:v>
                </c:pt>
                <c:pt idx="1170">
                  <c:v>801.9</c:v>
                </c:pt>
                <c:pt idx="1171">
                  <c:v>799.8</c:v>
                </c:pt>
                <c:pt idx="1172">
                  <c:v>797.3</c:v>
                </c:pt>
                <c:pt idx="1173">
                  <c:v>795.4</c:v>
                </c:pt>
                <c:pt idx="1174">
                  <c:v>793</c:v>
                </c:pt>
                <c:pt idx="1175">
                  <c:v>791.3</c:v>
                </c:pt>
                <c:pt idx="1176">
                  <c:v>788.8</c:v>
                </c:pt>
                <c:pt idx="1177">
                  <c:v>786.7</c:v>
                </c:pt>
                <c:pt idx="1178">
                  <c:v>784.6</c:v>
                </c:pt>
                <c:pt idx="1179">
                  <c:v>782</c:v>
                </c:pt>
                <c:pt idx="1180">
                  <c:v>780.1</c:v>
                </c:pt>
                <c:pt idx="1181">
                  <c:v>778.1</c:v>
                </c:pt>
                <c:pt idx="1182">
                  <c:v>776</c:v>
                </c:pt>
                <c:pt idx="1183">
                  <c:v>773.7</c:v>
                </c:pt>
                <c:pt idx="1184">
                  <c:v>772</c:v>
                </c:pt>
                <c:pt idx="1185">
                  <c:v>769.5</c:v>
                </c:pt>
                <c:pt idx="1186">
                  <c:v>767.5</c:v>
                </c:pt>
                <c:pt idx="1187">
                  <c:v>765.4</c:v>
                </c:pt>
                <c:pt idx="1188">
                  <c:v>763.5</c:v>
                </c:pt>
                <c:pt idx="1189">
                  <c:v>761</c:v>
                </c:pt>
                <c:pt idx="1190">
                  <c:v>759.2</c:v>
                </c:pt>
                <c:pt idx="1191">
                  <c:v>757</c:v>
                </c:pt>
                <c:pt idx="1192">
                  <c:v>754.8</c:v>
                </c:pt>
                <c:pt idx="1193">
                  <c:v>753</c:v>
                </c:pt>
                <c:pt idx="1194">
                  <c:v>750.9</c:v>
                </c:pt>
                <c:pt idx="1195">
                  <c:v>748.4</c:v>
                </c:pt>
                <c:pt idx="1196">
                  <c:v>746.6</c:v>
                </c:pt>
                <c:pt idx="1197">
                  <c:v>744.9</c:v>
                </c:pt>
                <c:pt idx="1198">
                  <c:v>742.7</c:v>
                </c:pt>
                <c:pt idx="1199">
                  <c:v>740.7</c:v>
                </c:pt>
                <c:pt idx="1200">
                  <c:v>738.8</c:v>
                </c:pt>
                <c:pt idx="1201">
                  <c:v>736.7</c:v>
                </c:pt>
                <c:pt idx="1202">
                  <c:v>734.9</c:v>
                </c:pt>
                <c:pt idx="1203">
                  <c:v>732.8</c:v>
                </c:pt>
                <c:pt idx="1204">
                  <c:v>730.7</c:v>
                </c:pt>
                <c:pt idx="1205">
                  <c:v>728.6</c:v>
                </c:pt>
                <c:pt idx="1206">
                  <c:v>726.8</c:v>
                </c:pt>
                <c:pt idx="1207">
                  <c:v>724.3</c:v>
                </c:pt>
                <c:pt idx="1208">
                  <c:v>722.7</c:v>
                </c:pt>
                <c:pt idx="1209">
                  <c:v>721.1</c:v>
                </c:pt>
                <c:pt idx="1210">
                  <c:v>719</c:v>
                </c:pt>
                <c:pt idx="1211">
                  <c:v>716.7</c:v>
                </c:pt>
                <c:pt idx="1212">
                  <c:v>714.8</c:v>
                </c:pt>
                <c:pt idx="1213">
                  <c:v>713.1</c:v>
                </c:pt>
                <c:pt idx="1214">
                  <c:v>711.1</c:v>
                </c:pt>
                <c:pt idx="1215">
                  <c:v>709.2</c:v>
                </c:pt>
                <c:pt idx="1216">
                  <c:v>707.3</c:v>
                </c:pt>
                <c:pt idx="1217">
                  <c:v>705.2</c:v>
                </c:pt>
                <c:pt idx="1218">
                  <c:v>703.1</c:v>
                </c:pt>
                <c:pt idx="1219">
                  <c:v>701.6</c:v>
                </c:pt>
                <c:pt idx="1220">
                  <c:v>699.3</c:v>
                </c:pt>
                <c:pt idx="1221">
                  <c:v>697.6</c:v>
                </c:pt>
                <c:pt idx="1222">
                  <c:v>695.6</c:v>
                </c:pt>
                <c:pt idx="1223">
                  <c:v>693.8</c:v>
                </c:pt>
                <c:pt idx="1224">
                  <c:v>692</c:v>
                </c:pt>
                <c:pt idx="1225">
                  <c:v>690.2</c:v>
                </c:pt>
                <c:pt idx="1226">
                  <c:v>688.1</c:v>
                </c:pt>
                <c:pt idx="1227">
                  <c:v>686.3</c:v>
                </c:pt>
                <c:pt idx="1228">
                  <c:v>684.2</c:v>
                </c:pt>
                <c:pt idx="1229">
                  <c:v>682.4</c:v>
                </c:pt>
                <c:pt idx="1230">
                  <c:v>680.8</c:v>
                </c:pt>
                <c:pt idx="1231">
                  <c:v>678.9</c:v>
                </c:pt>
                <c:pt idx="1232">
                  <c:v>677</c:v>
                </c:pt>
                <c:pt idx="1233">
                  <c:v>675.6</c:v>
                </c:pt>
                <c:pt idx="1234">
                  <c:v>673.5</c:v>
                </c:pt>
                <c:pt idx="1235">
                  <c:v>671.8</c:v>
                </c:pt>
                <c:pt idx="1236">
                  <c:v>669.9</c:v>
                </c:pt>
                <c:pt idx="1237">
                  <c:v>668.1</c:v>
                </c:pt>
                <c:pt idx="1238">
                  <c:v>665.7</c:v>
                </c:pt>
                <c:pt idx="1239">
                  <c:v>664.3</c:v>
                </c:pt>
                <c:pt idx="1240">
                  <c:v>662.4</c:v>
                </c:pt>
                <c:pt idx="1241">
                  <c:v>660.4</c:v>
                </c:pt>
                <c:pt idx="1242">
                  <c:v>659</c:v>
                </c:pt>
                <c:pt idx="1243">
                  <c:v>657</c:v>
                </c:pt>
                <c:pt idx="1244">
                  <c:v>655</c:v>
                </c:pt>
                <c:pt idx="1245">
                  <c:v>653.6</c:v>
                </c:pt>
                <c:pt idx="1246">
                  <c:v>651.70000000000005</c:v>
                </c:pt>
                <c:pt idx="1247">
                  <c:v>650.20000000000005</c:v>
                </c:pt>
                <c:pt idx="1248">
                  <c:v>647.9</c:v>
                </c:pt>
                <c:pt idx="1249">
                  <c:v>646.20000000000005</c:v>
                </c:pt>
                <c:pt idx="1250">
                  <c:v>644.4</c:v>
                </c:pt>
                <c:pt idx="1251">
                  <c:v>642.9</c:v>
                </c:pt>
                <c:pt idx="1252">
                  <c:v>641.20000000000005</c:v>
                </c:pt>
                <c:pt idx="1253">
                  <c:v>639.6</c:v>
                </c:pt>
                <c:pt idx="1254">
                  <c:v>637.79999999999995</c:v>
                </c:pt>
                <c:pt idx="1255">
                  <c:v>636.70000000000005</c:v>
                </c:pt>
                <c:pt idx="1256">
                  <c:v>634.4</c:v>
                </c:pt>
                <c:pt idx="1257">
                  <c:v>633</c:v>
                </c:pt>
                <c:pt idx="1258">
                  <c:v>631.1</c:v>
                </c:pt>
                <c:pt idx="1259">
                  <c:v>629.29999999999995</c:v>
                </c:pt>
                <c:pt idx="1260">
                  <c:v>627.5</c:v>
                </c:pt>
                <c:pt idx="1261">
                  <c:v>625.9</c:v>
                </c:pt>
                <c:pt idx="1262">
                  <c:v>624.29999999999995</c:v>
                </c:pt>
                <c:pt idx="1263">
                  <c:v>622.70000000000005</c:v>
                </c:pt>
                <c:pt idx="1264">
                  <c:v>620.79999999999995</c:v>
                </c:pt>
                <c:pt idx="1265">
                  <c:v>618.9</c:v>
                </c:pt>
                <c:pt idx="1266">
                  <c:v>617.5</c:v>
                </c:pt>
                <c:pt idx="1267">
                  <c:v>615.6</c:v>
                </c:pt>
                <c:pt idx="1268">
                  <c:v>614</c:v>
                </c:pt>
                <c:pt idx="1269">
                  <c:v>612.29999999999995</c:v>
                </c:pt>
                <c:pt idx="1270">
                  <c:v>610.5</c:v>
                </c:pt>
                <c:pt idx="1271">
                  <c:v>609.1</c:v>
                </c:pt>
                <c:pt idx="1272">
                  <c:v>607.5</c:v>
                </c:pt>
                <c:pt idx="1273">
                  <c:v>605.79999999999995</c:v>
                </c:pt>
                <c:pt idx="1274">
                  <c:v>604.1</c:v>
                </c:pt>
                <c:pt idx="1275">
                  <c:v>602.29999999999995</c:v>
                </c:pt>
                <c:pt idx="1276">
                  <c:v>600.70000000000005</c:v>
                </c:pt>
                <c:pt idx="1277">
                  <c:v>599.20000000000005</c:v>
                </c:pt>
                <c:pt idx="1278">
                  <c:v>597.79999999999995</c:v>
                </c:pt>
                <c:pt idx="1279">
                  <c:v>595.9</c:v>
                </c:pt>
                <c:pt idx="1280">
                  <c:v>594.20000000000005</c:v>
                </c:pt>
                <c:pt idx="1281">
                  <c:v>592.5</c:v>
                </c:pt>
                <c:pt idx="1282">
                  <c:v>591</c:v>
                </c:pt>
                <c:pt idx="1283">
                  <c:v>589.5</c:v>
                </c:pt>
                <c:pt idx="1284">
                  <c:v>587.70000000000005</c:v>
                </c:pt>
                <c:pt idx="1285">
                  <c:v>585.9</c:v>
                </c:pt>
                <c:pt idx="1286">
                  <c:v>584.79999999999995</c:v>
                </c:pt>
                <c:pt idx="1287">
                  <c:v>583</c:v>
                </c:pt>
                <c:pt idx="1288">
                  <c:v>581.1</c:v>
                </c:pt>
                <c:pt idx="1289">
                  <c:v>579.6</c:v>
                </c:pt>
                <c:pt idx="1290">
                  <c:v>578.1</c:v>
                </c:pt>
                <c:pt idx="1291">
                  <c:v>576.79999999999995</c:v>
                </c:pt>
                <c:pt idx="1292">
                  <c:v>575.1</c:v>
                </c:pt>
                <c:pt idx="1293">
                  <c:v>573.4</c:v>
                </c:pt>
                <c:pt idx="1294">
                  <c:v>571.79999999999995</c:v>
                </c:pt>
                <c:pt idx="1295">
                  <c:v>570.5</c:v>
                </c:pt>
                <c:pt idx="1296">
                  <c:v>568.5</c:v>
                </c:pt>
                <c:pt idx="1297">
                  <c:v>567.4</c:v>
                </c:pt>
                <c:pt idx="1298">
                  <c:v>565.6</c:v>
                </c:pt>
                <c:pt idx="1299">
                  <c:v>563.9</c:v>
                </c:pt>
                <c:pt idx="1300">
                  <c:v>563</c:v>
                </c:pt>
                <c:pt idx="1301">
                  <c:v>561.20000000000005</c:v>
                </c:pt>
                <c:pt idx="1302">
                  <c:v>559.6</c:v>
                </c:pt>
                <c:pt idx="1303">
                  <c:v>558.4</c:v>
                </c:pt>
                <c:pt idx="1304">
                  <c:v>556.4</c:v>
                </c:pt>
                <c:pt idx="1305">
                  <c:v>554.9</c:v>
                </c:pt>
                <c:pt idx="1306">
                  <c:v>553.20000000000005</c:v>
                </c:pt>
                <c:pt idx="1307">
                  <c:v>551.9</c:v>
                </c:pt>
                <c:pt idx="1308">
                  <c:v>550.6</c:v>
                </c:pt>
                <c:pt idx="1309">
                  <c:v>548.79999999999995</c:v>
                </c:pt>
                <c:pt idx="1310">
                  <c:v>547.70000000000005</c:v>
                </c:pt>
                <c:pt idx="1311">
                  <c:v>546.6</c:v>
                </c:pt>
                <c:pt idx="1312">
                  <c:v>544.5</c:v>
                </c:pt>
                <c:pt idx="1313">
                  <c:v>543.1</c:v>
                </c:pt>
                <c:pt idx="1314">
                  <c:v>541.79999999999995</c:v>
                </c:pt>
                <c:pt idx="1315">
                  <c:v>540.1</c:v>
                </c:pt>
                <c:pt idx="1316">
                  <c:v>538.79999999999995</c:v>
                </c:pt>
                <c:pt idx="1317">
                  <c:v>537.9</c:v>
                </c:pt>
                <c:pt idx="1318">
                  <c:v>535.5</c:v>
                </c:pt>
                <c:pt idx="1319">
                  <c:v>534.5</c:v>
                </c:pt>
                <c:pt idx="1320">
                  <c:v>533</c:v>
                </c:pt>
                <c:pt idx="1321">
                  <c:v>531.9</c:v>
                </c:pt>
                <c:pt idx="1322">
                  <c:v>530.29999999999995</c:v>
                </c:pt>
                <c:pt idx="1323">
                  <c:v>528.9</c:v>
                </c:pt>
                <c:pt idx="1324">
                  <c:v>527.20000000000005</c:v>
                </c:pt>
                <c:pt idx="1325">
                  <c:v>526.1</c:v>
                </c:pt>
                <c:pt idx="1326">
                  <c:v>524.6</c:v>
                </c:pt>
                <c:pt idx="1327">
                  <c:v>523</c:v>
                </c:pt>
                <c:pt idx="1328">
                  <c:v>521.29999999999995</c:v>
                </c:pt>
                <c:pt idx="1329">
                  <c:v>520.5</c:v>
                </c:pt>
                <c:pt idx="1330">
                  <c:v>519.1</c:v>
                </c:pt>
                <c:pt idx="1331">
                  <c:v>517.5</c:v>
                </c:pt>
                <c:pt idx="1332">
                  <c:v>516.29999999999995</c:v>
                </c:pt>
                <c:pt idx="1333">
                  <c:v>515.1</c:v>
                </c:pt>
                <c:pt idx="1334">
                  <c:v>513.79999999999995</c:v>
                </c:pt>
                <c:pt idx="1335">
                  <c:v>512.29999999999995</c:v>
                </c:pt>
                <c:pt idx="1336">
                  <c:v>511.2</c:v>
                </c:pt>
                <c:pt idx="1337">
                  <c:v>510.1</c:v>
                </c:pt>
                <c:pt idx="1338">
                  <c:v>508.3</c:v>
                </c:pt>
                <c:pt idx="1339">
                  <c:v>506.7</c:v>
                </c:pt>
                <c:pt idx="1340">
                  <c:v>505.6</c:v>
                </c:pt>
                <c:pt idx="1341">
                  <c:v>504.5</c:v>
                </c:pt>
                <c:pt idx="1342">
                  <c:v>503.1</c:v>
                </c:pt>
                <c:pt idx="1343">
                  <c:v>501.9</c:v>
                </c:pt>
                <c:pt idx="1344">
                  <c:v>500.6</c:v>
                </c:pt>
                <c:pt idx="1345">
                  <c:v>499.2</c:v>
                </c:pt>
                <c:pt idx="1346">
                  <c:v>497.8</c:v>
                </c:pt>
                <c:pt idx="1347">
                  <c:v>496.9</c:v>
                </c:pt>
                <c:pt idx="1348">
                  <c:v>495.4</c:v>
                </c:pt>
                <c:pt idx="1349">
                  <c:v>494.3</c:v>
                </c:pt>
                <c:pt idx="1350">
                  <c:v>492.8</c:v>
                </c:pt>
                <c:pt idx="1351">
                  <c:v>492.1</c:v>
                </c:pt>
                <c:pt idx="1352">
                  <c:v>490.5</c:v>
                </c:pt>
                <c:pt idx="1353">
                  <c:v>489</c:v>
                </c:pt>
                <c:pt idx="1354">
                  <c:v>487.5</c:v>
                </c:pt>
                <c:pt idx="1355">
                  <c:v>486.8</c:v>
                </c:pt>
                <c:pt idx="1356">
                  <c:v>485.7</c:v>
                </c:pt>
                <c:pt idx="1357">
                  <c:v>484.4</c:v>
                </c:pt>
                <c:pt idx="1358">
                  <c:v>483.3</c:v>
                </c:pt>
                <c:pt idx="1359">
                  <c:v>482.1</c:v>
                </c:pt>
                <c:pt idx="1360">
                  <c:v>480.7</c:v>
                </c:pt>
                <c:pt idx="1361">
                  <c:v>479.2</c:v>
                </c:pt>
                <c:pt idx="1362">
                  <c:v>478.3</c:v>
                </c:pt>
                <c:pt idx="1363">
                  <c:v>477</c:v>
                </c:pt>
                <c:pt idx="1364">
                  <c:v>475.6</c:v>
                </c:pt>
                <c:pt idx="1365">
                  <c:v>474.8</c:v>
                </c:pt>
                <c:pt idx="1366">
                  <c:v>473.7</c:v>
                </c:pt>
                <c:pt idx="1367">
                  <c:v>472.1</c:v>
                </c:pt>
                <c:pt idx="1368">
                  <c:v>471</c:v>
                </c:pt>
                <c:pt idx="1369">
                  <c:v>470.2</c:v>
                </c:pt>
                <c:pt idx="1370">
                  <c:v>469.2</c:v>
                </c:pt>
                <c:pt idx="1371">
                  <c:v>467.9</c:v>
                </c:pt>
                <c:pt idx="1372">
                  <c:v>466.9</c:v>
                </c:pt>
                <c:pt idx="1373">
                  <c:v>465.9</c:v>
                </c:pt>
                <c:pt idx="1374">
                  <c:v>464.9</c:v>
                </c:pt>
                <c:pt idx="1375">
                  <c:v>463.2</c:v>
                </c:pt>
                <c:pt idx="1376">
                  <c:v>462.8</c:v>
                </c:pt>
                <c:pt idx="1377">
                  <c:v>461.4</c:v>
                </c:pt>
                <c:pt idx="1378">
                  <c:v>460.2</c:v>
                </c:pt>
                <c:pt idx="1379">
                  <c:v>459.2</c:v>
                </c:pt>
                <c:pt idx="1380">
                  <c:v>458</c:v>
                </c:pt>
                <c:pt idx="1381">
                  <c:v>456.7</c:v>
                </c:pt>
                <c:pt idx="1382">
                  <c:v>456.1</c:v>
                </c:pt>
                <c:pt idx="1383">
                  <c:v>454.7</c:v>
                </c:pt>
                <c:pt idx="1384">
                  <c:v>453.8</c:v>
                </c:pt>
                <c:pt idx="1385">
                  <c:v>453</c:v>
                </c:pt>
                <c:pt idx="1386">
                  <c:v>451.8</c:v>
                </c:pt>
                <c:pt idx="1387">
                  <c:v>450.6</c:v>
                </c:pt>
                <c:pt idx="1388">
                  <c:v>449.6</c:v>
                </c:pt>
                <c:pt idx="1389">
                  <c:v>448.5</c:v>
                </c:pt>
                <c:pt idx="1390">
                  <c:v>447.8</c:v>
                </c:pt>
                <c:pt idx="1391">
                  <c:v>446.1</c:v>
                </c:pt>
                <c:pt idx="1392">
                  <c:v>445.4</c:v>
                </c:pt>
                <c:pt idx="1393">
                  <c:v>444.6</c:v>
                </c:pt>
                <c:pt idx="1394">
                  <c:v>443.3</c:v>
                </c:pt>
                <c:pt idx="1395">
                  <c:v>442.4</c:v>
                </c:pt>
                <c:pt idx="1396">
                  <c:v>441.4</c:v>
                </c:pt>
                <c:pt idx="1397">
                  <c:v>440.6</c:v>
                </c:pt>
                <c:pt idx="1398">
                  <c:v>439.8</c:v>
                </c:pt>
                <c:pt idx="1399">
                  <c:v>438.6</c:v>
                </c:pt>
                <c:pt idx="1400">
                  <c:v>437.8</c:v>
                </c:pt>
                <c:pt idx="1401">
                  <c:v>436.3</c:v>
                </c:pt>
                <c:pt idx="1402">
                  <c:v>435.4</c:v>
                </c:pt>
                <c:pt idx="1403">
                  <c:v>434.7</c:v>
                </c:pt>
                <c:pt idx="1404">
                  <c:v>433.5</c:v>
                </c:pt>
                <c:pt idx="1405">
                  <c:v>432.8</c:v>
                </c:pt>
                <c:pt idx="1406">
                  <c:v>431.8</c:v>
                </c:pt>
                <c:pt idx="1407">
                  <c:v>430.6</c:v>
                </c:pt>
                <c:pt idx="1408">
                  <c:v>429.7</c:v>
                </c:pt>
                <c:pt idx="1409">
                  <c:v>429.1</c:v>
                </c:pt>
                <c:pt idx="1410">
                  <c:v>428.1</c:v>
                </c:pt>
                <c:pt idx="1411">
                  <c:v>426.9</c:v>
                </c:pt>
                <c:pt idx="1412">
                  <c:v>426.1</c:v>
                </c:pt>
                <c:pt idx="1413">
                  <c:v>424.9</c:v>
                </c:pt>
                <c:pt idx="1414">
                  <c:v>423.7</c:v>
                </c:pt>
                <c:pt idx="1415">
                  <c:v>422.5</c:v>
                </c:pt>
                <c:pt idx="1416">
                  <c:v>422.1</c:v>
                </c:pt>
                <c:pt idx="1417">
                  <c:v>421.5</c:v>
                </c:pt>
                <c:pt idx="1418">
                  <c:v>420.6</c:v>
                </c:pt>
                <c:pt idx="1419">
                  <c:v>418.4</c:v>
                </c:pt>
                <c:pt idx="1420">
                  <c:v>418.2</c:v>
                </c:pt>
                <c:pt idx="1421">
                  <c:v>417</c:v>
                </c:pt>
                <c:pt idx="1422">
                  <c:v>416.1</c:v>
                </c:pt>
                <c:pt idx="1423">
                  <c:v>415.6</c:v>
                </c:pt>
                <c:pt idx="1424">
                  <c:v>414.4</c:v>
                </c:pt>
                <c:pt idx="1425">
                  <c:v>413.3</c:v>
                </c:pt>
                <c:pt idx="1426">
                  <c:v>412.6</c:v>
                </c:pt>
                <c:pt idx="1427">
                  <c:v>411.8</c:v>
                </c:pt>
                <c:pt idx="1428">
                  <c:v>411.1</c:v>
                </c:pt>
                <c:pt idx="1429">
                  <c:v>410.1</c:v>
                </c:pt>
                <c:pt idx="1430">
                  <c:v>408.9</c:v>
                </c:pt>
                <c:pt idx="1431">
                  <c:v>408.1</c:v>
                </c:pt>
                <c:pt idx="1432">
                  <c:v>407.5</c:v>
                </c:pt>
                <c:pt idx="1433">
                  <c:v>406.5</c:v>
                </c:pt>
                <c:pt idx="1434">
                  <c:v>405.8</c:v>
                </c:pt>
                <c:pt idx="1435">
                  <c:v>404.6</c:v>
                </c:pt>
                <c:pt idx="1436">
                  <c:v>403.6</c:v>
                </c:pt>
                <c:pt idx="1437">
                  <c:v>402.9</c:v>
                </c:pt>
                <c:pt idx="1438">
                  <c:v>402.4</c:v>
                </c:pt>
                <c:pt idx="1439">
                  <c:v>401.4</c:v>
                </c:pt>
                <c:pt idx="1440">
                  <c:v>400.8</c:v>
                </c:pt>
                <c:pt idx="1441">
                  <c:v>399.4</c:v>
                </c:pt>
                <c:pt idx="1442">
                  <c:v>398.6</c:v>
                </c:pt>
                <c:pt idx="1443">
                  <c:v>397.6</c:v>
                </c:pt>
                <c:pt idx="1444">
                  <c:v>397.2</c:v>
                </c:pt>
                <c:pt idx="1445">
                  <c:v>395.7</c:v>
                </c:pt>
                <c:pt idx="1446">
                  <c:v>395.2</c:v>
                </c:pt>
                <c:pt idx="1447">
                  <c:v>394.6</c:v>
                </c:pt>
                <c:pt idx="1448">
                  <c:v>393.6</c:v>
                </c:pt>
                <c:pt idx="1449">
                  <c:v>392.8</c:v>
                </c:pt>
                <c:pt idx="1450">
                  <c:v>392.4</c:v>
                </c:pt>
                <c:pt idx="1451">
                  <c:v>391.5</c:v>
                </c:pt>
                <c:pt idx="1452">
                  <c:v>390.4</c:v>
                </c:pt>
                <c:pt idx="1453">
                  <c:v>390</c:v>
                </c:pt>
                <c:pt idx="1454">
                  <c:v>389.1</c:v>
                </c:pt>
                <c:pt idx="1455">
                  <c:v>388.2</c:v>
                </c:pt>
                <c:pt idx="1456">
                  <c:v>387.3</c:v>
                </c:pt>
                <c:pt idx="1457">
                  <c:v>386.3</c:v>
                </c:pt>
                <c:pt idx="1458">
                  <c:v>385.8</c:v>
                </c:pt>
                <c:pt idx="1459">
                  <c:v>384.8</c:v>
                </c:pt>
                <c:pt idx="1460">
                  <c:v>384.6</c:v>
                </c:pt>
                <c:pt idx="1461">
                  <c:v>383.6</c:v>
                </c:pt>
                <c:pt idx="1462">
                  <c:v>383</c:v>
                </c:pt>
                <c:pt idx="1463">
                  <c:v>381.6</c:v>
                </c:pt>
                <c:pt idx="1464">
                  <c:v>381</c:v>
                </c:pt>
                <c:pt idx="1465">
                  <c:v>380</c:v>
                </c:pt>
                <c:pt idx="1466">
                  <c:v>379.5</c:v>
                </c:pt>
                <c:pt idx="1467">
                  <c:v>378.6</c:v>
                </c:pt>
                <c:pt idx="1468">
                  <c:v>377.4</c:v>
                </c:pt>
                <c:pt idx="1469">
                  <c:v>377.1</c:v>
                </c:pt>
                <c:pt idx="1470">
                  <c:v>376.6</c:v>
                </c:pt>
                <c:pt idx="1471">
                  <c:v>375.9</c:v>
                </c:pt>
                <c:pt idx="1472">
                  <c:v>375.1</c:v>
                </c:pt>
                <c:pt idx="1473">
                  <c:v>374.2</c:v>
                </c:pt>
                <c:pt idx="1474">
                  <c:v>373.5</c:v>
                </c:pt>
                <c:pt idx="1475">
                  <c:v>372.9</c:v>
                </c:pt>
                <c:pt idx="1476">
                  <c:v>371.8</c:v>
                </c:pt>
                <c:pt idx="1477">
                  <c:v>371.2</c:v>
                </c:pt>
                <c:pt idx="1478">
                  <c:v>370.3</c:v>
                </c:pt>
                <c:pt idx="1479">
                  <c:v>369.8</c:v>
                </c:pt>
                <c:pt idx="1480">
                  <c:v>369.4</c:v>
                </c:pt>
                <c:pt idx="1481">
                  <c:v>368.4</c:v>
                </c:pt>
                <c:pt idx="1482">
                  <c:v>368</c:v>
                </c:pt>
                <c:pt idx="1483">
                  <c:v>366.6</c:v>
                </c:pt>
                <c:pt idx="1484">
                  <c:v>365.9</c:v>
                </c:pt>
                <c:pt idx="1485">
                  <c:v>365.5</c:v>
                </c:pt>
                <c:pt idx="1486">
                  <c:v>365.2</c:v>
                </c:pt>
                <c:pt idx="1487">
                  <c:v>364.5</c:v>
                </c:pt>
                <c:pt idx="1488">
                  <c:v>363.2</c:v>
                </c:pt>
                <c:pt idx="1489">
                  <c:v>362.1</c:v>
                </c:pt>
                <c:pt idx="1490">
                  <c:v>362.2</c:v>
                </c:pt>
                <c:pt idx="1491">
                  <c:v>361.2</c:v>
                </c:pt>
                <c:pt idx="1492">
                  <c:v>360.6</c:v>
                </c:pt>
                <c:pt idx="1493">
                  <c:v>359.8</c:v>
                </c:pt>
                <c:pt idx="1494">
                  <c:v>358.9</c:v>
                </c:pt>
                <c:pt idx="1495">
                  <c:v>358</c:v>
                </c:pt>
                <c:pt idx="1496">
                  <c:v>357.8</c:v>
                </c:pt>
                <c:pt idx="1497">
                  <c:v>357</c:v>
                </c:pt>
                <c:pt idx="1498">
                  <c:v>356.6</c:v>
                </c:pt>
                <c:pt idx="1499">
                  <c:v>356.3</c:v>
                </c:pt>
                <c:pt idx="1500">
                  <c:v>355.5</c:v>
                </c:pt>
                <c:pt idx="1501">
                  <c:v>354.7</c:v>
                </c:pt>
                <c:pt idx="1502">
                  <c:v>353.7</c:v>
                </c:pt>
                <c:pt idx="1503">
                  <c:v>352.7</c:v>
                </c:pt>
                <c:pt idx="1504">
                  <c:v>352.2</c:v>
                </c:pt>
                <c:pt idx="1505">
                  <c:v>351.7</c:v>
                </c:pt>
                <c:pt idx="1506">
                  <c:v>351.2</c:v>
                </c:pt>
                <c:pt idx="1507">
                  <c:v>350.5</c:v>
                </c:pt>
                <c:pt idx="1508">
                  <c:v>350.3</c:v>
                </c:pt>
                <c:pt idx="1509">
                  <c:v>349.3</c:v>
                </c:pt>
                <c:pt idx="1510">
                  <c:v>348.1</c:v>
                </c:pt>
                <c:pt idx="1511">
                  <c:v>348.1</c:v>
                </c:pt>
                <c:pt idx="1512">
                  <c:v>347</c:v>
                </c:pt>
                <c:pt idx="1513">
                  <c:v>346.9</c:v>
                </c:pt>
                <c:pt idx="1514">
                  <c:v>346.1</c:v>
                </c:pt>
                <c:pt idx="1515">
                  <c:v>345.4</c:v>
                </c:pt>
                <c:pt idx="1516">
                  <c:v>344.1</c:v>
                </c:pt>
                <c:pt idx="1517">
                  <c:v>343.4</c:v>
                </c:pt>
                <c:pt idx="1518">
                  <c:v>343.3</c:v>
                </c:pt>
                <c:pt idx="1519">
                  <c:v>342.7</c:v>
                </c:pt>
                <c:pt idx="1520">
                  <c:v>341.4</c:v>
                </c:pt>
                <c:pt idx="1521">
                  <c:v>341.3</c:v>
                </c:pt>
                <c:pt idx="1522">
                  <c:v>341</c:v>
                </c:pt>
                <c:pt idx="1523">
                  <c:v>340.4</c:v>
                </c:pt>
                <c:pt idx="1524">
                  <c:v>339.3</c:v>
                </c:pt>
                <c:pt idx="1525">
                  <c:v>338.3</c:v>
                </c:pt>
                <c:pt idx="1526">
                  <c:v>338.1</c:v>
                </c:pt>
                <c:pt idx="1527">
                  <c:v>337.5</c:v>
                </c:pt>
                <c:pt idx="1528">
                  <c:v>337.2</c:v>
                </c:pt>
                <c:pt idx="1529">
                  <c:v>336.3</c:v>
                </c:pt>
                <c:pt idx="1530">
                  <c:v>335.4</c:v>
                </c:pt>
                <c:pt idx="1531">
                  <c:v>335.3</c:v>
                </c:pt>
                <c:pt idx="1532">
                  <c:v>334.7</c:v>
                </c:pt>
                <c:pt idx="1533">
                  <c:v>333.9</c:v>
                </c:pt>
                <c:pt idx="1534">
                  <c:v>333.2</c:v>
                </c:pt>
                <c:pt idx="1535">
                  <c:v>332.7</c:v>
                </c:pt>
                <c:pt idx="1536">
                  <c:v>332.3</c:v>
                </c:pt>
                <c:pt idx="1537">
                  <c:v>331.2</c:v>
                </c:pt>
                <c:pt idx="1538">
                  <c:v>331</c:v>
                </c:pt>
                <c:pt idx="1539">
                  <c:v>330.9</c:v>
                </c:pt>
                <c:pt idx="1540">
                  <c:v>329.9</c:v>
                </c:pt>
                <c:pt idx="1541">
                  <c:v>329.1</c:v>
                </c:pt>
                <c:pt idx="1542">
                  <c:v>328.7</c:v>
                </c:pt>
                <c:pt idx="1543">
                  <c:v>328.3</c:v>
                </c:pt>
                <c:pt idx="1544">
                  <c:v>327.10000000000002</c:v>
                </c:pt>
                <c:pt idx="1545">
                  <c:v>327.5</c:v>
                </c:pt>
                <c:pt idx="1546">
                  <c:v>326.5</c:v>
                </c:pt>
                <c:pt idx="1547">
                  <c:v>325.5</c:v>
                </c:pt>
                <c:pt idx="1548">
                  <c:v>324.89999999999998</c:v>
                </c:pt>
                <c:pt idx="1549">
                  <c:v>324.60000000000002</c:v>
                </c:pt>
                <c:pt idx="1550">
                  <c:v>323.89999999999998</c:v>
                </c:pt>
                <c:pt idx="1551">
                  <c:v>323.2</c:v>
                </c:pt>
                <c:pt idx="1552">
                  <c:v>322.10000000000002</c:v>
                </c:pt>
                <c:pt idx="1553">
                  <c:v>322.3</c:v>
                </c:pt>
                <c:pt idx="1554">
                  <c:v>321.39999999999998</c:v>
                </c:pt>
                <c:pt idx="1555">
                  <c:v>320.8</c:v>
                </c:pt>
                <c:pt idx="1556">
                  <c:v>320.60000000000002</c:v>
                </c:pt>
                <c:pt idx="1557">
                  <c:v>319.60000000000002</c:v>
                </c:pt>
                <c:pt idx="1558">
                  <c:v>319.10000000000002</c:v>
                </c:pt>
                <c:pt idx="1559">
                  <c:v>319.2</c:v>
                </c:pt>
                <c:pt idx="1560">
                  <c:v>318.2</c:v>
                </c:pt>
                <c:pt idx="1561">
                  <c:v>317.89999999999998</c:v>
                </c:pt>
                <c:pt idx="1562">
                  <c:v>317.2</c:v>
                </c:pt>
                <c:pt idx="1563">
                  <c:v>316.60000000000002</c:v>
                </c:pt>
                <c:pt idx="1564">
                  <c:v>315.8</c:v>
                </c:pt>
                <c:pt idx="1565">
                  <c:v>315.10000000000002</c:v>
                </c:pt>
                <c:pt idx="1566">
                  <c:v>314.8</c:v>
                </c:pt>
                <c:pt idx="1567">
                  <c:v>314.2</c:v>
                </c:pt>
                <c:pt idx="1568">
                  <c:v>314</c:v>
                </c:pt>
                <c:pt idx="1569">
                  <c:v>313.2</c:v>
                </c:pt>
                <c:pt idx="1570">
                  <c:v>312.89999999999998</c:v>
                </c:pt>
                <c:pt idx="1571">
                  <c:v>312.2</c:v>
                </c:pt>
                <c:pt idx="1572">
                  <c:v>312</c:v>
                </c:pt>
                <c:pt idx="1573">
                  <c:v>311.10000000000002</c:v>
                </c:pt>
                <c:pt idx="1574">
                  <c:v>310.5</c:v>
                </c:pt>
                <c:pt idx="1575">
                  <c:v>310.39999999999998</c:v>
                </c:pt>
                <c:pt idx="1576">
                  <c:v>309.7</c:v>
                </c:pt>
                <c:pt idx="1577">
                  <c:v>309.3</c:v>
                </c:pt>
                <c:pt idx="1578">
                  <c:v>308.8</c:v>
                </c:pt>
                <c:pt idx="1579">
                  <c:v>308.2</c:v>
                </c:pt>
                <c:pt idx="1580">
                  <c:v>307.7</c:v>
                </c:pt>
                <c:pt idx="1581">
                  <c:v>307.3</c:v>
                </c:pt>
                <c:pt idx="1582">
                  <c:v>307.10000000000002</c:v>
                </c:pt>
                <c:pt idx="1583">
                  <c:v>305.8</c:v>
                </c:pt>
                <c:pt idx="1584">
                  <c:v>305.2</c:v>
                </c:pt>
                <c:pt idx="1585">
                  <c:v>305.2</c:v>
                </c:pt>
                <c:pt idx="1586">
                  <c:v>304.5</c:v>
                </c:pt>
                <c:pt idx="1587">
                  <c:v>304</c:v>
                </c:pt>
                <c:pt idx="1588">
                  <c:v>303.39999999999998</c:v>
                </c:pt>
                <c:pt idx="1589">
                  <c:v>303.2</c:v>
                </c:pt>
                <c:pt idx="1590">
                  <c:v>302.7</c:v>
                </c:pt>
                <c:pt idx="1591">
                  <c:v>302.39999999999998</c:v>
                </c:pt>
                <c:pt idx="1592">
                  <c:v>301.7</c:v>
                </c:pt>
                <c:pt idx="1593">
                  <c:v>301.2</c:v>
                </c:pt>
                <c:pt idx="1594">
                  <c:v>300.39999999999998</c:v>
                </c:pt>
                <c:pt idx="1595">
                  <c:v>300.10000000000002</c:v>
                </c:pt>
                <c:pt idx="1596">
                  <c:v>299.60000000000002</c:v>
                </c:pt>
                <c:pt idx="1597">
                  <c:v>299.10000000000002</c:v>
                </c:pt>
                <c:pt idx="1598">
                  <c:v>298.39999999999998</c:v>
                </c:pt>
                <c:pt idx="1599">
                  <c:v>298.3</c:v>
                </c:pt>
                <c:pt idx="1600">
                  <c:v>297.89999999999998</c:v>
                </c:pt>
                <c:pt idx="1601">
                  <c:v>297.60000000000002</c:v>
                </c:pt>
                <c:pt idx="1602">
                  <c:v>296.7</c:v>
                </c:pt>
                <c:pt idx="1603">
                  <c:v>296.5</c:v>
                </c:pt>
                <c:pt idx="1604">
                  <c:v>295.2</c:v>
                </c:pt>
                <c:pt idx="1605">
                  <c:v>295.39999999999998</c:v>
                </c:pt>
                <c:pt idx="1606">
                  <c:v>295.10000000000002</c:v>
                </c:pt>
                <c:pt idx="1607">
                  <c:v>294.5</c:v>
                </c:pt>
                <c:pt idx="1608">
                  <c:v>293.7</c:v>
                </c:pt>
                <c:pt idx="1609">
                  <c:v>293.5</c:v>
                </c:pt>
                <c:pt idx="1610">
                  <c:v>292.60000000000002</c:v>
                </c:pt>
                <c:pt idx="1611">
                  <c:v>292.60000000000002</c:v>
                </c:pt>
                <c:pt idx="1612">
                  <c:v>291.7</c:v>
                </c:pt>
                <c:pt idx="1613">
                  <c:v>291.7</c:v>
                </c:pt>
                <c:pt idx="1614">
                  <c:v>291</c:v>
                </c:pt>
                <c:pt idx="1615">
                  <c:v>290.8</c:v>
                </c:pt>
                <c:pt idx="1616">
                  <c:v>289.8</c:v>
                </c:pt>
                <c:pt idx="1617">
                  <c:v>289.7</c:v>
                </c:pt>
                <c:pt idx="1618">
                  <c:v>289.10000000000002</c:v>
                </c:pt>
                <c:pt idx="1619">
                  <c:v>288.5</c:v>
                </c:pt>
                <c:pt idx="1620">
                  <c:v>288</c:v>
                </c:pt>
                <c:pt idx="1621">
                  <c:v>288</c:v>
                </c:pt>
                <c:pt idx="1622">
                  <c:v>287.5</c:v>
                </c:pt>
                <c:pt idx="1623">
                  <c:v>286.5</c:v>
                </c:pt>
                <c:pt idx="1624">
                  <c:v>286.10000000000002</c:v>
                </c:pt>
                <c:pt idx="1625">
                  <c:v>285.3</c:v>
                </c:pt>
                <c:pt idx="1626">
                  <c:v>285</c:v>
                </c:pt>
                <c:pt idx="1627">
                  <c:v>284.5</c:v>
                </c:pt>
                <c:pt idx="1628">
                  <c:v>284.10000000000002</c:v>
                </c:pt>
                <c:pt idx="1629">
                  <c:v>283.60000000000002</c:v>
                </c:pt>
                <c:pt idx="1630">
                  <c:v>283.39999999999998</c:v>
                </c:pt>
                <c:pt idx="1631">
                  <c:v>283</c:v>
                </c:pt>
                <c:pt idx="1632">
                  <c:v>282.60000000000002</c:v>
                </c:pt>
                <c:pt idx="1633">
                  <c:v>281.7</c:v>
                </c:pt>
                <c:pt idx="1634">
                  <c:v>281.3</c:v>
                </c:pt>
                <c:pt idx="1635">
                  <c:v>281.10000000000002</c:v>
                </c:pt>
                <c:pt idx="1636">
                  <c:v>280.8</c:v>
                </c:pt>
                <c:pt idx="1637">
                  <c:v>280.5</c:v>
                </c:pt>
                <c:pt idx="1638">
                  <c:v>279.89999999999998</c:v>
                </c:pt>
                <c:pt idx="1639">
                  <c:v>279.3</c:v>
                </c:pt>
                <c:pt idx="1640">
                  <c:v>279</c:v>
                </c:pt>
                <c:pt idx="1641">
                  <c:v>278.5</c:v>
                </c:pt>
                <c:pt idx="1642">
                  <c:v>278.3</c:v>
                </c:pt>
                <c:pt idx="1643">
                  <c:v>277</c:v>
                </c:pt>
                <c:pt idx="1644">
                  <c:v>276.7</c:v>
                </c:pt>
                <c:pt idx="1645">
                  <c:v>275.89999999999998</c:v>
                </c:pt>
                <c:pt idx="1646">
                  <c:v>275.8</c:v>
                </c:pt>
                <c:pt idx="1647">
                  <c:v>275.3</c:v>
                </c:pt>
                <c:pt idx="1648">
                  <c:v>275.39999999999998</c:v>
                </c:pt>
                <c:pt idx="1649">
                  <c:v>274.8</c:v>
                </c:pt>
                <c:pt idx="1650">
                  <c:v>274.5</c:v>
                </c:pt>
                <c:pt idx="1651">
                  <c:v>274.10000000000002</c:v>
                </c:pt>
                <c:pt idx="1652">
                  <c:v>273.7</c:v>
                </c:pt>
                <c:pt idx="1653">
                  <c:v>273.10000000000002</c:v>
                </c:pt>
                <c:pt idx="1654">
                  <c:v>272.60000000000002</c:v>
                </c:pt>
                <c:pt idx="1655">
                  <c:v>272.7</c:v>
                </c:pt>
                <c:pt idx="1656">
                  <c:v>271.5</c:v>
                </c:pt>
                <c:pt idx="1657">
                  <c:v>271.2</c:v>
                </c:pt>
                <c:pt idx="1658">
                  <c:v>271.10000000000002</c:v>
                </c:pt>
                <c:pt idx="1659">
                  <c:v>270.8</c:v>
                </c:pt>
                <c:pt idx="1660">
                  <c:v>270.10000000000002</c:v>
                </c:pt>
                <c:pt idx="1661">
                  <c:v>270</c:v>
                </c:pt>
                <c:pt idx="1662">
                  <c:v>269.3</c:v>
                </c:pt>
                <c:pt idx="1663">
                  <c:v>268.89999999999998</c:v>
                </c:pt>
                <c:pt idx="1664">
                  <c:v>267.89999999999998</c:v>
                </c:pt>
                <c:pt idx="1665">
                  <c:v>267.2</c:v>
                </c:pt>
                <c:pt idx="1666">
                  <c:v>266.7</c:v>
                </c:pt>
                <c:pt idx="1667">
                  <c:v>266.5</c:v>
                </c:pt>
                <c:pt idx="1668">
                  <c:v>265.89999999999998</c:v>
                </c:pt>
                <c:pt idx="1669">
                  <c:v>265.2</c:v>
                </c:pt>
                <c:pt idx="1670">
                  <c:v>265.2</c:v>
                </c:pt>
                <c:pt idx="1671">
                  <c:v>265</c:v>
                </c:pt>
                <c:pt idx="1672">
                  <c:v>264.2</c:v>
                </c:pt>
                <c:pt idx="1673">
                  <c:v>263.7</c:v>
                </c:pt>
                <c:pt idx="1674">
                  <c:v>263.60000000000002</c:v>
                </c:pt>
                <c:pt idx="1675">
                  <c:v>263.3</c:v>
                </c:pt>
                <c:pt idx="1676">
                  <c:v>262.89999999999998</c:v>
                </c:pt>
                <c:pt idx="1677">
                  <c:v>262.5</c:v>
                </c:pt>
                <c:pt idx="1678">
                  <c:v>261.8</c:v>
                </c:pt>
                <c:pt idx="1679">
                  <c:v>261.7</c:v>
                </c:pt>
                <c:pt idx="1680">
                  <c:v>261.10000000000002</c:v>
                </c:pt>
                <c:pt idx="1681">
                  <c:v>260.10000000000002</c:v>
                </c:pt>
                <c:pt idx="1682">
                  <c:v>260.2</c:v>
                </c:pt>
                <c:pt idx="1683">
                  <c:v>260.2</c:v>
                </c:pt>
                <c:pt idx="1684">
                  <c:v>259.60000000000002</c:v>
                </c:pt>
                <c:pt idx="1685">
                  <c:v>259.2</c:v>
                </c:pt>
                <c:pt idx="1686">
                  <c:v>258.8</c:v>
                </c:pt>
                <c:pt idx="1687">
                  <c:v>258.60000000000002</c:v>
                </c:pt>
                <c:pt idx="1688">
                  <c:v>258.10000000000002</c:v>
                </c:pt>
                <c:pt idx="1689">
                  <c:v>257.2</c:v>
                </c:pt>
                <c:pt idx="1690">
                  <c:v>257.2</c:v>
                </c:pt>
                <c:pt idx="1691">
                  <c:v>256.7</c:v>
                </c:pt>
                <c:pt idx="1692">
                  <c:v>256.3</c:v>
                </c:pt>
                <c:pt idx="1693">
                  <c:v>255.6</c:v>
                </c:pt>
                <c:pt idx="1694">
                  <c:v>255.7</c:v>
                </c:pt>
                <c:pt idx="1695">
                  <c:v>254.9</c:v>
                </c:pt>
                <c:pt idx="1696">
                  <c:v>254.8</c:v>
                </c:pt>
                <c:pt idx="1697">
                  <c:v>254.6</c:v>
                </c:pt>
                <c:pt idx="1698">
                  <c:v>253.9</c:v>
                </c:pt>
                <c:pt idx="1699">
                  <c:v>253.7</c:v>
                </c:pt>
                <c:pt idx="1700">
                  <c:v>253.4</c:v>
                </c:pt>
                <c:pt idx="1701">
                  <c:v>253.2</c:v>
                </c:pt>
                <c:pt idx="1702">
                  <c:v>252.6</c:v>
                </c:pt>
                <c:pt idx="1703">
                  <c:v>252.1</c:v>
                </c:pt>
                <c:pt idx="1704">
                  <c:v>251.4</c:v>
                </c:pt>
                <c:pt idx="1705">
                  <c:v>251.2</c:v>
                </c:pt>
                <c:pt idx="1706">
                  <c:v>251</c:v>
                </c:pt>
                <c:pt idx="1707">
                  <c:v>250.5</c:v>
                </c:pt>
                <c:pt idx="1708">
                  <c:v>250.3</c:v>
                </c:pt>
                <c:pt idx="1709">
                  <c:v>249.9</c:v>
                </c:pt>
                <c:pt idx="1710">
                  <c:v>249.5</c:v>
                </c:pt>
                <c:pt idx="1711">
                  <c:v>248.8</c:v>
                </c:pt>
                <c:pt idx="1712">
                  <c:v>248.7</c:v>
                </c:pt>
                <c:pt idx="1713">
                  <c:v>248.4</c:v>
                </c:pt>
                <c:pt idx="1714">
                  <c:v>248.3</c:v>
                </c:pt>
                <c:pt idx="1715">
                  <c:v>247.6</c:v>
                </c:pt>
                <c:pt idx="1716">
                  <c:v>247.4</c:v>
                </c:pt>
                <c:pt idx="1717">
                  <c:v>246.6</c:v>
                </c:pt>
                <c:pt idx="1718">
                  <c:v>246.2</c:v>
                </c:pt>
                <c:pt idx="1719">
                  <c:v>246.1</c:v>
                </c:pt>
                <c:pt idx="1720">
                  <c:v>245.8</c:v>
                </c:pt>
                <c:pt idx="1721">
                  <c:v>245.4</c:v>
                </c:pt>
                <c:pt idx="1722">
                  <c:v>245.3</c:v>
                </c:pt>
                <c:pt idx="1723">
                  <c:v>244.7</c:v>
                </c:pt>
                <c:pt idx="1724">
                  <c:v>244.3</c:v>
                </c:pt>
                <c:pt idx="1725">
                  <c:v>244.3</c:v>
                </c:pt>
                <c:pt idx="1726">
                  <c:v>243.7</c:v>
                </c:pt>
                <c:pt idx="1727">
                  <c:v>243.2</c:v>
                </c:pt>
                <c:pt idx="1728">
                  <c:v>243.2</c:v>
                </c:pt>
                <c:pt idx="1729">
                  <c:v>243.2</c:v>
                </c:pt>
                <c:pt idx="1730">
                  <c:v>242</c:v>
                </c:pt>
                <c:pt idx="1731">
                  <c:v>242</c:v>
                </c:pt>
                <c:pt idx="1732">
                  <c:v>241.4</c:v>
                </c:pt>
                <c:pt idx="1733">
                  <c:v>241.4</c:v>
                </c:pt>
                <c:pt idx="1734">
                  <c:v>241.2</c:v>
                </c:pt>
                <c:pt idx="1735">
                  <c:v>240.5</c:v>
                </c:pt>
                <c:pt idx="1736">
                  <c:v>240.2</c:v>
                </c:pt>
                <c:pt idx="1737">
                  <c:v>239.9</c:v>
                </c:pt>
                <c:pt idx="1738">
                  <c:v>239.6</c:v>
                </c:pt>
                <c:pt idx="1739">
                  <c:v>239.3</c:v>
                </c:pt>
                <c:pt idx="1740">
                  <c:v>238.8</c:v>
                </c:pt>
                <c:pt idx="1741">
                  <c:v>238.5</c:v>
                </c:pt>
                <c:pt idx="1742">
                  <c:v>238.6</c:v>
                </c:pt>
                <c:pt idx="1743">
                  <c:v>237.8</c:v>
                </c:pt>
                <c:pt idx="1744">
                  <c:v>237.1</c:v>
                </c:pt>
                <c:pt idx="1745">
                  <c:v>236.7</c:v>
                </c:pt>
                <c:pt idx="1746">
                  <c:v>236.5</c:v>
                </c:pt>
                <c:pt idx="1747">
                  <c:v>235.9</c:v>
                </c:pt>
                <c:pt idx="1748">
                  <c:v>236.5</c:v>
                </c:pt>
                <c:pt idx="1749">
                  <c:v>235.9</c:v>
                </c:pt>
                <c:pt idx="1750">
                  <c:v>235.7</c:v>
                </c:pt>
                <c:pt idx="1751">
                  <c:v>235.4</c:v>
                </c:pt>
                <c:pt idx="1752">
                  <c:v>234.7</c:v>
                </c:pt>
                <c:pt idx="1753">
                  <c:v>234.7</c:v>
                </c:pt>
                <c:pt idx="1754">
                  <c:v>234.2</c:v>
                </c:pt>
                <c:pt idx="1755">
                  <c:v>234.1</c:v>
                </c:pt>
                <c:pt idx="1756">
                  <c:v>233.5</c:v>
                </c:pt>
                <c:pt idx="1757">
                  <c:v>233.7</c:v>
                </c:pt>
                <c:pt idx="1758">
                  <c:v>232.7</c:v>
                </c:pt>
                <c:pt idx="1759">
                  <c:v>232.9</c:v>
                </c:pt>
                <c:pt idx="1760">
                  <c:v>232</c:v>
                </c:pt>
                <c:pt idx="1761">
                  <c:v>231.8</c:v>
                </c:pt>
                <c:pt idx="1762">
                  <c:v>231.4</c:v>
                </c:pt>
                <c:pt idx="1763">
                  <c:v>231.2</c:v>
                </c:pt>
                <c:pt idx="1764">
                  <c:v>231.1</c:v>
                </c:pt>
                <c:pt idx="1765">
                  <c:v>230.3</c:v>
                </c:pt>
                <c:pt idx="1766">
                  <c:v>230.8</c:v>
                </c:pt>
                <c:pt idx="1767">
                  <c:v>230.3</c:v>
                </c:pt>
                <c:pt idx="1768">
                  <c:v>229.5</c:v>
                </c:pt>
                <c:pt idx="1769">
                  <c:v>229.4</c:v>
                </c:pt>
                <c:pt idx="1770">
                  <c:v>229.1</c:v>
                </c:pt>
                <c:pt idx="1771">
                  <c:v>228.9</c:v>
                </c:pt>
                <c:pt idx="1772">
                  <c:v>228.9</c:v>
                </c:pt>
                <c:pt idx="1773">
                  <c:v>228.6</c:v>
                </c:pt>
                <c:pt idx="1774">
                  <c:v>227.3</c:v>
                </c:pt>
                <c:pt idx="1775">
                  <c:v>226.9</c:v>
                </c:pt>
                <c:pt idx="1776">
                  <c:v>226.7</c:v>
                </c:pt>
                <c:pt idx="1777">
                  <c:v>226.3</c:v>
                </c:pt>
                <c:pt idx="1778">
                  <c:v>226.1</c:v>
                </c:pt>
                <c:pt idx="1779">
                  <c:v>225.8</c:v>
                </c:pt>
                <c:pt idx="1780">
                  <c:v>225.4</c:v>
                </c:pt>
                <c:pt idx="1781">
                  <c:v>225.3</c:v>
                </c:pt>
                <c:pt idx="1782">
                  <c:v>224.8</c:v>
                </c:pt>
                <c:pt idx="1783">
                  <c:v>225.1</c:v>
                </c:pt>
                <c:pt idx="1784">
                  <c:v>224</c:v>
                </c:pt>
                <c:pt idx="1785">
                  <c:v>223.9</c:v>
                </c:pt>
                <c:pt idx="1786">
                  <c:v>224</c:v>
                </c:pt>
                <c:pt idx="1787">
                  <c:v>223.4</c:v>
                </c:pt>
                <c:pt idx="1788">
                  <c:v>222.8</c:v>
                </c:pt>
                <c:pt idx="1789">
                  <c:v>223</c:v>
                </c:pt>
                <c:pt idx="1790">
                  <c:v>222.6</c:v>
                </c:pt>
                <c:pt idx="1791">
                  <c:v>222.4</c:v>
                </c:pt>
                <c:pt idx="1792">
                  <c:v>221.8</c:v>
                </c:pt>
                <c:pt idx="1793">
                  <c:v>221.1</c:v>
                </c:pt>
                <c:pt idx="1794">
                  <c:v>221.3</c:v>
                </c:pt>
                <c:pt idx="1795">
                  <c:v>221.1</c:v>
                </c:pt>
                <c:pt idx="1796">
                  <c:v>220.6</c:v>
                </c:pt>
                <c:pt idx="1797">
                  <c:v>220.1</c:v>
                </c:pt>
                <c:pt idx="1798">
                  <c:v>219.7</c:v>
                </c:pt>
                <c:pt idx="1799">
                  <c:v>219.9</c:v>
                </c:pt>
                <c:pt idx="1800">
                  <c:v>219.5</c:v>
                </c:pt>
                <c:pt idx="1801">
                  <c:v>218.8</c:v>
                </c:pt>
                <c:pt idx="1802">
                  <c:v>218.9</c:v>
                </c:pt>
                <c:pt idx="1803">
                  <c:v>218.6</c:v>
                </c:pt>
                <c:pt idx="1804">
                  <c:v>218.2</c:v>
                </c:pt>
                <c:pt idx="1805">
                  <c:v>218.2</c:v>
                </c:pt>
                <c:pt idx="1806">
                  <c:v>217.7</c:v>
                </c:pt>
                <c:pt idx="1807">
                  <c:v>217.7</c:v>
                </c:pt>
                <c:pt idx="1808">
                  <c:v>216.8</c:v>
                </c:pt>
                <c:pt idx="1809">
                  <c:v>216.4</c:v>
                </c:pt>
                <c:pt idx="1810">
                  <c:v>216.2</c:v>
                </c:pt>
                <c:pt idx="1811">
                  <c:v>216.1</c:v>
                </c:pt>
                <c:pt idx="1812">
                  <c:v>215.7</c:v>
                </c:pt>
                <c:pt idx="1813">
                  <c:v>214.8</c:v>
                </c:pt>
                <c:pt idx="1814">
                  <c:v>215.2</c:v>
                </c:pt>
                <c:pt idx="1815">
                  <c:v>214.6</c:v>
                </c:pt>
                <c:pt idx="1816">
                  <c:v>214.1</c:v>
                </c:pt>
                <c:pt idx="1817">
                  <c:v>214.1</c:v>
                </c:pt>
                <c:pt idx="1818">
                  <c:v>213.8</c:v>
                </c:pt>
                <c:pt idx="1819">
                  <c:v>213.7</c:v>
                </c:pt>
                <c:pt idx="1820">
                  <c:v>213.3</c:v>
                </c:pt>
                <c:pt idx="1821">
                  <c:v>212.9</c:v>
                </c:pt>
                <c:pt idx="1822">
                  <c:v>212.9</c:v>
                </c:pt>
                <c:pt idx="1823">
                  <c:v>212.4</c:v>
                </c:pt>
                <c:pt idx="1824">
                  <c:v>211.7</c:v>
                </c:pt>
                <c:pt idx="1825">
                  <c:v>211.7</c:v>
                </c:pt>
                <c:pt idx="1826">
                  <c:v>211.3</c:v>
                </c:pt>
                <c:pt idx="1827">
                  <c:v>210.9</c:v>
                </c:pt>
                <c:pt idx="1828">
                  <c:v>210.8</c:v>
                </c:pt>
                <c:pt idx="1829">
                  <c:v>210.7</c:v>
                </c:pt>
                <c:pt idx="1830">
                  <c:v>210.4</c:v>
                </c:pt>
                <c:pt idx="1831">
                  <c:v>209.8</c:v>
                </c:pt>
                <c:pt idx="1832">
                  <c:v>209.6</c:v>
                </c:pt>
                <c:pt idx="1833">
                  <c:v>209.4</c:v>
                </c:pt>
                <c:pt idx="1834">
                  <c:v>208.6</c:v>
                </c:pt>
                <c:pt idx="1835">
                  <c:v>209</c:v>
                </c:pt>
                <c:pt idx="1836">
                  <c:v>208.7</c:v>
                </c:pt>
                <c:pt idx="1837">
                  <c:v>207.6</c:v>
                </c:pt>
                <c:pt idx="1838">
                  <c:v>207.8</c:v>
                </c:pt>
                <c:pt idx="1839">
                  <c:v>207.5</c:v>
                </c:pt>
                <c:pt idx="1840">
                  <c:v>207.4</c:v>
                </c:pt>
                <c:pt idx="1841">
                  <c:v>207.7</c:v>
                </c:pt>
                <c:pt idx="1842">
                  <c:v>207.1</c:v>
                </c:pt>
                <c:pt idx="1843">
                  <c:v>205.9</c:v>
                </c:pt>
                <c:pt idx="1844">
                  <c:v>205.6</c:v>
                </c:pt>
                <c:pt idx="1845">
                  <c:v>205.6</c:v>
                </c:pt>
                <c:pt idx="1846">
                  <c:v>205.1</c:v>
                </c:pt>
                <c:pt idx="1847">
                  <c:v>204.9</c:v>
                </c:pt>
                <c:pt idx="1848">
                  <c:v>204.9</c:v>
                </c:pt>
                <c:pt idx="1849">
                  <c:v>204.8</c:v>
                </c:pt>
                <c:pt idx="1850">
                  <c:v>204.4</c:v>
                </c:pt>
                <c:pt idx="1851">
                  <c:v>203.9</c:v>
                </c:pt>
                <c:pt idx="1852">
                  <c:v>203.4</c:v>
                </c:pt>
                <c:pt idx="1853">
                  <c:v>202.8</c:v>
                </c:pt>
                <c:pt idx="1854">
                  <c:v>203.3</c:v>
                </c:pt>
                <c:pt idx="1855">
                  <c:v>203.2</c:v>
                </c:pt>
                <c:pt idx="1856">
                  <c:v>203</c:v>
                </c:pt>
                <c:pt idx="1857">
                  <c:v>202.4</c:v>
                </c:pt>
                <c:pt idx="1858">
                  <c:v>202.2</c:v>
                </c:pt>
                <c:pt idx="1859">
                  <c:v>201.9</c:v>
                </c:pt>
                <c:pt idx="1860">
                  <c:v>201.4</c:v>
                </c:pt>
                <c:pt idx="1861">
                  <c:v>201</c:v>
                </c:pt>
                <c:pt idx="1862">
                  <c:v>201.3</c:v>
                </c:pt>
                <c:pt idx="1863">
                  <c:v>200.2</c:v>
                </c:pt>
                <c:pt idx="1864">
                  <c:v>200.3</c:v>
                </c:pt>
                <c:pt idx="1865">
                  <c:v>200.3</c:v>
                </c:pt>
                <c:pt idx="1866">
                  <c:v>199.6</c:v>
                </c:pt>
                <c:pt idx="1867">
                  <c:v>199.5</c:v>
                </c:pt>
                <c:pt idx="1868">
                  <c:v>199.7</c:v>
                </c:pt>
                <c:pt idx="1869">
                  <c:v>199.3</c:v>
                </c:pt>
                <c:pt idx="1870">
                  <c:v>199.1</c:v>
                </c:pt>
                <c:pt idx="1871">
                  <c:v>198.8</c:v>
                </c:pt>
                <c:pt idx="1872">
                  <c:v>198.4</c:v>
                </c:pt>
                <c:pt idx="1873">
                  <c:v>198.4</c:v>
                </c:pt>
                <c:pt idx="1874">
                  <c:v>198.3</c:v>
                </c:pt>
                <c:pt idx="1875">
                  <c:v>197.9</c:v>
                </c:pt>
                <c:pt idx="1876">
                  <c:v>197.6</c:v>
                </c:pt>
                <c:pt idx="1877">
                  <c:v>197.1</c:v>
                </c:pt>
                <c:pt idx="1878">
                  <c:v>197.1</c:v>
                </c:pt>
                <c:pt idx="1879">
                  <c:v>197</c:v>
                </c:pt>
                <c:pt idx="1880">
                  <c:v>196.1</c:v>
                </c:pt>
                <c:pt idx="1881">
                  <c:v>195.8</c:v>
                </c:pt>
                <c:pt idx="1882">
                  <c:v>195.9</c:v>
                </c:pt>
                <c:pt idx="1883">
                  <c:v>195.7</c:v>
                </c:pt>
                <c:pt idx="1884">
                  <c:v>195.2</c:v>
                </c:pt>
                <c:pt idx="1885">
                  <c:v>194.8</c:v>
                </c:pt>
                <c:pt idx="1886">
                  <c:v>194.6</c:v>
                </c:pt>
                <c:pt idx="1887">
                  <c:v>194.4</c:v>
                </c:pt>
                <c:pt idx="1888">
                  <c:v>194.5</c:v>
                </c:pt>
                <c:pt idx="1889">
                  <c:v>193.9</c:v>
                </c:pt>
                <c:pt idx="1890">
                  <c:v>193.6</c:v>
                </c:pt>
                <c:pt idx="1891">
                  <c:v>193.3</c:v>
                </c:pt>
                <c:pt idx="1892">
                  <c:v>193.3</c:v>
                </c:pt>
                <c:pt idx="1893">
                  <c:v>192.7</c:v>
                </c:pt>
                <c:pt idx="1894">
                  <c:v>192.8</c:v>
                </c:pt>
                <c:pt idx="1895">
                  <c:v>192.7</c:v>
                </c:pt>
                <c:pt idx="1896">
                  <c:v>192.4</c:v>
                </c:pt>
                <c:pt idx="1897">
                  <c:v>192.4</c:v>
                </c:pt>
                <c:pt idx="1898">
                  <c:v>191.8</c:v>
                </c:pt>
                <c:pt idx="1899">
                  <c:v>191.6</c:v>
                </c:pt>
                <c:pt idx="1900">
                  <c:v>191.2</c:v>
                </c:pt>
                <c:pt idx="1901">
                  <c:v>191.4</c:v>
                </c:pt>
                <c:pt idx="1902">
                  <c:v>191.1</c:v>
                </c:pt>
                <c:pt idx="1903">
                  <c:v>191.1</c:v>
                </c:pt>
                <c:pt idx="1904">
                  <c:v>190.4</c:v>
                </c:pt>
                <c:pt idx="1905">
                  <c:v>189.9</c:v>
                </c:pt>
                <c:pt idx="1906">
                  <c:v>189.6</c:v>
                </c:pt>
                <c:pt idx="1907">
                  <c:v>189.8</c:v>
                </c:pt>
                <c:pt idx="1908">
                  <c:v>189</c:v>
                </c:pt>
                <c:pt idx="1909">
                  <c:v>189.4</c:v>
                </c:pt>
                <c:pt idx="1910">
                  <c:v>188.7</c:v>
                </c:pt>
                <c:pt idx="1911">
                  <c:v>189</c:v>
                </c:pt>
                <c:pt idx="1912">
                  <c:v>188.8</c:v>
                </c:pt>
                <c:pt idx="1913">
                  <c:v>188.3</c:v>
                </c:pt>
                <c:pt idx="1914">
                  <c:v>188</c:v>
                </c:pt>
                <c:pt idx="1915">
                  <c:v>187.8</c:v>
                </c:pt>
                <c:pt idx="1916">
                  <c:v>187.6</c:v>
                </c:pt>
                <c:pt idx="1917">
                  <c:v>187.6</c:v>
                </c:pt>
                <c:pt idx="1918">
                  <c:v>187.2</c:v>
                </c:pt>
                <c:pt idx="1919">
                  <c:v>186.7</c:v>
                </c:pt>
                <c:pt idx="1920">
                  <c:v>185.5</c:v>
                </c:pt>
                <c:pt idx="1921">
                  <c:v>186.6</c:v>
                </c:pt>
                <c:pt idx="1922">
                  <c:v>185.3</c:v>
                </c:pt>
                <c:pt idx="1923">
                  <c:v>185.5</c:v>
                </c:pt>
                <c:pt idx="1924">
                  <c:v>185.2</c:v>
                </c:pt>
                <c:pt idx="1925">
                  <c:v>184.5</c:v>
                </c:pt>
                <c:pt idx="1926">
                  <c:v>184.3</c:v>
                </c:pt>
                <c:pt idx="1927">
                  <c:v>184</c:v>
                </c:pt>
                <c:pt idx="1928">
                  <c:v>184.2</c:v>
                </c:pt>
                <c:pt idx="1929">
                  <c:v>183.2</c:v>
                </c:pt>
                <c:pt idx="1930">
                  <c:v>183.5</c:v>
                </c:pt>
                <c:pt idx="1931">
                  <c:v>183.5</c:v>
                </c:pt>
                <c:pt idx="1932">
                  <c:v>182.7</c:v>
                </c:pt>
                <c:pt idx="1933">
                  <c:v>183.1</c:v>
                </c:pt>
                <c:pt idx="1934">
                  <c:v>182.8</c:v>
                </c:pt>
                <c:pt idx="1935">
                  <c:v>182.4</c:v>
                </c:pt>
                <c:pt idx="1936">
                  <c:v>181.9</c:v>
                </c:pt>
                <c:pt idx="1937">
                  <c:v>182.2</c:v>
                </c:pt>
                <c:pt idx="1938">
                  <c:v>181.5</c:v>
                </c:pt>
                <c:pt idx="1939">
                  <c:v>181.2</c:v>
                </c:pt>
                <c:pt idx="1940">
                  <c:v>181</c:v>
                </c:pt>
                <c:pt idx="1941">
                  <c:v>180.6</c:v>
                </c:pt>
                <c:pt idx="1942">
                  <c:v>180.8</c:v>
                </c:pt>
                <c:pt idx="1943">
                  <c:v>180</c:v>
                </c:pt>
                <c:pt idx="1944">
                  <c:v>180</c:v>
                </c:pt>
                <c:pt idx="1945">
                  <c:v>179.8</c:v>
                </c:pt>
                <c:pt idx="1946">
                  <c:v>179.8</c:v>
                </c:pt>
                <c:pt idx="1947">
                  <c:v>178.9</c:v>
                </c:pt>
                <c:pt idx="1948">
                  <c:v>179.5</c:v>
                </c:pt>
                <c:pt idx="1949">
                  <c:v>179</c:v>
                </c:pt>
                <c:pt idx="1950">
                  <c:v>178.5</c:v>
                </c:pt>
                <c:pt idx="1951">
                  <c:v>178.6</c:v>
                </c:pt>
                <c:pt idx="1952">
                  <c:v>178.1</c:v>
                </c:pt>
                <c:pt idx="1953">
                  <c:v>178.3</c:v>
                </c:pt>
                <c:pt idx="1954">
                  <c:v>178</c:v>
                </c:pt>
                <c:pt idx="1955">
                  <c:v>177.7</c:v>
                </c:pt>
                <c:pt idx="1956">
                  <c:v>177.5</c:v>
                </c:pt>
                <c:pt idx="1957">
                  <c:v>177.3</c:v>
                </c:pt>
                <c:pt idx="1958">
                  <c:v>177.1</c:v>
                </c:pt>
                <c:pt idx="1959">
                  <c:v>176.8</c:v>
                </c:pt>
                <c:pt idx="1960">
                  <c:v>176.6</c:v>
                </c:pt>
              </c:numCache>
            </c:numRef>
          </c:yVal>
          <c:smooth val="0"/>
          <c:extLst>
            <c:ext xmlns:c16="http://schemas.microsoft.com/office/drawing/2014/chart" uri="{C3380CC4-5D6E-409C-BE32-E72D297353CC}">
              <c16:uniqueId val="{00000003-8B27-45D0-BAC1-0EDC5242F901}"/>
            </c:ext>
          </c:extLst>
        </c:ser>
        <c:ser>
          <c:idx val="4"/>
          <c:order val="4"/>
          <c:tx>
            <c:v>Dilato fast</c:v>
          </c:tx>
          <c:spPr>
            <a:ln w="38100" cap="rnd">
              <a:solidFill>
                <a:srgbClr val="0070C0"/>
              </a:solidFill>
              <a:round/>
            </a:ln>
            <a:effectLst/>
          </c:spPr>
          <c:marker>
            <c:symbol val="none"/>
          </c:marker>
          <c:xVal>
            <c:numRef>
              <c:f>'444_fastest'!$C$4:$C$4451</c:f>
              <c:numCache>
                <c:formatCode>General</c:formatCode>
                <c:ptCount val="4448"/>
                <c:pt idx="0">
                  <c:v>5.5598000000000002E-2</c:v>
                </c:pt>
                <c:pt idx="1">
                  <c:v>5.7255E-2</c:v>
                </c:pt>
                <c:pt idx="2">
                  <c:v>6.0607000000000001E-2</c:v>
                </c:pt>
                <c:pt idx="3">
                  <c:v>6.3923999999999995E-2</c:v>
                </c:pt>
                <c:pt idx="4">
                  <c:v>6.7255999999999996E-2</c:v>
                </c:pt>
                <c:pt idx="5">
                  <c:v>7.0592000000000002E-2</c:v>
                </c:pt>
                <c:pt idx="6">
                  <c:v>7.2253999999999999E-2</c:v>
                </c:pt>
                <c:pt idx="7">
                  <c:v>7.5588000000000002E-2</c:v>
                </c:pt>
                <c:pt idx="8">
                  <c:v>7.8937999999999994E-2</c:v>
                </c:pt>
                <c:pt idx="9">
                  <c:v>8.2272999999999999E-2</c:v>
                </c:pt>
                <c:pt idx="10">
                  <c:v>8.5591E-2</c:v>
                </c:pt>
                <c:pt idx="11">
                  <c:v>8.7252999999999997E-2</c:v>
                </c:pt>
                <c:pt idx="12">
                  <c:v>9.0591000000000005E-2</c:v>
                </c:pt>
                <c:pt idx="13">
                  <c:v>9.3915999999999999E-2</c:v>
                </c:pt>
                <c:pt idx="14">
                  <c:v>9.7249000000000002E-2</c:v>
                </c:pt>
                <c:pt idx="15">
                  <c:v>0.100574</c:v>
                </c:pt>
                <c:pt idx="16">
                  <c:v>0.102242</c:v>
                </c:pt>
                <c:pt idx="17">
                  <c:v>0.105598</c:v>
                </c:pt>
                <c:pt idx="18">
                  <c:v>0.10893</c:v>
                </c:pt>
                <c:pt idx="19">
                  <c:v>0.112251</c:v>
                </c:pt>
                <c:pt idx="20">
                  <c:v>0.115567</c:v>
                </c:pt>
                <c:pt idx="21">
                  <c:v>0.117215</c:v>
                </c:pt>
                <c:pt idx="22">
                  <c:v>0.120558</c:v>
                </c:pt>
                <c:pt idx="23">
                  <c:v>0.12389600000000001</c:v>
                </c:pt>
                <c:pt idx="24">
                  <c:v>0.127244</c:v>
                </c:pt>
                <c:pt idx="25">
                  <c:v>0.13058600000000001</c:v>
                </c:pt>
                <c:pt idx="26">
                  <c:v>0.132241</c:v>
                </c:pt>
                <c:pt idx="27">
                  <c:v>0.135575</c:v>
                </c:pt>
                <c:pt idx="28">
                  <c:v>0.138904</c:v>
                </c:pt>
                <c:pt idx="29">
                  <c:v>0.14221</c:v>
                </c:pt>
                <c:pt idx="30">
                  <c:v>0.14554700000000001</c:v>
                </c:pt>
                <c:pt idx="31">
                  <c:v>0.14722199999999999</c:v>
                </c:pt>
                <c:pt idx="32">
                  <c:v>0.15055199999999999</c:v>
                </c:pt>
                <c:pt idx="33">
                  <c:v>0.15388399999999999</c:v>
                </c:pt>
                <c:pt idx="34">
                  <c:v>0.157221</c:v>
                </c:pt>
                <c:pt idx="35">
                  <c:v>0.16055800000000001</c:v>
                </c:pt>
                <c:pt idx="36">
                  <c:v>0.162214</c:v>
                </c:pt>
                <c:pt idx="37">
                  <c:v>0.16555</c:v>
                </c:pt>
                <c:pt idx="38">
                  <c:v>0.168901</c:v>
                </c:pt>
                <c:pt idx="39">
                  <c:v>0.17222000000000001</c:v>
                </c:pt>
                <c:pt idx="40">
                  <c:v>0.17554800000000001</c:v>
                </c:pt>
                <c:pt idx="41">
                  <c:v>0.17719799999999999</c:v>
                </c:pt>
                <c:pt idx="42">
                  <c:v>0.18053900000000001</c:v>
                </c:pt>
                <c:pt idx="43">
                  <c:v>0.183888</c:v>
                </c:pt>
                <c:pt idx="44">
                  <c:v>0.18723799999999999</c:v>
                </c:pt>
                <c:pt idx="45">
                  <c:v>0.19056200000000001</c:v>
                </c:pt>
                <c:pt idx="46">
                  <c:v>0.19223599999999999</c:v>
                </c:pt>
                <c:pt idx="47">
                  <c:v>0.19556799999999999</c:v>
                </c:pt>
                <c:pt idx="48">
                  <c:v>0.19892699999999999</c:v>
                </c:pt>
                <c:pt idx="49">
                  <c:v>0.20225699999999999</c:v>
                </c:pt>
                <c:pt idx="50">
                  <c:v>0.20558899999999999</c:v>
                </c:pt>
                <c:pt idx="51">
                  <c:v>0.20724699999999999</c:v>
                </c:pt>
                <c:pt idx="52">
                  <c:v>0.21057899999999999</c:v>
                </c:pt>
                <c:pt idx="53">
                  <c:v>0.213919</c:v>
                </c:pt>
                <c:pt idx="54">
                  <c:v>0.217281</c:v>
                </c:pt>
                <c:pt idx="55">
                  <c:v>0.22061700000000001</c:v>
                </c:pt>
                <c:pt idx="56">
                  <c:v>0.22228300000000001</c:v>
                </c:pt>
                <c:pt idx="57">
                  <c:v>0.225608</c:v>
                </c:pt>
                <c:pt idx="58">
                  <c:v>0.22894200000000001</c:v>
                </c:pt>
                <c:pt idx="59">
                  <c:v>0.23227700000000001</c:v>
                </c:pt>
                <c:pt idx="60">
                  <c:v>0.235598</c:v>
                </c:pt>
                <c:pt idx="61">
                  <c:v>0.23728199999999999</c:v>
                </c:pt>
                <c:pt idx="62">
                  <c:v>0.24063100000000001</c:v>
                </c:pt>
                <c:pt idx="63">
                  <c:v>0.24396100000000001</c:v>
                </c:pt>
                <c:pt idx="64">
                  <c:v>0.24728800000000001</c:v>
                </c:pt>
                <c:pt idx="65">
                  <c:v>0.25059100000000001</c:v>
                </c:pt>
                <c:pt idx="66">
                  <c:v>0.25226300000000001</c:v>
                </c:pt>
                <c:pt idx="67">
                  <c:v>0.25561200000000001</c:v>
                </c:pt>
                <c:pt idx="68">
                  <c:v>0.258934</c:v>
                </c:pt>
                <c:pt idx="69">
                  <c:v>0.26225599999999999</c:v>
                </c:pt>
                <c:pt idx="70">
                  <c:v>0.26560499999999998</c:v>
                </c:pt>
                <c:pt idx="71">
                  <c:v>0.26727200000000001</c:v>
                </c:pt>
                <c:pt idx="72">
                  <c:v>0.27061099999999999</c:v>
                </c:pt>
                <c:pt idx="73">
                  <c:v>0.27396100000000001</c:v>
                </c:pt>
                <c:pt idx="74">
                  <c:v>0.27729399999999998</c:v>
                </c:pt>
                <c:pt idx="75">
                  <c:v>0.28062599999999999</c:v>
                </c:pt>
                <c:pt idx="76">
                  <c:v>0.28228500000000001</c:v>
                </c:pt>
                <c:pt idx="77">
                  <c:v>0.28562300000000002</c:v>
                </c:pt>
                <c:pt idx="78">
                  <c:v>0.28895900000000002</c:v>
                </c:pt>
                <c:pt idx="79">
                  <c:v>0.29228999999999999</c:v>
                </c:pt>
                <c:pt idx="80">
                  <c:v>0.29563099999999998</c:v>
                </c:pt>
                <c:pt idx="81">
                  <c:v>0.29729800000000001</c:v>
                </c:pt>
                <c:pt idx="82">
                  <c:v>0.30064800000000003</c:v>
                </c:pt>
                <c:pt idx="83">
                  <c:v>0.30399700000000002</c:v>
                </c:pt>
                <c:pt idx="84">
                  <c:v>0.30732700000000002</c:v>
                </c:pt>
                <c:pt idx="85">
                  <c:v>0.31068000000000001</c:v>
                </c:pt>
                <c:pt idx="86">
                  <c:v>0.31235499999999999</c:v>
                </c:pt>
                <c:pt idx="87">
                  <c:v>0.31567499999999998</c:v>
                </c:pt>
                <c:pt idx="88">
                  <c:v>0.31900499999999998</c:v>
                </c:pt>
                <c:pt idx="89">
                  <c:v>0.322355</c:v>
                </c:pt>
                <c:pt idx="90">
                  <c:v>0.32402300000000001</c:v>
                </c:pt>
                <c:pt idx="91">
                  <c:v>0.32736300000000002</c:v>
                </c:pt>
                <c:pt idx="92">
                  <c:v>0.33069999999999999</c:v>
                </c:pt>
                <c:pt idx="93">
                  <c:v>0.33402300000000001</c:v>
                </c:pt>
                <c:pt idx="94">
                  <c:v>0.33735500000000002</c:v>
                </c:pt>
                <c:pt idx="95">
                  <c:v>0.33903100000000003</c:v>
                </c:pt>
                <c:pt idx="96">
                  <c:v>0.34237400000000001</c:v>
                </c:pt>
                <c:pt idx="97">
                  <c:v>0.345717</c:v>
                </c:pt>
                <c:pt idx="98">
                  <c:v>0.34905700000000001</c:v>
                </c:pt>
                <c:pt idx="99">
                  <c:v>0.35240899999999997</c:v>
                </c:pt>
                <c:pt idx="100">
                  <c:v>0.354072</c:v>
                </c:pt>
                <c:pt idx="101">
                  <c:v>0.35741499999999998</c:v>
                </c:pt>
                <c:pt idx="102">
                  <c:v>0.36075200000000002</c:v>
                </c:pt>
                <c:pt idx="103">
                  <c:v>0.36407099999999998</c:v>
                </c:pt>
                <c:pt idx="104">
                  <c:v>0.36740200000000001</c:v>
                </c:pt>
                <c:pt idx="105">
                  <c:v>0.36909199999999998</c:v>
                </c:pt>
                <c:pt idx="106">
                  <c:v>0.37242900000000001</c:v>
                </c:pt>
                <c:pt idx="107">
                  <c:v>0.37575999999999998</c:v>
                </c:pt>
                <c:pt idx="108">
                  <c:v>0.37908599999999998</c:v>
                </c:pt>
                <c:pt idx="109">
                  <c:v>0.38241599999999998</c:v>
                </c:pt>
                <c:pt idx="110">
                  <c:v>0.384079</c:v>
                </c:pt>
                <c:pt idx="111">
                  <c:v>0.38740400000000003</c:v>
                </c:pt>
                <c:pt idx="112">
                  <c:v>0.390733</c:v>
                </c:pt>
                <c:pt idx="113">
                  <c:v>0.39406600000000003</c:v>
                </c:pt>
                <c:pt idx="114">
                  <c:v>0.397397</c:v>
                </c:pt>
                <c:pt idx="115">
                  <c:v>0.39905800000000002</c:v>
                </c:pt>
                <c:pt idx="116">
                  <c:v>0.402391</c:v>
                </c:pt>
                <c:pt idx="117">
                  <c:v>0.40572900000000001</c:v>
                </c:pt>
                <c:pt idx="118">
                  <c:v>0.40904400000000002</c:v>
                </c:pt>
                <c:pt idx="119">
                  <c:v>0.41237800000000002</c:v>
                </c:pt>
                <c:pt idx="120">
                  <c:v>0.41405599999999998</c:v>
                </c:pt>
                <c:pt idx="121">
                  <c:v>0.41738700000000001</c:v>
                </c:pt>
                <c:pt idx="122">
                  <c:v>0.42071599999999998</c:v>
                </c:pt>
                <c:pt idx="123">
                  <c:v>0.42403999999999997</c:v>
                </c:pt>
                <c:pt idx="124">
                  <c:v>0.42737399999999998</c:v>
                </c:pt>
                <c:pt idx="125">
                  <c:v>0.42904599999999998</c:v>
                </c:pt>
                <c:pt idx="126">
                  <c:v>0.43239499999999997</c:v>
                </c:pt>
                <c:pt idx="127">
                  <c:v>0.43573600000000001</c:v>
                </c:pt>
                <c:pt idx="128">
                  <c:v>0.43907000000000002</c:v>
                </c:pt>
                <c:pt idx="129">
                  <c:v>0.442415</c:v>
                </c:pt>
                <c:pt idx="130">
                  <c:v>0.44408700000000001</c:v>
                </c:pt>
                <c:pt idx="131">
                  <c:v>0.44740799999999997</c:v>
                </c:pt>
                <c:pt idx="132">
                  <c:v>0.450743</c:v>
                </c:pt>
                <c:pt idx="133">
                  <c:v>0.45407700000000001</c:v>
                </c:pt>
                <c:pt idx="134">
                  <c:v>0.45741399999999999</c:v>
                </c:pt>
                <c:pt idx="135">
                  <c:v>0.45908900000000002</c:v>
                </c:pt>
                <c:pt idx="136">
                  <c:v>0.46242</c:v>
                </c:pt>
                <c:pt idx="137">
                  <c:v>0.46575800000000001</c:v>
                </c:pt>
                <c:pt idx="138">
                  <c:v>0.46909200000000001</c:v>
                </c:pt>
                <c:pt idx="139">
                  <c:v>0.47242600000000001</c:v>
                </c:pt>
                <c:pt idx="140">
                  <c:v>0.47409800000000002</c:v>
                </c:pt>
                <c:pt idx="141">
                  <c:v>0.47743400000000003</c:v>
                </c:pt>
                <c:pt idx="142">
                  <c:v>0.48076000000000002</c:v>
                </c:pt>
                <c:pt idx="143">
                  <c:v>0.48409400000000002</c:v>
                </c:pt>
                <c:pt idx="144">
                  <c:v>0.48743500000000001</c:v>
                </c:pt>
                <c:pt idx="145">
                  <c:v>0.48910799999999999</c:v>
                </c:pt>
                <c:pt idx="146">
                  <c:v>0.492452</c:v>
                </c:pt>
                <c:pt idx="147">
                  <c:v>0.49580999999999997</c:v>
                </c:pt>
                <c:pt idx="148">
                  <c:v>0.49912800000000002</c:v>
                </c:pt>
                <c:pt idx="149">
                  <c:v>0.50246199999999996</c:v>
                </c:pt>
                <c:pt idx="150">
                  <c:v>0.50414400000000004</c:v>
                </c:pt>
                <c:pt idx="151">
                  <c:v>0.50745399999999996</c:v>
                </c:pt>
                <c:pt idx="152">
                  <c:v>0.51078400000000002</c:v>
                </c:pt>
                <c:pt idx="153">
                  <c:v>0.51410699999999998</c:v>
                </c:pt>
                <c:pt idx="154">
                  <c:v>0.51746499999999995</c:v>
                </c:pt>
                <c:pt idx="155">
                  <c:v>0.51912700000000001</c:v>
                </c:pt>
                <c:pt idx="156">
                  <c:v>0.52248000000000006</c:v>
                </c:pt>
                <c:pt idx="157">
                  <c:v>0.52580199999999999</c:v>
                </c:pt>
                <c:pt idx="158">
                  <c:v>0.529142</c:v>
                </c:pt>
                <c:pt idx="159">
                  <c:v>0.53247900000000004</c:v>
                </c:pt>
                <c:pt idx="160">
                  <c:v>0.53415900000000005</c:v>
                </c:pt>
                <c:pt idx="161">
                  <c:v>0.53747900000000004</c:v>
                </c:pt>
                <c:pt idx="162">
                  <c:v>0.54080899999999998</c:v>
                </c:pt>
                <c:pt idx="163">
                  <c:v>0.54413800000000001</c:v>
                </c:pt>
                <c:pt idx="164">
                  <c:v>0.54676800000000003</c:v>
                </c:pt>
                <c:pt idx="165">
                  <c:v>0.55008999999999997</c:v>
                </c:pt>
                <c:pt idx="166">
                  <c:v>0.55342899999999995</c:v>
                </c:pt>
                <c:pt idx="167">
                  <c:v>0.55508500000000005</c:v>
                </c:pt>
                <c:pt idx="168">
                  <c:v>0.55841799999999997</c:v>
                </c:pt>
                <c:pt idx="169">
                  <c:v>0.56176400000000004</c:v>
                </c:pt>
                <c:pt idx="170">
                  <c:v>0.56508599999999998</c:v>
                </c:pt>
                <c:pt idx="171">
                  <c:v>0.56843600000000005</c:v>
                </c:pt>
                <c:pt idx="172">
                  <c:v>0.57010799999999995</c:v>
                </c:pt>
                <c:pt idx="173">
                  <c:v>0.57340800000000003</c:v>
                </c:pt>
                <c:pt idx="174">
                  <c:v>0.57674499999999995</c:v>
                </c:pt>
                <c:pt idx="175">
                  <c:v>0.58008199999999999</c:v>
                </c:pt>
                <c:pt idx="176">
                  <c:v>0.58344099999999999</c:v>
                </c:pt>
                <c:pt idx="177">
                  <c:v>0.58510600000000001</c:v>
                </c:pt>
                <c:pt idx="178">
                  <c:v>0.58843999999999996</c:v>
                </c:pt>
                <c:pt idx="179">
                  <c:v>0.59178600000000003</c:v>
                </c:pt>
                <c:pt idx="180">
                  <c:v>0.59511800000000004</c:v>
                </c:pt>
                <c:pt idx="181">
                  <c:v>0.59845099999999996</c:v>
                </c:pt>
                <c:pt idx="182">
                  <c:v>0.60012699999999997</c:v>
                </c:pt>
                <c:pt idx="183">
                  <c:v>0.60347799999999996</c:v>
                </c:pt>
                <c:pt idx="184">
                  <c:v>0.60680900000000004</c:v>
                </c:pt>
                <c:pt idx="185">
                  <c:v>0.61014599999999997</c:v>
                </c:pt>
                <c:pt idx="186">
                  <c:v>0.61346900000000004</c:v>
                </c:pt>
                <c:pt idx="187">
                  <c:v>0.61512599999999995</c:v>
                </c:pt>
                <c:pt idx="188">
                  <c:v>0.61844399999999999</c:v>
                </c:pt>
                <c:pt idx="189">
                  <c:v>0.62177800000000005</c:v>
                </c:pt>
                <c:pt idx="190">
                  <c:v>0.625116</c:v>
                </c:pt>
                <c:pt idx="191">
                  <c:v>0.62843400000000005</c:v>
                </c:pt>
                <c:pt idx="192">
                  <c:v>0.63010500000000003</c:v>
                </c:pt>
                <c:pt idx="193">
                  <c:v>0.63344299999999998</c:v>
                </c:pt>
                <c:pt idx="194">
                  <c:v>0.63677399999999995</c:v>
                </c:pt>
                <c:pt idx="195">
                  <c:v>0.64009300000000002</c:v>
                </c:pt>
                <c:pt idx="196">
                  <c:v>0.64342299999999997</c:v>
                </c:pt>
                <c:pt idx="197">
                  <c:v>0.64509000000000005</c:v>
                </c:pt>
                <c:pt idx="198">
                  <c:v>0.64843600000000001</c:v>
                </c:pt>
                <c:pt idx="199">
                  <c:v>0.65173999999999999</c:v>
                </c:pt>
                <c:pt idx="200">
                  <c:v>0.65509300000000004</c:v>
                </c:pt>
                <c:pt idx="201">
                  <c:v>0.65841099999999997</c:v>
                </c:pt>
                <c:pt idx="202">
                  <c:v>0.660084</c:v>
                </c:pt>
                <c:pt idx="203">
                  <c:v>0.66340500000000002</c:v>
                </c:pt>
                <c:pt idx="204">
                  <c:v>0.66674599999999995</c:v>
                </c:pt>
                <c:pt idx="205">
                  <c:v>0.67007300000000003</c:v>
                </c:pt>
                <c:pt idx="206">
                  <c:v>0.673404</c:v>
                </c:pt>
                <c:pt idx="207">
                  <c:v>0.67506600000000005</c:v>
                </c:pt>
                <c:pt idx="208">
                  <c:v>0.67841600000000002</c:v>
                </c:pt>
                <c:pt idx="209">
                  <c:v>0.681759</c:v>
                </c:pt>
                <c:pt idx="210">
                  <c:v>0.68509900000000001</c:v>
                </c:pt>
                <c:pt idx="211">
                  <c:v>0.68842999999999999</c:v>
                </c:pt>
                <c:pt idx="212">
                  <c:v>0.69009100000000001</c:v>
                </c:pt>
                <c:pt idx="213">
                  <c:v>0.69341200000000003</c:v>
                </c:pt>
                <c:pt idx="214">
                  <c:v>0.69674599999999998</c:v>
                </c:pt>
                <c:pt idx="215">
                  <c:v>0.70009500000000002</c:v>
                </c:pt>
                <c:pt idx="216">
                  <c:v>0.70341399999999998</c:v>
                </c:pt>
                <c:pt idx="217">
                  <c:v>0.70507399999999998</c:v>
                </c:pt>
                <c:pt idx="218">
                  <c:v>0.70838900000000005</c:v>
                </c:pt>
                <c:pt idx="219">
                  <c:v>0.71172500000000005</c:v>
                </c:pt>
                <c:pt idx="220">
                  <c:v>0.71505700000000005</c:v>
                </c:pt>
                <c:pt idx="221">
                  <c:v>0.71839200000000003</c:v>
                </c:pt>
                <c:pt idx="222">
                  <c:v>0.72006599999999998</c:v>
                </c:pt>
                <c:pt idx="223">
                  <c:v>0.72340400000000005</c:v>
                </c:pt>
                <c:pt idx="224">
                  <c:v>0.72675299999999998</c:v>
                </c:pt>
                <c:pt idx="225">
                  <c:v>0.73008399999999996</c:v>
                </c:pt>
                <c:pt idx="226">
                  <c:v>0.73342099999999999</c:v>
                </c:pt>
                <c:pt idx="227">
                  <c:v>0.73508499999999999</c:v>
                </c:pt>
                <c:pt idx="228">
                  <c:v>0.73841100000000004</c:v>
                </c:pt>
                <c:pt idx="229">
                  <c:v>0.74174300000000004</c:v>
                </c:pt>
                <c:pt idx="230">
                  <c:v>0.74509599999999998</c:v>
                </c:pt>
                <c:pt idx="231">
                  <c:v>0.74843199999999999</c:v>
                </c:pt>
                <c:pt idx="232">
                  <c:v>0.75010699999999997</c:v>
                </c:pt>
                <c:pt idx="233">
                  <c:v>0.75341999999999998</c:v>
                </c:pt>
                <c:pt idx="234">
                  <c:v>0.75676900000000002</c:v>
                </c:pt>
                <c:pt idx="235">
                  <c:v>0.76009400000000005</c:v>
                </c:pt>
                <c:pt idx="236">
                  <c:v>0.76344299999999998</c:v>
                </c:pt>
                <c:pt idx="237">
                  <c:v>0.76514899999999997</c:v>
                </c:pt>
                <c:pt idx="238">
                  <c:v>0.76849400000000001</c:v>
                </c:pt>
                <c:pt idx="239">
                  <c:v>0.77182499999999998</c:v>
                </c:pt>
                <c:pt idx="240">
                  <c:v>0.77517999999999998</c:v>
                </c:pt>
                <c:pt idx="241">
                  <c:v>0.77851199999999998</c:v>
                </c:pt>
                <c:pt idx="242">
                  <c:v>0.78017400000000003</c:v>
                </c:pt>
                <c:pt idx="243">
                  <c:v>0.78349299999999999</c:v>
                </c:pt>
                <c:pt idx="244">
                  <c:v>0.78681900000000005</c:v>
                </c:pt>
                <c:pt idx="245">
                  <c:v>0.79015800000000003</c:v>
                </c:pt>
                <c:pt idx="246">
                  <c:v>0.79347400000000001</c:v>
                </c:pt>
                <c:pt idx="247">
                  <c:v>0.79513999999999996</c:v>
                </c:pt>
                <c:pt idx="248">
                  <c:v>0.79846799999999996</c:v>
                </c:pt>
                <c:pt idx="249">
                  <c:v>0.80178700000000003</c:v>
                </c:pt>
                <c:pt idx="250">
                  <c:v>0.80512399999999995</c:v>
                </c:pt>
                <c:pt idx="251">
                  <c:v>0.808473</c:v>
                </c:pt>
                <c:pt idx="252">
                  <c:v>0.81014900000000001</c:v>
                </c:pt>
                <c:pt idx="253">
                  <c:v>0.81349700000000003</c:v>
                </c:pt>
                <c:pt idx="254">
                  <c:v>0.81681899999999996</c:v>
                </c:pt>
                <c:pt idx="255">
                  <c:v>0.82017700000000004</c:v>
                </c:pt>
                <c:pt idx="256">
                  <c:v>0.82351700000000005</c:v>
                </c:pt>
                <c:pt idx="257">
                  <c:v>0.82517700000000005</c:v>
                </c:pt>
                <c:pt idx="258">
                  <c:v>0.82852000000000003</c:v>
                </c:pt>
                <c:pt idx="259">
                  <c:v>0.83186000000000004</c:v>
                </c:pt>
                <c:pt idx="260">
                  <c:v>0.83519399999999999</c:v>
                </c:pt>
                <c:pt idx="261">
                  <c:v>0.83853999999999995</c:v>
                </c:pt>
                <c:pt idx="262">
                  <c:v>0.84023000000000003</c:v>
                </c:pt>
                <c:pt idx="263">
                  <c:v>0.84356100000000001</c:v>
                </c:pt>
                <c:pt idx="264">
                  <c:v>0.84689400000000004</c:v>
                </c:pt>
                <c:pt idx="265">
                  <c:v>0.85023199999999999</c:v>
                </c:pt>
                <c:pt idx="266">
                  <c:v>0.85358400000000001</c:v>
                </c:pt>
                <c:pt idx="267">
                  <c:v>0.85525099999999998</c:v>
                </c:pt>
                <c:pt idx="268">
                  <c:v>0.85857799999999995</c:v>
                </c:pt>
                <c:pt idx="269">
                  <c:v>0.86190900000000004</c:v>
                </c:pt>
                <c:pt idx="270">
                  <c:v>0.86523099999999997</c:v>
                </c:pt>
                <c:pt idx="271">
                  <c:v>0.86857200000000001</c:v>
                </c:pt>
                <c:pt idx="272">
                  <c:v>0.87024000000000001</c:v>
                </c:pt>
                <c:pt idx="273">
                  <c:v>0.87356800000000001</c:v>
                </c:pt>
                <c:pt idx="274">
                  <c:v>0.87693299999999996</c:v>
                </c:pt>
                <c:pt idx="275">
                  <c:v>0.88025699999999996</c:v>
                </c:pt>
                <c:pt idx="276">
                  <c:v>0.88360700000000003</c:v>
                </c:pt>
                <c:pt idx="277">
                  <c:v>0.88527800000000001</c:v>
                </c:pt>
                <c:pt idx="278">
                  <c:v>0.88861400000000001</c:v>
                </c:pt>
                <c:pt idx="279">
                  <c:v>0.89196500000000001</c:v>
                </c:pt>
                <c:pt idx="280">
                  <c:v>0.89529199999999998</c:v>
                </c:pt>
                <c:pt idx="281">
                  <c:v>0.89861500000000005</c:v>
                </c:pt>
                <c:pt idx="282">
                  <c:v>0.90028699999999995</c:v>
                </c:pt>
                <c:pt idx="283">
                  <c:v>0.90361100000000005</c:v>
                </c:pt>
                <c:pt idx="284">
                  <c:v>0.90693000000000001</c:v>
                </c:pt>
                <c:pt idx="285">
                  <c:v>0.91027599999999997</c:v>
                </c:pt>
                <c:pt idx="286">
                  <c:v>0.91361000000000003</c:v>
                </c:pt>
                <c:pt idx="287">
                  <c:v>0.91527000000000003</c:v>
                </c:pt>
                <c:pt idx="288">
                  <c:v>0.91857699999999998</c:v>
                </c:pt>
                <c:pt idx="289">
                  <c:v>0.92189600000000005</c:v>
                </c:pt>
                <c:pt idx="290">
                  <c:v>0.92523999999999995</c:v>
                </c:pt>
                <c:pt idx="291">
                  <c:v>0.928593</c:v>
                </c:pt>
                <c:pt idx="292">
                  <c:v>0.93025400000000003</c:v>
                </c:pt>
                <c:pt idx="293">
                  <c:v>0.93359999999999999</c:v>
                </c:pt>
                <c:pt idx="294">
                  <c:v>0.93693400000000004</c:v>
                </c:pt>
                <c:pt idx="295">
                  <c:v>0.94027400000000005</c:v>
                </c:pt>
                <c:pt idx="296">
                  <c:v>0.94361200000000001</c:v>
                </c:pt>
                <c:pt idx="297">
                  <c:v>0.94528000000000001</c:v>
                </c:pt>
                <c:pt idx="298">
                  <c:v>0.94859899999999997</c:v>
                </c:pt>
                <c:pt idx="299">
                  <c:v>0.95194500000000004</c:v>
                </c:pt>
                <c:pt idx="300">
                  <c:v>0.95527700000000004</c:v>
                </c:pt>
                <c:pt idx="301">
                  <c:v>0.95861099999999999</c:v>
                </c:pt>
                <c:pt idx="302">
                  <c:v>0.96028800000000003</c:v>
                </c:pt>
                <c:pt idx="303">
                  <c:v>0.963611</c:v>
                </c:pt>
                <c:pt idx="304">
                  <c:v>0.96695699999999996</c:v>
                </c:pt>
                <c:pt idx="305">
                  <c:v>0.970275</c:v>
                </c:pt>
                <c:pt idx="306">
                  <c:v>0.97362400000000004</c:v>
                </c:pt>
                <c:pt idx="307">
                  <c:v>0.97529500000000002</c:v>
                </c:pt>
                <c:pt idx="308">
                  <c:v>0.97862099999999996</c:v>
                </c:pt>
                <c:pt idx="309">
                  <c:v>0.98195500000000002</c:v>
                </c:pt>
                <c:pt idx="310">
                  <c:v>0.98531599999999997</c:v>
                </c:pt>
                <c:pt idx="311">
                  <c:v>0.98862300000000003</c:v>
                </c:pt>
                <c:pt idx="312">
                  <c:v>0.99029199999999995</c:v>
                </c:pt>
                <c:pt idx="313">
                  <c:v>0.99361100000000002</c:v>
                </c:pt>
                <c:pt idx="314">
                  <c:v>0.99693600000000004</c:v>
                </c:pt>
                <c:pt idx="315">
                  <c:v>1.00027</c:v>
                </c:pt>
                <c:pt idx="316">
                  <c:v>1.003611</c:v>
                </c:pt>
                <c:pt idx="317">
                  <c:v>1.005271</c:v>
                </c:pt>
                <c:pt idx="318">
                  <c:v>1.0086010000000001</c:v>
                </c:pt>
                <c:pt idx="319">
                  <c:v>1.0119199999999999</c:v>
                </c:pt>
                <c:pt idx="320">
                  <c:v>1.0152479999999999</c:v>
                </c:pt>
                <c:pt idx="321">
                  <c:v>1.018567</c:v>
                </c:pt>
                <c:pt idx="322">
                  <c:v>1.020238</c:v>
                </c:pt>
                <c:pt idx="323">
                  <c:v>1.0235730000000001</c:v>
                </c:pt>
                <c:pt idx="324">
                  <c:v>1.026896</c:v>
                </c:pt>
                <c:pt idx="325">
                  <c:v>1.0302439999999999</c:v>
                </c:pt>
                <c:pt idx="326">
                  <c:v>1.0335780000000001</c:v>
                </c:pt>
                <c:pt idx="327">
                  <c:v>1.03525</c:v>
                </c:pt>
                <c:pt idx="328">
                  <c:v>1.038602</c:v>
                </c:pt>
                <c:pt idx="329">
                  <c:v>1.0419480000000001</c:v>
                </c:pt>
                <c:pt idx="330">
                  <c:v>1.0452699999999999</c:v>
                </c:pt>
                <c:pt idx="331">
                  <c:v>1.048632</c:v>
                </c:pt>
                <c:pt idx="332">
                  <c:v>1.0502940000000001</c:v>
                </c:pt>
                <c:pt idx="333">
                  <c:v>1.0536430000000001</c:v>
                </c:pt>
                <c:pt idx="334">
                  <c:v>1.0569459999999999</c:v>
                </c:pt>
                <c:pt idx="335">
                  <c:v>1.0602910000000001</c:v>
                </c:pt>
                <c:pt idx="336">
                  <c:v>1.0636030000000001</c:v>
                </c:pt>
                <c:pt idx="337">
                  <c:v>1.065272</c:v>
                </c:pt>
                <c:pt idx="338">
                  <c:v>1.0685910000000001</c:v>
                </c:pt>
                <c:pt idx="339">
                  <c:v>1.071925</c:v>
                </c:pt>
                <c:pt idx="340">
                  <c:v>1.07528</c:v>
                </c:pt>
                <c:pt idx="341">
                  <c:v>1.0786089999999999</c:v>
                </c:pt>
                <c:pt idx="342">
                  <c:v>1.080274</c:v>
                </c:pt>
                <c:pt idx="343">
                  <c:v>1.0835900000000001</c:v>
                </c:pt>
                <c:pt idx="344">
                  <c:v>1.0869359999999999</c:v>
                </c:pt>
                <c:pt idx="345">
                  <c:v>1.090273</c:v>
                </c:pt>
                <c:pt idx="346">
                  <c:v>1.0936110000000001</c:v>
                </c:pt>
                <c:pt idx="347">
                  <c:v>1.095315</c:v>
                </c:pt>
                <c:pt idx="348">
                  <c:v>1.0986610000000001</c:v>
                </c:pt>
                <c:pt idx="349">
                  <c:v>1.1019969999999999</c:v>
                </c:pt>
                <c:pt idx="350">
                  <c:v>1.105329</c:v>
                </c:pt>
                <c:pt idx="351">
                  <c:v>1.1086659999999999</c:v>
                </c:pt>
                <c:pt idx="352">
                  <c:v>1.1103229999999999</c:v>
                </c:pt>
                <c:pt idx="353">
                  <c:v>1.113658</c:v>
                </c:pt>
                <c:pt idx="354">
                  <c:v>1.116973</c:v>
                </c:pt>
                <c:pt idx="355">
                  <c:v>1.120277</c:v>
                </c:pt>
                <c:pt idx="356">
                  <c:v>1.123602</c:v>
                </c:pt>
                <c:pt idx="357">
                  <c:v>1.125273</c:v>
                </c:pt>
                <c:pt idx="358">
                  <c:v>1.1286039999999999</c:v>
                </c:pt>
                <c:pt idx="359">
                  <c:v>1.131926</c:v>
                </c:pt>
                <c:pt idx="360">
                  <c:v>1.135276</c:v>
                </c:pt>
                <c:pt idx="361">
                  <c:v>1.1386099999999999</c:v>
                </c:pt>
                <c:pt idx="362">
                  <c:v>1.140272</c:v>
                </c:pt>
                <c:pt idx="363">
                  <c:v>1.1436029999999999</c:v>
                </c:pt>
                <c:pt idx="364">
                  <c:v>1.1469370000000001</c:v>
                </c:pt>
                <c:pt idx="365">
                  <c:v>1.1502749999999999</c:v>
                </c:pt>
                <c:pt idx="366">
                  <c:v>1.153618</c:v>
                </c:pt>
                <c:pt idx="367">
                  <c:v>1.155281</c:v>
                </c:pt>
                <c:pt idx="368">
                  <c:v>1.1586000000000001</c:v>
                </c:pt>
                <c:pt idx="369">
                  <c:v>1.161961</c:v>
                </c:pt>
                <c:pt idx="370">
                  <c:v>1.1653100000000001</c:v>
                </c:pt>
                <c:pt idx="371">
                  <c:v>1.1686730000000001</c:v>
                </c:pt>
                <c:pt idx="372">
                  <c:v>1.1703319999999999</c:v>
                </c:pt>
                <c:pt idx="373">
                  <c:v>1.173659</c:v>
                </c:pt>
                <c:pt idx="374">
                  <c:v>1.176974</c:v>
                </c:pt>
                <c:pt idx="375">
                  <c:v>1.180293</c:v>
                </c:pt>
                <c:pt idx="376">
                  <c:v>1.1836279999999999</c:v>
                </c:pt>
                <c:pt idx="377">
                  <c:v>1.1852910000000001</c:v>
                </c:pt>
                <c:pt idx="378">
                  <c:v>1.1886209999999999</c:v>
                </c:pt>
                <c:pt idx="379">
                  <c:v>1.19194</c:v>
                </c:pt>
                <c:pt idx="380">
                  <c:v>1.1952780000000001</c:v>
                </c:pt>
                <c:pt idx="381">
                  <c:v>1.1986079999999999</c:v>
                </c:pt>
                <c:pt idx="382">
                  <c:v>1.2002679999999999</c:v>
                </c:pt>
                <c:pt idx="383">
                  <c:v>1.203606</c:v>
                </c:pt>
                <c:pt idx="384">
                  <c:v>1.206985</c:v>
                </c:pt>
                <c:pt idx="385">
                  <c:v>1.210313</c:v>
                </c:pt>
                <c:pt idx="386">
                  <c:v>1.213668</c:v>
                </c:pt>
                <c:pt idx="387">
                  <c:v>1.215322</c:v>
                </c:pt>
                <c:pt idx="388">
                  <c:v>1.2186429999999999</c:v>
                </c:pt>
                <c:pt idx="389">
                  <c:v>1.221981</c:v>
                </c:pt>
                <c:pt idx="390">
                  <c:v>1.225292</c:v>
                </c:pt>
                <c:pt idx="391">
                  <c:v>1.2286189999999999</c:v>
                </c:pt>
                <c:pt idx="392">
                  <c:v>1.230305</c:v>
                </c:pt>
                <c:pt idx="393">
                  <c:v>1.2336389999999999</c:v>
                </c:pt>
                <c:pt idx="394">
                  <c:v>1.236961</c:v>
                </c:pt>
                <c:pt idx="395">
                  <c:v>1.240302</c:v>
                </c:pt>
                <c:pt idx="396">
                  <c:v>1.2436259999999999</c:v>
                </c:pt>
                <c:pt idx="397">
                  <c:v>1.2452890000000001</c:v>
                </c:pt>
                <c:pt idx="398">
                  <c:v>1.248621</c:v>
                </c:pt>
                <c:pt idx="399">
                  <c:v>1.251957</c:v>
                </c:pt>
                <c:pt idx="400">
                  <c:v>1.2552890000000001</c:v>
                </c:pt>
                <c:pt idx="401">
                  <c:v>1.258623</c:v>
                </c:pt>
                <c:pt idx="402">
                  <c:v>1.2602850000000001</c:v>
                </c:pt>
                <c:pt idx="403">
                  <c:v>1.263619</c:v>
                </c:pt>
                <c:pt idx="404">
                  <c:v>1.2669509999999999</c:v>
                </c:pt>
                <c:pt idx="405">
                  <c:v>1.270295</c:v>
                </c:pt>
                <c:pt idx="406">
                  <c:v>1.273633</c:v>
                </c:pt>
                <c:pt idx="407">
                  <c:v>1.275293</c:v>
                </c:pt>
                <c:pt idx="408">
                  <c:v>1.278624</c:v>
                </c:pt>
                <c:pt idx="409">
                  <c:v>1.2819689999999999</c:v>
                </c:pt>
                <c:pt idx="410">
                  <c:v>1.28528</c:v>
                </c:pt>
                <c:pt idx="411">
                  <c:v>1.2886089999999999</c:v>
                </c:pt>
                <c:pt idx="412">
                  <c:v>1.2902769999999999</c:v>
                </c:pt>
                <c:pt idx="413">
                  <c:v>1.29362</c:v>
                </c:pt>
                <c:pt idx="414">
                  <c:v>1.2969569999999999</c:v>
                </c:pt>
                <c:pt idx="415">
                  <c:v>1.300308</c:v>
                </c:pt>
                <c:pt idx="416">
                  <c:v>1.3036589999999999</c:v>
                </c:pt>
                <c:pt idx="417">
                  <c:v>1.305318</c:v>
                </c:pt>
                <c:pt idx="418">
                  <c:v>1.308646</c:v>
                </c:pt>
                <c:pt idx="419">
                  <c:v>1.311968</c:v>
                </c:pt>
                <c:pt idx="420">
                  <c:v>1.315342</c:v>
                </c:pt>
                <c:pt idx="421">
                  <c:v>1.3170090000000001</c:v>
                </c:pt>
                <c:pt idx="422">
                  <c:v>1.320354</c:v>
                </c:pt>
                <c:pt idx="423">
                  <c:v>1.3236779999999999</c:v>
                </c:pt>
                <c:pt idx="424">
                  <c:v>1.327026</c:v>
                </c:pt>
                <c:pt idx="425">
                  <c:v>1.330384</c:v>
                </c:pt>
                <c:pt idx="426">
                  <c:v>1.3320339999999999</c:v>
                </c:pt>
                <c:pt idx="427">
                  <c:v>1.335367</c:v>
                </c:pt>
                <c:pt idx="428">
                  <c:v>1.338678</c:v>
                </c:pt>
                <c:pt idx="429">
                  <c:v>1.3419939999999999</c:v>
                </c:pt>
                <c:pt idx="430">
                  <c:v>1.3453109999999999</c:v>
                </c:pt>
                <c:pt idx="431">
                  <c:v>1.348641</c:v>
                </c:pt>
                <c:pt idx="432">
                  <c:v>1.350328</c:v>
                </c:pt>
                <c:pt idx="433">
                  <c:v>1.3536699999999999</c:v>
                </c:pt>
                <c:pt idx="434">
                  <c:v>1.357002</c:v>
                </c:pt>
                <c:pt idx="435">
                  <c:v>1.360338</c:v>
                </c:pt>
                <c:pt idx="436">
                  <c:v>1.3620209999999999</c:v>
                </c:pt>
                <c:pt idx="437">
                  <c:v>1.3653439999999999</c:v>
                </c:pt>
                <c:pt idx="438">
                  <c:v>1.368663</c:v>
                </c:pt>
                <c:pt idx="439">
                  <c:v>1.371999</c:v>
                </c:pt>
                <c:pt idx="440">
                  <c:v>1.375289</c:v>
                </c:pt>
                <c:pt idx="441">
                  <c:v>1.3786149999999999</c:v>
                </c:pt>
                <c:pt idx="442">
                  <c:v>1.380279</c:v>
                </c:pt>
                <c:pt idx="443">
                  <c:v>1.383599</c:v>
                </c:pt>
                <c:pt idx="444">
                  <c:v>1.3869130000000001</c:v>
                </c:pt>
                <c:pt idx="445">
                  <c:v>1.3902399999999999</c:v>
                </c:pt>
                <c:pt idx="446">
                  <c:v>1.393602</c:v>
                </c:pt>
                <c:pt idx="447">
                  <c:v>1.395273</c:v>
                </c:pt>
                <c:pt idx="448">
                  <c:v>1.3985939999999999</c:v>
                </c:pt>
                <c:pt idx="449">
                  <c:v>1.4019299999999999</c:v>
                </c:pt>
                <c:pt idx="450">
                  <c:v>1.4052629999999999</c:v>
                </c:pt>
                <c:pt idx="451">
                  <c:v>1.408609</c:v>
                </c:pt>
                <c:pt idx="452">
                  <c:v>1.4102749999999999</c:v>
                </c:pt>
                <c:pt idx="453">
                  <c:v>1.413618</c:v>
                </c:pt>
                <c:pt idx="454">
                  <c:v>1.416971</c:v>
                </c:pt>
                <c:pt idx="455">
                  <c:v>1.420302</c:v>
                </c:pt>
                <c:pt idx="456">
                  <c:v>1.423648</c:v>
                </c:pt>
                <c:pt idx="457">
                  <c:v>1.4253279999999999</c:v>
                </c:pt>
                <c:pt idx="458">
                  <c:v>1.4286650000000001</c:v>
                </c:pt>
                <c:pt idx="459">
                  <c:v>1.431999</c:v>
                </c:pt>
                <c:pt idx="460">
                  <c:v>1.4353400000000001</c:v>
                </c:pt>
                <c:pt idx="461">
                  <c:v>1.438652</c:v>
                </c:pt>
                <c:pt idx="462">
                  <c:v>1.4403360000000001</c:v>
                </c:pt>
                <c:pt idx="463">
                  <c:v>1.4436709999999999</c:v>
                </c:pt>
                <c:pt idx="464">
                  <c:v>1.447011</c:v>
                </c:pt>
                <c:pt idx="465">
                  <c:v>1.4503410000000001</c:v>
                </c:pt>
                <c:pt idx="466">
                  <c:v>1.4520010000000001</c:v>
                </c:pt>
                <c:pt idx="467">
                  <c:v>1.4553210000000001</c:v>
                </c:pt>
                <c:pt idx="468">
                  <c:v>1.458642</c:v>
                </c:pt>
                <c:pt idx="469">
                  <c:v>1.4619880000000001</c:v>
                </c:pt>
                <c:pt idx="470">
                  <c:v>1.4653099999999999</c:v>
                </c:pt>
                <c:pt idx="471">
                  <c:v>1.4686520000000001</c:v>
                </c:pt>
                <c:pt idx="472">
                  <c:v>1.4703040000000001</c:v>
                </c:pt>
                <c:pt idx="473">
                  <c:v>1.4736340000000001</c:v>
                </c:pt>
                <c:pt idx="474">
                  <c:v>1.476972</c:v>
                </c:pt>
                <c:pt idx="475">
                  <c:v>1.4803219999999999</c:v>
                </c:pt>
                <c:pt idx="476">
                  <c:v>1.4836560000000001</c:v>
                </c:pt>
                <c:pt idx="477">
                  <c:v>1.4853259999999999</c:v>
                </c:pt>
                <c:pt idx="478">
                  <c:v>1.4886790000000001</c:v>
                </c:pt>
                <c:pt idx="479">
                  <c:v>1.492005</c:v>
                </c:pt>
                <c:pt idx="480">
                  <c:v>1.495317</c:v>
                </c:pt>
                <c:pt idx="481">
                  <c:v>1.4986299999999999</c:v>
                </c:pt>
                <c:pt idx="482">
                  <c:v>1.5003200000000001</c:v>
                </c:pt>
                <c:pt idx="483">
                  <c:v>1.5036670000000001</c:v>
                </c:pt>
                <c:pt idx="484">
                  <c:v>1.507004</c:v>
                </c:pt>
                <c:pt idx="485">
                  <c:v>1.5103279999999999</c:v>
                </c:pt>
                <c:pt idx="486">
                  <c:v>1.513647</c:v>
                </c:pt>
                <c:pt idx="487">
                  <c:v>1.515328</c:v>
                </c:pt>
                <c:pt idx="488">
                  <c:v>1.518637</c:v>
                </c:pt>
                <c:pt idx="489">
                  <c:v>1.5220020000000001</c:v>
                </c:pt>
                <c:pt idx="490">
                  <c:v>1.525339</c:v>
                </c:pt>
                <c:pt idx="491">
                  <c:v>1.5270140000000001</c:v>
                </c:pt>
                <c:pt idx="492">
                  <c:v>1.530348</c:v>
                </c:pt>
                <c:pt idx="493">
                  <c:v>1.5337099999999999</c:v>
                </c:pt>
                <c:pt idx="494">
                  <c:v>1.5370550000000001</c:v>
                </c:pt>
                <c:pt idx="495">
                  <c:v>1.5403800000000001</c:v>
                </c:pt>
                <c:pt idx="496">
                  <c:v>1.542055</c:v>
                </c:pt>
                <c:pt idx="497">
                  <c:v>1.5453859999999999</c:v>
                </c:pt>
                <c:pt idx="498">
                  <c:v>1.5487040000000001</c:v>
                </c:pt>
                <c:pt idx="499">
                  <c:v>1.5520419999999999</c:v>
                </c:pt>
                <c:pt idx="500">
                  <c:v>1.555382</c:v>
                </c:pt>
                <c:pt idx="501">
                  <c:v>1.5570360000000001</c:v>
                </c:pt>
                <c:pt idx="502">
                  <c:v>1.560373</c:v>
                </c:pt>
                <c:pt idx="503">
                  <c:v>1.563698</c:v>
                </c:pt>
                <c:pt idx="504">
                  <c:v>1.5670200000000001</c:v>
                </c:pt>
                <c:pt idx="505">
                  <c:v>1.5703419999999999</c:v>
                </c:pt>
                <c:pt idx="506">
                  <c:v>1.572025</c:v>
                </c:pt>
                <c:pt idx="507">
                  <c:v>1.575348</c:v>
                </c:pt>
                <c:pt idx="508">
                  <c:v>1.578668</c:v>
                </c:pt>
                <c:pt idx="509">
                  <c:v>1.5820190000000001</c:v>
                </c:pt>
                <c:pt idx="510">
                  <c:v>1.58535</c:v>
                </c:pt>
                <c:pt idx="511">
                  <c:v>1.587013</c:v>
                </c:pt>
                <c:pt idx="512">
                  <c:v>1.5903620000000001</c:v>
                </c:pt>
                <c:pt idx="513">
                  <c:v>1.5936900000000001</c:v>
                </c:pt>
                <c:pt idx="514">
                  <c:v>1.597</c:v>
                </c:pt>
                <c:pt idx="515">
                  <c:v>1.600328</c:v>
                </c:pt>
                <c:pt idx="516">
                  <c:v>1.602001</c:v>
                </c:pt>
                <c:pt idx="517">
                  <c:v>1.6053249999999999</c:v>
                </c:pt>
                <c:pt idx="518">
                  <c:v>1.6086579999999999</c:v>
                </c:pt>
                <c:pt idx="519">
                  <c:v>1.6119810000000001</c:v>
                </c:pt>
                <c:pt idx="520">
                  <c:v>1.615294</c:v>
                </c:pt>
                <c:pt idx="521">
                  <c:v>1.61863</c:v>
                </c:pt>
                <c:pt idx="522">
                  <c:v>1.620293</c:v>
                </c:pt>
                <c:pt idx="523">
                  <c:v>1.623642</c:v>
                </c:pt>
                <c:pt idx="524">
                  <c:v>1.6269849999999999</c:v>
                </c:pt>
                <c:pt idx="525">
                  <c:v>1.6303259999999999</c:v>
                </c:pt>
                <c:pt idx="526">
                  <c:v>1.633651</c:v>
                </c:pt>
                <c:pt idx="527">
                  <c:v>1.6353040000000001</c:v>
                </c:pt>
                <c:pt idx="528">
                  <c:v>1.6386529999999999</c:v>
                </c:pt>
                <c:pt idx="529">
                  <c:v>1.6419870000000001</c:v>
                </c:pt>
                <c:pt idx="530">
                  <c:v>1.6453500000000001</c:v>
                </c:pt>
                <c:pt idx="531">
                  <c:v>1.647011</c:v>
                </c:pt>
                <c:pt idx="532">
                  <c:v>1.650345</c:v>
                </c:pt>
                <c:pt idx="533">
                  <c:v>1.6536759999999999</c:v>
                </c:pt>
                <c:pt idx="534">
                  <c:v>1.656995</c:v>
                </c:pt>
                <c:pt idx="535">
                  <c:v>1.6603019999999999</c:v>
                </c:pt>
                <c:pt idx="536">
                  <c:v>1.663619</c:v>
                </c:pt>
                <c:pt idx="537">
                  <c:v>1.6652769999999999</c:v>
                </c:pt>
                <c:pt idx="538">
                  <c:v>1.6685939999999999</c:v>
                </c:pt>
                <c:pt idx="539">
                  <c:v>1.6719459999999999</c:v>
                </c:pt>
                <c:pt idx="540">
                  <c:v>1.6752670000000001</c:v>
                </c:pt>
                <c:pt idx="541">
                  <c:v>1.6786030000000001</c:v>
                </c:pt>
                <c:pt idx="542">
                  <c:v>1.68025</c:v>
                </c:pt>
                <c:pt idx="543">
                  <c:v>1.6835960000000001</c:v>
                </c:pt>
                <c:pt idx="544">
                  <c:v>1.686912</c:v>
                </c:pt>
                <c:pt idx="545">
                  <c:v>1.690264</c:v>
                </c:pt>
                <c:pt idx="546">
                  <c:v>1.6935800000000001</c:v>
                </c:pt>
                <c:pt idx="547">
                  <c:v>1.6952430000000001</c:v>
                </c:pt>
                <c:pt idx="548">
                  <c:v>1.6985889999999999</c:v>
                </c:pt>
                <c:pt idx="549">
                  <c:v>1.701938</c:v>
                </c:pt>
                <c:pt idx="550">
                  <c:v>1.7052480000000001</c:v>
                </c:pt>
                <c:pt idx="551">
                  <c:v>1.7085790000000001</c:v>
                </c:pt>
                <c:pt idx="552">
                  <c:v>1.7102649999999999</c:v>
                </c:pt>
                <c:pt idx="553">
                  <c:v>1.713606</c:v>
                </c:pt>
                <c:pt idx="554">
                  <c:v>1.7169369999999999</c:v>
                </c:pt>
                <c:pt idx="555">
                  <c:v>1.7202679999999999</c:v>
                </c:pt>
                <c:pt idx="556">
                  <c:v>1.72359</c:v>
                </c:pt>
                <c:pt idx="557">
                  <c:v>1.725285</c:v>
                </c:pt>
                <c:pt idx="558">
                  <c:v>1.728629</c:v>
                </c:pt>
                <c:pt idx="559">
                  <c:v>1.7319629999999999</c:v>
                </c:pt>
                <c:pt idx="560">
                  <c:v>1.735312</c:v>
                </c:pt>
                <c:pt idx="561">
                  <c:v>1.7386459999999999</c:v>
                </c:pt>
                <c:pt idx="562">
                  <c:v>1.740321</c:v>
                </c:pt>
                <c:pt idx="563">
                  <c:v>1.7436499999999999</c:v>
                </c:pt>
                <c:pt idx="564">
                  <c:v>1.747017</c:v>
                </c:pt>
                <c:pt idx="565">
                  <c:v>1.750332</c:v>
                </c:pt>
                <c:pt idx="566">
                  <c:v>1.752008</c:v>
                </c:pt>
                <c:pt idx="567">
                  <c:v>1.7553620000000001</c:v>
                </c:pt>
                <c:pt idx="568">
                  <c:v>1.758678</c:v>
                </c:pt>
                <c:pt idx="569">
                  <c:v>1.7620119999999999</c:v>
                </c:pt>
                <c:pt idx="570">
                  <c:v>1.7653430000000001</c:v>
                </c:pt>
                <c:pt idx="571">
                  <c:v>1.768653</c:v>
                </c:pt>
                <c:pt idx="572">
                  <c:v>1.7703199999999999</c:v>
                </c:pt>
                <c:pt idx="573">
                  <c:v>1.7736559999999999</c:v>
                </c:pt>
                <c:pt idx="574">
                  <c:v>1.776996</c:v>
                </c:pt>
                <c:pt idx="575">
                  <c:v>1.7803249999999999</c:v>
                </c:pt>
                <c:pt idx="576">
                  <c:v>1.7836590000000001</c:v>
                </c:pt>
                <c:pt idx="577">
                  <c:v>1.785336</c:v>
                </c:pt>
                <c:pt idx="578">
                  <c:v>1.78867</c:v>
                </c:pt>
                <c:pt idx="579">
                  <c:v>1.7919890000000001</c:v>
                </c:pt>
                <c:pt idx="580">
                  <c:v>1.7953209999999999</c:v>
                </c:pt>
                <c:pt idx="581">
                  <c:v>1.798637</c:v>
                </c:pt>
                <c:pt idx="582">
                  <c:v>1.800305</c:v>
                </c:pt>
                <c:pt idx="583">
                  <c:v>1.80362</c:v>
                </c:pt>
                <c:pt idx="584">
                  <c:v>1.8069409999999999</c:v>
                </c:pt>
                <c:pt idx="585">
                  <c:v>1.8102819999999999</c:v>
                </c:pt>
                <c:pt idx="586">
                  <c:v>1.813593</c:v>
                </c:pt>
                <c:pt idx="587">
                  <c:v>1.815272</c:v>
                </c:pt>
                <c:pt idx="588">
                  <c:v>1.818614</c:v>
                </c:pt>
                <c:pt idx="589">
                  <c:v>1.8219730000000001</c:v>
                </c:pt>
                <c:pt idx="590">
                  <c:v>1.825288</c:v>
                </c:pt>
                <c:pt idx="591">
                  <c:v>1.8286070000000001</c:v>
                </c:pt>
                <c:pt idx="592">
                  <c:v>1.830281</c:v>
                </c:pt>
                <c:pt idx="593">
                  <c:v>1.83361</c:v>
                </c:pt>
                <c:pt idx="594">
                  <c:v>1.836965</c:v>
                </c:pt>
                <c:pt idx="595">
                  <c:v>1.8402970000000001</c:v>
                </c:pt>
                <c:pt idx="596">
                  <c:v>1.8436269999999999</c:v>
                </c:pt>
                <c:pt idx="597">
                  <c:v>1.8452930000000001</c:v>
                </c:pt>
                <c:pt idx="598">
                  <c:v>1.848638</c:v>
                </c:pt>
                <c:pt idx="599">
                  <c:v>1.8519730000000001</c:v>
                </c:pt>
                <c:pt idx="600">
                  <c:v>1.8553219999999999</c:v>
                </c:pt>
                <c:pt idx="601">
                  <c:v>1.8586590000000001</c:v>
                </c:pt>
                <c:pt idx="602">
                  <c:v>1.860328</c:v>
                </c:pt>
                <c:pt idx="603">
                  <c:v>1.863693</c:v>
                </c:pt>
                <c:pt idx="604">
                  <c:v>1.8670439999999999</c:v>
                </c:pt>
                <c:pt idx="605">
                  <c:v>1.8703810000000001</c:v>
                </c:pt>
                <c:pt idx="606">
                  <c:v>1.8720559999999999</c:v>
                </c:pt>
                <c:pt idx="607">
                  <c:v>1.8753899999999999</c:v>
                </c:pt>
                <c:pt idx="608">
                  <c:v>1.8787160000000001</c:v>
                </c:pt>
                <c:pt idx="609">
                  <c:v>1.8820250000000001</c:v>
                </c:pt>
                <c:pt idx="610">
                  <c:v>1.8853329999999999</c:v>
                </c:pt>
                <c:pt idx="611">
                  <c:v>1.887003</c:v>
                </c:pt>
                <c:pt idx="612">
                  <c:v>1.890333</c:v>
                </c:pt>
                <c:pt idx="613">
                  <c:v>1.8936839999999999</c:v>
                </c:pt>
                <c:pt idx="614">
                  <c:v>1.897003</c:v>
                </c:pt>
                <c:pt idx="615">
                  <c:v>1.9003399999999999</c:v>
                </c:pt>
                <c:pt idx="616">
                  <c:v>1.9036470000000001</c:v>
                </c:pt>
                <c:pt idx="617">
                  <c:v>1.9053059999999999</c:v>
                </c:pt>
                <c:pt idx="618">
                  <c:v>1.908652</c:v>
                </c:pt>
                <c:pt idx="619">
                  <c:v>1.911972</c:v>
                </c:pt>
                <c:pt idx="620">
                  <c:v>1.9152899999999999</c:v>
                </c:pt>
                <c:pt idx="621">
                  <c:v>1.9186529999999999</c:v>
                </c:pt>
                <c:pt idx="622">
                  <c:v>1.9203140000000001</c:v>
                </c:pt>
                <c:pt idx="623">
                  <c:v>1.9236530000000001</c:v>
                </c:pt>
                <c:pt idx="624">
                  <c:v>1.9269860000000001</c:v>
                </c:pt>
                <c:pt idx="625">
                  <c:v>1.9303140000000001</c:v>
                </c:pt>
                <c:pt idx="626">
                  <c:v>1.933651</c:v>
                </c:pt>
                <c:pt idx="627">
                  <c:v>1.9353070000000001</c:v>
                </c:pt>
                <c:pt idx="628">
                  <c:v>1.9386319999999999</c:v>
                </c:pt>
                <c:pt idx="629">
                  <c:v>1.9419630000000001</c:v>
                </c:pt>
                <c:pt idx="630">
                  <c:v>1.9453009999999999</c:v>
                </c:pt>
                <c:pt idx="631">
                  <c:v>1.9486159999999999</c:v>
                </c:pt>
                <c:pt idx="632">
                  <c:v>1.9502790000000001</c:v>
                </c:pt>
                <c:pt idx="633">
                  <c:v>1.9536100000000001</c:v>
                </c:pt>
                <c:pt idx="634">
                  <c:v>1.9569589999999999</c:v>
                </c:pt>
                <c:pt idx="635">
                  <c:v>1.9602809999999999</c:v>
                </c:pt>
                <c:pt idx="636">
                  <c:v>1.963608</c:v>
                </c:pt>
                <c:pt idx="637">
                  <c:v>1.9652750000000001</c:v>
                </c:pt>
                <c:pt idx="638">
                  <c:v>1.96861</c:v>
                </c:pt>
                <c:pt idx="639">
                  <c:v>1.971943</c:v>
                </c:pt>
                <c:pt idx="640">
                  <c:v>1.975301</c:v>
                </c:pt>
                <c:pt idx="641">
                  <c:v>1.978639</c:v>
                </c:pt>
                <c:pt idx="642">
                  <c:v>1.980302</c:v>
                </c:pt>
                <c:pt idx="643">
                  <c:v>1.9836119999999999</c:v>
                </c:pt>
                <c:pt idx="644">
                  <c:v>1.9869250000000001</c:v>
                </c:pt>
                <c:pt idx="645">
                  <c:v>1.9902660000000001</c:v>
                </c:pt>
                <c:pt idx="646">
                  <c:v>1.9935620000000001</c:v>
                </c:pt>
                <c:pt idx="647">
                  <c:v>1.9952220000000001</c:v>
                </c:pt>
                <c:pt idx="648">
                  <c:v>1.9985649999999999</c:v>
                </c:pt>
                <c:pt idx="649">
                  <c:v>2.0018899999999999</c:v>
                </c:pt>
                <c:pt idx="650">
                  <c:v>2.0052089999999998</c:v>
                </c:pt>
                <c:pt idx="651">
                  <c:v>2.0085350000000002</c:v>
                </c:pt>
                <c:pt idx="652">
                  <c:v>2.0101879999999999</c:v>
                </c:pt>
                <c:pt idx="653">
                  <c:v>2.0135179999999999</c:v>
                </c:pt>
                <c:pt idx="654">
                  <c:v>2.016848</c:v>
                </c:pt>
                <c:pt idx="655">
                  <c:v>2.020184</c:v>
                </c:pt>
                <c:pt idx="656">
                  <c:v>2.02352</c:v>
                </c:pt>
                <c:pt idx="657">
                  <c:v>2.0251830000000002</c:v>
                </c:pt>
                <c:pt idx="658">
                  <c:v>2.0284960000000001</c:v>
                </c:pt>
                <c:pt idx="659">
                  <c:v>2.031819</c:v>
                </c:pt>
                <c:pt idx="660">
                  <c:v>2.0351560000000002</c:v>
                </c:pt>
                <c:pt idx="661">
                  <c:v>2.0384899999999999</c:v>
                </c:pt>
                <c:pt idx="662">
                  <c:v>2.0401609999999999</c:v>
                </c:pt>
                <c:pt idx="663">
                  <c:v>2.0434929999999998</c:v>
                </c:pt>
                <c:pt idx="664">
                  <c:v>2.0468479999999998</c:v>
                </c:pt>
                <c:pt idx="665">
                  <c:v>2.0501670000000001</c:v>
                </c:pt>
                <c:pt idx="666">
                  <c:v>2.0534940000000002</c:v>
                </c:pt>
                <c:pt idx="667">
                  <c:v>2.0551569999999999</c:v>
                </c:pt>
                <c:pt idx="668">
                  <c:v>2.0584709999999999</c:v>
                </c:pt>
                <c:pt idx="669">
                  <c:v>2.0617990000000002</c:v>
                </c:pt>
                <c:pt idx="670">
                  <c:v>2.065118</c:v>
                </c:pt>
                <c:pt idx="671">
                  <c:v>2.0684499999999999</c:v>
                </c:pt>
                <c:pt idx="672">
                  <c:v>2.070112</c:v>
                </c:pt>
                <c:pt idx="673">
                  <c:v>2.073439</c:v>
                </c:pt>
                <c:pt idx="674">
                  <c:v>2.0767639999999998</c:v>
                </c:pt>
                <c:pt idx="675">
                  <c:v>2.0800800000000002</c:v>
                </c:pt>
                <c:pt idx="676">
                  <c:v>2.0834169999999999</c:v>
                </c:pt>
                <c:pt idx="677">
                  <c:v>2.0850919999999999</c:v>
                </c:pt>
                <c:pt idx="678">
                  <c:v>2.0884260000000001</c:v>
                </c:pt>
                <c:pt idx="679">
                  <c:v>2.0917409999999999</c:v>
                </c:pt>
                <c:pt idx="680">
                  <c:v>2.0950769999999999</c:v>
                </c:pt>
                <c:pt idx="681">
                  <c:v>2.0984060000000002</c:v>
                </c:pt>
                <c:pt idx="682">
                  <c:v>2.1000700000000001</c:v>
                </c:pt>
                <c:pt idx="683">
                  <c:v>2.1034130000000002</c:v>
                </c:pt>
                <c:pt idx="684">
                  <c:v>2.1067499999999999</c:v>
                </c:pt>
                <c:pt idx="685">
                  <c:v>2.1100889999999999</c:v>
                </c:pt>
                <c:pt idx="686">
                  <c:v>2.1134240000000002</c:v>
                </c:pt>
                <c:pt idx="687">
                  <c:v>2.1150929999999999</c:v>
                </c:pt>
                <c:pt idx="688">
                  <c:v>2.118414</c:v>
                </c:pt>
                <c:pt idx="689">
                  <c:v>2.1217329999999999</c:v>
                </c:pt>
                <c:pt idx="690">
                  <c:v>2.1250840000000002</c:v>
                </c:pt>
                <c:pt idx="691">
                  <c:v>2.1283989999999999</c:v>
                </c:pt>
                <c:pt idx="692">
                  <c:v>2.1300650000000001</c:v>
                </c:pt>
                <c:pt idx="693">
                  <c:v>2.1333980000000001</c:v>
                </c:pt>
                <c:pt idx="694">
                  <c:v>2.136733</c:v>
                </c:pt>
                <c:pt idx="695">
                  <c:v>2.1400790000000001</c:v>
                </c:pt>
                <c:pt idx="696">
                  <c:v>2.1434129999999998</c:v>
                </c:pt>
                <c:pt idx="697">
                  <c:v>2.1450580000000001</c:v>
                </c:pt>
                <c:pt idx="698">
                  <c:v>2.1483940000000001</c:v>
                </c:pt>
                <c:pt idx="699">
                  <c:v>2.151729</c:v>
                </c:pt>
                <c:pt idx="700">
                  <c:v>2.1550750000000001</c:v>
                </c:pt>
                <c:pt idx="701">
                  <c:v>2.1583969999999999</c:v>
                </c:pt>
                <c:pt idx="702">
                  <c:v>2.160053</c:v>
                </c:pt>
                <c:pt idx="703">
                  <c:v>2.1633900000000001</c:v>
                </c:pt>
                <c:pt idx="704">
                  <c:v>2.1667160000000001</c:v>
                </c:pt>
                <c:pt idx="705">
                  <c:v>2.170042</c:v>
                </c:pt>
                <c:pt idx="706">
                  <c:v>2.1733570000000002</c:v>
                </c:pt>
                <c:pt idx="707">
                  <c:v>2.1750340000000001</c:v>
                </c:pt>
                <c:pt idx="708">
                  <c:v>2.1783540000000001</c:v>
                </c:pt>
                <c:pt idx="709">
                  <c:v>2.1816870000000002</c:v>
                </c:pt>
                <c:pt idx="710">
                  <c:v>2.185009</c:v>
                </c:pt>
                <c:pt idx="711">
                  <c:v>2.1883650000000001</c:v>
                </c:pt>
                <c:pt idx="712">
                  <c:v>2.1900300000000001</c:v>
                </c:pt>
                <c:pt idx="713">
                  <c:v>2.1933820000000002</c:v>
                </c:pt>
                <c:pt idx="714">
                  <c:v>2.1967310000000002</c:v>
                </c:pt>
                <c:pt idx="715">
                  <c:v>2.200062</c:v>
                </c:pt>
                <c:pt idx="716">
                  <c:v>2.2033809999999998</c:v>
                </c:pt>
                <c:pt idx="717">
                  <c:v>2.205057</c:v>
                </c:pt>
                <c:pt idx="718">
                  <c:v>2.2083900000000001</c:v>
                </c:pt>
                <c:pt idx="719">
                  <c:v>2.211716</c:v>
                </c:pt>
                <c:pt idx="720">
                  <c:v>2.2150430000000001</c:v>
                </c:pt>
                <c:pt idx="721">
                  <c:v>2.218375</c:v>
                </c:pt>
                <c:pt idx="722">
                  <c:v>2.2200540000000002</c:v>
                </c:pt>
                <c:pt idx="723">
                  <c:v>2.2233779999999999</c:v>
                </c:pt>
                <c:pt idx="724">
                  <c:v>2.2266940000000002</c:v>
                </c:pt>
                <c:pt idx="725">
                  <c:v>2.230013</c:v>
                </c:pt>
                <c:pt idx="726">
                  <c:v>2.2333310000000002</c:v>
                </c:pt>
                <c:pt idx="727">
                  <c:v>2.2366649999999999</c:v>
                </c:pt>
                <c:pt idx="728">
                  <c:v>2.238337</c:v>
                </c:pt>
                <c:pt idx="729">
                  <c:v>2.2416529999999999</c:v>
                </c:pt>
                <c:pt idx="730">
                  <c:v>2.2450019999999999</c:v>
                </c:pt>
                <c:pt idx="731">
                  <c:v>2.248351</c:v>
                </c:pt>
                <c:pt idx="732">
                  <c:v>2.250032</c:v>
                </c:pt>
                <c:pt idx="733">
                  <c:v>2.2533599999999998</c:v>
                </c:pt>
                <c:pt idx="734">
                  <c:v>2.2566999999999999</c:v>
                </c:pt>
                <c:pt idx="735">
                  <c:v>2.260011</c:v>
                </c:pt>
                <c:pt idx="736">
                  <c:v>2.2633350000000001</c:v>
                </c:pt>
                <c:pt idx="737">
                  <c:v>2.2650070000000002</c:v>
                </c:pt>
                <c:pt idx="738">
                  <c:v>2.268354</c:v>
                </c:pt>
                <c:pt idx="739">
                  <c:v>2.27169</c:v>
                </c:pt>
                <c:pt idx="740">
                  <c:v>2.2750149999999998</c:v>
                </c:pt>
                <c:pt idx="741">
                  <c:v>2.278346</c:v>
                </c:pt>
                <c:pt idx="742">
                  <c:v>2.2800020000000001</c:v>
                </c:pt>
                <c:pt idx="743">
                  <c:v>2.2833410000000001</c:v>
                </c:pt>
                <c:pt idx="744">
                  <c:v>2.2866590000000002</c:v>
                </c:pt>
                <c:pt idx="745">
                  <c:v>2.2899959999999999</c:v>
                </c:pt>
                <c:pt idx="746">
                  <c:v>2.2932939999999999</c:v>
                </c:pt>
                <c:pt idx="747">
                  <c:v>2.2966500000000001</c:v>
                </c:pt>
                <c:pt idx="748">
                  <c:v>2.2983030000000002</c:v>
                </c:pt>
                <c:pt idx="749">
                  <c:v>2.3016350000000001</c:v>
                </c:pt>
                <c:pt idx="750">
                  <c:v>2.3049919999999999</c:v>
                </c:pt>
                <c:pt idx="751">
                  <c:v>2.3083330000000002</c:v>
                </c:pt>
                <c:pt idx="752">
                  <c:v>2.3116599999999998</c:v>
                </c:pt>
                <c:pt idx="753">
                  <c:v>2.313329</c:v>
                </c:pt>
                <c:pt idx="754">
                  <c:v>2.3166389999999999</c:v>
                </c:pt>
                <c:pt idx="755">
                  <c:v>2.3199709999999998</c:v>
                </c:pt>
                <c:pt idx="756">
                  <c:v>2.3233190000000001</c:v>
                </c:pt>
                <c:pt idx="757">
                  <c:v>2.3266559999999998</c:v>
                </c:pt>
                <c:pt idx="758">
                  <c:v>2.3283149999999999</c:v>
                </c:pt>
                <c:pt idx="759">
                  <c:v>2.3316460000000001</c:v>
                </c:pt>
                <c:pt idx="760">
                  <c:v>2.3349839999999999</c:v>
                </c:pt>
                <c:pt idx="761">
                  <c:v>2.3383150000000001</c:v>
                </c:pt>
                <c:pt idx="762">
                  <c:v>2.3416489999999999</c:v>
                </c:pt>
                <c:pt idx="763">
                  <c:v>2.3433090000000001</c:v>
                </c:pt>
                <c:pt idx="764">
                  <c:v>2.346644</c:v>
                </c:pt>
                <c:pt idx="765">
                  <c:v>2.3499889999999999</c:v>
                </c:pt>
                <c:pt idx="766">
                  <c:v>2.3533149999999998</c:v>
                </c:pt>
                <c:pt idx="767">
                  <c:v>2.3566449999999999</c:v>
                </c:pt>
                <c:pt idx="768">
                  <c:v>2.3583189999999998</c:v>
                </c:pt>
                <c:pt idx="769">
                  <c:v>2.3616679999999999</c:v>
                </c:pt>
                <c:pt idx="770">
                  <c:v>2.3650069999999999</c:v>
                </c:pt>
                <c:pt idx="771">
                  <c:v>2.3683209999999999</c:v>
                </c:pt>
                <c:pt idx="772">
                  <c:v>2.371629</c:v>
                </c:pt>
                <c:pt idx="773">
                  <c:v>2.373297</c:v>
                </c:pt>
                <c:pt idx="774">
                  <c:v>2.3766219999999998</c:v>
                </c:pt>
                <c:pt idx="775">
                  <c:v>2.3799510000000001</c:v>
                </c:pt>
                <c:pt idx="776">
                  <c:v>2.3832870000000002</c:v>
                </c:pt>
                <c:pt idx="777">
                  <c:v>2.386606</c:v>
                </c:pt>
                <c:pt idx="778">
                  <c:v>2.3882690000000002</c:v>
                </c:pt>
                <c:pt idx="779">
                  <c:v>2.391616</c:v>
                </c:pt>
                <c:pt idx="780">
                  <c:v>2.3949370000000001</c:v>
                </c:pt>
                <c:pt idx="781">
                  <c:v>2.3982830000000002</c:v>
                </c:pt>
                <c:pt idx="782">
                  <c:v>2.4015900000000001</c:v>
                </c:pt>
                <c:pt idx="783">
                  <c:v>2.4032619999999998</c:v>
                </c:pt>
                <c:pt idx="784">
                  <c:v>2.406593</c:v>
                </c:pt>
                <c:pt idx="785">
                  <c:v>2.4099149999999998</c:v>
                </c:pt>
                <c:pt idx="786">
                  <c:v>2.413262</c:v>
                </c:pt>
                <c:pt idx="787">
                  <c:v>2.4165719999999999</c:v>
                </c:pt>
                <c:pt idx="788">
                  <c:v>2.4182579999999998</c:v>
                </c:pt>
                <c:pt idx="789">
                  <c:v>2.4216030000000002</c:v>
                </c:pt>
                <c:pt idx="790">
                  <c:v>2.4249290000000001</c:v>
                </c:pt>
                <c:pt idx="791">
                  <c:v>2.4282560000000002</c:v>
                </c:pt>
                <c:pt idx="792">
                  <c:v>2.431594</c:v>
                </c:pt>
                <c:pt idx="793">
                  <c:v>2.4332569999999998</c:v>
                </c:pt>
                <c:pt idx="794">
                  <c:v>2.4365770000000002</c:v>
                </c:pt>
                <c:pt idx="795">
                  <c:v>2.4399250000000001</c:v>
                </c:pt>
                <c:pt idx="796">
                  <c:v>2.4432719999999999</c:v>
                </c:pt>
                <c:pt idx="797">
                  <c:v>2.44659</c:v>
                </c:pt>
                <c:pt idx="798">
                  <c:v>2.4482650000000001</c:v>
                </c:pt>
                <c:pt idx="799">
                  <c:v>2.4515959999999999</c:v>
                </c:pt>
                <c:pt idx="800">
                  <c:v>2.4549449999999999</c:v>
                </c:pt>
                <c:pt idx="801">
                  <c:v>2.4582799999999998</c:v>
                </c:pt>
                <c:pt idx="802">
                  <c:v>2.461624</c:v>
                </c:pt>
                <c:pt idx="803">
                  <c:v>2.463292</c:v>
                </c:pt>
                <c:pt idx="804">
                  <c:v>2.4666190000000001</c:v>
                </c:pt>
                <c:pt idx="805">
                  <c:v>2.4699589999999998</c:v>
                </c:pt>
                <c:pt idx="806">
                  <c:v>2.4732789999999998</c:v>
                </c:pt>
                <c:pt idx="807">
                  <c:v>2.4766270000000001</c:v>
                </c:pt>
                <c:pt idx="808">
                  <c:v>2.4783080000000002</c:v>
                </c:pt>
                <c:pt idx="809">
                  <c:v>2.4816370000000001</c:v>
                </c:pt>
                <c:pt idx="810">
                  <c:v>2.4849649999999999</c:v>
                </c:pt>
                <c:pt idx="811">
                  <c:v>2.4883039999999998</c:v>
                </c:pt>
                <c:pt idx="812">
                  <c:v>2.491638</c:v>
                </c:pt>
                <c:pt idx="813">
                  <c:v>2.4933100000000001</c:v>
                </c:pt>
                <c:pt idx="814">
                  <c:v>2.4966360000000001</c:v>
                </c:pt>
                <c:pt idx="815">
                  <c:v>2.499968</c:v>
                </c:pt>
                <c:pt idx="816">
                  <c:v>2.5032730000000001</c:v>
                </c:pt>
                <c:pt idx="817">
                  <c:v>2.506634</c:v>
                </c:pt>
                <c:pt idx="818">
                  <c:v>2.5082970000000002</c:v>
                </c:pt>
                <c:pt idx="819">
                  <c:v>2.5116130000000001</c:v>
                </c:pt>
                <c:pt idx="820">
                  <c:v>2.5149319999999999</c:v>
                </c:pt>
                <c:pt idx="821">
                  <c:v>2.5182829999999998</c:v>
                </c:pt>
                <c:pt idx="822">
                  <c:v>2.5216029999999998</c:v>
                </c:pt>
                <c:pt idx="823">
                  <c:v>2.5233080000000001</c:v>
                </c:pt>
                <c:pt idx="824">
                  <c:v>2.5266190000000002</c:v>
                </c:pt>
                <c:pt idx="825">
                  <c:v>2.5299429999999998</c:v>
                </c:pt>
                <c:pt idx="826">
                  <c:v>2.5332949999999999</c:v>
                </c:pt>
                <c:pt idx="827">
                  <c:v>2.536629</c:v>
                </c:pt>
                <c:pt idx="828">
                  <c:v>2.5383040000000001</c:v>
                </c:pt>
                <c:pt idx="829">
                  <c:v>2.5416500000000002</c:v>
                </c:pt>
                <c:pt idx="830">
                  <c:v>2.5449839999999999</c:v>
                </c:pt>
                <c:pt idx="831">
                  <c:v>2.548305</c:v>
                </c:pt>
                <c:pt idx="832">
                  <c:v>2.5516399999999999</c:v>
                </c:pt>
                <c:pt idx="833">
                  <c:v>2.5532940000000002</c:v>
                </c:pt>
                <c:pt idx="834">
                  <c:v>2.556616</c:v>
                </c:pt>
                <c:pt idx="835">
                  <c:v>2.5599500000000002</c:v>
                </c:pt>
                <c:pt idx="836">
                  <c:v>2.5632990000000002</c:v>
                </c:pt>
                <c:pt idx="837">
                  <c:v>2.5666359999999999</c:v>
                </c:pt>
                <c:pt idx="838">
                  <c:v>2.5682930000000002</c:v>
                </c:pt>
                <c:pt idx="839">
                  <c:v>2.571609</c:v>
                </c:pt>
                <c:pt idx="840">
                  <c:v>2.5749559999999998</c:v>
                </c:pt>
                <c:pt idx="841">
                  <c:v>2.5782949999999998</c:v>
                </c:pt>
                <c:pt idx="842">
                  <c:v>2.5816300000000001</c:v>
                </c:pt>
                <c:pt idx="843">
                  <c:v>2.583307</c:v>
                </c:pt>
                <c:pt idx="844">
                  <c:v>2.5866340000000001</c:v>
                </c:pt>
                <c:pt idx="845">
                  <c:v>2.5899830000000001</c:v>
                </c:pt>
                <c:pt idx="846">
                  <c:v>2.5933069999999998</c:v>
                </c:pt>
                <c:pt idx="847">
                  <c:v>2.5966399999999998</c:v>
                </c:pt>
                <c:pt idx="848">
                  <c:v>2.5982989999999999</c:v>
                </c:pt>
                <c:pt idx="849">
                  <c:v>2.6016520000000001</c:v>
                </c:pt>
                <c:pt idx="850">
                  <c:v>2.6049980000000001</c:v>
                </c:pt>
                <c:pt idx="851">
                  <c:v>2.60833</c:v>
                </c:pt>
                <c:pt idx="852">
                  <c:v>2.6116510000000002</c:v>
                </c:pt>
                <c:pt idx="853">
                  <c:v>2.6133139999999999</c:v>
                </c:pt>
                <c:pt idx="854">
                  <c:v>2.616644</c:v>
                </c:pt>
                <c:pt idx="855">
                  <c:v>2.6199650000000001</c:v>
                </c:pt>
                <c:pt idx="856">
                  <c:v>2.6232709999999999</c:v>
                </c:pt>
                <c:pt idx="857">
                  <c:v>2.6265839999999998</c:v>
                </c:pt>
                <c:pt idx="858">
                  <c:v>2.628247</c:v>
                </c:pt>
                <c:pt idx="859">
                  <c:v>2.6315840000000001</c:v>
                </c:pt>
                <c:pt idx="860">
                  <c:v>2.6349330000000002</c:v>
                </c:pt>
                <c:pt idx="861">
                  <c:v>2.6382669999999999</c:v>
                </c:pt>
                <c:pt idx="862">
                  <c:v>2.64161</c:v>
                </c:pt>
                <c:pt idx="863">
                  <c:v>2.6432980000000001</c:v>
                </c:pt>
                <c:pt idx="864">
                  <c:v>2.646636</c:v>
                </c:pt>
                <c:pt idx="865">
                  <c:v>2.6499700000000002</c:v>
                </c:pt>
                <c:pt idx="866">
                  <c:v>2.6533060000000002</c:v>
                </c:pt>
                <c:pt idx="867">
                  <c:v>2.6566420000000002</c:v>
                </c:pt>
                <c:pt idx="868">
                  <c:v>2.6583260000000002</c:v>
                </c:pt>
                <c:pt idx="869">
                  <c:v>2.6616629999999999</c:v>
                </c:pt>
                <c:pt idx="870">
                  <c:v>2.6650119999999999</c:v>
                </c:pt>
                <c:pt idx="871">
                  <c:v>2.6683460000000001</c:v>
                </c:pt>
                <c:pt idx="872">
                  <c:v>2.6700159999999999</c:v>
                </c:pt>
                <c:pt idx="873">
                  <c:v>2.6733370000000001</c:v>
                </c:pt>
                <c:pt idx="874">
                  <c:v>2.6766580000000002</c:v>
                </c:pt>
                <c:pt idx="875">
                  <c:v>2.6799919999999999</c:v>
                </c:pt>
                <c:pt idx="876">
                  <c:v>2.6833369999999999</c:v>
                </c:pt>
                <c:pt idx="877">
                  <c:v>2.686658</c:v>
                </c:pt>
                <c:pt idx="878">
                  <c:v>2.688342</c:v>
                </c:pt>
                <c:pt idx="879">
                  <c:v>2.6916730000000002</c:v>
                </c:pt>
                <c:pt idx="880">
                  <c:v>2.6949890000000001</c:v>
                </c:pt>
                <c:pt idx="881">
                  <c:v>2.6983410000000001</c:v>
                </c:pt>
                <c:pt idx="882">
                  <c:v>2.7000120000000001</c:v>
                </c:pt>
                <c:pt idx="883">
                  <c:v>2.7033459999999998</c:v>
                </c:pt>
                <c:pt idx="884">
                  <c:v>2.7066780000000001</c:v>
                </c:pt>
                <c:pt idx="885">
                  <c:v>2.7100149999999998</c:v>
                </c:pt>
                <c:pt idx="886">
                  <c:v>2.713346</c:v>
                </c:pt>
                <c:pt idx="887">
                  <c:v>2.7150080000000001</c:v>
                </c:pt>
                <c:pt idx="888">
                  <c:v>2.7183269999999999</c:v>
                </c:pt>
                <c:pt idx="889">
                  <c:v>2.721695</c:v>
                </c:pt>
                <c:pt idx="890">
                  <c:v>2.7250290000000001</c:v>
                </c:pt>
                <c:pt idx="891">
                  <c:v>2.728364</c:v>
                </c:pt>
                <c:pt idx="892">
                  <c:v>2.7300339999999998</c:v>
                </c:pt>
                <c:pt idx="893">
                  <c:v>2.7333720000000001</c:v>
                </c:pt>
                <c:pt idx="894">
                  <c:v>2.736704</c:v>
                </c:pt>
                <c:pt idx="895">
                  <c:v>2.7400250000000002</c:v>
                </c:pt>
                <c:pt idx="896">
                  <c:v>2.7425540000000002</c:v>
                </c:pt>
                <c:pt idx="897">
                  <c:v>2.7459359999999999</c:v>
                </c:pt>
                <c:pt idx="898">
                  <c:v>2.7492580000000002</c:v>
                </c:pt>
                <c:pt idx="899">
                  <c:v>2.7525919999999999</c:v>
                </c:pt>
                <c:pt idx="900">
                  <c:v>2.7542629999999999</c:v>
                </c:pt>
                <c:pt idx="901">
                  <c:v>2.757612</c:v>
                </c:pt>
                <c:pt idx="902">
                  <c:v>2.7609349999999999</c:v>
                </c:pt>
                <c:pt idx="903">
                  <c:v>2.764284</c:v>
                </c:pt>
                <c:pt idx="904">
                  <c:v>2.767601</c:v>
                </c:pt>
                <c:pt idx="905">
                  <c:v>2.7692700000000001</c:v>
                </c:pt>
                <c:pt idx="906">
                  <c:v>2.772621</c:v>
                </c:pt>
                <c:pt idx="907">
                  <c:v>2.7759550000000002</c:v>
                </c:pt>
                <c:pt idx="908">
                  <c:v>2.7792889999999999</c:v>
                </c:pt>
                <c:pt idx="909">
                  <c:v>2.7826140000000001</c:v>
                </c:pt>
                <c:pt idx="910">
                  <c:v>2.7842730000000002</c:v>
                </c:pt>
                <c:pt idx="911">
                  <c:v>2.7875930000000002</c:v>
                </c:pt>
                <c:pt idx="912">
                  <c:v>2.7909079999999999</c:v>
                </c:pt>
                <c:pt idx="913">
                  <c:v>2.7942269999999998</c:v>
                </c:pt>
                <c:pt idx="914">
                  <c:v>2.7975829999999999</c:v>
                </c:pt>
                <c:pt idx="915">
                  <c:v>2.7992400000000002</c:v>
                </c:pt>
                <c:pt idx="916">
                  <c:v>2.8025679999999999</c:v>
                </c:pt>
                <c:pt idx="917">
                  <c:v>2.8058930000000002</c:v>
                </c:pt>
                <c:pt idx="918">
                  <c:v>2.8092199999999998</c:v>
                </c:pt>
                <c:pt idx="919">
                  <c:v>2.8125599999999999</c:v>
                </c:pt>
                <c:pt idx="920">
                  <c:v>2.8142290000000001</c:v>
                </c:pt>
                <c:pt idx="921">
                  <c:v>2.8175539999999999</c:v>
                </c:pt>
                <c:pt idx="922">
                  <c:v>2.8208829999999998</c:v>
                </c:pt>
                <c:pt idx="923">
                  <c:v>2.8242219999999998</c:v>
                </c:pt>
                <c:pt idx="924">
                  <c:v>2.8275410000000001</c:v>
                </c:pt>
                <c:pt idx="925">
                  <c:v>2.8292160000000002</c:v>
                </c:pt>
                <c:pt idx="926">
                  <c:v>2.8325469999999999</c:v>
                </c:pt>
                <c:pt idx="927">
                  <c:v>2.8358940000000001</c:v>
                </c:pt>
                <c:pt idx="928">
                  <c:v>2.8392330000000001</c:v>
                </c:pt>
                <c:pt idx="929">
                  <c:v>2.842546</c:v>
                </c:pt>
                <c:pt idx="930">
                  <c:v>2.8442099999999999</c:v>
                </c:pt>
                <c:pt idx="931">
                  <c:v>2.8475459999999999</c:v>
                </c:pt>
                <c:pt idx="932">
                  <c:v>2.8508779999999998</c:v>
                </c:pt>
                <c:pt idx="933">
                  <c:v>2.8542489999999998</c:v>
                </c:pt>
                <c:pt idx="934">
                  <c:v>2.8575900000000001</c:v>
                </c:pt>
                <c:pt idx="935">
                  <c:v>2.8592499999999998</c:v>
                </c:pt>
                <c:pt idx="936">
                  <c:v>2.8625690000000001</c:v>
                </c:pt>
                <c:pt idx="937">
                  <c:v>2.865888</c:v>
                </c:pt>
                <c:pt idx="938">
                  <c:v>2.8692250000000001</c:v>
                </c:pt>
                <c:pt idx="939">
                  <c:v>2.8725559999999999</c:v>
                </c:pt>
                <c:pt idx="940">
                  <c:v>2.874231</c:v>
                </c:pt>
                <c:pt idx="941">
                  <c:v>2.8775620000000002</c:v>
                </c:pt>
                <c:pt idx="942">
                  <c:v>2.8808989999999999</c:v>
                </c:pt>
                <c:pt idx="943">
                  <c:v>2.8842479999999999</c:v>
                </c:pt>
                <c:pt idx="944">
                  <c:v>2.8875799999999998</c:v>
                </c:pt>
                <c:pt idx="945">
                  <c:v>2.889243</c:v>
                </c:pt>
                <c:pt idx="946">
                  <c:v>2.8925640000000001</c:v>
                </c:pt>
                <c:pt idx="947">
                  <c:v>2.8959109999999999</c:v>
                </c:pt>
                <c:pt idx="948">
                  <c:v>2.8992300000000002</c:v>
                </c:pt>
                <c:pt idx="949">
                  <c:v>2.9025479999999999</c:v>
                </c:pt>
                <c:pt idx="950">
                  <c:v>2.9042110000000001</c:v>
                </c:pt>
                <c:pt idx="951">
                  <c:v>2.9075540000000002</c:v>
                </c:pt>
                <c:pt idx="952">
                  <c:v>2.9109219999999998</c:v>
                </c:pt>
                <c:pt idx="953">
                  <c:v>2.9142269999999999</c:v>
                </c:pt>
                <c:pt idx="954">
                  <c:v>2.9175469999999999</c:v>
                </c:pt>
                <c:pt idx="955">
                  <c:v>2.9192070000000001</c:v>
                </c:pt>
                <c:pt idx="956">
                  <c:v>2.9225530000000002</c:v>
                </c:pt>
                <c:pt idx="957">
                  <c:v>2.9258869999999999</c:v>
                </c:pt>
                <c:pt idx="958">
                  <c:v>2.9291939999999999</c:v>
                </c:pt>
                <c:pt idx="959">
                  <c:v>2.9325350000000001</c:v>
                </c:pt>
                <c:pt idx="960">
                  <c:v>2.9342009999999998</c:v>
                </c:pt>
                <c:pt idx="961">
                  <c:v>2.9375490000000002</c:v>
                </c:pt>
                <c:pt idx="962">
                  <c:v>2.9408829999999999</c:v>
                </c:pt>
                <c:pt idx="963">
                  <c:v>2.9442140000000001</c:v>
                </c:pt>
                <c:pt idx="964">
                  <c:v>2.9475389999999999</c:v>
                </c:pt>
                <c:pt idx="965">
                  <c:v>2.949214</c:v>
                </c:pt>
                <c:pt idx="966">
                  <c:v>2.9525269999999999</c:v>
                </c:pt>
                <c:pt idx="967">
                  <c:v>2.9558610000000001</c:v>
                </c:pt>
                <c:pt idx="968">
                  <c:v>2.9592010000000002</c:v>
                </c:pt>
                <c:pt idx="969">
                  <c:v>2.9625629999999998</c:v>
                </c:pt>
                <c:pt idx="970">
                  <c:v>2.9642460000000002</c:v>
                </c:pt>
                <c:pt idx="971">
                  <c:v>2.96759</c:v>
                </c:pt>
                <c:pt idx="972">
                  <c:v>2.9709210000000001</c:v>
                </c:pt>
                <c:pt idx="973">
                  <c:v>2.9742419999999998</c:v>
                </c:pt>
                <c:pt idx="974">
                  <c:v>2.977576</c:v>
                </c:pt>
                <c:pt idx="975">
                  <c:v>2.9792399999999999</c:v>
                </c:pt>
                <c:pt idx="976">
                  <c:v>2.9825819999999998</c:v>
                </c:pt>
                <c:pt idx="977">
                  <c:v>2.9859170000000002</c:v>
                </c:pt>
                <c:pt idx="978">
                  <c:v>2.9892539999999999</c:v>
                </c:pt>
                <c:pt idx="979">
                  <c:v>2.9925959999999998</c:v>
                </c:pt>
                <c:pt idx="980">
                  <c:v>2.9942769999999999</c:v>
                </c:pt>
                <c:pt idx="981">
                  <c:v>2.9975930000000002</c:v>
                </c:pt>
                <c:pt idx="982">
                  <c:v>3.000928</c:v>
                </c:pt>
                <c:pt idx="983">
                  <c:v>3.0040969999999998</c:v>
                </c:pt>
                <c:pt idx="984">
                  <c:v>3.0057670000000001</c:v>
                </c:pt>
                <c:pt idx="985">
                  <c:v>3.0074139999999998</c:v>
                </c:pt>
                <c:pt idx="986">
                  <c:v>3.00909</c:v>
                </c:pt>
                <c:pt idx="987">
                  <c:v>3.010748</c:v>
                </c:pt>
                <c:pt idx="988">
                  <c:v>3.012381</c:v>
                </c:pt>
                <c:pt idx="989">
                  <c:v>3.014052</c:v>
                </c:pt>
                <c:pt idx="990">
                  <c:v>3.0157150000000001</c:v>
                </c:pt>
                <c:pt idx="991">
                  <c:v>3.017401</c:v>
                </c:pt>
                <c:pt idx="992">
                  <c:v>3.0190610000000002</c:v>
                </c:pt>
                <c:pt idx="993">
                  <c:v>3.0207229999999998</c:v>
                </c:pt>
                <c:pt idx="994">
                  <c:v>3.022411</c:v>
                </c:pt>
                <c:pt idx="995">
                  <c:v>3.024057</c:v>
                </c:pt>
                <c:pt idx="996">
                  <c:v>3.0257290000000001</c:v>
                </c:pt>
                <c:pt idx="997">
                  <c:v>3.0273919999999999</c:v>
                </c:pt>
                <c:pt idx="998">
                  <c:v>3.029074</c:v>
                </c:pt>
                <c:pt idx="999">
                  <c:v>3.0307110000000002</c:v>
                </c:pt>
                <c:pt idx="1000">
                  <c:v>3.0323699999999998</c:v>
                </c:pt>
                <c:pt idx="1001">
                  <c:v>3.0340449999999999</c:v>
                </c:pt>
                <c:pt idx="1002">
                  <c:v>3.035704</c:v>
                </c:pt>
                <c:pt idx="1003">
                  <c:v>3.037391</c:v>
                </c:pt>
                <c:pt idx="1004">
                  <c:v>3.03905</c:v>
                </c:pt>
                <c:pt idx="1005">
                  <c:v>3.040705</c:v>
                </c:pt>
                <c:pt idx="1006">
                  <c:v>3.0423650000000002</c:v>
                </c:pt>
                <c:pt idx="1007">
                  <c:v>3.044041</c:v>
                </c:pt>
                <c:pt idx="1008">
                  <c:v>3.0456989999999999</c:v>
                </c:pt>
                <c:pt idx="1009">
                  <c:v>3.0473509999999999</c:v>
                </c:pt>
                <c:pt idx="1010">
                  <c:v>3.049007</c:v>
                </c:pt>
                <c:pt idx="1011">
                  <c:v>3.0506669999999998</c:v>
                </c:pt>
                <c:pt idx="1012">
                  <c:v>3.05233</c:v>
                </c:pt>
                <c:pt idx="1013">
                  <c:v>3.0539900000000002</c:v>
                </c:pt>
                <c:pt idx="1014">
                  <c:v>3.0556489999999998</c:v>
                </c:pt>
                <c:pt idx="1015">
                  <c:v>3.0573320000000002</c:v>
                </c:pt>
                <c:pt idx="1016">
                  <c:v>3.0589949999999999</c:v>
                </c:pt>
                <c:pt idx="1017">
                  <c:v>3.060657</c:v>
                </c:pt>
                <c:pt idx="1018">
                  <c:v>3.0623290000000001</c:v>
                </c:pt>
                <c:pt idx="1019">
                  <c:v>3.0639880000000002</c:v>
                </c:pt>
                <c:pt idx="1020">
                  <c:v>3.0656509999999999</c:v>
                </c:pt>
                <c:pt idx="1021">
                  <c:v>3.067323</c:v>
                </c:pt>
                <c:pt idx="1022">
                  <c:v>3.0689679999999999</c:v>
                </c:pt>
                <c:pt idx="1023">
                  <c:v>3.0706449999999998</c:v>
                </c:pt>
                <c:pt idx="1024">
                  <c:v>3.0723440000000002</c:v>
                </c:pt>
                <c:pt idx="1025">
                  <c:v>3.0740059999999998</c:v>
                </c:pt>
                <c:pt idx="1026">
                  <c:v>3.0756649999999999</c:v>
                </c:pt>
                <c:pt idx="1027">
                  <c:v>3.0773239999999999</c:v>
                </c:pt>
                <c:pt idx="1028">
                  <c:v>3.0789970000000002</c:v>
                </c:pt>
                <c:pt idx="1029">
                  <c:v>3.0806619999999998</c:v>
                </c:pt>
                <c:pt idx="1030">
                  <c:v>3.0823209999999999</c:v>
                </c:pt>
                <c:pt idx="1031">
                  <c:v>3.0839780000000001</c:v>
                </c:pt>
                <c:pt idx="1032">
                  <c:v>3.0856349999999999</c:v>
                </c:pt>
                <c:pt idx="1033">
                  <c:v>3.0873089999999999</c:v>
                </c:pt>
                <c:pt idx="1034">
                  <c:v>3.088978</c:v>
                </c:pt>
                <c:pt idx="1035">
                  <c:v>3.0906500000000001</c:v>
                </c:pt>
                <c:pt idx="1036">
                  <c:v>3.0923090000000002</c:v>
                </c:pt>
                <c:pt idx="1037">
                  <c:v>3.0939770000000002</c:v>
                </c:pt>
                <c:pt idx="1038">
                  <c:v>3.095637</c:v>
                </c:pt>
                <c:pt idx="1039">
                  <c:v>3.0972970000000002</c:v>
                </c:pt>
                <c:pt idx="1040">
                  <c:v>3.0989620000000002</c:v>
                </c:pt>
                <c:pt idx="1041">
                  <c:v>3.1006200000000002</c:v>
                </c:pt>
                <c:pt idx="1042">
                  <c:v>3.1023019999999999</c:v>
                </c:pt>
                <c:pt idx="1043">
                  <c:v>3.1039560000000002</c:v>
                </c:pt>
                <c:pt idx="1044">
                  <c:v>3.1056240000000002</c:v>
                </c:pt>
                <c:pt idx="1045">
                  <c:v>3.1072839999999999</c:v>
                </c:pt>
                <c:pt idx="1046">
                  <c:v>3.108949</c:v>
                </c:pt>
                <c:pt idx="1047">
                  <c:v>3.1106180000000001</c:v>
                </c:pt>
                <c:pt idx="1048">
                  <c:v>3.112295</c:v>
                </c:pt>
                <c:pt idx="1049">
                  <c:v>3.1139579999999998</c:v>
                </c:pt>
                <c:pt idx="1050">
                  <c:v>3.1156320000000002</c:v>
                </c:pt>
                <c:pt idx="1051">
                  <c:v>3.1173069999999998</c:v>
                </c:pt>
                <c:pt idx="1052">
                  <c:v>3.1189819999999999</c:v>
                </c:pt>
                <c:pt idx="1053">
                  <c:v>3.1206499999999999</c:v>
                </c:pt>
                <c:pt idx="1054">
                  <c:v>3.1223269999999999</c:v>
                </c:pt>
                <c:pt idx="1055">
                  <c:v>3.1239870000000001</c:v>
                </c:pt>
                <c:pt idx="1056">
                  <c:v>3.1256339999999998</c:v>
                </c:pt>
                <c:pt idx="1057">
                  <c:v>3.127319</c:v>
                </c:pt>
                <c:pt idx="1058">
                  <c:v>3.128978</c:v>
                </c:pt>
                <c:pt idx="1059">
                  <c:v>3.1306400000000001</c:v>
                </c:pt>
                <c:pt idx="1060">
                  <c:v>3.132301</c:v>
                </c:pt>
                <c:pt idx="1061">
                  <c:v>3.1339760000000001</c:v>
                </c:pt>
                <c:pt idx="1062">
                  <c:v>3.135637</c:v>
                </c:pt>
                <c:pt idx="1063">
                  <c:v>3.1372909999999998</c:v>
                </c:pt>
                <c:pt idx="1064">
                  <c:v>3.138957</c:v>
                </c:pt>
                <c:pt idx="1065">
                  <c:v>3.1406290000000001</c:v>
                </c:pt>
                <c:pt idx="1066">
                  <c:v>3.1423070000000002</c:v>
                </c:pt>
                <c:pt idx="1067">
                  <c:v>3.1439650000000001</c:v>
                </c:pt>
                <c:pt idx="1068">
                  <c:v>3.1456240000000002</c:v>
                </c:pt>
                <c:pt idx="1069">
                  <c:v>3.1473</c:v>
                </c:pt>
                <c:pt idx="1070">
                  <c:v>3.1489530000000001</c:v>
                </c:pt>
                <c:pt idx="1071">
                  <c:v>3.1506270000000001</c:v>
                </c:pt>
                <c:pt idx="1072">
                  <c:v>3.1522890000000001</c:v>
                </c:pt>
                <c:pt idx="1073">
                  <c:v>3.1539519999999999</c:v>
                </c:pt>
                <c:pt idx="1074">
                  <c:v>3.1556190000000002</c:v>
                </c:pt>
                <c:pt idx="1075">
                  <c:v>3.1572870000000002</c:v>
                </c:pt>
                <c:pt idx="1076">
                  <c:v>3.1589550000000002</c:v>
                </c:pt>
                <c:pt idx="1077">
                  <c:v>3.1606139999999998</c:v>
                </c:pt>
                <c:pt idx="1078">
                  <c:v>3.162274</c:v>
                </c:pt>
                <c:pt idx="1079">
                  <c:v>3.1639330000000001</c:v>
                </c:pt>
                <c:pt idx="1080">
                  <c:v>3.1655950000000002</c:v>
                </c:pt>
                <c:pt idx="1081">
                  <c:v>3.1672579999999999</c:v>
                </c:pt>
                <c:pt idx="1082">
                  <c:v>3.168933</c:v>
                </c:pt>
                <c:pt idx="1083">
                  <c:v>3.1705869999999998</c:v>
                </c:pt>
                <c:pt idx="1084">
                  <c:v>3.1722640000000002</c:v>
                </c:pt>
                <c:pt idx="1085">
                  <c:v>3.1739269999999999</c:v>
                </c:pt>
                <c:pt idx="1086">
                  <c:v>3.175602</c:v>
                </c:pt>
                <c:pt idx="1087">
                  <c:v>3.177257</c:v>
                </c:pt>
                <c:pt idx="1088">
                  <c:v>3.1789320000000001</c:v>
                </c:pt>
                <c:pt idx="1089">
                  <c:v>3.1805949999999998</c:v>
                </c:pt>
                <c:pt idx="1090">
                  <c:v>3.1822919999999999</c:v>
                </c:pt>
                <c:pt idx="1091">
                  <c:v>3.1839689999999998</c:v>
                </c:pt>
                <c:pt idx="1092">
                  <c:v>3.1856429999999998</c:v>
                </c:pt>
                <c:pt idx="1093">
                  <c:v>3.1873230000000001</c:v>
                </c:pt>
                <c:pt idx="1094">
                  <c:v>3.1889940000000001</c:v>
                </c:pt>
                <c:pt idx="1095">
                  <c:v>3.1906720000000002</c:v>
                </c:pt>
                <c:pt idx="1096">
                  <c:v>3.1923469999999998</c:v>
                </c:pt>
                <c:pt idx="1097">
                  <c:v>3.1940040000000001</c:v>
                </c:pt>
                <c:pt idx="1098">
                  <c:v>3.195675</c:v>
                </c:pt>
                <c:pt idx="1099">
                  <c:v>3.1973560000000001</c:v>
                </c:pt>
                <c:pt idx="1100">
                  <c:v>3.1990240000000001</c:v>
                </c:pt>
                <c:pt idx="1101">
                  <c:v>3.2006839999999999</c:v>
                </c:pt>
                <c:pt idx="1102">
                  <c:v>3.2023630000000001</c:v>
                </c:pt>
                <c:pt idx="1103">
                  <c:v>3.2040389999999999</c:v>
                </c:pt>
                <c:pt idx="1104">
                  <c:v>3.205695</c:v>
                </c:pt>
                <c:pt idx="1105">
                  <c:v>3.2073680000000002</c:v>
                </c:pt>
                <c:pt idx="1106">
                  <c:v>3.2090329999999998</c:v>
                </c:pt>
                <c:pt idx="1107">
                  <c:v>3.2107000000000001</c:v>
                </c:pt>
                <c:pt idx="1108">
                  <c:v>3.2123789999999999</c:v>
                </c:pt>
                <c:pt idx="1109">
                  <c:v>3.2140550000000001</c:v>
                </c:pt>
                <c:pt idx="1110">
                  <c:v>3.2157279999999999</c:v>
                </c:pt>
                <c:pt idx="1111">
                  <c:v>3.2173750000000001</c:v>
                </c:pt>
                <c:pt idx="1112">
                  <c:v>3.2190349999999999</c:v>
                </c:pt>
                <c:pt idx="1113">
                  <c:v>3.220691</c:v>
                </c:pt>
                <c:pt idx="1114">
                  <c:v>3.222375</c:v>
                </c:pt>
                <c:pt idx="1115">
                  <c:v>3.2240440000000001</c:v>
                </c:pt>
                <c:pt idx="1116">
                  <c:v>3.2257180000000001</c:v>
                </c:pt>
                <c:pt idx="1117">
                  <c:v>3.2273930000000002</c:v>
                </c:pt>
                <c:pt idx="1118">
                  <c:v>3.2290519999999998</c:v>
                </c:pt>
                <c:pt idx="1119">
                  <c:v>3.2307239999999999</c:v>
                </c:pt>
                <c:pt idx="1120">
                  <c:v>3.232399</c:v>
                </c:pt>
                <c:pt idx="1121">
                  <c:v>3.2340550000000001</c:v>
                </c:pt>
                <c:pt idx="1122">
                  <c:v>3.2357300000000002</c:v>
                </c:pt>
                <c:pt idx="1123">
                  <c:v>3.2374100000000001</c:v>
                </c:pt>
                <c:pt idx="1124">
                  <c:v>3.2390810000000001</c:v>
                </c:pt>
                <c:pt idx="1125">
                  <c:v>3.240739</c:v>
                </c:pt>
                <c:pt idx="1126">
                  <c:v>3.2424170000000001</c:v>
                </c:pt>
                <c:pt idx="1127">
                  <c:v>3.2440910000000001</c:v>
                </c:pt>
                <c:pt idx="1128">
                  <c:v>3.245762</c:v>
                </c:pt>
                <c:pt idx="1129">
                  <c:v>3.2474249999999998</c:v>
                </c:pt>
                <c:pt idx="1130">
                  <c:v>3.2490869999999998</c:v>
                </c:pt>
                <c:pt idx="1131">
                  <c:v>3.250769</c:v>
                </c:pt>
                <c:pt idx="1132">
                  <c:v>3.252418</c:v>
                </c:pt>
                <c:pt idx="1133">
                  <c:v>3.2540960000000001</c:v>
                </c:pt>
                <c:pt idx="1134">
                  <c:v>3.2557700000000001</c:v>
                </c:pt>
                <c:pt idx="1135">
                  <c:v>3.2574269999999999</c:v>
                </c:pt>
                <c:pt idx="1136">
                  <c:v>3.2591019999999999</c:v>
                </c:pt>
                <c:pt idx="1137">
                  <c:v>3.260777</c:v>
                </c:pt>
                <c:pt idx="1138">
                  <c:v>3.2624469999999999</c:v>
                </c:pt>
                <c:pt idx="1139">
                  <c:v>3.2640989999999999</c:v>
                </c:pt>
                <c:pt idx="1140">
                  <c:v>3.2657699999999998</c:v>
                </c:pt>
                <c:pt idx="1141">
                  <c:v>3.2674319999999999</c:v>
                </c:pt>
                <c:pt idx="1142">
                  <c:v>3.2690920000000001</c:v>
                </c:pt>
                <c:pt idx="1143">
                  <c:v>3.27075</c:v>
                </c:pt>
                <c:pt idx="1144">
                  <c:v>3.2724259999999998</c:v>
                </c:pt>
                <c:pt idx="1145">
                  <c:v>3.2740849999999999</c:v>
                </c:pt>
                <c:pt idx="1146">
                  <c:v>3.2757580000000002</c:v>
                </c:pt>
                <c:pt idx="1147">
                  <c:v>3.277444</c:v>
                </c:pt>
                <c:pt idx="1148">
                  <c:v>3.279112</c:v>
                </c:pt>
                <c:pt idx="1149">
                  <c:v>3.2807780000000002</c:v>
                </c:pt>
                <c:pt idx="1150">
                  <c:v>3.2824399999999998</c:v>
                </c:pt>
                <c:pt idx="1151">
                  <c:v>3.2841100000000001</c:v>
                </c:pt>
                <c:pt idx="1152">
                  <c:v>3.2857720000000001</c:v>
                </c:pt>
                <c:pt idx="1153">
                  <c:v>3.2874310000000002</c:v>
                </c:pt>
                <c:pt idx="1154">
                  <c:v>3.2891240000000002</c:v>
                </c:pt>
                <c:pt idx="1155">
                  <c:v>3.2907869999999999</c:v>
                </c:pt>
                <c:pt idx="1156">
                  <c:v>3.293393</c:v>
                </c:pt>
                <c:pt idx="1157">
                  <c:v>3.2950560000000002</c:v>
                </c:pt>
                <c:pt idx="1158">
                  <c:v>3.2967300000000002</c:v>
                </c:pt>
                <c:pt idx="1159">
                  <c:v>3.2983859999999998</c:v>
                </c:pt>
                <c:pt idx="1160">
                  <c:v>3.3000569999999998</c:v>
                </c:pt>
                <c:pt idx="1161">
                  <c:v>3.3017210000000001</c:v>
                </c:pt>
                <c:pt idx="1162">
                  <c:v>3.3033800000000002</c:v>
                </c:pt>
                <c:pt idx="1163">
                  <c:v>3.3050459999999999</c:v>
                </c:pt>
                <c:pt idx="1164">
                  <c:v>3.3067009999999999</c:v>
                </c:pt>
                <c:pt idx="1165">
                  <c:v>3.308386</c:v>
                </c:pt>
                <c:pt idx="1166">
                  <c:v>3.3100480000000001</c:v>
                </c:pt>
                <c:pt idx="1167">
                  <c:v>3.3117079999999999</c:v>
                </c:pt>
                <c:pt idx="1168">
                  <c:v>3.3133710000000001</c:v>
                </c:pt>
                <c:pt idx="1169">
                  <c:v>3.315042</c:v>
                </c:pt>
                <c:pt idx="1170">
                  <c:v>3.3167170000000001</c:v>
                </c:pt>
                <c:pt idx="1171">
                  <c:v>3.3183790000000002</c:v>
                </c:pt>
                <c:pt idx="1172">
                  <c:v>3.320052</c:v>
                </c:pt>
                <c:pt idx="1173">
                  <c:v>3.321707</c:v>
                </c:pt>
                <c:pt idx="1174">
                  <c:v>3.3233839999999999</c:v>
                </c:pt>
                <c:pt idx="1175">
                  <c:v>3.325072</c:v>
                </c:pt>
                <c:pt idx="1176">
                  <c:v>3.3267310000000001</c:v>
                </c:pt>
                <c:pt idx="1177">
                  <c:v>3.3284090000000002</c:v>
                </c:pt>
                <c:pt idx="1178">
                  <c:v>3.3300969999999999</c:v>
                </c:pt>
                <c:pt idx="1179">
                  <c:v>3.331769</c:v>
                </c:pt>
                <c:pt idx="1180">
                  <c:v>3.3334290000000002</c:v>
                </c:pt>
                <c:pt idx="1181">
                  <c:v>3.3350949999999999</c:v>
                </c:pt>
                <c:pt idx="1182">
                  <c:v>3.33677</c:v>
                </c:pt>
                <c:pt idx="1183">
                  <c:v>3.3384260000000001</c:v>
                </c:pt>
                <c:pt idx="1184">
                  <c:v>3.3401010000000002</c:v>
                </c:pt>
                <c:pt idx="1185">
                  <c:v>3.3417629999999998</c:v>
                </c:pt>
                <c:pt idx="1186">
                  <c:v>3.343423</c:v>
                </c:pt>
                <c:pt idx="1187">
                  <c:v>3.3450820000000001</c:v>
                </c:pt>
                <c:pt idx="1188">
                  <c:v>3.3467530000000001</c:v>
                </c:pt>
                <c:pt idx="1189">
                  <c:v>3.348411</c:v>
                </c:pt>
                <c:pt idx="1190">
                  <c:v>3.3500489999999998</c:v>
                </c:pt>
                <c:pt idx="1191">
                  <c:v>3.3517049999999999</c:v>
                </c:pt>
                <c:pt idx="1192">
                  <c:v>3.3533659999999998</c:v>
                </c:pt>
                <c:pt idx="1193">
                  <c:v>3.3550230000000001</c:v>
                </c:pt>
                <c:pt idx="1194">
                  <c:v>3.3566959999999999</c:v>
                </c:pt>
                <c:pt idx="1195">
                  <c:v>3.358355</c:v>
                </c:pt>
                <c:pt idx="1196">
                  <c:v>3.3600180000000002</c:v>
                </c:pt>
                <c:pt idx="1197">
                  <c:v>3.361691</c:v>
                </c:pt>
                <c:pt idx="1198">
                  <c:v>3.3633670000000002</c:v>
                </c:pt>
                <c:pt idx="1199">
                  <c:v>3.3650410000000002</c:v>
                </c:pt>
                <c:pt idx="1200">
                  <c:v>3.3667129999999998</c:v>
                </c:pt>
                <c:pt idx="1201">
                  <c:v>3.3683879999999999</c:v>
                </c:pt>
                <c:pt idx="1202">
                  <c:v>3.3700619999999999</c:v>
                </c:pt>
                <c:pt idx="1203">
                  <c:v>3.371721</c:v>
                </c:pt>
                <c:pt idx="1204">
                  <c:v>3.3733960000000001</c:v>
                </c:pt>
                <c:pt idx="1205">
                  <c:v>3.375057</c:v>
                </c:pt>
                <c:pt idx="1206">
                  <c:v>3.3767230000000001</c:v>
                </c:pt>
                <c:pt idx="1207">
                  <c:v>3.3783750000000001</c:v>
                </c:pt>
                <c:pt idx="1208">
                  <c:v>3.380045</c:v>
                </c:pt>
                <c:pt idx="1209">
                  <c:v>3.3817089999999999</c:v>
                </c:pt>
                <c:pt idx="1210">
                  <c:v>3.3833839999999999</c:v>
                </c:pt>
                <c:pt idx="1211">
                  <c:v>3.3850579999999999</c:v>
                </c:pt>
                <c:pt idx="1212">
                  <c:v>3.3867449999999999</c:v>
                </c:pt>
                <c:pt idx="1213">
                  <c:v>3.3884319999999999</c:v>
                </c:pt>
                <c:pt idx="1214">
                  <c:v>3.390085</c:v>
                </c:pt>
                <c:pt idx="1215">
                  <c:v>3.3917600000000001</c:v>
                </c:pt>
                <c:pt idx="1216">
                  <c:v>3.3934350000000002</c:v>
                </c:pt>
                <c:pt idx="1217">
                  <c:v>3.3950939999999998</c:v>
                </c:pt>
                <c:pt idx="1218">
                  <c:v>3.396763</c:v>
                </c:pt>
                <c:pt idx="1219">
                  <c:v>3.3984380000000001</c:v>
                </c:pt>
                <c:pt idx="1220">
                  <c:v>3.4001139999999999</c:v>
                </c:pt>
                <c:pt idx="1221">
                  <c:v>3.4017870000000001</c:v>
                </c:pt>
                <c:pt idx="1222">
                  <c:v>3.403467</c:v>
                </c:pt>
                <c:pt idx="1223">
                  <c:v>3.4051339999999999</c:v>
                </c:pt>
                <c:pt idx="1224">
                  <c:v>3.4067859999999999</c:v>
                </c:pt>
                <c:pt idx="1225">
                  <c:v>3.4084599999999998</c:v>
                </c:pt>
                <c:pt idx="1226">
                  <c:v>3.4101330000000001</c:v>
                </c:pt>
                <c:pt idx="1227">
                  <c:v>3.411788</c:v>
                </c:pt>
                <c:pt idx="1228">
                  <c:v>3.4134479999999998</c:v>
                </c:pt>
                <c:pt idx="1229">
                  <c:v>3.4151289999999999</c:v>
                </c:pt>
                <c:pt idx="1230">
                  <c:v>3.4167960000000002</c:v>
                </c:pt>
                <c:pt idx="1231">
                  <c:v>3.418447</c:v>
                </c:pt>
                <c:pt idx="1232">
                  <c:v>3.4201220000000001</c:v>
                </c:pt>
                <c:pt idx="1233">
                  <c:v>3.4217939999999998</c:v>
                </c:pt>
                <c:pt idx="1234">
                  <c:v>3.423441</c:v>
                </c:pt>
                <c:pt idx="1235">
                  <c:v>3.4250980000000002</c:v>
                </c:pt>
                <c:pt idx="1236">
                  <c:v>3.4267720000000002</c:v>
                </c:pt>
                <c:pt idx="1237">
                  <c:v>3.4284370000000002</c:v>
                </c:pt>
                <c:pt idx="1238">
                  <c:v>3.430091</c:v>
                </c:pt>
                <c:pt idx="1239">
                  <c:v>3.4317660000000001</c:v>
                </c:pt>
                <c:pt idx="1240">
                  <c:v>3.4334220000000002</c:v>
                </c:pt>
                <c:pt idx="1241">
                  <c:v>3.4350849999999999</c:v>
                </c:pt>
                <c:pt idx="1242">
                  <c:v>3.436747</c:v>
                </c:pt>
                <c:pt idx="1243">
                  <c:v>3.438428</c:v>
                </c:pt>
                <c:pt idx="1244">
                  <c:v>3.4400780000000002</c:v>
                </c:pt>
                <c:pt idx="1245">
                  <c:v>3.4417659999999999</c:v>
                </c:pt>
                <c:pt idx="1246">
                  <c:v>3.4434399999999998</c:v>
                </c:pt>
                <c:pt idx="1247">
                  <c:v>3.4451000000000001</c:v>
                </c:pt>
                <c:pt idx="1248">
                  <c:v>3.4467500000000002</c:v>
                </c:pt>
                <c:pt idx="1249">
                  <c:v>3.4484189999999999</c:v>
                </c:pt>
                <c:pt idx="1250">
                  <c:v>3.4500850000000001</c:v>
                </c:pt>
                <c:pt idx="1251">
                  <c:v>3.451743</c:v>
                </c:pt>
                <c:pt idx="1252">
                  <c:v>3.453427</c:v>
                </c:pt>
                <c:pt idx="1253">
                  <c:v>3.4550930000000002</c:v>
                </c:pt>
                <c:pt idx="1254">
                  <c:v>3.4567709999999998</c:v>
                </c:pt>
                <c:pt idx="1255">
                  <c:v>3.4584269999999999</c:v>
                </c:pt>
                <c:pt idx="1256">
                  <c:v>3.460102</c:v>
                </c:pt>
                <c:pt idx="1257">
                  <c:v>3.4617610000000001</c:v>
                </c:pt>
                <c:pt idx="1258">
                  <c:v>3.4634200000000002</c:v>
                </c:pt>
                <c:pt idx="1259">
                  <c:v>3.465074</c:v>
                </c:pt>
                <c:pt idx="1260">
                  <c:v>3.4667509999999999</c:v>
                </c:pt>
                <c:pt idx="1261">
                  <c:v>3.4684140000000001</c:v>
                </c:pt>
                <c:pt idx="1262">
                  <c:v>3.4700869999999999</c:v>
                </c:pt>
                <c:pt idx="1263">
                  <c:v>3.471743</c:v>
                </c:pt>
                <c:pt idx="1264">
                  <c:v>3.4734120000000002</c:v>
                </c:pt>
                <c:pt idx="1265">
                  <c:v>3.4750640000000002</c:v>
                </c:pt>
                <c:pt idx="1266">
                  <c:v>3.4767269999999999</c:v>
                </c:pt>
                <c:pt idx="1267">
                  <c:v>3.4784090000000001</c:v>
                </c:pt>
                <c:pt idx="1268">
                  <c:v>3.4800680000000002</c:v>
                </c:pt>
                <c:pt idx="1269">
                  <c:v>3.481735</c:v>
                </c:pt>
                <c:pt idx="1270">
                  <c:v>3.4834070000000001</c:v>
                </c:pt>
                <c:pt idx="1271">
                  <c:v>3.485077</c:v>
                </c:pt>
                <c:pt idx="1272">
                  <c:v>3.4867409999999999</c:v>
                </c:pt>
                <c:pt idx="1273">
                  <c:v>3.4883999999999999</c:v>
                </c:pt>
                <c:pt idx="1274">
                  <c:v>3.490078</c:v>
                </c:pt>
                <c:pt idx="1275">
                  <c:v>3.4917370000000001</c:v>
                </c:pt>
                <c:pt idx="1276">
                  <c:v>3.4934069999999999</c:v>
                </c:pt>
                <c:pt idx="1277">
                  <c:v>3.495085</c:v>
                </c:pt>
                <c:pt idx="1278">
                  <c:v>3.496759</c:v>
                </c:pt>
                <c:pt idx="1279">
                  <c:v>3.4984459999999999</c:v>
                </c:pt>
                <c:pt idx="1280">
                  <c:v>3.500108</c:v>
                </c:pt>
                <c:pt idx="1281">
                  <c:v>3.5017619999999998</c:v>
                </c:pt>
                <c:pt idx="1282">
                  <c:v>3.5034109999999998</c:v>
                </c:pt>
                <c:pt idx="1283">
                  <c:v>3.5050690000000002</c:v>
                </c:pt>
                <c:pt idx="1284">
                  <c:v>3.5067330000000001</c:v>
                </c:pt>
                <c:pt idx="1285">
                  <c:v>3.5083929999999999</c:v>
                </c:pt>
                <c:pt idx="1286">
                  <c:v>3.510068</c:v>
                </c:pt>
                <c:pt idx="1287">
                  <c:v>3.5126740000000001</c:v>
                </c:pt>
                <c:pt idx="1288">
                  <c:v>3.5143469999999999</c:v>
                </c:pt>
                <c:pt idx="1289">
                  <c:v>3.5160269999999998</c:v>
                </c:pt>
                <c:pt idx="1290">
                  <c:v>3.5176980000000002</c:v>
                </c:pt>
                <c:pt idx="1291">
                  <c:v>3.5193759999999998</c:v>
                </c:pt>
                <c:pt idx="1292">
                  <c:v>3.521045</c:v>
                </c:pt>
                <c:pt idx="1293">
                  <c:v>3.5227249999999999</c:v>
                </c:pt>
                <c:pt idx="1294">
                  <c:v>3.5244089999999999</c:v>
                </c:pt>
                <c:pt idx="1295">
                  <c:v>3.5260940000000001</c:v>
                </c:pt>
                <c:pt idx="1296">
                  <c:v>3.527746</c:v>
                </c:pt>
                <c:pt idx="1297">
                  <c:v>3.5294029999999998</c:v>
                </c:pt>
                <c:pt idx="1298">
                  <c:v>3.5310679999999999</c:v>
                </c:pt>
                <c:pt idx="1299">
                  <c:v>3.5327280000000001</c:v>
                </c:pt>
                <c:pt idx="1300">
                  <c:v>3.5343960000000001</c:v>
                </c:pt>
                <c:pt idx="1301">
                  <c:v>3.5360740000000002</c:v>
                </c:pt>
                <c:pt idx="1302">
                  <c:v>3.5377190000000001</c:v>
                </c:pt>
                <c:pt idx="1303">
                  <c:v>3.53939</c:v>
                </c:pt>
                <c:pt idx="1304">
                  <c:v>3.541067</c:v>
                </c:pt>
                <c:pt idx="1305">
                  <c:v>3.5427369999999998</c:v>
                </c:pt>
                <c:pt idx="1306">
                  <c:v>3.5444010000000001</c:v>
                </c:pt>
                <c:pt idx="1307">
                  <c:v>3.5460729999999998</c:v>
                </c:pt>
                <c:pt idx="1308">
                  <c:v>3.547739</c:v>
                </c:pt>
                <c:pt idx="1309">
                  <c:v>3.5493980000000001</c:v>
                </c:pt>
                <c:pt idx="1310">
                  <c:v>3.5510700000000002</c:v>
                </c:pt>
                <c:pt idx="1311">
                  <c:v>3.5527289999999998</c:v>
                </c:pt>
                <c:pt idx="1312">
                  <c:v>3.554389</c:v>
                </c:pt>
                <c:pt idx="1313">
                  <c:v>3.55606</c:v>
                </c:pt>
                <c:pt idx="1314">
                  <c:v>3.5577420000000002</c:v>
                </c:pt>
                <c:pt idx="1315">
                  <c:v>3.5594160000000001</c:v>
                </c:pt>
                <c:pt idx="1316">
                  <c:v>3.5610870000000001</c:v>
                </c:pt>
                <c:pt idx="1317">
                  <c:v>3.5627460000000002</c:v>
                </c:pt>
                <c:pt idx="1318">
                  <c:v>3.5644209999999998</c:v>
                </c:pt>
                <c:pt idx="1319">
                  <c:v>3.5660799999999999</c:v>
                </c:pt>
                <c:pt idx="1320">
                  <c:v>3.5677530000000002</c:v>
                </c:pt>
                <c:pt idx="1321">
                  <c:v>3.5694270000000001</c:v>
                </c:pt>
                <c:pt idx="1322">
                  <c:v>3.5711189999999999</c:v>
                </c:pt>
                <c:pt idx="1323">
                  <c:v>3.5727790000000001</c:v>
                </c:pt>
                <c:pt idx="1324">
                  <c:v>3.5744419999999999</c:v>
                </c:pt>
                <c:pt idx="1325">
                  <c:v>3.5761159999999999</c:v>
                </c:pt>
                <c:pt idx="1326">
                  <c:v>3.577782</c:v>
                </c:pt>
                <c:pt idx="1327">
                  <c:v>3.5794600000000001</c:v>
                </c:pt>
                <c:pt idx="1328">
                  <c:v>3.581137</c:v>
                </c:pt>
                <c:pt idx="1329">
                  <c:v>3.5827909999999998</c:v>
                </c:pt>
                <c:pt idx="1330">
                  <c:v>3.5844529999999999</c:v>
                </c:pt>
                <c:pt idx="1331">
                  <c:v>3.586131</c:v>
                </c:pt>
                <c:pt idx="1332">
                  <c:v>3.5877910000000002</c:v>
                </c:pt>
                <c:pt idx="1333">
                  <c:v>3.5894509999999999</c:v>
                </c:pt>
                <c:pt idx="1334">
                  <c:v>3.591113</c:v>
                </c:pt>
                <c:pt idx="1335">
                  <c:v>3.5927829999999998</c:v>
                </c:pt>
                <c:pt idx="1336">
                  <c:v>3.594455</c:v>
                </c:pt>
                <c:pt idx="1337">
                  <c:v>3.5961189999999998</c:v>
                </c:pt>
                <c:pt idx="1338">
                  <c:v>3.5977890000000001</c:v>
                </c:pt>
                <c:pt idx="1339">
                  <c:v>3.5994480000000002</c:v>
                </c:pt>
                <c:pt idx="1340">
                  <c:v>3.601099</c:v>
                </c:pt>
                <c:pt idx="1341">
                  <c:v>3.6027589999999998</c:v>
                </c:pt>
                <c:pt idx="1342">
                  <c:v>3.6044429999999998</c:v>
                </c:pt>
                <c:pt idx="1343">
                  <c:v>3.6061019999999999</c:v>
                </c:pt>
                <c:pt idx="1344">
                  <c:v>3.607783</c:v>
                </c:pt>
                <c:pt idx="1345">
                  <c:v>3.6094390000000001</c:v>
                </c:pt>
                <c:pt idx="1346">
                  <c:v>3.6111249999999999</c:v>
                </c:pt>
                <c:pt idx="1347">
                  <c:v>3.6127859999999998</c:v>
                </c:pt>
                <c:pt idx="1348">
                  <c:v>3.6144449999999999</c:v>
                </c:pt>
                <c:pt idx="1349">
                  <c:v>3.6161219999999998</c:v>
                </c:pt>
                <c:pt idx="1350">
                  <c:v>3.6177830000000002</c:v>
                </c:pt>
                <c:pt idx="1351">
                  <c:v>3.6194709999999999</c:v>
                </c:pt>
                <c:pt idx="1352">
                  <c:v>3.6211609999999999</c:v>
                </c:pt>
                <c:pt idx="1353">
                  <c:v>3.6228400000000001</c:v>
                </c:pt>
                <c:pt idx="1354">
                  <c:v>3.624511</c:v>
                </c:pt>
                <c:pt idx="1355">
                  <c:v>3.6261730000000001</c:v>
                </c:pt>
                <c:pt idx="1356">
                  <c:v>3.6278549999999998</c:v>
                </c:pt>
                <c:pt idx="1357">
                  <c:v>3.6295160000000002</c:v>
                </c:pt>
                <c:pt idx="1358">
                  <c:v>3.6311939999999998</c:v>
                </c:pt>
                <c:pt idx="1359">
                  <c:v>3.6328559999999999</c:v>
                </c:pt>
                <c:pt idx="1360">
                  <c:v>3.634528</c:v>
                </c:pt>
                <c:pt idx="1361">
                  <c:v>3.6361979999999998</c:v>
                </c:pt>
                <c:pt idx="1362">
                  <c:v>3.6378629999999998</c:v>
                </c:pt>
                <c:pt idx="1363">
                  <c:v>3.6395249999999999</c:v>
                </c:pt>
                <c:pt idx="1364">
                  <c:v>3.6411850000000001</c:v>
                </c:pt>
                <c:pt idx="1365">
                  <c:v>3.642855</c:v>
                </c:pt>
                <c:pt idx="1366">
                  <c:v>3.6445180000000001</c:v>
                </c:pt>
                <c:pt idx="1367">
                  <c:v>3.6461899999999998</c:v>
                </c:pt>
                <c:pt idx="1368">
                  <c:v>3.6478670000000002</c:v>
                </c:pt>
                <c:pt idx="1369">
                  <c:v>3.6495419999999998</c:v>
                </c:pt>
                <c:pt idx="1370">
                  <c:v>3.6512129999999998</c:v>
                </c:pt>
                <c:pt idx="1371">
                  <c:v>3.652873</c:v>
                </c:pt>
                <c:pt idx="1372">
                  <c:v>3.6545359999999998</c:v>
                </c:pt>
                <c:pt idx="1373">
                  <c:v>3.6562100000000002</c:v>
                </c:pt>
                <c:pt idx="1374">
                  <c:v>3.6578680000000001</c:v>
                </c:pt>
                <c:pt idx="1375">
                  <c:v>3.6595430000000002</c:v>
                </c:pt>
                <c:pt idx="1376">
                  <c:v>3.661219</c:v>
                </c:pt>
                <c:pt idx="1377">
                  <c:v>3.6629049999999999</c:v>
                </c:pt>
                <c:pt idx="1378">
                  <c:v>3.664568</c:v>
                </c:pt>
                <c:pt idx="1379">
                  <c:v>3.6662279999999998</c:v>
                </c:pt>
                <c:pt idx="1380">
                  <c:v>3.66791</c:v>
                </c:pt>
                <c:pt idx="1381">
                  <c:v>3.6695769999999999</c:v>
                </c:pt>
                <c:pt idx="1382">
                  <c:v>3.671252</c:v>
                </c:pt>
                <c:pt idx="1383">
                  <c:v>3.672911</c:v>
                </c:pt>
                <c:pt idx="1384">
                  <c:v>3.6745890000000001</c:v>
                </c:pt>
                <c:pt idx="1385">
                  <c:v>3.6762549999999998</c:v>
                </c:pt>
                <c:pt idx="1386">
                  <c:v>3.677918</c:v>
                </c:pt>
                <c:pt idx="1387">
                  <c:v>3.6795939999999998</c:v>
                </c:pt>
                <c:pt idx="1388">
                  <c:v>3.6812499999999999</c:v>
                </c:pt>
                <c:pt idx="1389">
                  <c:v>3.6829100000000001</c:v>
                </c:pt>
                <c:pt idx="1390">
                  <c:v>3.6845699999999999</c:v>
                </c:pt>
                <c:pt idx="1391">
                  <c:v>3.6862539999999999</c:v>
                </c:pt>
                <c:pt idx="1392">
                  <c:v>3.6879179999999998</c:v>
                </c:pt>
                <c:pt idx="1393">
                  <c:v>3.6895910000000001</c:v>
                </c:pt>
                <c:pt idx="1394">
                  <c:v>3.6912530000000001</c:v>
                </c:pt>
                <c:pt idx="1395">
                  <c:v>3.6929159999999999</c:v>
                </c:pt>
                <c:pt idx="1396">
                  <c:v>3.6945990000000002</c:v>
                </c:pt>
                <c:pt idx="1397">
                  <c:v>3.6962760000000001</c:v>
                </c:pt>
                <c:pt idx="1398">
                  <c:v>3.697937</c:v>
                </c:pt>
                <c:pt idx="1399">
                  <c:v>3.6995990000000001</c:v>
                </c:pt>
                <c:pt idx="1400">
                  <c:v>3.7012580000000002</c:v>
                </c:pt>
                <c:pt idx="1401">
                  <c:v>3.702931</c:v>
                </c:pt>
                <c:pt idx="1402">
                  <c:v>3.7045870000000001</c:v>
                </c:pt>
                <c:pt idx="1403">
                  <c:v>3.7062650000000001</c:v>
                </c:pt>
                <c:pt idx="1404">
                  <c:v>3.7079409999999999</c:v>
                </c:pt>
                <c:pt idx="1405">
                  <c:v>3.7096019999999998</c:v>
                </c:pt>
                <c:pt idx="1406">
                  <c:v>3.7112759999999998</c:v>
                </c:pt>
                <c:pt idx="1407">
                  <c:v>3.7129449999999999</c:v>
                </c:pt>
                <c:pt idx="1408">
                  <c:v>3.7146020000000002</c:v>
                </c:pt>
                <c:pt idx="1409">
                  <c:v>3.7162700000000002</c:v>
                </c:pt>
                <c:pt idx="1410">
                  <c:v>3.7179530000000001</c:v>
                </c:pt>
                <c:pt idx="1411">
                  <c:v>3.7196280000000002</c:v>
                </c:pt>
                <c:pt idx="1412">
                  <c:v>3.7212900000000002</c:v>
                </c:pt>
                <c:pt idx="1413">
                  <c:v>3.722953</c:v>
                </c:pt>
                <c:pt idx="1414">
                  <c:v>3.724612</c:v>
                </c:pt>
                <c:pt idx="1415">
                  <c:v>3.7262960000000001</c:v>
                </c:pt>
                <c:pt idx="1416">
                  <c:v>3.7279580000000001</c:v>
                </c:pt>
                <c:pt idx="1417">
                  <c:v>3.7296330000000002</c:v>
                </c:pt>
                <c:pt idx="1418">
                  <c:v>3.731338</c:v>
                </c:pt>
                <c:pt idx="1419">
                  <c:v>3.7330160000000001</c:v>
                </c:pt>
                <c:pt idx="1420">
                  <c:v>3.734696</c:v>
                </c:pt>
                <c:pt idx="1421">
                  <c:v>3.7363629999999999</c:v>
                </c:pt>
                <c:pt idx="1422">
                  <c:v>3.7380360000000001</c:v>
                </c:pt>
                <c:pt idx="1423">
                  <c:v>3.7396829999999999</c:v>
                </c:pt>
                <c:pt idx="1424">
                  <c:v>3.7413699999999999</c:v>
                </c:pt>
                <c:pt idx="1425">
                  <c:v>3.7430210000000002</c:v>
                </c:pt>
                <c:pt idx="1426">
                  <c:v>3.7446899999999999</c:v>
                </c:pt>
                <c:pt idx="1427">
                  <c:v>3.746359</c:v>
                </c:pt>
                <c:pt idx="1428">
                  <c:v>3.74804</c:v>
                </c:pt>
                <c:pt idx="1429">
                  <c:v>3.7497099999999999</c:v>
                </c:pt>
                <c:pt idx="1430">
                  <c:v>3.7514029999999998</c:v>
                </c:pt>
                <c:pt idx="1431">
                  <c:v>3.7530649999999999</c:v>
                </c:pt>
                <c:pt idx="1432">
                  <c:v>3.75474</c:v>
                </c:pt>
                <c:pt idx="1433">
                  <c:v>3.756399</c:v>
                </c:pt>
                <c:pt idx="1434">
                  <c:v>3.7580550000000001</c:v>
                </c:pt>
                <c:pt idx="1435">
                  <c:v>3.7597299999999998</c:v>
                </c:pt>
                <c:pt idx="1436">
                  <c:v>3.761406</c:v>
                </c:pt>
                <c:pt idx="1437">
                  <c:v>3.7630789999999998</c:v>
                </c:pt>
                <c:pt idx="1438">
                  <c:v>3.764742</c:v>
                </c:pt>
                <c:pt idx="1439">
                  <c:v>3.7664240000000002</c:v>
                </c:pt>
                <c:pt idx="1440">
                  <c:v>3.7680880000000001</c:v>
                </c:pt>
                <c:pt idx="1441">
                  <c:v>3.7697470000000002</c:v>
                </c:pt>
                <c:pt idx="1442">
                  <c:v>3.7714050000000001</c:v>
                </c:pt>
                <c:pt idx="1443">
                  <c:v>3.773066</c:v>
                </c:pt>
                <c:pt idx="1444">
                  <c:v>3.7747280000000001</c:v>
                </c:pt>
                <c:pt idx="1445">
                  <c:v>3.7764039999999999</c:v>
                </c:pt>
                <c:pt idx="1446">
                  <c:v>3.7780849999999999</c:v>
                </c:pt>
                <c:pt idx="1447">
                  <c:v>3.7797350000000001</c:v>
                </c:pt>
                <c:pt idx="1448">
                  <c:v>3.781425</c:v>
                </c:pt>
                <c:pt idx="1449">
                  <c:v>3.7830879999999998</c:v>
                </c:pt>
                <c:pt idx="1450">
                  <c:v>3.7847590000000002</c:v>
                </c:pt>
                <c:pt idx="1451">
                  <c:v>3.7864360000000001</c:v>
                </c:pt>
                <c:pt idx="1452">
                  <c:v>3.7881109999999998</c:v>
                </c:pt>
                <c:pt idx="1453">
                  <c:v>3.789777</c:v>
                </c:pt>
                <c:pt idx="1454">
                  <c:v>3.7914400000000001</c:v>
                </c:pt>
                <c:pt idx="1455">
                  <c:v>3.79312</c:v>
                </c:pt>
                <c:pt idx="1456">
                  <c:v>3.794772</c:v>
                </c:pt>
                <c:pt idx="1457">
                  <c:v>3.796421</c:v>
                </c:pt>
                <c:pt idx="1458">
                  <c:v>3.798095</c:v>
                </c:pt>
                <c:pt idx="1459">
                  <c:v>3.7997559999999999</c:v>
                </c:pt>
                <c:pt idx="1460">
                  <c:v>3.8014019999999999</c:v>
                </c:pt>
                <c:pt idx="1461">
                  <c:v>3.8030729999999999</c:v>
                </c:pt>
                <c:pt idx="1462">
                  <c:v>3.8047369999999998</c:v>
                </c:pt>
                <c:pt idx="1463">
                  <c:v>3.8064179999999999</c:v>
                </c:pt>
                <c:pt idx="1464">
                  <c:v>3.8080669999999999</c:v>
                </c:pt>
                <c:pt idx="1465">
                  <c:v>3.8097270000000001</c:v>
                </c:pt>
                <c:pt idx="1466">
                  <c:v>3.8113899999999998</c:v>
                </c:pt>
                <c:pt idx="1467">
                  <c:v>3.8130489999999999</c:v>
                </c:pt>
                <c:pt idx="1468">
                  <c:v>3.8147030000000002</c:v>
                </c:pt>
                <c:pt idx="1469">
                  <c:v>3.8163770000000001</c:v>
                </c:pt>
                <c:pt idx="1470">
                  <c:v>3.8180269999999998</c:v>
                </c:pt>
                <c:pt idx="1471">
                  <c:v>3.8196829999999999</c:v>
                </c:pt>
                <c:pt idx="1472">
                  <c:v>3.8213469999999998</c:v>
                </c:pt>
                <c:pt idx="1473">
                  <c:v>3.8230149999999998</c:v>
                </c:pt>
                <c:pt idx="1474">
                  <c:v>3.8246769999999999</c:v>
                </c:pt>
                <c:pt idx="1475">
                  <c:v>3.8263530000000001</c:v>
                </c:pt>
                <c:pt idx="1476">
                  <c:v>3.828033</c:v>
                </c:pt>
                <c:pt idx="1477">
                  <c:v>3.8296990000000002</c:v>
                </c:pt>
                <c:pt idx="1478">
                  <c:v>3.8313769999999998</c:v>
                </c:pt>
                <c:pt idx="1479">
                  <c:v>3.8330630000000001</c:v>
                </c:pt>
                <c:pt idx="1480">
                  <c:v>3.8347349999999998</c:v>
                </c:pt>
                <c:pt idx="1481">
                  <c:v>3.8364029999999998</c:v>
                </c:pt>
                <c:pt idx="1482">
                  <c:v>3.8380740000000002</c:v>
                </c:pt>
                <c:pt idx="1483">
                  <c:v>3.839737</c:v>
                </c:pt>
                <c:pt idx="1484">
                  <c:v>3.8423449999999999</c:v>
                </c:pt>
                <c:pt idx="1485">
                  <c:v>3.8440159999999999</c:v>
                </c:pt>
                <c:pt idx="1486">
                  <c:v>3.8456959999999998</c:v>
                </c:pt>
                <c:pt idx="1487">
                  <c:v>3.8473670000000002</c:v>
                </c:pt>
                <c:pt idx="1488">
                  <c:v>3.8490359999999999</c:v>
                </c:pt>
                <c:pt idx="1489">
                  <c:v>3.8507169999999999</c:v>
                </c:pt>
                <c:pt idx="1490">
                  <c:v>3.852379</c:v>
                </c:pt>
                <c:pt idx="1491">
                  <c:v>3.854047</c:v>
                </c:pt>
                <c:pt idx="1492">
                  <c:v>3.8557100000000002</c:v>
                </c:pt>
                <c:pt idx="1493">
                  <c:v>3.85737</c:v>
                </c:pt>
                <c:pt idx="1494">
                  <c:v>3.859032</c:v>
                </c:pt>
                <c:pt idx="1495">
                  <c:v>3.8607070000000001</c:v>
                </c:pt>
                <c:pt idx="1496">
                  <c:v>3.8623810000000001</c:v>
                </c:pt>
                <c:pt idx="1497">
                  <c:v>3.8640530000000002</c:v>
                </c:pt>
                <c:pt idx="1498">
                  <c:v>3.865707</c:v>
                </c:pt>
                <c:pt idx="1499">
                  <c:v>3.8673850000000001</c:v>
                </c:pt>
                <c:pt idx="1500">
                  <c:v>3.8690470000000001</c:v>
                </c:pt>
                <c:pt idx="1501">
                  <c:v>3.8707060000000002</c:v>
                </c:pt>
                <c:pt idx="1502">
                  <c:v>3.872357</c:v>
                </c:pt>
                <c:pt idx="1503">
                  <c:v>3.874028</c:v>
                </c:pt>
                <c:pt idx="1504">
                  <c:v>3.8757069999999998</c:v>
                </c:pt>
                <c:pt idx="1505">
                  <c:v>3.8773719999999998</c:v>
                </c:pt>
                <c:pt idx="1506">
                  <c:v>3.879038</c:v>
                </c:pt>
                <c:pt idx="1507">
                  <c:v>3.8806970000000001</c:v>
                </c:pt>
                <c:pt idx="1508">
                  <c:v>3.8823560000000001</c:v>
                </c:pt>
                <c:pt idx="1509">
                  <c:v>3.8840119999999998</c:v>
                </c:pt>
                <c:pt idx="1510">
                  <c:v>3.885675</c:v>
                </c:pt>
                <c:pt idx="1511">
                  <c:v>3.8873479999999998</c:v>
                </c:pt>
                <c:pt idx="1512">
                  <c:v>3.8890319999999998</c:v>
                </c:pt>
                <c:pt idx="1513">
                  <c:v>3.8907229999999999</c:v>
                </c:pt>
                <c:pt idx="1514">
                  <c:v>3.892398</c:v>
                </c:pt>
                <c:pt idx="1515">
                  <c:v>3.8940630000000001</c:v>
                </c:pt>
                <c:pt idx="1516">
                  <c:v>3.8957380000000001</c:v>
                </c:pt>
                <c:pt idx="1517">
                  <c:v>3.8974120000000001</c:v>
                </c:pt>
                <c:pt idx="1518">
                  <c:v>3.8990809999999998</c:v>
                </c:pt>
                <c:pt idx="1519">
                  <c:v>3.9007529999999999</c:v>
                </c:pt>
                <c:pt idx="1520">
                  <c:v>3.9024179999999999</c:v>
                </c:pt>
                <c:pt idx="1521">
                  <c:v>3.9040900000000001</c:v>
                </c:pt>
                <c:pt idx="1522">
                  <c:v>3.9057490000000001</c:v>
                </c:pt>
                <c:pt idx="1523">
                  <c:v>3.9074110000000002</c:v>
                </c:pt>
                <c:pt idx="1524">
                  <c:v>3.909097</c:v>
                </c:pt>
                <c:pt idx="1525">
                  <c:v>3.9107620000000001</c:v>
                </c:pt>
                <c:pt idx="1526">
                  <c:v>3.912433</c:v>
                </c:pt>
                <c:pt idx="1527">
                  <c:v>3.9141020000000002</c:v>
                </c:pt>
                <c:pt idx="1528">
                  <c:v>3.9157799999999998</c:v>
                </c:pt>
                <c:pt idx="1529">
                  <c:v>3.9174289999999998</c:v>
                </c:pt>
                <c:pt idx="1530">
                  <c:v>3.9191159999999998</c:v>
                </c:pt>
                <c:pt idx="1531">
                  <c:v>3.9207809999999998</c:v>
                </c:pt>
                <c:pt idx="1532">
                  <c:v>3.9224619999999999</c:v>
                </c:pt>
                <c:pt idx="1533">
                  <c:v>3.924131</c:v>
                </c:pt>
                <c:pt idx="1534">
                  <c:v>3.9258139999999999</c:v>
                </c:pt>
                <c:pt idx="1535">
                  <c:v>3.9274870000000002</c:v>
                </c:pt>
                <c:pt idx="1536">
                  <c:v>3.929138</c:v>
                </c:pt>
                <c:pt idx="1537">
                  <c:v>3.9307949999999998</c:v>
                </c:pt>
                <c:pt idx="1538">
                  <c:v>3.9324659999999998</c:v>
                </c:pt>
                <c:pt idx="1539">
                  <c:v>3.9341119999999998</c:v>
                </c:pt>
                <c:pt idx="1540">
                  <c:v>3.9357769999999999</c:v>
                </c:pt>
                <c:pt idx="1541">
                  <c:v>3.937449</c:v>
                </c:pt>
                <c:pt idx="1542">
                  <c:v>3.9391240000000001</c:v>
                </c:pt>
                <c:pt idx="1543">
                  <c:v>3.940798</c:v>
                </c:pt>
                <c:pt idx="1544">
                  <c:v>3.9424610000000002</c:v>
                </c:pt>
                <c:pt idx="1545">
                  <c:v>3.9441470000000001</c:v>
                </c:pt>
                <c:pt idx="1546">
                  <c:v>3.9458039999999999</c:v>
                </c:pt>
                <c:pt idx="1547">
                  <c:v>3.9474629999999999</c:v>
                </c:pt>
                <c:pt idx="1548">
                  <c:v>3.9491369999999999</c:v>
                </c:pt>
                <c:pt idx="1549">
                  <c:v>3.9508040000000002</c:v>
                </c:pt>
                <c:pt idx="1550">
                  <c:v>3.9524750000000002</c:v>
                </c:pt>
                <c:pt idx="1551">
                  <c:v>3.9541499999999998</c:v>
                </c:pt>
                <c:pt idx="1552">
                  <c:v>3.955813</c:v>
                </c:pt>
                <c:pt idx="1553">
                  <c:v>3.9574720000000001</c:v>
                </c:pt>
                <c:pt idx="1554">
                  <c:v>3.9591460000000001</c:v>
                </c:pt>
                <c:pt idx="1555">
                  <c:v>3.960817</c:v>
                </c:pt>
                <c:pt idx="1556">
                  <c:v>3.9624769999999998</c:v>
                </c:pt>
                <c:pt idx="1557">
                  <c:v>3.9641549999999999</c:v>
                </c:pt>
                <c:pt idx="1558">
                  <c:v>3.9658090000000001</c:v>
                </c:pt>
                <c:pt idx="1559">
                  <c:v>3.9674719999999999</c:v>
                </c:pt>
                <c:pt idx="1560">
                  <c:v>3.9691480000000001</c:v>
                </c:pt>
                <c:pt idx="1561">
                  <c:v>3.9708169999999998</c:v>
                </c:pt>
                <c:pt idx="1562">
                  <c:v>3.972477</c:v>
                </c:pt>
                <c:pt idx="1563">
                  <c:v>3.9741270000000002</c:v>
                </c:pt>
                <c:pt idx="1564">
                  <c:v>3.9757829999999998</c:v>
                </c:pt>
                <c:pt idx="1565">
                  <c:v>3.977471</c:v>
                </c:pt>
                <c:pt idx="1566">
                  <c:v>3.979133</c:v>
                </c:pt>
                <c:pt idx="1567">
                  <c:v>3.98081</c:v>
                </c:pt>
                <c:pt idx="1568">
                  <c:v>3.9824830000000002</c:v>
                </c:pt>
                <c:pt idx="1569">
                  <c:v>3.984156</c:v>
                </c:pt>
                <c:pt idx="1570">
                  <c:v>3.9858159999999998</c:v>
                </c:pt>
                <c:pt idx="1571">
                  <c:v>3.9874900000000002</c:v>
                </c:pt>
                <c:pt idx="1572">
                  <c:v>3.98916</c:v>
                </c:pt>
                <c:pt idx="1573">
                  <c:v>3.990812</c:v>
                </c:pt>
                <c:pt idx="1574">
                  <c:v>3.9924870000000001</c:v>
                </c:pt>
                <c:pt idx="1575">
                  <c:v>3.9941620000000002</c:v>
                </c:pt>
                <c:pt idx="1576">
                  <c:v>3.9958279999999999</c:v>
                </c:pt>
                <c:pt idx="1577">
                  <c:v>3.997493</c:v>
                </c:pt>
                <c:pt idx="1578">
                  <c:v>3.999155</c:v>
                </c:pt>
                <c:pt idx="1579">
                  <c:v>4.0008150000000002</c:v>
                </c:pt>
                <c:pt idx="1580">
                  <c:v>4.0024740000000003</c:v>
                </c:pt>
                <c:pt idx="1581">
                  <c:v>4.0041339999999996</c:v>
                </c:pt>
                <c:pt idx="1582">
                  <c:v>4.0058090000000002</c:v>
                </c:pt>
                <c:pt idx="1583">
                  <c:v>4.0074649999999998</c:v>
                </c:pt>
                <c:pt idx="1584">
                  <c:v>4.0091400000000004</c:v>
                </c:pt>
                <c:pt idx="1585">
                  <c:v>4.0107989999999996</c:v>
                </c:pt>
                <c:pt idx="1586">
                  <c:v>4.0124529999999998</c:v>
                </c:pt>
                <c:pt idx="1587">
                  <c:v>4.0141179999999999</c:v>
                </c:pt>
                <c:pt idx="1588">
                  <c:v>4.01579</c:v>
                </c:pt>
                <c:pt idx="1589">
                  <c:v>4.0174430000000001</c:v>
                </c:pt>
                <c:pt idx="1590">
                  <c:v>4.0191109999999997</c:v>
                </c:pt>
                <c:pt idx="1591">
                  <c:v>4.0207870000000003</c:v>
                </c:pt>
                <c:pt idx="1592">
                  <c:v>4.0224489999999999</c:v>
                </c:pt>
                <c:pt idx="1593">
                  <c:v>4.0241179999999996</c:v>
                </c:pt>
                <c:pt idx="1594">
                  <c:v>4.0257949999999996</c:v>
                </c:pt>
                <c:pt idx="1595">
                  <c:v>4.0274580000000002</c:v>
                </c:pt>
                <c:pt idx="1596">
                  <c:v>4.0291329999999999</c:v>
                </c:pt>
                <c:pt idx="1597">
                  <c:v>4.0308010000000003</c:v>
                </c:pt>
                <c:pt idx="1598">
                  <c:v>4.0324660000000003</c:v>
                </c:pt>
                <c:pt idx="1599">
                  <c:v>4.0341399999999998</c:v>
                </c:pt>
                <c:pt idx="1600">
                  <c:v>4.0358070000000001</c:v>
                </c:pt>
                <c:pt idx="1601">
                  <c:v>4.0374720000000002</c:v>
                </c:pt>
                <c:pt idx="1602">
                  <c:v>4.0391349999999999</c:v>
                </c:pt>
                <c:pt idx="1603">
                  <c:v>4.0408160000000004</c:v>
                </c:pt>
                <c:pt idx="1604">
                  <c:v>4.0424810000000004</c:v>
                </c:pt>
                <c:pt idx="1605">
                  <c:v>4.0441589999999996</c:v>
                </c:pt>
                <c:pt idx="1606">
                  <c:v>4.0458290000000003</c:v>
                </c:pt>
                <c:pt idx="1607">
                  <c:v>4.0474920000000001</c:v>
                </c:pt>
                <c:pt idx="1608">
                  <c:v>4.0491650000000003</c:v>
                </c:pt>
                <c:pt idx="1609">
                  <c:v>4.0508379999999997</c:v>
                </c:pt>
                <c:pt idx="1610">
                  <c:v>4.0524940000000003</c:v>
                </c:pt>
                <c:pt idx="1611">
                  <c:v>4.0541460000000002</c:v>
                </c:pt>
                <c:pt idx="1612">
                  <c:v>4.0558170000000002</c:v>
                </c:pt>
                <c:pt idx="1613">
                  <c:v>4.0574830000000004</c:v>
                </c:pt>
                <c:pt idx="1614">
                  <c:v>4.0591340000000002</c:v>
                </c:pt>
                <c:pt idx="1615">
                  <c:v>4.0608380000000004</c:v>
                </c:pt>
                <c:pt idx="1616">
                  <c:v>4.0625039999999997</c:v>
                </c:pt>
                <c:pt idx="1617">
                  <c:v>4.0641860000000003</c:v>
                </c:pt>
                <c:pt idx="1618">
                  <c:v>4.0658529999999997</c:v>
                </c:pt>
                <c:pt idx="1619">
                  <c:v>4.067526</c:v>
                </c:pt>
                <c:pt idx="1620">
                  <c:v>4.0691940000000004</c:v>
                </c:pt>
                <c:pt idx="1621">
                  <c:v>4.0708739999999999</c:v>
                </c:pt>
                <c:pt idx="1622">
                  <c:v>4.0725449999999999</c:v>
                </c:pt>
                <c:pt idx="1623">
                  <c:v>4.074211</c:v>
                </c:pt>
                <c:pt idx="1624">
                  <c:v>4.075882</c:v>
                </c:pt>
                <c:pt idx="1625">
                  <c:v>4.0775540000000001</c:v>
                </c:pt>
                <c:pt idx="1626">
                  <c:v>4.0792190000000002</c:v>
                </c:pt>
                <c:pt idx="1627">
                  <c:v>4.0808920000000004</c:v>
                </c:pt>
                <c:pt idx="1628">
                  <c:v>4.082554</c:v>
                </c:pt>
                <c:pt idx="1629">
                  <c:v>4.0842130000000001</c:v>
                </c:pt>
                <c:pt idx="1630">
                  <c:v>4.0858990000000004</c:v>
                </c:pt>
                <c:pt idx="1631">
                  <c:v>4.0875599999999999</c:v>
                </c:pt>
                <c:pt idx="1632">
                  <c:v>4.0892369999999998</c:v>
                </c:pt>
                <c:pt idx="1633">
                  <c:v>4.0909079999999998</c:v>
                </c:pt>
                <c:pt idx="1634">
                  <c:v>4.0925710000000004</c:v>
                </c:pt>
                <c:pt idx="1635">
                  <c:v>4.0942270000000001</c:v>
                </c:pt>
                <c:pt idx="1636">
                  <c:v>4.0958930000000002</c:v>
                </c:pt>
                <c:pt idx="1637">
                  <c:v>4.0975590000000004</c:v>
                </c:pt>
                <c:pt idx="1638">
                  <c:v>4.0992090000000001</c:v>
                </c:pt>
                <c:pt idx="1639">
                  <c:v>4.1008779999999998</c:v>
                </c:pt>
                <c:pt idx="1640">
                  <c:v>4.1025429999999998</c:v>
                </c:pt>
                <c:pt idx="1641">
                  <c:v>4.1042189999999996</c:v>
                </c:pt>
                <c:pt idx="1642">
                  <c:v>4.1058770000000004</c:v>
                </c:pt>
                <c:pt idx="1643">
                  <c:v>4.107545</c:v>
                </c:pt>
                <c:pt idx="1644">
                  <c:v>4.1092050000000002</c:v>
                </c:pt>
                <c:pt idx="1645">
                  <c:v>4.1108690000000001</c:v>
                </c:pt>
                <c:pt idx="1646">
                  <c:v>4.1125299999999996</c:v>
                </c:pt>
                <c:pt idx="1647">
                  <c:v>4.1142159999999999</c:v>
                </c:pt>
                <c:pt idx="1648">
                  <c:v>4.1158960000000002</c:v>
                </c:pt>
                <c:pt idx="1649">
                  <c:v>4.1175629999999996</c:v>
                </c:pt>
                <c:pt idx="1650">
                  <c:v>4.1192440000000001</c:v>
                </c:pt>
                <c:pt idx="1651">
                  <c:v>4.1209119999999997</c:v>
                </c:pt>
                <c:pt idx="1652">
                  <c:v>4.1225610000000001</c:v>
                </c:pt>
                <c:pt idx="1653">
                  <c:v>4.1242190000000001</c:v>
                </c:pt>
                <c:pt idx="1654">
                  <c:v>4.1258939999999997</c:v>
                </c:pt>
                <c:pt idx="1655">
                  <c:v>4.127542</c:v>
                </c:pt>
                <c:pt idx="1656">
                  <c:v>4.1292160000000004</c:v>
                </c:pt>
                <c:pt idx="1657">
                  <c:v>4.1308939999999996</c:v>
                </c:pt>
                <c:pt idx="1658">
                  <c:v>4.1325580000000004</c:v>
                </c:pt>
                <c:pt idx="1659">
                  <c:v>4.1342210000000001</c:v>
                </c:pt>
                <c:pt idx="1660">
                  <c:v>4.1358959999999998</c:v>
                </c:pt>
                <c:pt idx="1661">
                  <c:v>4.1375529999999996</c:v>
                </c:pt>
                <c:pt idx="1662">
                  <c:v>4.1392150000000001</c:v>
                </c:pt>
                <c:pt idx="1663">
                  <c:v>4.1408899999999997</c:v>
                </c:pt>
                <c:pt idx="1664">
                  <c:v>4.1425640000000001</c:v>
                </c:pt>
                <c:pt idx="1665">
                  <c:v>4.1442119999999996</c:v>
                </c:pt>
                <c:pt idx="1666">
                  <c:v>4.1458830000000004</c:v>
                </c:pt>
                <c:pt idx="1667">
                  <c:v>4.1475460000000002</c:v>
                </c:pt>
                <c:pt idx="1668">
                  <c:v>4.1492300000000002</c:v>
                </c:pt>
                <c:pt idx="1669">
                  <c:v>4.1509020000000003</c:v>
                </c:pt>
                <c:pt idx="1670">
                  <c:v>4.1525809999999996</c:v>
                </c:pt>
                <c:pt idx="1671">
                  <c:v>4.1542440000000003</c:v>
                </c:pt>
                <c:pt idx="1672">
                  <c:v>4.155907</c:v>
                </c:pt>
                <c:pt idx="1673">
                  <c:v>4.157578</c:v>
                </c:pt>
                <c:pt idx="1674">
                  <c:v>4.1592560000000001</c:v>
                </c:pt>
                <c:pt idx="1675">
                  <c:v>4.1609239999999996</c:v>
                </c:pt>
                <c:pt idx="1676">
                  <c:v>4.1625959999999997</c:v>
                </c:pt>
                <c:pt idx="1677">
                  <c:v>4.164256</c:v>
                </c:pt>
                <c:pt idx="1678">
                  <c:v>4.1659360000000003</c:v>
                </c:pt>
                <c:pt idx="1679">
                  <c:v>4.1675940000000002</c:v>
                </c:pt>
                <c:pt idx="1680">
                  <c:v>4.1692710000000002</c:v>
                </c:pt>
                <c:pt idx="1681">
                  <c:v>4.1709750000000003</c:v>
                </c:pt>
                <c:pt idx="1682">
                  <c:v>4.1726419999999997</c:v>
                </c:pt>
                <c:pt idx="1683">
                  <c:v>4.1743030000000001</c:v>
                </c:pt>
                <c:pt idx="1684">
                  <c:v>4.17598</c:v>
                </c:pt>
                <c:pt idx="1685">
                  <c:v>4.1776429999999998</c:v>
                </c:pt>
                <c:pt idx="1686">
                  <c:v>4.1793009999999997</c:v>
                </c:pt>
                <c:pt idx="1687">
                  <c:v>4.1809779999999996</c:v>
                </c:pt>
                <c:pt idx="1688">
                  <c:v>4.1826610000000004</c:v>
                </c:pt>
                <c:pt idx="1689">
                  <c:v>4.1843389999999996</c:v>
                </c:pt>
                <c:pt idx="1690">
                  <c:v>4.1859960000000003</c:v>
                </c:pt>
                <c:pt idx="1691">
                  <c:v>4.1876610000000003</c:v>
                </c:pt>
                <c:pt idx="1692">
                  <c:v>4.1893320000000003</c:v>
                </c:pt>
                <c:pt idx="1693">
                  <c:v>4.190995</c:v>
                </c:pt>
                <c:pt idx="1694">
                  <c:v>4.1926629999999996</c:v>
                </c:pt>
                <c:pt idx="1695">
                  <c:v>4.1943289999999998</c:v>
                </c:pt>
                <c:pt idx="1696">
                  <c:v>4.1960030000000001</c:v>
                </c:pt>
                <c:pt idx="1697">
                  <c:v>4.1976750000000003</c:v>
                </c:pt>
                <c:pt idx="1698">
                  <c:v>4.1993410000000004</c:v>
                </c:pt>
                <c:pt idx="1699">
                  <c:v>4.2010129999999997</c:v>
                </c:pt>
                <c:pt idx="1700">
                  <c:v>4.2026830000000004</c:v>
                </c:pt>
                <c:pt idx="1701">
                  <c:v>4.204358</c:v>
                </c:pt>
                <c:pt idx="1702">
                  <c:v>4.2060360000000001</c:v>
                </c:pt>
                <c:pt idx="1703">
                  <c:v>4.2076919999999998</c:v>
                </c:pt>
                <c:pt idx="1704">
                  <c:v>4.2093670000000003</c:v>
                </c:pt>
                <c:pt idx="1705">
                  <c:v>4.2110300000000001</c:v>
                </c:pt>
                <c:pt idx="1706">
                  <c:v>4.2126919999999997</c:v>
                </c:pt>
                <c:pt idx="1707">
                  <c:v>4.2143470000000001</c:v>
                </c:pt>
                <c:pt idx="1708">
                  <c:v>4.2160229999999999</c:v>
                </c:pt>
                <c:pt idx="1709">
                  <c:v>4.2176980000000004</c:v>
                </c:pt>
                <c:pt idx="1710">
                  <c:v>4.2193670000000001</c:v>
                </c:pt>
                <c:pt idx="1711">
                  <c:v>4.2210549999999998</c:v>
                </c:pt>
                <c:pt idx="1712">
                  <c:v>4.2227309999999996</c:v>
                </c:pt>
                <c:pt idx="1713">
                  <c:v>4.2244200000000003</c:v>
                </c:pt>
                <c:pt idx="1714">
                  <c:v>4.2260970000000002</c:v>
                </c:pt>
                <c:pt idx="1715">
                  <c:v>4.2277570000000004</c:v>
                </c:pt>
                <c:pt idx="1716">
                  <c:v>4.2294150000000004</c:v>
                </c:pt>
                <c:pt idx="1717">
                  <c:v>4.2310759999999998</c:v>
                </c:pt>
                <c:pt idx="1718">
                  <c:v>4.232748</c:v>
                </c:pt>
                <c:pt idx="1719">
                  <c:v>4.2344080000000002</c:v>
                </c:pt>
                <c:pt idx="1720">
                  <c:v>4.2360889999999998</c:v>
                </c:pt>
                <c:pt idx="1721">
                  <c:v>4.2377570000000002</c:v>
                </c:pt>
                <c:pt idx="1722">
                  <c:v>4.2394220000000002</c:v>
                </c:pt>
                <c:pt idx="1723">
                  <c:v>4.241085</c:v>
                </c:pt>
                <c:pt idx="1724">
                  <c:v>4.2427409999999997</c:v>
                </c:pt>
                <c:pt idx="1725">
                  <c:v>4.2444160000000002</c:v>
                </c:pt>
                <c:pt idx="1726">
                  <c:v>4.2460849999999999</c:v>
                </c:pt>
                <c:pt idx="1727">
                  <c:v>4.2477320000000001</c:v>
                </c:pt>
                <c:pt idx="1728">
                  <c:v>4.249403</c:v>
                </c:pt>
                <c:pt idx="1729">
                  <c:v>4.2510640000000004</c:v>
                </c:pt>
                <c:pt idx="1730">
                  <c:v>4.2527210000000002</c:v>
                </c:pt>
                <c:pt idx="1731">
                  <c:v>4.2543790000000001</c:v>
                </c:pt>
                <c:pt idx="1732">
                  <c:v>4.2560609999999999</c:v>
                </c:pt>
                <c:pt idx="1733">
                  <c:v>4.2577369999999997</c:v>
                </c:pt>
                <c:pt idx="1734">
                  <c:v>4.2594060000000002</c:v>
                </c:pt>
                <c:pt idx="1735">
                  <c:v>4.2610840000000003</c:v>
                </c:pt>
                <c:pt idx="1736">
                  <c:v>4.2627579999999998</c:v>
                </c:pt>
                <c:pt idx="1737">
                  <c:v>4.264437</c:v>
                </c:pt>
                <c:pt idx="1738">
                  <c:v>4.2661069999999999</c:v>
                </c:pt>
                <c:pt idx="1739">
                  <c:v>4.2677639999999997</c:v>
                </c:pt>
                <c:pt idx="1740">
                  <c:v>4.2694369999999999</c:v>
                </c:pt>
                <c:pt idx="1741">
                  <c:v>4.2711040000000002</c:v>
                </c:pt>
                <c:pt idx="1742">
                  <c:v>4.2727769999999996</c:v>
                </c:pt>
                <c:pt idx="1743">
                  <c:v>4.274438</c:v>
                </c:pt>
                <c:pt idx="1744">
                  <c:v>4.276122</c:v>
                </c:pt>
                <c:pt idx="1745">
                  <c:v>4.2777880000000001</c:v>
                </c:pt>
                <c:pt idx="1746">
                  <c:v>4.2794470000000002</c:v>
                </c:pt>
                <c:pt idx="1747">
                  <c:v>4.2820559999999999</c:v>
                </c:pt>
                <c:pt idx="1748">
                  <c:v>4.2837160000000001</c:v>
                </c:pt>
                <c:pt idx="1749">
                  <c:v>4.2853909999999997</c:v>
                </c:pt>
                <c:pt idx="1750">
                  <c:v>4.2870739999999996</c:v>
                </c:pt>
                <c:pt idx="1751">
                  <c:v>4.2887370000000002</c:v>
                </c:pt>
                <c:pt idx="1752">
                  <c:v>4.2903989999999999</c:v>
                </c:pt>
                <c:pt idx="1753">
                  <c:v>4.2920590000000001</c:v>
                </c:pt>
                <c:pt idx="1754">
                  <c:v>4.2937190000000003</c:v>
                </c:pt>
                <c:pt idx="1755">
                  <c:v>4.2953739999999998</c:v>
                </c:pt>
                <c:pt idx="1756">
                  <c:v>4.2970600000000001</c:v>
                </c:pt>
                <c:pt idx="1757">
                  <c:v>4.2987270000000004</c:v>
                </c:pt>
                <c:pt idx="1758">
                  <c:v>4.3003859999999996</c:v>
                </c:pt>
                <c:pt idx="1759">
                  <c:v>4.3020610000000001</c:v>
                </c:pt>
                <c:pt idx="1760">
                  <c:v>4.3037320000000001</c:v>
                </c:pt>
                <c:pt idx="1761">
                  <c:v>4.3054040000000002</c:v>
                </c:pt>
                <c:pt idx="1762">
                  <c:v>4.3070620000000002</c:v>
                </c:pt>
                <c:pt idx="1763">
                  <c:v>4.3087390000000001</c:v>
                </c:pt>
                <c:pt idx="1764">
                  <c:v>4.3104230000000001</c:v>
                </c:pt>
                <c:pt idx="1765">
                  <c:v>4.3120940000000001</c:v>
                </c:pt>
                <c:pt idx="1766">
                  <c:v>4.3137480000000004</c:v>
                </c:pt>
                <c:pt idx="1767">
                  <c:v>4.3154089999999998</c:v>
                </c:pt>
                <c:pt idx="1768">
                  <c:v>4.3170789999999997</c:v>
                </c:pt>
                <c:pt idx="1769">
                  <c:v>4.3187620000000004</c:v>
                </c:pt>
                <c:pt idx="1770">
                  <c:v>4.3204349999999998</c:v>
                </c:pt>
                <c:pt idx="1771">
                  <c:v>4.3221049999999996</c:v>
                </c:pt>
                <c:pt idx="1772">
                  <c:v>4.3237690000000004</c:v>
                </c:pt>
                <c:pt idx="1773">
                  <c:v>4.325431</c:v>
                </c:pt>
                <c:pt idx="1774">
                  <c:v>4.3270900000000001</c:v>
                </c:pt>
                <c:pt idx="1775">
                  <c:v>4.3287490000000002</c:v>
                </c:pt>
                <c:pt idx="1776">
                  <c:v>4.3304090000000004</c:v>
                </c:pt>
                <c:pt idx="1777">
                  <c:v>4.3320829999999999</c:v>
                </c:pt>
                <c:pt idx="1778">
                  <c:v>4.3337500000000002</c:v>
                </c:pt>
                <c:pt idx="1779">
                  <c:v>4.3354270000000001</c:v>
                </c:pt>
                <c:pt idx="1780">
                  <c:v>4.3371069999999996</c:v>
                </c:pt>
                <c:pt idx="1781">
                  <c:v>4.3387820000000001</c:v>
                </c:pt>
                <c:pt idx="1782">
                  <c:v>4.3404420000000004</c:v>
                </c:pt>
                <c:pt idx="1783">
                  <c:v>4.3421159999999999</c:v>
                </c:pt>
                <c:pt idx="1784">
                  <c:v>4.3437900000000003</c:v>
                </c:pt>
                <c:pt idx="1785">
                  <c:v>4.3454569999999997</c:v>
                </c:pt>
                <c:pt idx="1786">
                  <c:v>4.3471339999999996</c:v>
                </c:pt>
                <c:pt idx="1787">
                  <c:v>4.3487960000000001</c:v>
                </c:pt>
                <c:pt idx="1788">
                  <c:v>4.3504550000000002</c:v>
                </c:pt>
                <c:pt idx="1789">
                  <c:v>4.3521159999999997</c:v>
                </c:pt>
                <c:pt idx="1790">
                  <c:v>4.3537759999999999</c:v>
                </c:pt>
                <c:pt idx="1791">
                  <c:v>4.3554380000000004</c:v>
                </c:pt>
                <c:pt idx="1792">
                  <c:v>4.3570960000000003</c:v>
                </c:pt>
                <c:pt idx="1793">
                  <c:v>4.3587680000000004</c:v>
                </c:pt>
                <c:pt idx="1794">
                  <c:v>4.3604310000000002</c:v>
                </c:pt>
                <c:pt idx="1795">
                  <c:v>4.3620979999999996</c:v>
                </c:pt>
                <c:pt idx="1796">
                  <c:v>4.3637499999999996</c:v>
                </c:pt>
                <c:pt idx="1797">
                  <c:v>4.3654190000000002</c:v>
                </c:pt>
                <c:pt idx="1798">
                  <c:v>4.3670869999999997</c:v>
                </c:pt>
                <c:pt idx="1799">
                  <c:v>4.3687500000000004</c:v>
                </c:pt>
                <c:pt idx="1800">
                  <c:v>4.3704299999999998</c:v>
                </c:pt>
                <c:pt idx="1801">
                  <c:v>4.3721019999999999</c:v>
                </c:pt>
                <c:pt idx="1802">
                  <c:v>4.3737620000000001</c:v>
                </c:pt>
                <c:pt idx="1803">
                  <c:v>4.3754229999999996</c:v>
                </c:pt>
                <c:pt idx="1804">
                  <c:v>4.3770829999999998</c:v>
                </c:pt>
                <c:pt idx="1805">
                  <c:v>4.3787459999999996</c:v>
                </c:pt>
                <c:pt idx="1806">
                  <c:v>4.3804150000000002</c:v>
                </c:pt>
                <c:pt idx="1807">
                  <c:v>4.3820759999999996</c:v>
                </c:pt>
                <c:pt idx="1808">
                  <c:v>4.3837510000000002</c:v>
                </c:pt>
                <c:pt idx="1809">
                  <c:v>4.3853989999999996</c:v>
                </c:pt>
                <c:pt idx="1810">
                  <c:v>4.387086</c:v>
                </c:pt>
                <c:pt idx="1811">
                  <c:v>4.3887479999999996</c:v>
                </c:pt>
                <c:pt idx="1812">
                  <c:v>4.3904569999999996</c:v>
                </c:pt>
                <c:pt idx="1813">
                  <c:v>4.3921130000000002</c:v>
                </c:pt>
                <c:pt idx="1814">
                  <c:v>4.3937840000000001</c:v>
                </c:pt>
                <c:pt idx="1815">
                  <c:v>4.3954529999999998</c:v>
                </c:pt>
                <c:pt idx="1816">
                  <c:v>4.3971179999999999</c:v>
                </c:pt>
                <c:pt idx="1817">
                  <c:v>4.3987800000000004</c:v>
                </c:pt>
                <c:pt idx="1818">
                  <c:v>4.4004519999999996</c:v>
                </c:pt>
                <c:pt idx="1819">
                  <c:v>4.4021369999999997</c:v>
                </c:pt>
                <c:pt idx="1820">
                  <c:v>4.4037889999999997</c:v>
                </c:pt>
                <c:pt idx="1821">
                  <c:v>4.4054580000000003</c:v>
                </c:pt>
                <c:pt idx="1822">
                  <c:v>4.4071300000000004</c:v>
                </c:pt>
                <c:pt idx="1823">
                  <c:v>4.4087959999999997</c:v>
                </c:pt>
                <c:pt idx="1824">
                  <c:v>4.4104669999999997</c:v>
                </c:pt>
                <c:pt idx="1825">
                  <c:v>4.4121319999999997</c:v>
                </c:pt>
                <c:pt idx="1826">
                  <c:v>4.4138140000000003</c:v>
                </c:pt>
                <c:pt idx="1827">
                  <c:v>4.4154749999999998</c:v>
                </c:pt>
                <c:pt idx="1828">
                  <c:v>4.4171480000000001</c:v>
                </c:pt>
                <c:pt idx="1829">
                  <c:v>4.418812</c:v>
                </c:pt>
                <c:pt idx="1830">
                  <c:v>4.4204749999999997</c:v>
                </c:pt>
                <c:pt idx="1831">
                  <c:v>4.422129</c:v>
                </c:pt>
                <c:pt idx="1832">
                  <c:v>4.423794</c:v>
                </c:pt>
                <c:pt idx="1833">
                  <c:v>4.4254619999999996</c:v>
                </c:pt>
                <c:pt idx="1834">
                  <c:v>4.4271250000000002</c:v>
                </c:pt>
                <c:pt idx="1835">
                  <c:v>4.4288119999999997</c:v>
                </c:pt>
                <c:pt idx="1836">
                  <c:v>4.4304839999999999</c:v>
                </c:pt>
                <c:pt idx="1837">
                  <c:v>4.4321520000000003</c:v>
                </c:pt>
                <c:pt idx="1838">
                  <c:v>4.433808</c:v>
                </c:pt>
                <c:pt idx="1839">
                  <c:v>4.4354690000000003</c:v>
                </c:pt>
                <c:pt idx="1840">
                  <c:v>4.4371369999999999</c:v>
                </c:pt>
                <c:pt idx="1841">
                  <c:v>4.43879</c:v>
                </c:pt>
                <c:pt idx="1842">
                  <c:v>4.4404490000000001</c:v>
                </c:pt>
                <c:pt idx="1843">
                  <c:v>4.4421280000000003</c:v>
                </c:pt>
                <c:pt idx="1844">
                  <c:v>4.4437949999999997</c:v>
                </c:pt>
                <c:pt idx="1845">
                  <c:v>4.4454820000000002</c:v>
                </c:pt>
                <c:pt idx="1846">
                  <c:v>4.447171</c:v>
                </c:pt>
                <c:pt idx="1847">
                  <c:v>4.4488349999999999</c:v>
                </c:pt>
                <c:pt idx="1848">
                  <c:v>4.4505210000000002</c:v>
                </c:pt>
                <c:pt idx="1849">
                  <c:v>4.4521860000000002</c:v>
                </c:pt>
                <c:pt idx="1850">
                  <c:v>4.4538529999999996</c:v>
                </c:pt>
                <c:pt idx="1851">
                  <c:v>4.4555049999999996</c:v>
                </c:pt>
                <c:pt idx="1852">
                  <c:v>4.4571630000000004</c:v>
                </c:pt>
                <c:pt idx="1853">
                  <c:v>4.4588210000000004</c:v>
                </c:pt>
                <c:pt idx="1854">
                  <c:v>4.4604840000000001</c:v>
                </c:pt>
                <c:pt idx="1855">
                  <c:v>4.4621519999999997</c:v>
                </c:pt>
                <c:pt idx="1856">
                  <c:v>4.4638179999999998</c:v>
                </c:pt>
                <c:pt idx="1857">
                  <c:v>4.4654749999999996</c:v>
                </c:pt>
                <c:pt idx="1858">
                  <c:v>4.4671459999999996</c:v>
                </c:pt>
                <c:pt idx="1859">
                  <c:v>4.4688179999999997</c:v>
                </c:pt>
                <c:pt idx="1860">
                  <c:v>4.4704940000000004</c:v>
                </c:pt>
                <c:pt idx="1861">
                  <c:v>4.4721399999999996</c:v>
                </c:pt>
                <c:pt idx="1862">
                  <c:v>4.4738049999999996</c:v>
                </c:pt>
                <c:pt idx="1863">
                  <c:v>4.475492</c:v>
                </c:pt>
                <c:pt idx="1864">
                  <c:v>4.4771520000000002</c:v>
                </c:pt>
                <c:pt idx="1865">
                  <c:v>4.4788050000000004</c:v>
                </c:pt>
                <c:pt idx="1866">
                  <c:v>4.4804890000000004</c:v>
                </c:pt>
                <c:pt idx="1867">
                  <c:v>4.4821590000000002</c:v>
                </c:pt>
                <c:pt idx="1868">
                  <c:v>4.4838199999999997</c:v>
                </c:pt>
                <c:pt idx="1869">
                  <c:v>4.4854789999999998</c:v>
                </c:pt>
                <c:pt idx="1870">
                  <c:v>4.4871449999999999</c:v>
                </c:pt>
                <c:pt idx="1871">
                  <c:v>4.4887980000000001</c:v>
                </c:pt>
                <c:pt idx="1872">
                  <c:v>4.4904570000000001</c:v>
                </c:pt>
                <c:pt idx="1873">
                  <c:v>4.4921199999999999</c:v>
                </c:pt>
                <c:pt idx="1874">
                  <c:v>4.4937889999999996</c:v>
                </c:pt>
                <c:pt idx="1875">
                  <c:v>4.4954530000000004</c:v>
                </c:pt>
                <c:pt idx="1876">
                  <c:v>4.4971290000000002</c:v>
                </c:pt>
                <c:pt idx="1877">
                  <c:v>4.4987979999999999</c:v>
                </c:pt>
                <c:pt idx="1878">
                  <c:v>4.5004780000000002</c:v>
                </c:pt>
                <c:pt idx="1879">
                  <c:v>4.5021319999999996</c:v>
                </c:pt>
                <c:pt idx="1880">
                  <c:v>4.5037969999999996</c:v>
                </c:pt>
                <c:pt idx="1881">
                  <c:v>4.5054569999999998</c:v>
                </c:pt>
                <c:pt idx="1882">
                  <c:v>4.5071279999999998</c:v>
                </c:pt>
                <c:pt idx="1883">
                  <c:v>4.5088030000000003</c:v>
                </c:pt>
                <c:pt idx="1884">
                  <c:v>4.5104360000000003</c:v>
                </c:pt>
                <c:pt idx="1885">
                  <c:v>4.5121180000000001</c:v>
                </c:pt>
                <c:pt idx="1886">
                  <c:v>4.513782</c:v>
                </c:pt>
                <c:pt idx="1887">
                  <c:v>4.5154379999999996</c:v>
                </c:pt>
                <c:pt idx="1888">
                  <c:v>4.5171000000000001</c:v>
                </c:pt>
                <c:pt idx="1889">
                  <c:v>4.5187720000000002</c:v>
                </c:pt>
                <c:pt idx="1890">
                  <c:v>4.5204409999999999</c:v>
                </c:pt>
                <c:pt idx="1891">
                  <c:v>4.5221049999999998</c:v>
                </c:pt>
                <c:pt idx="1892">
                  <c:v>4.5237689999999997</c:v>
                </c:pt>
                <c:pt idx="1893">
                  <c:v>4.5254450000000004</c:v>
                </c:pt>
                <c:pt idx="1894">
                  <c:v>4.5271100000000004</c:v>
                </c:pt>
                <c:pt idx="1895">
                  <c:v>4.5287750000000004</c:v>
                </c:pt>
                <c:pt idx="1896">
                  <c:v>4.5304469999999997</c:v>
                </c:pt>
                <c:pt idx="1897">
                  <c:v>4.5321259999999999</c:v>
                </c:pt>
                <c:pt idx="1898">
                  <c:v>4.5337899999999998</c:v>
                </c:pt>
                <c:pt idx="1899">
                  <c:v>4.5354450000000002</c:v>
                </c:pt>
                <c:pt idx="1900">
                  <c:v>4.5371079999999999</c:v>
                </c:pt>
                <c:pt idx="1901">
                  <c:v>4.5387620000000002</c:v>
                </c:pt>
                <c:pt idx="1902">
                  <c:v>4.5404390000000001</c:v>
                </c:pt>
                <c:pt idx="1903">
                  <c:v>4.5421110000000002</c:v>
                </c:pt>
                <c:pt idx="1904">
                  <c:v>4.5437700000000003</c:v>
                </c:pt>
                <c:pt idx="1905">
                  <c:v>4.5454359999999996</c:v>
                </c:pt>
                <c:pt idx="1906">
                  <c:v>4.5471069999999996</c:v>
                </c:pt>
                <c:pt idx="1907">
                  <c:v>4.5487820000000001</c:v>
                </c:pt>
                <c:pt idx="1908">
                  <c:v>4.5504420000000003</c:v>
                </c:pt>
                <c:pt idx="1909">
                  <c:v>4.5521039999999999</c:v>
                </c:pt>
                <c:pt idx="1910">
                  <c:v>4.5537749999999999</c:v>
                </c:pt>
                <c:pt idx="1911">
                  <c:v>4.5554579999999998</c:v>
                </c:pt>
                <c:pt idx="1912">
                  <c:v>4.5571099999999998</c:v>
                </c:pt>
                <c:pt idx="1913">
                  <c:v>4.5587730000000004</c:v>
                </c:pt>
                <c:pt idx="1914">
                  <c:v>4.5604529999999999</c:v>
                </c:pt>
                <c:pt idx="1915">
                  <c:v>4.5621179999999999</c:v>
                </c:pt>
                <c:pt idx="1916">
                  <c:v>4.5637939999999997</c:v>
                </c:pt>
                <c:pt idx="1917">
                  <c:v>4.5654519999999996</c:v>
                </c:pt>
                <c:pt idx="1918">
                  <c:v>4.5671369999999998</c:v>
                </c:pt>
                <c:pt idx="1919">
                  <c:v>4.5687860000000002</c:v>
                </c:pt>
                <c:pt idx="1920">
                  <c:v>4.5704609999999999</c:v>
                </c:pt>
                <c:pt idx="1921">
                  <c:v>4.572139</c:v>
                </c:pt>
                <c:pt idx="1922">
                  <c:v>4.5737920000000001</c:v>
                </c:pt>
                <c:pt idx="1923">
                  <c:v>4.5754650000000003</c:v>
                </c:pt>
                <c:pt idx="1924">
                  <c:v>4.5771319999999998</c:v>
                </c:pt>
                <c:pt idx="1925">
                  <c:v>4.5788010000000003</c:v>
                </c:pt>
                <c:pt idx="1926">
                  <c:v>4.5804799999999997</c:v>
                </c:pt>
                <c:pt idx="1927">
                  <c:v>4.5821529999999999</c:v>
                </c:pt>
                <c:pt idx="1928">
                  <c:v>4.5838270000000003</c:v>
                </c:pt>
                <c:pt idx="1929">
                  <c:v>4.5854759999999999</c:v>
                </c:pt>
                <c:pt idx="1930">
                  <c:v>4.5871490000000001</c:v>
                </c:pt>
                <c:pt idx="1931">
                  <c:v>4.5888210000000003</c:v>
                </c:pt>
                <c:pt idx="1932">
                  <c:v>4.5904819999999997</c:v>
                </c:pt>
                <c:pt idx="1933">
                  <c:v>4.5921409999999998</c:v>
                </c:pt>
                <c:pt idx="1934">
                  <c:v>4.5937999999999999</c:v>
                </c:pt>
                <c:pt idx="1935">
                  <c:v>4.5954689999999996</c:v>
                </c:pt>
                <c:pt idx="1936">
                  <c:v>4.5971349999999997</c:v>
                </c:pt>
                <c:pt idx="1937">
                  <c:v>4.5988059999999997</c:v>
                </c:pt>
                <c:pt idx="1938">
                  <c:v>4.6004740000000002</c:v>
                </c:pt>
                <c:pt idx="1939">
                  <c:v>4.6021369999999999</c:v>
                </c:pt>
                <c:pt idx="1940">
                  <c:v>4.6038050000000004</c:v>
                </c:pt>
                <c:pt idx="1941">
                  <c:v>4.605461</c:v>
                </c:pt>
                <c:pt idx="1942">
                  <c:v>4.607113</c:v>
                </c:pt>
                <c:pt idx="1943">
                  <c:v>4.6087689999999997</c:v>
                </c:pt>
                <c:pt idx="1944">
                  <c:v>4.6104580000000004</c:v>
                </c:pt>
                <c:pt idx="1945">
                  <c:v>4.6121179999999997</c:v>
                </c:pt>
                <c:pt idx="1946">
                  <c:v>4.6137759999999997</c:v>
                </c:pt>
                <c:pt idx="1947">
                  <c:v>4.6154339999999996</c:v>
                </c:pt>
                <c:pt idx="1948">
                  <c:v>4.6170960000000001</c:v>
                </c:pt>
                <c:pt idx="1949">
                  <c:v>4.6187500000000004</c:v>
                </c:pt>
                <c:pt idx="1950">
                  <c:v>4.6204280000000004</c:v>
                </c:pt>
                <c:pt idx="1951">
                  <c:v>4.6221019999999999</c:v>
                </c:pt>
                <c:pt idx="1952">
                  <c:v>4.6237709999999996</c:v>
                </c:pt>
                <c:pt idx="1953">
                  <c:v>4.6254390000000001</c:v>
                </c:pt>
                <c:pt idx="1954">
                  <c:v>4.6271199999999997</c:v>
                </c:pt>
                <c:pt idx="1955">
                  <c:v>4.6287979999999997</c:v>
                </c:pt>
                <c:pt idx="1956">
                  <c:v>4.6304600000000002</c:v>
                </c:pt>
                <c:pt idx="1957">
                  <c:v>4.632123</c:v>
                </c:pt>
                <c:pt idx="1958">
                  <c:v>4.6337970000000004</c:v>
                </c:pt>
                <c:pt idx="1959">
                  <c:v>4.6354800000000003</c:v>
                </c:pt>
                <c:pt idx="1960">
                  <c:v>4.637143</c:v>
                </c:pt>
                <c:pt idx="1961">
                  <c:v>4.6388059999999998</c:v>
                </c:pt>
                <c:pt idx="1962">
                  <c:v>4.6404820000000004</c:v>
                </c:pt>
                <c:pt idx="1963">
                  <c:v>4.6421520000000003</c:v>
                </c:pt>
                <c:pt idx="1964">
                  <c:v>4.6438280000000001</c:v>
                </c:pt>
                <c:pt idx="1965">
                  <c:v>4.6455039999999999</c:v>
                </c:pt>
                <c:pt idx="1966">
                  <c:v>4.647176</c:v>
                </c:pt>
                <c:pt idx="1967">
                  <c:v>4.6488500000000004</c:v>
                </c:pt>
                <c:pt idx="1968">
                  <c:v>4.6505130000000001</c:v>
                </c:pt>
                <c:pt idx="1969">
                  <c:v>4.6521850000000002</c:v>
                </c:pt>
                <c:pt idx="1970">
                  <c:v>4.6538409999999999</c:v>
                </c:pt>
                <c:pt idx="1971">
                  <c:v>4.6555030000000004</c:v>
                </c:pt>
                <c:pt idx="1972">
                  <c:v>4.6571730000000002</c:v>
                </c:pt>
                <c:pt idx="1973">
                  <c:v>4.6588500000000002</c:v>
                </c:pt>
                <c:pt idx="1974">
                  <c:v>4.6605299999999996</c:v>
                </c:pt>
                <c:pt idx="1975">
                  <c:v>4.6622139999999996</c:v>
                </c:pt>
                <c:pt idx="1976">
                  <c:v>4.6638869999999999</c:v>
                </c:pt>
                <c:pt idx="1977">
                  <c:v>4.6655490000000004</c:v>
                </c:pt>
                <c:pt idx="1978">
                  <c:v>4.6672099999999999</c:v>
                </c:pt>
                <c:pt idx="1979">
                  <c:v>4.6688729999999996</c:v>
                </c:pt>
                <c:pt idx="1980">
                  <c:v>4.6705329999999998</c:v>
                </c:pt>
                <c:pt idx="1981">
                  <c:v>4.6722080000000004</c:v>
                </c:pt>
                <c:pt idx="1982">
                  <c:v>4.6738670000000004</c:v>
                </c:pt>
                <c:pt idx="1983">
                  <c:v>4.6755409999999999</c:v>
                </c:pt>
                <c:pt idx="1984">
                  <c:v>4.6772159999999996</c:v>
                </c:pt>
                <c:pt idx="1985">
                  <c:v>4.6788850000000002</c:v>
                </c:pt>
                <c:pt idx="1986">
                  <c:v>4.6805620000000001</c:v>
                </c:pt>
                <c:pt idx="1987">
                  <c:v>4.6822249999999999</c:v>
                </c:pt>
                <c:pt idx="1988">
                  <c:v>4.6839120000000003</c:v>
                </c:pt>
                <c:pt idx="1989">
                  <c:v>4.6855890000000002</c:v>
                </c:pt>
                <c:pt idx="1990">
                  <c:v>4.6872680000000004</c:v>
                </c:pt>
                <c:pt idx="1991">
                  <c:v>4.6889209999999997</c:v>
                </c:pt>
                <c:pt idx="1992">
                  <c:v>4.6905830000000002</c:v>
                </c:pt>
                <c:pt idx="1993">
                  <c:v>4.6922540000000001</c:v>
                </c:pt>
                <c:pt idx="1994">
                  <c:v>4.6939089999999997</c:v>
                </c:pt>
                <c:pt idx="1995">
                  <c:v>4.69557</c:v>
                </c:pt>
                <c:pt idx="1996">
                  <c:v>4.6972319999999996</c:v>
                </c:pt>
                <c:pt idx="1997">
                  <c:v>4.698893</c:v>
                </c:pt>
                <c:pt idx="1998">
                  <c:v>4.7005679999999996</c:v>
                </c:pt>
                <c:pt idx="1999">
                  <c:v>4.7022300000000001</c:v>
                </c:pt>
                <c:pt idx="2000">
                  <c:v>4.7039010000000001</c:v>
                </c:pt>
                <c:pt idx="2001">
                  <c:v>4.7055610000000003</c:v>
                </c:pt>
                <c:pt idx="2002">
                  <c:v>4.7072320000000003</c:v>
                </c:pt>
                <c:pt idx="2003">
                  <c:v>4.7089090000000002</c:v>
                </c:pt>
                <c:pt idx="2004">
                  <c:v>4.7105540000000001</c:v>
                </c:pt>
                <c:pt idx="2005">
                  <c:v>4.7122169999999999</c:v>
                </c:pt>
                <c:pt idx="2006">
                  <c:v>4.713889</c:v>
                </c:pt>
                <c:pt idx="2007">
                  <c:v>4.7155360000000002</c:v>
                </c:pt>
                <c:pt idx="2008">
                  <c:v>4.7172080000000003</c:v>
                </c:pt>
                <c:pt idx="2009">
                  <c:v>4.7188850000000002</c:v>
                </c:pt>
                <c:pt idx="2010">
                  <c:v>4.7205890000000004</c:v>
                </c:pt>
                <c:pt idx="2011">
                  <c:v>4.7222460000000002</c:v>
                </c:pt>
                <c:pt idx="2012">
                  <c:v>4.7239230000000001</c:v>
                </c:pt>
                <c:pt idx="2013">
                  <c:v>4.7255929999999999</c:v>
                </c:pt>
                <c:pt idx="2014">
                  <c:v>4.7272439999999998</c:v>
                </c:pt>
                <c:pt idx="2015">
                  <c:v>4.7289250000000003</c:v>
                </c:pt>
                <c:pt idx="2016">
                  <c:v>4.7305919999999997</c:v>
                </c:pt>
                <c:pt idx="2017">
                  <c:v>4.7322629999999997</c:v>
                </c:pt>
                <c:pt idx="2018">
                  <c:v>4.7339250000000002</c:v>
                </c:pt>
                <c:pt idx="2019">
                  <c:v>4.7355790000000004</c:v>
                </c:pt>
                <c:pt idx="2020">
                  <c:v>4.7372449999999997</c:v>
                </c:pt>
                <c:pt idx="2021">
                  <c:v>4.7389020000000004</c:v>
                </c:pt>
                <c:pt idx="2022">
                  <c:v>4.7405650000000001</c:v>
                </c:pt>
                <c:pt idx="2023">
                  <c:v>4.7422389999999996</c:v>
                </c:pt>
                <c:pt idx="2024">
                  <c:v>4.7439179999999999</c:v>
                </c:pt>
                <c:pt idx="2025">
                  <c:v>4.7455819999999997</c:v>
                </c:pt>
                <c:pt idx="2026">
                  <c:v>4.7472589999999997</c:v>
                </c:pt>
                <c:pt idx="2027">
                  <c:v>4.7489340000000002</c:v>
                </c:pt>
                <c:pt idx="2028">
                  <c:v>4.7505959999999998</c:v>
                </c:pt>
                <c:pt idx="2029">
                  <c:v>4.7522719999999996</c:v>
                </c:pt>
                <c:pt idx="2030">
                  <c:v>4.7539319999999998</c:v>
                </c:pt>
                <c:pt idx="2031">
                  <c:v>4.7555759999999996</c:v>
                </c:pt>
                <c:pt idx="2032">
                  <c:v>4.7572479999999997</c:v>
                </c:pt>
                <c:pt idx="2033">
                  <c:v>4.7589189999999997</c:v>
                </c:pt>
                <c:pt idx="2034">
                  <c:v>4.76058</c:v>
                </c:pt>
                <c:pt idx="2035">
                  <c:v>4.7622289999999996</c:v>
                </c:pt>
                <c:pt idx="2036">
                  <c:v>4.763903</c:v>
                </c:pt>
                <c:pt idx="2037">
                  <c:v>4.7655719999999997</c:v>
                </c:pt>
                <c:pt idx="2038">
                  <c:v>4.7672220000000003</c:v>
                </c:pt>
                <c:pt idx="2039">
                  <c:v>4.7689079999999997</c:v>
                </c:pt>
                <c:pt idx="2040">
                  <c:v>4.7705710000000003</c:v>
                </c:pt>
                <c:pt idx="2041">
                  <c:v>4.7722429999999996</c:v>
                </c:pt>
                <c:pt idx="2042">
                  <c:v>4.7739029999999998</c:v>
                </c:pt>
                <c:pt idx="2043">
                  <c:v>4.7755910000000004</c:v>
                </c:pt>
                <c:pt idx="2044">
                  <c:v>4.7772490000000003</c:v>
                </c:pt>
                <c:pt idx="2045">
                  <c:v>4.7789099999999998</c:v>
                </c:pt>
                <c:pt idx="2046">
                  <c:v>4.780583</c:v>
                </c:pt>
                <c:pt idx="2047">
                  <c:v>4.78226</c:v>
                </c:pt>
                <c:pt idx="2048">
                  <c:v>4.7839289999999997</c:v>
                </c:pt>
                <c:pt idx="2049">
                  <c:v>4.7855819999999998</c:v>
                </c:pt>
                <c:pt idx="2050">
                  <c:v>4.7872510000000004</c:v>
                </c:pt>
                <c:pt idx="2051">
                  <c:v>4.7889189999999999</c:v>
                </c:pt>
                <c:pt idx="2052">
                  <c:v>4.7905759999999997</c:v>
                </c:pt>
                <c:pt idx="2053">
                  <c:v>4.7922349999999998</c:v>
                </c:pt>
                <c:pt idx="2054">
                  <c:v>4.7939100000000003</c:v>
                </c:pt>
                <c:pt idx="2055">
                  <c:v>4.795566</c:v>
                </c:pt>
                <c:pt idx="2056">
                  <c:v>4.7972450000000002</c:v>
                </c:pt>
                <c:pt idx="2057">
                  <c:v>4.7989040000000003</c:v>
                </c:pt>
                <c:pt idx="2058">
                  <c:v>4.8005699999999996</c:v>
                </c:pt>
                <c:pt idx="2059">
                  <c:v>4.8022369999999999</c:v>
                </c:pt>
                <c:pt idx="2060">
                  <c:v>4.8038990000000004</c:v>
                </c:pt>
                <c:pt idx="2061">
                  <c:v>4.8055680000000001</c:v>
                </c:pt>
                <c:pt idx="2062">
                  <c:v>4.8072309999999998</c:v>
                </c:pt>
                <c:pt idx="2063">
                  <c:v>4.8089060000000003</c:v>
                </c:pt>
                <c:pt idx="2064">
                  <c:v>4.8105589999999996</c:v>
                </c:pt>
                <c:pt idx="2065">
                  <c:v>4.8122220000000002</c:v>
                </c:pt>
                <c:pt idx="2066">
                  <c:v>4.8138969999999999</c:v>
                </c:pt>
                <c:pt idx="2067">
                  <c:v>4.8155710000000003</c:v>
                </c:pt>
                <c:pt idx="2068">
                  <c:v>4.8172410000000001</c:v>
                </c:pt>
                <c:pt idx="2069">
                  <c:v>4.8188870000000001</c:v>
                </c:pt>
                <c:pt idx="2070">
                  <c:v>4.8205530000000003</c:v>
                </c:pt>
                <c:pt idx="2071">
                  <c:v>4.8222110000000002</c:v>
                </c:pt>
                <c:pt idx="2072">
                  <c:v>4.8238839999999996</c:v>
                </c:pt>
                <c:pt idx="2073">
                  <c:v>4.8255460000000001</c:v>
                </c:pt>
                <c:pt idx="2074">
                  <c:v>4.8272180000000002</c:v>
                </c:pt>
                <c:pt idx="2075">
                  <c:v>4.8288989999999998</c:v>
                </c:pt>
                <c:pt idx="2076">
                  <c:v>4.8305850000000001</c:v>
                </c:pt>
                <c:pt idx="2077">
                  <c:v>4.8322589999999996</c:v>
                </c:pt>
                <c:pt idx="2078">
                  <c:v>4.8339259999999999</c:v>
                </c:pt>
                <c:pt idx="2079">
                  <c:v>4.8355940000000004</c:v>
                </c:pt>
                <c:pt idx="2080">
                  <c:v>4.8372650000000004</c:v>
                </c:pt>
                <c:pt idx="2081">
                  <c:v>4.8389280000000001</c:v>
                </c:pt>
                <c:pt idx="2082">
                  <c:v>4.8406099999999999</c:v>
                </c:pt>
                <c:pt idx="2083">
                  <c:v>4.8422770000000002</c:v>
                </c:pt>
                <c:pt idx="2084">
                  <c:v>4.8439370000000004</c:v>
                </c:pt>
                <c:pt idx="2085">
                  <c:v>4.8456049999999999</c:v>
                </c:pt>
                <c:pt idx="2086">
                  <c:v>4.8472670000000004</c:v>
                </c:pt>
                <c:pt idx="2087">
                  <c:v>4.8489459999999998</c:v>
                </c:pt>
                <c:pt idx="2088">
                  <c:v>4.8506159999999996</c:v>
                </c:pt>
                <c:pt idx="2089">
                  <c:v>4.8522879999999997</c:v>
                </c:pt>
                <c:pt idx="2090">
                  <c:v>4.8539459999999996</c:v>
                </c:pt>
                <c:pt idx="2091">
                  <c:v>4.855613</c:v>
                </c:pt>
                <c:pt idx="2092">
                  <c:v>4.8572879999999996</c:v>
                </c:pt>
                <c:pt idx="2093">
                  <c:v>4.8589440000000002</c:v>
                </c:pt>
                <c:pt idx="2094">
                  <c:v>4.8606040000000004</c:v>
                </c:pt>
                <c:pt idx="2095">
                  <c:v>4.862266</c:v>
                </c:pt>
                <c:pt idx="2096">
                  <c:v>4.8639229999999998</c:v>
                </c:pt>
                <c:pt idx="2097">
                  <c:v>4.8655989999999996</c:v>
                </c:pt>
                <c:pt idx="2098">
                  <c:v>4.8672610000000001</c:v>
                </c:pt>
                <c:pt idx="2099">
                  <c:v>4.8689289999999996</c:v>
                </c:pt>
                <c:pt idx="2100">
                  <c:v>4.8705920000000003</c:v>
                </c:pt>
                <c:pt idx="2101">
                  <c:v>4.8722649999999996</c:v>
                </c:pt>
                <c:pt idx="2102">
                  <c:v>4.8739420000000004</c:v>
                </c:pt>
                <c:pt idx="2103">
                  <c:v>4.8756000000000004</c:v>
                </c:pt>
                <c:pt idx="2104">
                  <c:v>4.8772779999999996</c:v>
                </c:pt>
                <c:pt idx="2105">
                  <c:v>4.8789490000000004</c:v>
                </c:pt>
                <c:pt idx="2106">
                  <c:v>4.8806050000000001</c:v>
                </c:pt>
                <c:pt idx="2107">
                  <c:v>4.8822710000000002</c:v>
                </c:pt>
                <c:pt idx="2108">
                  <c:v>4.8839589999999999</c:v>
                </c:pt>
                <c:pt idx="2109">
                  <c:v>4.8856390000000003</c:v>
                </c:pt>
                <c:pt idx="2110">
                  <c:v>4.8872949999999999</c:v>
                </c:pt>
                <c:pt idx="2111">
                  <c:v>4.8889659999999999</c:v>
                </c:pt>
                <c:pt idx="2112">
                  <c:v>4.890638</c:v>
                </c:pt>
                <c:pt idx="2113">
                  <c:v>4.8922999999999996</c:v>
                </c:pt>
                <c:pt idx="2114">
                  <c:v>4.8939750000000002</c:v>
                </c:pt>
                <c:pt idx="2115">
                  <c:v>4.8956470000000003</c:v>
                </c:pt>
                <c:pt idx="2116">
                  <c:v>4.8973199999999997</c:v>
                </c:pt>
                <c:pt idx="2117">
                  <c:v>4.898987</c:v>
                </c:pt>
                <c:pt idx="2118">
                  <c:v>4.9006460000000001</c:v>
                </c:pt>
                <c:pt idx="2119">
                  <c:v>4.9023149999999998</c:v>
                </c:pt>
                <c:pt idx="2120">
                  <c:v>4.9039770000000003</c:v>
                </c:pt>
                <c:pt idx="2121">
                  <c:v>4.9056490000000004</c:v>
                </c:pt>
                <c:pt idx="2122">
                  <c:v>4.9073130000000003</c:v>
                </c:pt>
                <c:pt idx="2123">
                  <c:v>4.9089989999999997</c:v>
                </c:pt>
                <c:pt idx="2124">
                  <c:v>4.9106610000000002</c:v>
                </c:pt>
                <c:pt idx="2125">
                  <c:v>4.9123200000000002</c:v>
                </c:pt>
                <c:pt idx="2126">
                  <c:v>4.913977</c:v>
                </c:pt>
                <c:pt idx="2127">
                  <c:v>4.9156269999999997</c:v>
                </c:pt>
                <c:pt idx="2128">
                  <c:v>4.9173020000000003</c:v>
                </c:pt>
                <c:pt idx="2129">
                  <c:v>4.9189759999999998</c:v>
                </c:pt>
                <c:pt idx="2130">
                  <c:v>4.9206430000000001</c:v>
                </c:pt>
                <c:pt idx="2131">
                  <c:v>4.9223049999999997</c:v>
                </c:pt>
                <c:pt idx="2132">
                  <c:v>4.9239680000000003</c:v>
                </c:pt>
                <c:pt idx="2133">
                  <c:v>4.9256330000000004</c:v>
                </c:pt>
                <c:pt idx="2134">
                  <c:v>4.9273009999999999</c:v>
                </c:pt>
                <c:pt idx="2135">
                  <c:v>4.9289639999999997</c:v>
                </c:pt>
                <c:pt idx="2136">
                  <c:v>4.9306349999999997</c:v>
                </c:pt>
                <c:pt idx="2137">
                  <c:v>4.9322980000000003</c:v>
                </c:pt>
                <c:pt idx="2138">
                  <c:v>4.9339729999999999</c:v>
                </c:pt>
                <c:pt idx="2139">
                  <c:v>4.9356439999999999</c:v>
                </c:pt>
                <c:pt idx="2140">
                  <c:v>4.937303</c:v>
                </c:pt>
                <c:pt idx="2141">
                  <c:v>4.9389599999999998</c:v>
                </c:pt>
                <c:pt idx="2142">
                  <c:v>4.940652</c:v>
                </c:pt>
                <c:pt idx="2143">
                  <c:v>4.9423240000000002</c:v>
                </c:pt>
                <c:pt idx="2144">
                  <c:v>4.9439869999999999</c:v>
                </c:pt>
                <c:pt idx="2145">
                  <c:v>4.9456579999999999</c:v>
                </c:pt>
                <c:pt idx="2146">
                  <c:v>4.9473240000000001</c:v>
                </c:pt>
                <c:pt idx="2147">
                  <c:v>4.9490020000000001</c:v>
                </c:pt>
                <c:pt idx="2148">
                  <c:v>4.9506430000000003</c:v>
                </c:pt>
                <c:pt idx="2149">
                  <c:v>4.9523109999999999</c:v>
                </c:pt>
                <c:pt idx="2150">
                  <c:v>4.9539799999999996</c:v>
                </c:pt>
                <c:pt idx="2151">
                  <c:v>4.9556310000000003</c:v>
                </c:pt>
                <c:pt idx="2152">
                  <c:v>4.9572909999999997</c:v>
                </c:pt>
                <c:pt idx="2153">
                  <c:v>4.9589549999999996</c:v>
                </c:pt>
                <c:pt idx="2154">
                  <c:v>4.9606120000000002</c:v>
                </c:pt>
                <c:pt idx="2155">
                  <c:v>4.9622739999999999</c:v>
                </c:pt>
                <c:pt idx="2156">
                  <c:v>4.9639340000000001</c:v>
                </c:pt>
                <c:pt idx="2157">
                  <c:v>4.965598</c:v>
                </c:pt>
                <c:pt idx="2158">
                  <c:v>4.9672679999999998</c:v>
                </c:pt>
                <c:pt idx="2159">
                  <c:v>4.968928</c:v>
                </c:pt>
                <c:pt idx="2160">
                  <c:v>4.9706020000000004</c:v>
                </c:pt>
                <c:pt idx="2161">
                  <c:v>4.9722470000000003</c:v>
                </c:pt>
                <c:pt idx="2162">
                  <c:v>4.9739009999999997</c:v>
                </c:pt>
                <c:pt idx="2163">
                  <c:v>4.975562</c:v>
                </c:pt>
                <c:pt idx="2164">
                  <c:v>4.9772230000000004</c:v>
                </c:pt>
                <c:pt idx="2165">
                  <c:v>4.9788940000000004</c:v>
                </c:pt>
                <c:pt idx="2166">
                  <c:v>4.9805599999999997</c:v>
                </c:pt>
                <c:pt idx="2167">
                  <c:v>4.9822340000000001</c:v>
                </c:pt>
                <c:pt idx="2168">
                  <c:v>4.9838880000000003</c:v>
                </c:pt>
                <c:pt idx="2169">
                  <c:v>4.9855479999999996</c:v>
                </c:pt>
                <c:pt idx="2170">
                  <c:v>4.9872110000000003</c:v>
                </c:pt>
                <c:pt idx="2171">
                  <c:v>4.9888719999999998</c:v>
                </c:pt>
                <c:pt idx="2172">
                  <c:v>4.9905439999999999</c:v>
                </c:pt>
                <c:pt idx="2173">
                  <c:v>4.9922069999999996</c:v>
                </c:pt>
                <c:pt idx="2174">
                  <c:v>4.993862</c:v>
                </c:pt>
                <c:pt idx="2175">
                  <c:v>4.9955400000000001</c:v>
                </c:pt>
                <c:pt idx="2176">
                  <c:v>4.9972089999999998</c:v>
                </c:pt>
                <c:pt idx="2177">
                  <c:v>4.9988710000000003</c:v>
                </c:pt>
                <c:pt idx="2178">
                  <c:v>5.0005280000000001</c:v>
                </c:pt>
                <c:pt idx="2179">
                  <c:v>5.0022070000000003</c:v>
                </c:pt>
                <c:pt idx="2180">
                  <c:v>5.0038799999999997</c:v>
                </c:pt>
                <c:pt idx="2181">
                  <c:v>5.0055370000000003</c:v>
                </c:pt>
                <c:pt idx="2182">
                  <c:v>5.0072150000000004</c:v>
                </c:pt>
                <c:pt idx="2183">
                  <c:v>5.0088860000000004</c:v>
                </c:pt>
                <c:pt idx="2184">
                  <c:v>5.0105519999999997</c:v>
                </c:pt>
                <c:pt idx="2185">
                  <c:v>5.0122109999999997</c:v>
                </c:pt>
                <c:pt idx="2186">
                  <c:v>5.0138790000000002</c:v>
                </c:pt>
                <c:pt idx="2187">
                  <c:v>5.0155419999999999</c:v>
                </c:pt>
                <c:pt idx="2188">
                  <c:v>5.0172040000000004</c:v>
                </c:pt>
                <c:pt idx="2189">
                  <c:v>5.0188639999999998</c:v>
                </c:pt>
                <c:pt idx="2190">
                  <c:v>5.0205380000000002</c:v>
                </c:pt>
                <c:pt idx="2191">
                  <c:v>5.0222049999999996</c:v>
                </c:pt>
                <c:pt idx="2192">
                  <c:v>5.0238690000000004</c:v>
                </c:pt>
                <c:pt idx="2193">
                  <c:v>5.0255320000000001</c:v>
                </c:pt>
                <c:pt idx="2194">
                  <c:v>5.0272139999999998</c:v>
                </c:pt>
                <c:pt idx="2195">
                  <c:v>5.0288630000000003</c:v>
                </c:pt>
                <c:pt idx="2196">
                  <c:v>5.0305350000000004</c:v>
                </c:pt>
                <c:pt idx="2197">
                  <c:v>5.0321980000000002</c:v>
                </c:pt>
                <c:pt idx="2198">
                  <c:v>5.0338570000000002</c:v>
                </c:pt>
                <c:pt idx="2199">
                  <c:v>5.0355189999999999</c:v>
                </c:pt>
                <c:pt idx="2200">
                  <c:v>5.037191</c:v>
                </c:pt>
                <c:pt idx="2201">
                  <c:v>5.0388570000000001</c:v>
                </c:pt>
                <c:pt idx="2202">
                  <c:v>5.0405220000000002</c:v>
                </c:pt>
                <c:pt idx="2203">
                  <c:v>5.0421849999999999</c:v>
                </c:pt>
                <c:pt idx="2204">
                  <c:v>5.0438470000000004</c:v>
                </c:pt>
                <c:pt idx="2205">
                  <c:v>5.0455059999999996</c:v>
                </c:pt>
                <c:pt idx="2206">
                  <c:v>5.0471630000000003</c:v>
                </c:pt>
                <c:pt idx="2207">
                  <c:v>5.0488239999999998</c:v>
                </c:pt>
                <c:pt idx="2208">
                  <c:v>5.0505259999999996</c:v>
                </c:pt>
                <c:pt idx="2209">
                  <c:v>5.0521719999999997</c:v>
                </c:pt>
                <c:pt idx="2210">
                  <c:v>5.0538340000000002</c:v>
                </c:pt>
                <c:pt idx="2211">
                  <c:v>5.0555089999999998</c:v>
                </c:pt>
                <c:pt idx="2212">
                  <c:v>5.0571679999999999</c:v>
                </c:pt>
                <c:pt idx="2213">
                  <c:v>5.0588259999999998</c:v>
                </c:pt>
                <c:pt idx="2214">
                  <c:v>5.0604990000000001</c:v>
                </c:pt>
                <c:pt idx="2215">
                  <c:v>5.0621590000000003</c:v>
                </c:pt>
                <c:pt idx="2216">
                  <c:v>5.063822</c:v>
                </c:pt>
                <c:pt idx="2217">
                  <c:v>5.0654899999999996</c:v>
                </c:pt>
                <c:pt idx="2218">
                  <c:v>5.0671489999999997</c:v>
                </c:pt>
                <c:pt idx="2219">
                  <c:v>5.0688120000000003</c:v>
                </c:pt>
                <c:pt idx="2220">
                  <c:v>5.0704890000000002</c:v>
                </c:pt>
                <c:pt idx="2221">
                  <c:v>5.0721759999999998</c:v>
                </c:pt>
                <c:pt idx="2222">
                  <c:v>5.0738399999999997</c:v>
                </c:pt>
                <c:pt idx="2223">
                  <c:v>5.0754989999999998</c:v>
                </c:pt>
                <c:pt idx="2224">
                  <c:v>5.0771579999999998</c:v>
                </c:pt>
                <c:pt idx="2225">
                  <c:v>5.0788140000000004</c:v>
                </c:pt>
                <c:pt idx="2226">
                  <c:v>5.080489</c:v>
                </c:pt>
                <c:pt idx="2227">
                  <c:v>5.0821759999999996</c:v>
                </c:pt>
                <c:pt idx="2228">
                  <c:v>5.0838380000000001</c:v>
                </c:pt>
                <c:pt idx="2229">
                  <c:v>5.0854949999999999</c:v>
                </c:pt>
                <c:pt idx="2230">
                  <c:v>5.087161</c:v>
                </c:pt>
                <c:pt idx="2231">
                  <c:v>5.0888330000000002</c:v>
                </c:pt>
                <c:pt idx="2232">
                  <c:v>5.0904790000000002</c:v>
                </c:pt>
                <c:pt idx="2233">
                  <c:v>5.0921500000000002</c:v>
                </c:pt>
                <c:pt idx="2234">
                  <c:v>5.0938100000000004</c:v>
                </c:pt>
                <c:pt idx="2235">
                  <c:v>5.0954769999999998</c:v>
                </c:pt>
                <c:pt idx="2236">
                  <c:v>5.0971440000000001</c:v>
                </c:pt>
                <c:pt idx="2237">
                  <c:v>5.0988160000000002</c:v>
                </c:pt>
                <c:pt idx="2238">
                  <c:v>5.1004740000000002</c:v>
                </c:pt>
                <c:pt idx="2239">
                  <c:v>5.1021380000000001</c:v>
                </c:pt>
                <c:pt idx="2240">
                  <c:v>5.1037850000000002</c:v>
                </c:pt>
                <c:pt idx="2241">
                  <c:v>5.1054599999999999</c:v>
                </c:pt>
                <c:pt idx="2242">
                  <c:v>5.1071330000000001</c:v>
                </c:pt>
                <c:pt idx="2243">
                  <c:v>5.1087910000000001</c:v>
                </c:pt>
                <c:pt idx="2244">
                  <c:v>5.1104539999999998</c:v>
                </c:pt>
                <c:pt idx="2245">
                  <c:v>5.1121210000000001</c:v>
                </c:pt>
                <c:pt idx="2246">
                  <c:v>5.1137819999999996</c:v>
                </c:pt>
                <c:pt idx="2247">
                  <c:v>5.1154570000000001</c:v>
                </c:pt>
                <c:pt idx="2248">
                  <c:v>5.1171340000000001</c:v>
                </c:pt>
                <c:pt idx="2249">
                  <c:v>5.1187810000000002</c:v>
                </c:pt>
                <c:pt idx="2250">
                  <c:v>5.1204679999999998</c:v>
                </c:pt>
                <c:pt idx="2251">
                  <c:v>5.1221420000000002</c:v>
                </c:pt>
                <c:pt idx="2252">
                  <c:v>5.1238099999999998</c:v>
                </c:pt>
                <c:pt idx="2253">
                  <c:v>5.1254609999999996</c:v>
                </c:pt>
                <c:pt idx="2254">
                  <c:v>5.1271389999999997</c:v>
                </c:pt>
                <c:pt idx="2255">
                  <c:v>5.1288140000000002</c:v>
                </c:pt>
                <c:pt idx="2256">
                  <c:v>5.1304850000000002</c:v>
                </c:pt>
                <c:pt idx="2257">
                  <c:v>5.1321630000000003</c:v>
                </c:pt>
                <c:pt idx="2258">
                  <c:v>5.1338379999999999</c:v>
                </c:pt>
                <c:pt idx="2259">
                  <c:v>5.135516</c:v>
                </c:pt>
                <c:pt idx="2260">
                  <c:v>5.1371820000000001</c:v>
                </c:pt>
                <c:pt idx="2261">
                  <c:v>5.138846</c:v>
                </c:pt>
                <c:pt idx="2262">
                  <c:v>5.1405130000000003</c:v>
                </c:pt>
                <c:pt idx="2263">
                  <c:v>5.1421960000000002</c:v>
                </c:pt>
                <c:pt idx="2264">
                  <c:v>5.1438519999999999</c:v>
                </c:pt>
                <c:pt idx="2265">
                  <c:v>5.1455299999999999</c:v>
                </c:pt>
                <c:pt idx="2266">
                  <c:v>5.147214</c:v>
                </c:pt>
                <c:pt idx="2267">
                  <c:v>5.1488769999999997</c:v>
                </c:pt>
                <c:pt idx="2268">
                  <c:v>5.15055</c:v>
                </c:pt>
                <c:pt idx="2269">
                  <c:v>5.1522249999999996</c:v>
                </c:pt>
                <c:pt idx="2270">
                  <c:v>5.1538849999999998</c:v>
                </c:pt>
                <c:pt idx="2271">
                  <c:v>5.1555619999999998</c:v>
                </c:pt>
                <c:pt idx="2272">
                  <c:v>5.1572339999999999</c:v>
                </c:pt>
                <c:pt idx="2273">
                  <c:v>5.1589229999999997</c:v>
                </c:pt>
                <c:pt idx="2274">
                  <c:v>5.1605869999999996</c:v>
                </c:pt>
                <c:pt idx="2275">
                  <c:v>5.162255</c:v>
                </c:pt>
                <c:pt idx="2276">
                  <c:v>5.1639280000000003</c:v>
                </c:pt>
                <c:pt idx="2277">
                  <c:v>5.1656019999999998</c:v>
                </c:pt>
                <c:pt idx="2278">
                  <c:v>5.167268</c:v>
                </c:pt>
                <c:pt idx="2279">
                  <c:v>5.1689410000000002</c:v>
                </c:pt>
                <c:pt idx="2280">
                  <c:v>5.1705870000000003</c:v>
                </c:pt>
                <c:pt idx="2281">
                  <c:v>5.1722599999999996</c:v>
                </c:pt>
                <c:pt idx="2282">
                  <c:v>5.1739199999999999</c:v>
                </c:pt>
                <c:pt idx="2283">
                  <c:v>5.1755909999999998</c:v>
                </c:pt>
                <c:pt idx="2284">
                  <c:v>5.1772410000000004</c:v>
                </c:pt>
                <c:pt idx="2285">
                  <c:v>5.1788860000000003</c:v>
                </c:pt>
                <c:pt idx="2286">
                  <c:v>5.1805519999999996</c:v>
                </c:pt>
                <c:pt idx="2287">
                  <c:v>5.1822169999999996</c:v>
                </c:pt>
                <c:pt idx="2288">
                  <c:v>5.1838800000000003</c:v>
                </c:pt>
                <c:pt idx="2289">
                  <c:v>5.1855539999999998</c:v>
                </c:pt>
                <c:pt idx="2290">
                  <c:v>5.1872230000000004</c:v>
                </c:pt>
                <c:pt idx="2291">
                  <c:v>5.1888880000000004</c:v>
                </c:pt>
                <c:pt idx="2292">
                  <c:v>5.1905570000000001</c:v>
                </c:pt>
                <c:pt idx="2293">
                  <c:v>5.1922300000000003</c:v>
                </c:pt>
                <c:pt idx="2294">
                  <c:v>5.1938979999999999</c:v>
                </c:pt>
                <c:pt idx="2295">
                  <c:v>5.1955559999999998</c:v>
                </c:pt>
                <c:pt idx="2296">
                  <c:v>5.197228</c:v>
                </c:pt>
                <c:pt idx="2297">
                  <c:v>5.1988760000000003</c:v>
                </c:pt>
                <c:pt idx="2298">
                  <c:v>5.2005499999999998</c:v>
                </c:pt>
                <c:pt idx="2299">
                  <c:v>5.2022069999999996</c:v>
                </c:pt>
                <c:pt idx="2300">
                  <c:v>5.2038760000000002</c:v>
                </c:pt>
                <c:pt idx="2301">
                  <c:v>5.2055290000000003</c:v>
                </c:pt>
                <c:pt idx="2302">
                  <c:v>5.2072010000000004</c:v>
                </c:pt>
                <c:pt idx="2303">
                  <c:v>5.2088660000000004</c:v>
                </c:pt>
                <c:pt idx="2304">
                  <c:v>5.2105230000000002</c:v>
                </c:pt>
                <c:pt idx="2305">
                  <c:v>5.2121940000000002</c:v>
                </c:pt>
                <c:pt idx="2306">
                  <c:v>5.213883</c:v>
                </c:pt>
                <c:pt idx="2307">
                  <c:v>5.2155459999999998</c:v>
                </c:pt>
                <c:pt idx="2308">
                  <c:v>5.2172210000000003</c:v>
                </c:pt>
                <c:pt idx="2309">
                  <c:v>5.2188949999999998</c:v>
                </c:pt>
                <c:pt idx="2310">
                  <c:v>5.2205640000000004</c:v>
                </c:pt>
                <c:pt idx="2311">
                  <c:v>5.2222189999999999</c:v>
                </c:pt>
                <c:pt idx="2312">
                  <c:v>5.2238740000000004</c:v>
                </c:pt>
                <c:pt idx="2313">
                  <c:v>5.2255450000000003</c:v>
                </c:pt>
                <c:pt idx="2314">
                  <c:v>5.2272049999999997</c:v>
                </c:pt>
                <c:pt idx="2315">
                  <c:v>5.2288680000000003</c:v>
                </c:pt>
                <c:pt idx="2316">
                  <c:v>5.2305390000000003</c:v>
                </c:pt>
                <c:pt idx="2317">
                  <c:v>5.2322090000000001</c:v>
                </c:pt>
                <c:pt idx="2318">
                  <c:v>5.2338620000000002</c:v>
                </c:pt>
                <c:pt idx="2319">
                  <c:v>5.2355299999999998</c:v>
                </c:pt>
                <c:pt idx="2320">
                  <c:v>5.23719</c:v>
                </c:pt>
                <c:pt idx="2321">
                  <c:v>5.2388519999999996</c:v>
                </c:pt>
                <c:pt idx="2322">
                  <c:v>5.240526</c:v>
                </c:pt>
                <c:pt idx="2323">
                  <c:v>5.2421889999999998</c:v>
                </c:pt>
                <c:pt idx="2324">
                  <c:v>5.2438599999999997</c:v>
                </c:pt>
                <c:pt idx="2325">
                  <c:v>5.2455470000000002</c:v>
                </c:pt>
                <c:pt idx="2326">
                  <c:v>5.2472269999999996</c:v>
                </c:pt>
                <c:pt idx="2327">
                  <c:v>5.2489030000000003</c:v>
                </c:pt>
                <c:pt idx="2328">
                  <c:v>5.2505610000000003</c:v>
                </c:pt>
                <c:pt idx="2329">
                  <c:v>5.2522339999999996</c:v>
                </c:pt>
                <c:pt idx="2330">
                  <c:v>5.2538960000000001</c:v>
                </c:pt>
                <c:pt idx="2331">
                  <c:v>5.2555550000000002</c:v>
                </c:pt>
                <c:pt idx="2332">
                  <c:v>5.2572140000000003</c:v>
                </c:pt>
                <c:pt idx="2333">
                  <c:v>5.258883</c:v>
                </c:pt>
                <c:pt idx="2334">
                  <c:v>5.2605560000000002</c:v>
                </c:pt>
                <c:pt idx="2335">
                  <c:v>5.2622220000000004</c:v>
                </c:pt>
                <c:pt idx="2336">
                  <c:v>5.2638769999999999</c:v>
                </c:pt>
                <c:pt idx="2337">
                  <c:v>5.2655539999999998</c:v>
                </c:pt>
                <c:pt idx="2338">
                  <c:v>5.2672140000000001</c:v>
                </c:pt>
                <c:pt idx="2339">
                  <c:v>5.268904</c:v>
                </c:pt>
                <c:pt idx="2340">
                  <c:v>5.2705780000000004</c:v>
                </c:pt>
                <c:pt idx="2341">
                  <c:v>5.2722480000000003</c:v>
                </c:pt>
                <c:pt idx="2342">
                  <c:v>5.2739120000000002</c:v>
                </c:pt>
                <c:pt idx="2343">
                  <c:v>5.2755749999999999</c:v>
                </c:pt>
                <c:pt idx="2344">
                  <c:v>5.2772430000000004</c:v>
                </c:pt>
                <c:pt idx="2345">
                  <c:v>5.2789190000000001</c:v>
                </c:pt>
                <c:pt idx="2346">
                  <c:v>5.2805949999999999</c:v>
                </c:pt>
                <c:pt idx="2347">
                  <c:v>5.2822579999999997</c:v>
                </c:pt>
                <c:pt idx="2348">
                  <c:v>5.2839229999999997</c:v>
                </c:pt>
                <c:pt idx="2349">
                  <c:v>5.2855910000000002</c:v>
                </c:pt>
                <c:pt idx="2350">
                  <c:v>5.2872620000000001</c:v>
                </c:pt>
                <c:pt idx="2351">
                  <c:v>5.2889210000000002</c:v>
                </c:pt>
                <c:pt idx="2352">
                  <c:v>5.2905709999999999</c:v>
                </c:pt>
                <c:pt idx="2353">
                  <c:v>5.2922419999999999</c:v>
                </c:pt>
                <c:pt idx="2354">
                  <c:v>5.2939049999999996</c:v>
                </c:pt>
                <c:pt idx="2355">
                  <c:v>5.2955610000000002</c:v>
                </c:pt>
                <c:pt idx="2356">
                  <c:v>5.2972520000000003</c:v>
                </c:pt>
                <c:pt idx="2357">
                  <c:v>5.2989269999999999</c:v>
                </c:pt>
                <c:pt idx="2358">
                  <c:v>5.3005849999999999</c:v>
                </c:pt>
                <c:pt idx="2359">
                  <c:v>5.3022330000000002</c:v>
                </c:pt>
                <c:pt idx="2360">
                  <c:v>5.3038920000000003</c:v>
                </c:pt>
                <c:pt idx="2361">
                  <c:v>5.3055700000000003</c:v>
                </c:pt>
                <c:pt idx="2362">
                  <c:v>5.307239</c:v>
                </c:pt>
                <c:pt idx="2363">
                  <c:v>5.3088990000000003</c:v>
                </c:pt>
                <c:pt idx="2364">
                  <c:v>5.3105570000000002</c:v>
                </c:pt>
                <c:pt idx="2365">
                  <c:v>5.3122170000000004</c:v>
                </c:pt>
                <c:pt idx="2366">
                  <c:v>5.3138949999999996</c:v>
                </c:pt>
                <c:pt idx="2367">
                  <c:v>5.3155539999999997</c:v>
                </c:pt>
                <c:pt idx="2368">
                  <c:v>5.3172170000000003</c:v>
                </c:pt>
                <c:pt idx="2369">
                  <c:v>5.3188820000000003</c:v>
                </c:pt>
                <c:pt idx="2370">
                  <c:v>5.3205419999999997</c:v>
                </c:pt>
                <c:pt idx="2371">
                  <c:v>5.3222079999999998</c:v>
                </c:pt>
                <c:pt idx="2372">
                  <c:v>5.3238789999999998</c:v>
                </c:pt>
                <c:pt idx="2373">
                  <c:v>5.3255549999999996</c:v>
                </c:pt>
                <c:pt idx="2374">
                  <c:v>5.327216</c:v>
                </c:pt>
                <c:pt idx="2375">
                  <c:v>5.3288830000000003</c:v>
                </c:pt>
                <c:pt idx="2376">
                  <c:v>5.3305499999999997</c:v>
                </c:pt>
                <c:pt idx="2377">
                  <c:v>5.3322089999999998</c:v>
                </c:pt>
                <c:pt idx="2378">
                  <c:v>5.3338809999999999</c:v>
                </c:pt>
                <c:pt idx="2379">
                  <c:v>5.335553</c:v>
                </c:pt>
                <c:pt idx="2380">
                  <c:v>5.3372450000000002</c:v>
                </c:pt>
                <c:pt idx="2381">
                  <c:v>5.3389230000000003</c:v>
                </c:pt>
                <c:pt idx="2382">
                  <c:v>5.3405909999999999</c:v>
                </c:pt>
                <c:pt idx="2383">
                  <c:v>5.342257</c:v>
                </c:pt>
                <c:pt idx="2384">
                  <c:v>5.3439439999999996</c:v>
                </c:pt>
                <c:pt idx="2385">
                  <c:v>5.345618</c:v>
                </c:pt>
                <c:pt idx="2386">
                  <c:v>5.3472689999999998</c:v>
                </c:pt>
                <c:pt idx="2387">
                  <c:v>5.3489399999999998</c:v>
                </c:pt>
                <c:pt idx="2388">
                  <c:v>5.3506</c:v>
                </c:pt>
                <c:pt idx="2389">
                  <c:v>5.3522600000000002</c:v>
                </c:pt>
                <c:pt idx="2390">
                  <c:v>5.3539300000000001</c:v>
                </c:pt>
                <c:pt idx="2391">
                  <c:v>5.3555929999999998</c:v>
                </c:pt>
                <c:pt idx="2392">
                  <c:v>5.3572610000000003</c:v>
                </c:pt>
                <c:pt idx="2393">
                  <c:v>5.3589130000000003</c:v>
                </c:pt>
                <c:pt idx="2394">
                  <c:v>5.3605840000000002</c:v>
                </c:pt>
                <c:pt idx="2395">
                  <c:v>5.3622529999999999</c:v>
                </c:pt>
                <c:pt idx="2396">
                  <c:v>5.3639190000000001</c:v>
                </c:pt>
                <c:pt idx="2397">
                  <c:v>5.3655900000000001</c:v>
                </c:pt>
                <c:pt idx="2398">
                  <c:v>5.3672560000000002</c:v>
                </c:pt>
                <c:pt idx="2399">
                  <c:v>5.3689249999999999</c:v>
                </c:pt>
                <c:pt idx="2400">
                  <c:v>5.3705829999999999</c:v>
                </c:pt>
                <c:pt idx="2401">
                  <c:v>5.3722589999999997</c:v>
                </c:pt>
                <c:pt idx="2402">
                  <c:v>5.3739309999999998</c:v>
                </c:pt>
                <c:pt idx="2403">
                  <c:v>5.3755829999999998</c:v>
                </c:pt>
                <c:pt idx="2404">
                  <c:v>5.3772549999999999</c:v>
                </c:pt>
                <c:pt idx="2405">
                  <c:v>5.378933</c:v>
                </c:pt>
                <c:pt idx="2406">
                  <c:v>5.3805889999999996</c:v>
                </c:pt>
                <c:pt idx="2407">
                  <c:v>5.3822669999999997</c:v>
                </c:pt>
                <c:pt idx="2408">
                  <c:v>5.3839389999999998</c:v>
                </c:pt>
                <c:pt idx="2409">
                  <c:v>5.3856000000000002</c:v>
                </c:pt>
                <c:pt idx="2410">
                  <c:v>5.3872720000000003</c:v>
                </c:pt>
                <c:pt idx="2411">
                  <c:v>5.3889329999999998</c:v>
                </c:pt>
                <c:pt idx="2412">
                  <c:v>5.3905940000000001</c:v>
                </c:pt>
                <c:pt idx="2413">
                  <c:v>5.3922610000000004</c:v>
                </c:pt>
                <c:pt idx="2414">
                  <c:v>5.3939399999999997</c:v>
                </c:pt>
                <c:pt idx="2415">
                  <c:v>5.3956119999999999</c:v>
                </c:pt>
                <c:pt idx="2416">
                  <c:v>5.3972720000000001</c:v>
                </c:pt>
                <c:pt idx="2417">
                  <c:v>5.3989349999999998</c:v>
                </c:pt>
                <c:pt idx="2418">
                  <c:v>5.4006080000000001</c:v>
                </c:pt>
                <c:pt idx="2419">
                  <c:v>5.4022779999999999</c:v>
                </c:pt>
                <c:pt idx="2420">
                  <c:v>5.4039400000000004</c:v>
                </c:pt>
                <c:pt idx="2421">
                  <c:v>5.4056139999999999</c:v>
                </c:pt>
                <c:pt idx="2422">
                  <c:v>5.4072889999999996</c:v>
                </c:pt>
                <c:pt idx="2423">
                  <c:v>5.4089539999999996</c:v>
                </c:pt>
                <c:pt idx="2424">
                  <c:v>5.4106139999999998</c:v>
                </c:pt>
                <c:pt idx="2425">
                  <c:v>5.4122830000000004</c:v>
                </c:pt>
                <c:pt idx="2426">
                  <c:v>5.4139520000000001</c:v>
                </c:pt>
                <c:pt idx="2427">
                  <c:v>5.415616</c:v>
                </c:pt>
                <c:pt idx="2428">
                  <c:v>5.4172779999999996</c:v>
                </c:pt>
                <c:pt idx="2429">
                  <c:v>5.4189379999999998</c:v>
                </c:pt>
                <c:pt idx="2430">
                  <c:v>5.4205860000000001</c:v>
                </c:pt>
                <c:pt idx="2431">
                  <c:v>5.4222599999999996</c:v>
                </c:pt>
                <c:pt idx="2432">
                  <c:v>5.4239280000000001</c:v>
                </c:pt>
                <c:pt idx="2433">
                  <c:v>5.4255959999999996</c:v>
                </c:pt>
                <c:pt idx="2434">
                  <c:v>5.4272539999999996</c:v>
                </c:pt>
                <c:pt idx="2435">
                  <c:v>5.4289259999999997</c:v>
                </c:pt>
                <c:pt idx="2436">
                  <c:v>5.4305880000000002</c:v>
                </c:pt>
                <c:pt idx="2437">
                  <c:v>5.4322629999999998</c:v>
                </c:pt>
                <c:pt idx="2438">
                  <c:v>5.4339500000000003</c:v>
                </c:pt>
                <c:pt idx="2439">
                  <c:v>5.435619</c:v>
                </c:pt>
                <c:pt idx="2440">
                  <c:v>5.4372860000000003</c:v>
                </c:pt>
                <c:pt idx="2441">
                  <c:v>5.4389580000000004</c:v>
                </c:pt>
                <c:pt idx="2442">
                  <c:v>5.4406299999999996</c:v>
                </c:pt>
                <c:pt idx="2443">
                  <c:v>5.4423139999999997</c:v>
                </c:pt>
                <c:pt idx="2444">
                  <c:v>5.4439700000000002</c:v>
                </c:pt>
                <c:pt idx="2445">
                  <c:v>5.4456300000000004</c:v>
                </c:pt>
                <c:pt idx="2446">
                  <c:v>5.4473039999999999</c:v>
                </c:pt>
                <c:pt idx="2447">
                  <c:v>5.4489830000000001</c:v>
                </c:pt>
                <c:pt idx="2448">
                  <c:v>5.450647</c:v>
                </c:pt>
                <c:pt idx="2449">
                  <c:v>5.4523070000000002</c:v>
                </c:pt>
                <c:pt idx="2450">
                  <c:v>5.4539840000000002</c:v>
                </c:pt>
                <c:pt idx="2451">
                  <c:v>5.4556440000000004</c:v>
                </c:pt>
                <c:pt idx="2452">
                  <c:v>5.4573219999999996</c:v>
                </c:pt>
                <c:pt idx="2453">
                  <c:v>5.45899</c:v>
                </c:pt>
                <c:pt idx="2454">
                  <c:v>5.4606409999999999</c:v>
                </c:pt>
                <c:pt idx="2455">
                  <c:v>5.4623150000000003</c:v>
                </c:pt>
                <c:pt idx="2456">
                  <c:v>5.4639749999999996</c:v>
                </c:pt>
                <c:pt idx="2457">
                  <c:v>5.465649</c:v>
                </c:pt>
                <c:pt idx="2458">
                  <c:v>5.4673090000000002</c:v>
                </c:pt>
                <c:pt idx="2459">
                  <c:v>5.4689649999999999</c:v>
                </c:pt>
                <c:pt idx="2460">
                  <c:v>5.4706279999999996</c:v>
                </c:pt>
                <c:pt idx="2461">
                  <c:v>5.4722850000000003</c:v>
                </c:pt>
                <c:pt idx="2462">
                  <c:v>5.4739500000000003</c:v>
                </c:pt>
                <c:pt idx="2463">
                  <c:v>5.4756210000000003</c:v>
                </c:pt>
                <c:pt idx="2464">
                  <c:v>5.4772889999999999</c:v>
                </c:pt>
                <c:pt idx="2465">
                  <c:v>5.4789519999999996</c:v>
                </c:pt>
                <c:pt idx="2466">
                  <c:v>5.4806109999999997</c:v>
                </c:pt>
                <c:pt idx="2467">
                  <c:v>5.4822740000000003</c:v>
                </c:pt>
                <c:pt idx="2468">
                  <c:v>5.4839359999999999</c:v>
                </c:pt>
                <c:pt idx="2469">
                  <c:v>5.4856020000000001</c:v>
                </c:pt>
                <c:pt idx="2470">
                  <c:v>5.4872680000000003</c:v>
                </c:pt>
                <c:pt idx="2471">
                  <c:v>5.4889700000000001</c:v>
                </c:pt>
                <c:pt idx="2472">
                  <c:v>5.4906329999999999</c:v>
                </c:pt>
                <c:pt idx="2473">
                  <c:v>5.4923070000000003</c:v>
                </c:pt>
                <c:pt idx="2474">
                  <c:v>5.4939739999999997</c:v>
                </c:pt>
                <c:pt idx="2475">
                  <c:v>5.4956389999999997</c:v>
                </c:pt>
                <c:pt idx="2476">
                  <c:v>5.4973159999999996</c:v>
                </c:pt>
                <c:pt idx="2477">
                  <c:v>5.4989869999999996</c:v>
                </c:pt>
                <c:pt idx="2478">
                  <c:v>5.5006320000000004</c:v>
                </c:pt>
                <c:pt idx="2479">
                  <c:v>5.5023039999999996</c:v>
                </c:pt>
                <c:pt idx="2480">
                  <c:v>5.503984</c:v>
                </c:pt>
                <c:pt idx="2481">
                  <c:v>5.5056560000000001</c:v>
                </c:pt>
                <c:pt idx="2482">
                  <c:v>5.5073160000000003</c:v>
                </c:pt>
                <c:pt idx="2483">
                  <c:v>5.5089889999999997</c:v>
                </c:pt>
                <c:pt idx="2484">
                  <c:v>5.5106599999999997</c:v>
                </c:pt>
                <c:pt idx="2485">
                  <c:v>5.5123249999999997</c:v>
                </c:pt>
                <c:pt idx="2486">
                  <c:v>5.5140089999999997</c:v>
                </c:pt>
                <c:pt idx="2487">
                  <c:v>5.5156720000000004</c:v>
                </c:pt>
                <c:pt idx="2488">
                  <c:v>5.5173430000000003</c:v>
                </c:pt>
                <c:pt idx="2489">
                  <c:v>5.5190020000000004</c:v>
                </c:pt>
                <c:pt idx="2490">
                  <c:v>5.5206660000000003</c:v>
                </c:pt>
                <c:pt idx="2491">
                  <c:v>5.5223300000000002</c:v>
                </c:pt>
                <c:pt idx="2492">
                  <c:v>5.5240030000000004</c:v>
                </c:pt>
                <c:pt idx="2493">
                  <c:v>5.5256629999999998</c:v>
                </c:pt>
                <c:pt idx="2494">
                  <c:v>5.5273349999999999</c:v>
                </c:pt>
                <c:pt idx="2495">
                  <c:v>5.5289820000000001</c:v>
                </c:pt>
                <c:pt idx="2496">
                  <c:v>5.5306420000000003</c:v>
                </c:pt>
                <c:pt idx="2497">
                  <c:v>5.5323260000000003</c:v>
                </c:pt>
                <c:pt idx="2498">
                  <c:v>5.5339850000000004</c:v>
                </c:pt>
                <c:pt idx="2499">
                  <c:v>5.5356360000000002</c:v>
                </c:pt>
                <c:pt idx="2500">
                  <c:v>5.5373070000000002</c:v>
                </c:pt>
                <c:pt idx="2501">
                  <c:v>5.5389759999999999</c:v>
                </c:pt>
                <c:pt idx="2502">
                  <c:v>5.5406409999999999</c:v>
                </c:pt>
                <c:pt idx="2503">
                  <c:v>5.5423179999999999</c:v>
                </c:pt>
                <c:pt idx="2504">
                  <c:v>5.5439939999999996</c:v>
                </c:pt>
                <c:pt idx="2505">
                  <c:v>5.5456620000000001</c:v>
                </c:pt>
                <c:pt idx="2506">
                  <c:v>5.5473270000000001</c:v>
                </c:pt>
                <c:pt idx="2507">
                  <c:v>5.5489870000000003</c:v>
                </c:pt>
                <c:pt idx="2508">
                  <c:v>5.5506650000000004</c:v>
                </c:pt>
                <c:pt idx="2509">
                  <c:v>5.5523210000000001</c:v>
                </c:pt>
                <c:pt idx="2510">
                  <c:v>5.553992</c:v>
                </c:pt>
                <c:pt idx="2511">
                  <c:v>5.5556669999999997</c:v>
                </c:pt>
                <c:pt idx="2512">
                  <c:v>5.5573230000000002</c:v>
                </c:pt>
                <c:pt idx="2513">
                  <c:v>5.5590020000000004</c:v>
                </c:pt>
                <c:pt idx="2514">
                  <c:v>5.5606780000000002</c:v>
                </c:pt>
                <c:pt idx="2515">
                  <c:v>5.5623570000000004</c:v>
                </c:pt>
                <c:pt idx="2516">
                  <c:v>5.564025</c:v>
                </c:pt>
                <c:pt idx="2517">
                  <c:v>5.5656809999999997</c:v>
                </c:pt>
                <c:pt idx="2518">
                  <c:v>5.5673560000000002</c:v>
                </c:pt>
                <c:pt idx="2519">
                  <c:v>5.5690080000000002</c:v>
                </c:pt>
                <c:pt idx="2520">
                  <c:v>5.5706670000000003</c:v>
                </c:pt>
                <c:pt idx="2521">
                  <c:v>5.5723399999999996</c:v>
                </c:pt>
                <c:pt idx="2522">
                  <c:v>5.574014</c:v>
                </c:pt>
                <c:pt idx="2523">
                  <c:v>5.5756680000000003</c:v>
                </c:pt>
                <c:pt idx="2524">
                  <c:v>5.5773429999999999</c:v>
                </c:pt>
                <c:pt idx="2525">
                  <c:v>5.5790220000000001</c:v>
                </c:pt>
                <c:pt idx="2526">
                  <c:v>5.5806800000000001</c:v>
                </c:pt>
                <c:pt idx="2527">
                  <c:v>5.5823429999999998</c:v>
                </c:pt>
                <c:pt idx="2528">
                  <c:v>5.5840249999999996</c:v>
                </c:pt>
                <c:pt idx="2529">
                  <c:v>5.5856950000000003</c:v>
                </c:pt>
                <c:pt idx="2530">
                  <c:v>5.5873520000000001</c:v>
                </c:pt>
                <c:pt idx="2531">
                  <c:v>5.5890230000000001</c:v>
                </c:pt>
                <c:pt idx="2532">
                  <c:v>5.5906799999999999</c:v>
                </c:pt>
                <c:pt idx="2533">
                  <c:v>5.5923400000000001</c:v>
                </c:pt>
                <c:pt idx="2534">
                  <c:v>5.5940050000000001</c:v>
                </c:pt>
                <c:pt idx="2535">
                  <c:v>5.5956760000000001</c:v>
                </c:pt>
                <c:pt idx="2536">
                  <c:v>5.597321</c:v>
                </c:pt>
                <c:pt idx="2537">
                  <c:v>5.5989990000000001</c:v>
                </c:pt>
                <c:pt idx="2538">
                  <c:v>5.6006669999999996</c:v>
                </c:pt>
                <c:pt idx="2539">
                  <c:v>5.6023440000000004</c:v>
                </c:pt>
                <c:pt idx="2540">
                  <c:v>5.6040010000000002</c:v>
                </c:pt>
                <c:pt idx="2541">
                  <c:v>5.6056759999999999</c:v>
                </c:pt>
                <c:pt idx="2542">
                  <c:v>5.607342</c:v>
                </c:pt>
                <c:pt idx="2543">
                  <c:v>5.6089979999999997</c:v>
                </c:pt>
                <c:pt idx="2544">
                  <c:v>5.6106600000000002</c:v>
                </c:pt>
                <c:pt idx="2545">
                  <c:v>5.612336</c:v>
                </c:pt>
                <c:pt idx="2546">
                  <c:v>5.6140040000000004</c:v>
                </c:pt>
                <c:pt idx="2547">
                  <c:v>5.6156689999999996</c:v>
                </c:pt>
                <c:pt idx="2548">
                  <c:v>5.6173469999999996</c:v>
                </c:pt>
                <c:pt idx="2549">
                  <c:v>5.6190189999999998</c:v>
                </c:pt>
                <c:pt idx="2550">
                  <c:v>5.6206889999999996</c:v>
                </c:pt>
                <c:pt idx="2551">
                  <c:v>5.6223530000000004</c:v>
                </c:pt>
                <c:pt idx="2552">
                  <c:v>5.6240269999999999</c:v>
                </c:pt>
                <c:pt idx="2553">
                  <c:v>5.62568</c:v>
                </c:pt>
                <c:pt idx="2554">
                  <c:v>5.6273549999999997</c:v>
                </c:pt>
                <c:pt idx="2555">
                  <c:v>5.6290170000000002</c:v>
                </c:pt>
                <c:pt idx="2556">
                  <c:v>5.630674</c:v>
                </c:pt>
                <c:pt idx="2557">
                  <c:v>5.6323359999999996</c:v>
                </c:pt>
                <c:pt idx="2558">
                  <c:v>5.6340110000000001</c:v>
                </c:pt>
                <c:pt idx="2559">
                  <c:v>5.6356719999999996</c:v>
                </c:pt>
                <c:pt idx="2560">
                  <c:v>5.6373420000000003</c:v>
                </c:pt>
                <c:pt idx="2561">
                  <c:v>5.639011</c:v>
                </c:pt>
                <c:pt idx="2562">
                  <c:v>5.6406790000000004</c:v>
                </c:pt>
                <c:pt idx="2563">
                  <c:v>5.6423420000000002</c:v>
                </c:pt>
                <c:pt idx="2564">
                  <c:v>5.6440020000000004</c:v>
                </c:pt>
                <c:pt idx="2565">
                  <c:v>5.6456759999999999</c:v>
                </c:pt>
                <c:pt idx="2566">
                  <c:v>5.6473440000000004</c:v>
                </c:pt>
                <c:pt idx="2567">
                  <c:v>5.649006</c:v>
                </c:pt>
                <c:pt idx="2568">
                  <c:v>5.6506790000000002</c:v>
                </c:pt>
                <c:pt idx="2569">
                  <c:v>5.6523599999999998</c:v>
                </c:pt>
                <c:pt idx="2570">
                  <c:v>5.65402</c:v>
                </c:pt>
                <c:pt idx="2571">
                  <c:v>5.6557009999999996</c:v>
                </c:pt>
                <c:pt idx="2572">
                  <c:v>5.6573830000000003</c:v>
                </c:pt>
                <c:pt idx="2573">
                  <c:v>5.659046</c:v>
                </c:pt>
                <c:pt idx="2574">
                  <c:v>5.6606959999999997</c:v>
                </c:pt>
                <c:pt idx="2575">
                  <c:v>5.6623890000000001</c:v>
                </c:pt>
                <c:pt idx="2576">
                  <c:v>5.6640449999999998</c:v>
                </c:pt>
                <c:pt idx="2577">
                  <c:v>5.665705</c:v>
                </c:pt>
                <c:pt idx="2578">
                  <c:v>5.66737</c:v>
                </c:pt>
                <c:pt idx="2579">
                  <c:v>5.6690449999999997</c:v>
                </c:pt>
                <c:pt idx="2580">
                  <c:v>5.6707270000000003</c:v>
                </c:pt>
                <c:pt idx="2581">
                  <c:v>5.6723800000000004</c:v>
                </c:pt>
                <c:pt idx="2582">
                  <c:v>5.674042</c:v>
                </c:pt>
                <c:pt idx="2583">
                  <c:v>5.6757039999999996</c:v>
                </c:pt>
                <c:pt idx="2584">
                  <c:v>5.6773670000000003</c:v>
                </c:pt>
                <c:pt idx="2585">
                  <c:v>5.6790320000000003</c:v>
                </c:pt>
                <c:pt idx="2586">
                  <c:v>5.6806910000000004</c:v>
                </c:pt>
                <c:pt idx="2587">
                  <c:v>5.6823689999999996</c:v>
                </c:pt>
                <c:pt idx="2588">
                  <c:v>5.6840390000000003</c:v>
                </c:pt>
                <c:pt idx="2589">
                  <c:v>5.6856999999999998</c:v>
                </c:pt>
                <c:pt idx="2590">
                  <c:v>5.687373</c:v>
                </c:pt>
                <c:pt idx="2591">
                  <c:v>5.6890309999999999</c:v>
                </c:pt>
                <c:pt idx="2592">
                  <c:v>5.6906999999999996</c:v>
                </c:pt>
                <c:pt idx="2593">
                  <c:v>5.69238</c:v>
                </c:pt>
                <c:pt idx="2594">
                  <c:v>5.6940280000000003</c:v>
                </c:pt>
                <c:pt idx="2595">
                  <c:v>5.695697</c:v>
                </c:pt>
                <c:pt idx="2596">
                  <c:v>5.697362</c:v>
                </c:pt>
                <c:pt idx="2597">
                  <c:v>5.6990309999999997</c:v>
                </c:pt>
                <c:pt idx="2598">
                  <c:v>5.7006819999999996</c:v>
                </c:pt>
                <c:pt idx="2599">
                  <c:v>5.702356</c:v>
                </c:pt>
                <c:pt idx="2600">
                  <c:v>5.7040449999999998</c:v>
                </c:pt>
                <c:pt idx="2601">
                  <c:v>5.7056990000000001</c:v>
                </c:pt>
                <c:pt idx="2602">
                  <c:v>5.7073729999999996</c:v>
                </c:pt>
                <c:pt idx="2603">
                  <c:v>5.7090670000000001</c:v>
                </c:pt>
                <c:pt idx="2604">
                  <c:v>5.7107419999999998</c:v>
                </c:pt>
                <c:pt idx="2605">
                  <c:v>5.7124040000000003</c:v>
                </c:pt>
                <c:pt idx="2606">
                  <c:v>5.7140779999999998</c:v>
                </c:pt>
                <c:pt idx="2607">
                  <c:v>5.7157520000000002</c:v>
                </c:pt>
                <c:pt idx="2608">
                  <c:v>5.7173970000000001</c:v>
                </c:pt>
                <c:pt idx="2609">
                  <c:v>5.7190709999999996</c:v>
                </c:pt>
                <c:pt idx="2610">
                  <c:v>5.7207420000000004</c:v>
                </c:pt>
                <c:pt idx="2611">
                  <c:v>5.7224089999999999</c:v>
                </c:pt>
                <c:pt idx="2612">
                  <c:v>5.724062</c:v>
                </c:pt>
                <c:pt idx="2613">
                  <c:v>5.7257249999999997</c:v>
                </c:pt>
                <c:pt idx="2614">
                  <c:v>5.7273959999999997</c:v>
                </c:pt>
                <c:pt idx="2615">
                  <c:v>5.7290590000000003</c:v>
                </c:pt>
                <c:pt idx="2616">
                  <c:v>5.7307119999999996</c:v>
                </c:pt>
                <c:pt idx="2617">
                  <c:v>5.7323779999999998</c:v>
                </c:pt>
                <c:pt idx="2618">
                  <c:v>5.7340369999999998</c:v>
                </c:pt>
                <c:pt idx="2619">
                  <c:v>5.7357209999999998</c:v>
                </c:pt>
                <c:pt idx="2620">
                  <c:v>5.737387</c:v>
                </c:pt>
                <c:pt idx="2621">
                  <c:v>5.739052</c:v>
                </c:pt>
                <c:pt idx="2622">
                  <c:v>5.7407060000000003</c:v>
                </c:pt>
                <c:pt idx="2623">
                  <c:v>5.7423770000000003</c:v>
                </c:pt>
                <c:pt idx="2624">
                  <c:v>5.744027</c:v>
                </c:pt>
                <c:pt idx="2625">
                  <c:v>5.7456839999999998</c:v>
                </c:pt>
                <c:pt idx="2626">
                  <c:v>5.747357</c:v>
                </c:pt>
                <c:pt idx="2627">
                  <c:v>5.7490300000000003</c:v>
                </c:pt>
                <c:pt idx="2628">
                  <c:v>5.7506839999999997</c:v>
                </c:pt>
                <c:pt idx="2629">
                  <c:v>5.7523520000000001</c:v>
                </c:pt>
                <c:pt idx="2630">
                  <c:v>5.7540209999999998</c:v>
                </c:pt>
                <c:pt idx="2631">
                  <c:v>5.7556950000000002</c:v>
                </c:pt>
                <c:pt idx="2632">
                  <c:v>5.7573549999999996</c:v>
                </c:pt>
                <c:pt idx="2633">
                  <c:v>5.7590339999999998</c:v>
                </c:pt>
                <c:pt idx="2634">
                  <c:v>5.760707</c:v>
                </c:pt>
                <c:pt idx="2635">
                  <c:v>5.7623699999999998</c:v>
                </c:pt>
                <c:pt idx="2636">
                  <c:v>5.7640419999999999</c:v>
                </c:pt>
                <c:pt idx="2637">
                  <c:v>5.7657189999999998</c:v>
                </c:pt>
                <c:pt idx="2638">
                  <c:v>5.7673870000000003</c:v>
                </c:pt>
                <c:pt idx="2639">
                  <c:v>5.7690489999999999</c:v>
                </c:pt>
                <c:pt idx="2640">
                  <c:v>5.7707090000000001</c:v>
                </c:pt>
                <c:pt idx="2641">
                  <c:v>5.7723839999999997</c:v>
                </c:pt>
                <c:pt idx="2642">
                  <c:v>5.7740309999999999</c:v>
                </c:pt>
                <c:pt idx="2643">
                  <c:v>5.7756999999999996</c:v>
                </c:pt>
                <c:pt idx="2644">
                  <c:v>5.7773839999999996</c:v>
                </c:pt>
                <c:pt idx="2645">
                  <c:v>5.7790619999999997</c:v>
                </c:pt>
                <c:pt idx="2646">
                  <c:v>5.7807360000000001</c:v>
                </c:pt>
                <c:pt idx="2647">
                  <c:v>5.7824080000000002</c:v>
                </c:pt>
                <c:pt idx="2648">
                  <c:v>5.7840870000000004</c:v>
                </c:pt>
                <c:pt idx="2649">
                  <c:v>5.7857539999999998</c:v>
                </c:pt>
                <c:pt idx="2650">
                  <c:v>5.7874410000000003</c:v>
                </c:pt>
                <c:pt idx="2651">
                  <c:v>5.7891180000000002</c:v>
                </c:pt>
                <c:pt idx="2652">
                  <c:v>5.7907849999999996</c:v>
                </c:pt>
                <c:pt idx="2653">
                  <c:v>5.792446</c:v>
                </c:pt>
                <c:pt idx="2654">
                  <c:v>5.7941180000000001</c:v>
                </c:pt>
                <c:pt idx="2655">
                  <c:v>5.7957859999999997</c:v>
                </c:pt>
                <c:pt idx="2656">
                  <c:v>5.7974550000000002</c:v>
                </c:pt>
                <c:pt idx="2657">
                  <c:v>5.7991210000000004</c:v>
                </c:pt>
                <c:pt idx="2658">
                  <c:v>5.8007759999999999</c:v>
                </c:pt>
                <c:pt idx="2659">
                  <c:v>5.8024480000000001</c:v>
                </c:pt>
                <c:pt idx="2660">
                  <c:v>5.8041169999999997</c:v>
                </c:pt>
                <c:pt idx="2661">
                  <c:v>5.8057699999999999</c:v>
                </c:pt>
                <c:pt idx="2662">
                  <c:v>5.8074450000000004</c:v>
                </c:pt>
                <c:pt idx="2663">
                  <c:v>5.809107</c:v>
                </c:pt>
                <c:pt idx="2664">
                  <c:v>5.8107759999999997</c:v>
                </c:pt>
                <c:pt idx="2665">
                  <c:v>5.8124409999999997</c:v>
                </c:pt>
                <c:pt idx="2666">
                  <c:v>5.8140980000000004</c:v>
                </c:pt>
                <c:pt idx="2667">
                  <c:v>5.8157540000000001</c:v>
                </c:pt>
                <c:pt idx="2668">
                  <c:v>5.8174320000000002</c:v>
                </c:pt>
                <c:pt idx="2669">
                  <c:v>5.8191319999999997</c:v>
                </c:pt>
                <c:pt idx="2670">
                  <c:v>5.8207930000000001</c:v>
                </c:pt>
                <c:pt idx="2671">
                  <c:v>5.8224559999999999</c:v>
                </c:pt>
                <c:pt idx="2672">
                  <c:v>5.8241259999999997</c:v>
                </c:pt>
                <c:pt idx="2673">
                  <c:v>5.825793</c:v>
                </c:pt>
                <c:pt idx="2674">
                  <c:v>5.827464</c:v>
                </c:pt>
                <c:pt idx="2675">
                  <c:v>5.8291269999999997</c:v>
                </c:pt>
                <c:pt idx="2676">
                  <c:v>5.8307840000000004</c:v>
                </c:pt>
                <c:pt idx="2677">
                  <c:v>5.832446</c:v>
                </c:pt>
                <c:pt idx="2678">
                  <c:v>5.8341320000000003</c:v>
                </c:pt>
                <c:pt idx="2679">
                  <c:v>5.8357950000000001</c:v>
                </c:pt>
                <c:pt idx="2680">
                  <c:v>5.8374550000000003</c:v>
                </c:pt>
                <c:pt idx="2681">
                  <c:v>5.8391080000000004</c:v>
                </c:pt>
                <c:pt idx="2682">
                  <c:v>5.8407980000000004</c:v>
                </c:pt>
                <c:pt idx="2683">
                  <c:v>5.8424490000000002</c:v>
                </c:pt>
                <c:pt idx="2684">
                  <c:v>5.8441229999999997</c:v>
                </c:pt>
                <c:pt idx="2685">
                  <c:v>5.8457980000000003</c:v>
                </c:pt>
                <c:pt idx="2686">
                  <c:v>5.8474760000000003</c:v>
                </c:pt>
                <c:pt idx="2687">
                  <c:v>5.8491429999999998</c:v>
                </c:pt>
                <c:pt idx="2688">
                  <c:v>5.8508060000000004</c:v>
                </c:pt>
                <c:pt idx="2689">
                  <c:v>5.852481</c:v>
                </c:pt>
                <c:pt idx="2690">
                  <c:v>5.8541400000000001</c:v>
                </c:pt>
                <c:pt idx="2691">
                  <c:v>5.8557959999999998</c:v>
                </c:pt>
                <c:pt idx="2692">
                  <c:v>5.8574599999999997</c:v>
                </c:pt>
                <c:pt idx="2693">
                  <c:v>5.8591300000000004</c:v>
                </c:pt>
                <c:pt idx="2694">
                  <c:v>5.8607899999999997</c:v>
                </c:pt>
                <c:pt idx="2695">
                  <c:v>5.8624619999999998</c:v>
                </c:pt>
                <c:pt idx="2696">
                  <c:v>5.8641430000000003</c:v>
                </c:pt>
                <c:pt idx="2697">
                  <c:v>5.8658029999999997</c:v>
                </c:pt>
                <c:pt idx="2698">
                  <c:v>5.8674749999999998</c:v>
                </c:pt>
                <c:pt idx="2699">
                  <c:v>5.8691509999999996</c:v>
                </c:pt>
                <c:pt idx="2700">
                  <c:v>5.8708049999999998</c:v>
                </c:pt>
                <c:pt idx="2701">
                  <c:v>5.872484</c:v>
                </c:pt>
                <c:pt idx="2702">
                  <c:v>5.8741719999999997</c:v>
                </c:pt>
                <c:pt idx="2703">
                  <c:v>5.8758309999999998</c:v>
                </c:pt>
                <c:pt idx="2704">
                  <c:v>5.8774920000000002</c:v>
                </c:pt>
                <c:pt idx="2705">
                  <c:v>5.8791609999999999</c:v>
                </c:pt>
                <c:pt idx="2706">
                  <c:v>5.8808360000000004</c:v>
                </c:pt>
                <c:pt idx="2707">
                  <c:v>5.8824839999999998</c:v>
                </c:pt>
                <c:pt idx="2708">
                  <c:v>5.8841479999999997</c:v>
                </c:pt>
                <c:pt idx="2709">
                  <c:v>5.8858069999999998</c:v>
                </c:pt>
                <c:pt idx="2710">
                  <c:v>5.8874849999999999</c:v>
                </c:pt>
                <c:pt idx="2711">
                  <c:v>5.889138</c:v>
                </c:pt>
                <c:pt idx="2712">
                  <c:v>5.8907999999999996</c:v>
                </c:pt>
                <c:pt idx="2713">
                  <c:v>5.8924690000000002</c:v>
                </c:pt>
                <c:pt idx="2714">
                  <c:v>5.8941309999999998</c:v>
                </c:pt>
                <c:pt idx="2715">
                  <c:v>5.8957940000000004</c:v>
                </c:pt>
                <c:pt idx="2716">
                  <c:v>5.8974529999999996</c:v>
                </c:pt>
                <c:pt idx="2717">
                  <c:v>5.8991129999999998</c:v>
                </c:pt>
                <c:pt idx="2718">
                  <c:v>5.900773</c:v>
                </c:pt>
                <c:pt idx="2719">
                  <c:v>5.902444</c:v>
                </c:pt>
                <c:pt idx="2720">
                  <c:v>5.9041030000000001</c:v>
                </c:pt>
                <c:pt idx="2721">
                  <c:v>5.9057599999999999</c:v>
                </c:pt>
                <c:pt idx="2722">
                  <c:v>5.9074260000000001</c:v>
                </c:pt>
                <c:pt idx="2723">
                  <c:v>5.909097</c:v>
                </c:pt>
                <c:pt idx="2724">
                  <c:v>5.9107580000000004</c:v>
                </c:pt>
                <c:pt idx="2725">
                  <c:v>5.9124340000000002</c:v>
                </c:pt>
                <c:pt idx="2726">
                  <c:v>5.9141029999999999</c:v>
                </c:pt>
                <c:pt idx="2727">
                  <c:v>5.9157650000000004</c:v>
                </c:pt>
                <c:pt idx="2728">
                  <c:v>5.9174290000000003</c:v>
                </c:pt>
                <c:pt idx="2729">
                  <c:v>5.9191029999999998</c:v>
                </c:pt>
                <c:pt idx="2730">
                  <c:v>5.9207890000000001</c:v>
                </c:pt>
                <c:pt idx="2731">
                  <c:v>5.9224439999999996</c:v>
                </c:pt>
                <c:pt idx="2732">
                  <c:v>5.9241000000000001</c:v>
                </c:pt>
                <c:pt idx="2733">
                  <c:v>5.9257710000000001</c:v>
                </c:pt>
                <c:pt idx="2734">
                  <c:v>5.9274399999999998</c:v>
                </c:pt>
                <c:pt idx="2735">
                  <c:v>5.9291479999999996</c:v>
                </c:pt>
                <c:pt idx="2736">
                  <c:v>5.9308160000000001</c:v>
                </c:pt>
                <c:pt idx="2737">
                  <c:v>5.9324820000000003</c:v>
                </c:pt>
                <c:pt idx="2738">
                  <c:v>5.9341379999999999</c:v>
                </c:pt>
                <c:pt idx="2739">
                  <c:v>5.9358029999999999</c:v>
                </c:pt>
                <c:pt idx="2740">
                  <c:v>5.9374900000000004</c:v>
                </c:pt>
                <c:pt idx="2741">
                  <c:v>5.9391410000000002</c:v>
                </c:pt>
                <c:pt idx="2742">
                  <c:v>5.9408089999999998</c:v>
                </c:pt>
                <c:pt idx="2743">
                  <c:v>5.9424830000000002</c:v>
                </c:pt>
                <c:pt idx="2744">
                  <c:v>5.944153</c:v>
                </c:pt>
                <c:pt idx="2745">
                  <c:v>5.945818</c:v>
                </c:pt>
                <c:pt idx="2746">
                  <c:v>5.9474869999999997</c:v>
                </c:pt>
                <c:pt idx="2747">
                  <c:v>5.9491699999999996</c:v>
                </c:pt>
                <c:pt idx="2748">
                  <c:v>5.9508299999999998</c:v>
                </c:pt>
                <c:pt idx="2749">
                  <c:v>5.952502</c:v>
                </c:pt>
                <c:pt idx="2750">
                  <c:v>5.9541779999999997</c:v>
                </c:pt>
                <c:pt idx="2751">
                  <c:v>5.9558479999999996</c:v>
                </c:pt>
                <c:pt idx="2752">
                  <c:v>5.9574949999999998</c:v>
                </c:pt>
                <c:pt idx="2753">
                  <c:v>5.9591690000000002</c:v>
                </c:pt>
                <c:pt idx="2754">
                  <c:v>5.9608319999999999</c:v>
                </c:pt>
                <c:pt idx="2755">
                  <c:v>5.9625159999999999</c:v>
                </c:pt>
                <c:pt idx="2756">
                  <c:v>5.9641929999999999</c:v>
                </c:pt>
                <c:pt idx="2757">
                  <c:v>5.9658670000000003</c:v>
                </c:pt>
                <c:pt idx="2758">
                  <c:v>5.9675250000000002</c:v>
                </c:pt>
                <c:pt idx="2759">
                  <c:v>5.9691859999999997</c:v>
                </c:pt>
                <c:pt idx="2760">
                  <c:v>5.9708490000000003</c:v>
                </c:pt>
                <c:pt idx="2761">
                  <c:v>5.9725219999999997</c:v>
                </c:pt>
                <c:pt idx="2762">
                  <c:v>5.9741920000000004</c:v>
                </c:pt>
                <c:pt idx="2763">
                  <c:v>5.9758430000000002</c:v>
                </c:pt>
                <c:pt idx="2764">
                  <c:v>5.9775140000000002</c:v>
                </c:pt>
                <c:pt idx="2765">
                  <c:v>5.979171</c:v>
                </c:pt>
                <c:pt idx="2766">
                  <c:v>5.9808329999999996</c:v>
                </c:pt>
                <c:pt idx="2767">
                  <c:v>5.9825109999999997</c:v>
                </c:pt>
                <c:pt idx="2768">
                  <c:v>5.9841949999999997</c:v>
                </c:pt>
                <c:pt idx="2769">
                  <c:v>5.9858539999999998</c:v>
                </c:pt>
                <c:pt idx="2770">
                  <c:v>5.9875160000000003</c:v>
                </c:pt>
                <c:pt idx="2771">
                  <c:v>5.9891909999999999</c:v>
                </c:pt>
                <c:pt idx="2772">
                  <c:v>5.990863</c:v>
                </c:pt>
                <c:pt idx="2773">
                  <c:v>5.9925430000000004</c:v>
                </c:pt>
                <c:pt idx="2774">
                  <c:v>5.994218</c:v>
                </c:pt>
                <c:pt idx="2775">
                  <c:v>5.995889</c:v>
                </c:pt>
                <c:pt idx="2776">
                  <c:v>5.9975519999999998</c:v>
                </c:pt>
                <c:pt idx="2777">
                  <c:v>5.9992270000000003</c:v>
                </c:pt>
                <c:pt idx="2778">
                  <c:v>6.0009009999999998</c:v>
                </c:pt>
                <c:pt idx="2779">
                  <c:v>6.002561</c:v>
                </c:pt>
                <c:pt idx="2780">
                  <c:v>6.0042340000000003</c:v>
                </c:pt>
                <c:pt idx="2781">
                  <c:v>6.0059100000000001</c:v>
                </c:pt>
                <c:pt idx="2782">
                  <c:v>6.0075909999999997</c:v>
                </c:pt>
                <c:pt idx="2783">
                  <c:v>6.0092629999999998</c:v>
                </c:pt>
                <c:pt idx="2784">
                  <c:v>6.0109190000000003</c:v>
                </c:pt>
                <c:pt idx="2785">
                  <c:v>6.0125900000000003</c:v>
                </c:pt>
                <c:pt idx="2786">
                  <c:v>6.0142379999999998</c:v>
                </c:pt>
                <c:pt idx="2787">
                  <c:v>6.0158940000000003</c:v>
                </c:pt>
                <c:pt idx="2788">
                  <c:v>6.017557</c:v>
                </c:pt>
                <c:pt idx="2789">
                  <c:v>6.0192160000000001</c:v>
                </c:pt>
                <c:pt idx="2790">
                  <c:v>6.0208969999999997</c:v>
                </c:pt>
                <c:pt idx="2791">
                  <c:v>6.0225660000000003</c:v>
                </c:pt>
                <c:pt idx="2792">
                  <c:v>6.0242440000000004</c:v>
                </c:pt>
                <c:pt idx="2793">
                  <c:v>6.0258940000000001</c:v>
                </c:pt>
                <c:pt idx="2794">
                  <c:v>6.0275600000000003</c:v>
                </c:pt>
                <c:pt idx="2795">
                  <c:v>6.0292380000000003</c:v>
                </c:pt>
                <c:pt idx="2796">
                  <c:v>6.0309059999999999</c:v>
                </c:pt>
                <c:pt idx="2797">
                  <c:v>6.0325829999999998</c:v>
                </c:pt>
                <c:pt idx="2798">
                  <c:v>6.0342419999999999</c:v>
                </c:pt>
                <c:pt idx="2799">
                  <c:v>6.0359239999999996</c:v>
                </c:pt>
                <c:pt idx="2800">
                  <c:v>6.0375860000000001</c:v>
                </c:pt>
                <c:pt idx="2801">
                  <c:v>6.0392900000000003</c:v>
                </c:pt>
                <c:pt idx="2802">
                  <c:v>6.0409629999999996</c:v>
                </c:pt>
                <c:pt idx="2803">
                  <c:v>6.042624</c:v>
                </c:pt>
                <c:pt idx="2804">
                  <c:v>6.0442929999999997</c:v>
                </c:pt>
                <c:pt idx="2805">
                  <c:v>6.0459649999999998</c:v>
                </c:pt>
                <c:pt idx="2806">
                  <c:v>6.047644</c:v>
                </c:pt>
                <c:pt idx="2807">
                  <c:v>6.0492990000000004</c:v>
                </c:pt>
                <c:pt idx="2808">
                  <c:v>6.0509719999999998</c:v>
                </c:pt>
                <c:pt idx="2809">
                  <c:v>6.0526600000000004</c:v>
                </c:pt>
                <c:pt idx="2810">
                  <c:v>6.0543189999999996</c:v>
                </c:pt>
                <c:pt idx="2811">
                  <c:v>6.0559940000000001</c:v>
                </c:pt>
                <c:pt idx="2812">
                  <c:v>6.0576530000000002</c:v>
                </c:pt>
                <c:pt idx="2813">
                  <c:v>6.0593019999999997</c:v>
                </c:pt>
                <c:pt idx="2814">
                  <c:v>6.0609739999999999</c:v>
                </c:pt>
                <c:pt idx="2815">
                  <c:v>6.0626449999999998</c:v>
                </c:pt>
                <c:pt idx="2816">
                  <c:v>6.0643250000000002</c:v>
                </c:pt>
                <c:pt idx="2817">
                  <c:v>6.065982</c:v>
                </c:pt>
                <c:pt idx="2818">
                  <c:v>6.0676439999999996</c:v>
                </c:pt>
                <c:pt idx="2819">
                  <c:v>6.0693130000000002</c:v>
                </c:pt>
                <c:pt idx="2820">
                  <c:v>6.0709629999999999</c:v>
                </c:pt>
                <c:pt idx="2821">
                  <c:v>6.0726230000000001</c:v>
                </c:pt>
                <c:pt idx="2822">
                  <c:v>6.0742969999999996</c:v>
                </c:pt>
                <c:pt idx="2823">
                  <c:v>6.075971</c:v>
                </c:pt>
                <c:pt idx="2824">
                  <c:v>6.0776279999999998</c:v>
                </c:pt>
                <c:pt idx="2825">
                  <c:v>6.0793039999999996</c:v>
                </c:pt>
                <c:pt idx="2826">
                  <c:v>6.0809850000000001</c:v>
                </c:pt>
                <c:pt idx="2827">
                  <c:v>6.082649</c:v>
                </c:pt>
                <c:pt idx="2828">
                  <c:v>6.084333</c:v>
                </c:pt>
                <c:pt idx="2829">
                  <c:v>6.0860010000000004</c:v>
                </c:pt>
                <c:pt idx="2830">
                  <c:v>6.0876609999999998</c:v>
                </c:pt>
                <c:pt idx="2831">
                  <c:v>6.0893230000000003</c:v>
                </c:pt>
                <c:pt idx="2832">
                  <c:v>6.0909800000000001</c:v>
                </c:pt>
                <c:pt idx="2833">
                  <c:v>6.092657</c:v>
                </c:pt>
                <c:pt idx="2834">
                  <c:v>6.0943139999999998</c:v>
                </c:pt>
                <c:pt idx="2835">
                  <c:v>6.0959729999999999</c:v>
                </c:pt>
                <c:pt idx="2836">
                  <c:v>6.0976319999999999</c:v>
                </c:pt>
                <c:pt idx="2837">
                  <c:v>6.0992889999999997</c:v>
                </c:pt>
                <c:pt idx="2838">
                  <c:v>6.1009679999999999</c:v>
                </c:pt>
                <c:pt idx="2839">
                  <c:v>6.1026290000000003</c:v>
                </c:pt>
                <c:pt idx="2840">
                  <c:v>6.1043010000000004</c:v>
                </c:pt>
                <c:pt idx="2841">
                  <c:v>6.1059489999999998</c:v>
                </c:pt>
                <c:pt idx="2842">
                  <c:v>6.1076199999999998</c:v>
                </c:pt>
                <c:pt idx="2843">
                  <c:v>6.1092740000000001</c:v>
                </c:pt>
                <c:pt idx="2844">
                  <c:v>6.1109400000000003</c:v>
                </c:pt>
                <c:pt idx="2845">
                  <c:v>6.1126110000000002</c:v>
                </c:pt>
                <c:pt idx="2846">
                  <c:v>6.1142899999999996</c:v>
                </c:pt>
                <c:pt idx="2847">
                  <c:v>6.1159699999999999</c:v>
                </c:pt>
                <c:pt idx="2848">
                  <c:v>6.1176370000000002</c:v>
                </c:pt>
                <c:pt idx="2849">
                  <c:v>6.1193</c:v>
                </c:pt>
                <c:pt idx="2850">
                  <c:v>6.1209870000000004</c:v>
                </c:pt>
                <c:pt idx="2851">
                  <c:v>6.122649</c:v>
                </c:pt>
                <c:pt idx="2852">
                  <c:v>6.1243069999999999</c:v>
                </c:pt>
                <c:pt idx="2853">
                  <c:v>6.1259800000000002</c:v>
                </c:pt>
                <c:pt idx="2854">
                  <c:v>6.1276390000000003</c:v>
                </c:pt>
                <c:pt idx="2855">
                  <c:v>6.1293100000000003</c:v>
                </c:pt>
                <c:pt idx="2856">
                  <c:v>6.1309750000000003</c:v>
                </c:pt>
                <c:pt idx="2857">
                  <c:v>6.1326330000000002</c:v>
                </c:pt>
                <c:pt idx="2858">
                  <c:v>6.134296</c:v>
                </c:pt>
                <c:pt idx="2859">
                  <c:v>6.1359690000000002</c:v>
                </c:pt>
                <c:pt idx="2860">
                  <c:v>6.1376520000000001</c:v>
                </c:pt>
                <c:pt idx="2861">
                  <c:v>6.1393079999999998</c:v>
                </c:pt>
                <c:pt idx="2862">
                  <c:v>6.1409909999999996</c:v>
                </c:pt>
                <c:pt idx="2863">
                  <c:v>6.1426660000000002</c:v>
                </c:pt>
                <c:pt idx="2864">
                  <c:v>6.144355</c:v>
                </c:pt>
                <c:pt idx="2865">
                  <c:v>6.146001</c:v>
                </c:pt>
                <c:pt idx="2866">
                  <c:v>6.1476889999999997</c:v>
                </c:pt>
                <c:pt idx="2867">
                  <c:v>6.1493789999999997</c:v>
                </c:pt>
                <c:pt idx="2868">
                  <c:v>6.1510360000000004</c:v>
                </c:pt>
                <c:pt idx="2869">
                  <c:v>6.1527099999999999</c:v>
                </c:pt>
                <c:pt idx="2870">
                  <c:v>6.1543760000000001</c:v>
                </c:pt>
                <c:pt idx="2871">
                  <c:v>6.156047</c:v>
                </c:pt>
                <c:pt idx="2872">
                  <c:v>6.1576950000000004</c:v>
                </c:pt>
                <c:pt idx="2873">
                  <c:v>6.1593660000000003</c:v>
                </c:pt>
                <c:pt idx="2874">
                  <c:v>6.1610300000000002</c:v>
                </c:pt>
                <c:pt idx="2875">
                  <c:v>6.1626880000000002</c:v>
                </c:pt>
                <c:pt idx="2876">
                  <c:v>6.1643480000000004</c:v>
                </c:pt>
                <c:pt idx="2877">
                  <c:v>6.1660190000000004</c:v>
                </c:pt>
                <c:pt idx="2878">
                  <c:v>6.1676669999999998</c:v>
                </c:pt>
                <c:pt idx="2879">
                  <c:v>6.1693230000000003</c:v>
                </c:pt>
                <c:pt idx="2880">
                  <c:v>6.1709860000000001</c:v>
                </c:pt>
                <c:pt idx="2881">
                  <c:v>6.1726570000000001</c:v>
                </c:pt>
                <c:pt idx="2882">
                  <c:v>6.1743170000000003</c:v>
                </c:pt>
                <c:pt idx="2883">
                  <c:v>6.1759930000000001</c:v>
                </c:pt>
                <c:pt idx="2884">
                  <c:v>6.1776549999999997</c:v>
                </c:pt>
                <c:pt idx="2885">
                  <c:v>6.1793230000000001</c:v>
                </c:pt>
                <c:pt idx="2886">
                  <c:v>6.1809979999999998</c:v>
                </c:pt>
                <c:pt idx="2887">
                  <c:v>6.1826629999999998</c:v>
                </c:pt>
                <c:pt idx="2888">
                  <c:v>6.1843269999999997</c:v>
                </c:pt>
                <c:pt idx="2889">
                  <c:v>6.1859799999999998</c:v>
                </c:pt>
                <c:pt idx="2890">
                  <c:v>6.1876420000000003</c:v>
                </c:pt>
                <c:pt idx="2891">
                  <c:v>6.1893079999999996</c:v>
                </c:pt>
                <c:pt idx="2892">
                  <c:v>6.1909720000000004</c:v>
                </c:pt>
                <c:pt idx="2893">
                  <c:v>6.1926439999999996</c:v>
                </c:pt>
                <c:pt idx="2894">
                  <c:v>6.1943229999999998</c:v>
                </c:pt>
                <c:pt idx="2895">
                  <c:v>6.1959809999999997</c:v>
                </c:pt>
                <c:pt idx="2896">
                  <c:v>6.1976440000000004</c:v>
                </c:pt>
                <c:pt idx="2897">
                  <c:v>6.1993150000000004</c:v>
                </c:pt>
                <c:pt idx="2898">
                  <c:v>6.2009840000000001</c:v>
                </c:pt>
                <c:pt idx="2899">
                  <c:v>6.2026519999999996</c:v>
                </c:pt>
                <c:pt idx="2900">
                  <c:v>6.2043189999999999</c:v>
                </c:pt>
                <c:pt idx="2901">
                  <c:v>6.2059839999999999</c:v>
                </c:pt>
                <c:pt idx="2902">
                  <c:v>6.2076409999999997</c:v>
                </c:pt>
                <c:pt idx="2903">
                  <c:v>6.2093059999999998</c:v>
                </c:pt>
                <c:pt idx="2904">
                  <c:v>6.2109769999999997</c:v>
                </c:pt>
                <c:pt idx="2905">
                  <c:v>6.2126469999999996</c:v>
                </c:pt>
                <c:pt idx="2906">
                  <c:v>6.2143139999999999</c:v>
                </c:pt>
                <c:pt idx="2907">
                  <c:v>6.2159740000000001</c:v>
                </c:pt>
                <c:pt idx="2908">
                  <c:v>6.2176369999999999</c:v>
                </c:pt>
                <c:pt idx="2909">
                  <c:v>6.2193059999999996</c:v>
                </c:pt>
                <c:pt idx="2910">
                  <c:v>6.2209820000000002</c:v>
                </c:pt>
                <c:pt idx="2911">
                  <c:v>6.2226520000000001</c:v>
                </c:pt>
                <c:pt idx="2912">
                  <c:v>6.2243199999999996</c:v>
                </c:pt>
                <c:pt idx="2913">
                  <c:v>6.2259880000000001</c:v>
                </c:pt>
                <c:pt idx="2914">
                  <c:v>6.2276509999999998</c:v>
                </c:pt>
                <c:pt idx="2915">
                  <c:v>6.2293250000000002</c:v>
                </c:pt>
                <c:pt idx="2916">
                  <c:v>6.230988</c:v>
                </c:pt>
                <c:pt idx="2917">
                  <c:v>6.2326579999999998</c:v>
                </c:pt>
                <c:pt idx="2918">
                  <c:v>6.2343289999999998</c:v>
                </c:pt>
                <c:pt idx="2919">
                  <c:v>6.2359780000000002</c:v>
                </c:pt>
                <c:pt idx="2920">
                  <c:v>6.2376500000000004</c:v>
                </c:pt>
                <c:pt idx="2921">
                  <c:v>6.2393239999999999</c:v>
                </c:pt>
                <c:pt idx="2922">
                  <c:v>6.2409790000000003</c:v>
                </c:pt>
                <c:pt idx="2923">
                  <c:v>6.2426320000000004</c:v>
                </c:pt>
                <c:pt idx="2924">
                  <c:v>6.2443059999999999</c:v>
                </c:pt>
                <c:pt idx="2925">
                  <c:v>6.245984</c:v>
                </c:pt>
                <c:pt idx="2926">
                  <c:v>6.2476370000000001</c:v>
                </c:pt>
                <c:pt idx="2927">
                  <c:v>6.2493150000000002</c:v>
                </c:pt>
                <c:pt idx="2928">
                  <c:v>6.2509870000000003</c:v>
                </c:pt>
                <c:pt idx="2929">
                  <c:v>6.2526339999999996</c:v>
                </c:pt>
                <c:pt idx="2930">
                  <c:v>6.2543090000000001</c:v>
                </c:pt>
                <c:pt idx="2931">
                  <c:v>6.2559829999999996</c:v>
                </c:pt>
                <c:pt idx="2932">
                  <c:v>6.2576850000000004</c:v>
                </c:pt>
                <c:pt idx="2933">
                  <c:v>6.259347</c:v>
                </c:pt>
                <c:pt idx="2934">
                  <c:v>6.2610190000000001</c:v>
                </c:pt>
                <c:pt idx="2935">
                  <c:v>6.2626879999999998</c:v>
                </c:pt>
                <c:pt idx="2936">
                  <c:v>6.2643409999999999</c:v>
                </c:pt>
                <c:pt idx="2937">
                  <c:v>6.2660010000000002</c:v>
                </c:pt>
                <c:pt idx="2938">
                  <c:v>6.2676610000000004</c:v>
                </c:pt>
                <c:pt idx="2939">
                  <c:v>6.2693279999999998</c:v>
                </c:pt>
                <c:pt idx="2940">
                  <c:v>6.2709919999999997</c:v>
                </c:pt>
                <c:pt idx="2941">
                  <c:v>6.2726689999999996</c:v>
                </c:pt>
                <c:pt idx="2942">
                  <c:v>6.2743399999999996</c:v>
                </c:pt>
                <c:pt idx="2943">
                  <c:v>6.2759869999999998</c:v>
                </c:pt>
                <c:pt idx="2944">
                  <c:v>6.2776569999999996</c:v>
                </c:pt>
                <c:pt idx="2945">
                  <c:v>6.2793219999999996</c:v>
                </c:pt>
                <c:pt idx="2946">
                  <c:v>6.2810069999999998</c:v>
                </c:pt>
                <c:pt idx="2947">
                  <c:v>6.2826680000000001</c:v>
                </c:pt>
                <c:pt idx="2948">
                  <c:v>6.2843450000000001</c:v>
                </c:pt>
                <c:pt idx="2949">
                  <c:v>6.2860170000000002</c:v>
                </c:pt>
                <c:pt idx="2950">
                  <c:v>6.287674</c:v>
                </c:pt>
                <c:pt idx="2951">
                  <c:v>6.2893629999999998</c:v>
                </c:pt>
                <c:pt idx="2952">
                  <c:v>6.291029</c:v>
                </c:pt>
                <c:pt idx="2953">
                  <c:v>6.2926849999999996</c:v>
                </c:pt>
                <c:pt idx="2954">
                  <c:v>6.2943480000000003</c:v>
                </c:pt>
                <c:pt idx="2955">
                  <c:v>6.2960229999999999</c:v>
                </c:pt>
                <c:pt idx="2956">
                  <c:v>6.2977040000000004</c:v>
                </c:pt>
                <c:pt idx="2957">
                  <c:v>6.299372</c:v>
                </c:pt>
                <c:pt idx="2958">
                  <c:v>6.3010279999999996</c:v>
                </c:pt>
                <c:pt idx="2959">
                  <c:v>6.3026879999999998</c:v>
                </c:pt>
                <c:pt idx="2960">
                  <c:v>6.3043500000000003</c:v>
                </c:pt>
                <c:pt idx="2961">
                  <c:v>6.3060219999999996</c:v>
                </c:pt>
                <c:pt idx="2962">
                  <c:v>6.3076980000000002</c:v>
                </c:pt>
                <c:pt idx="2963">
                  <c:v>6.3093779999999997</c:v>
                </c:pt>
                <c:pt idx="2964">
                  <c:v>6.3110309999999998</c:v>
                </c:pt>
                <c:pt idx="2965">
                  <c:v>6.3127079999999998</c:v>
                </c:pt>
                <c:pt idx="2966">
                  <c:v>6.3143830000000003</c:v>
                </c:pt>
                <c:pt idx="2967">
                  <c:v>6.3160550000000004</c:v>
                </c:pt>
                <c:pt idx="2968">
                  <c:v>6.3177390000000004</c:v>
                </c:pt>
                <c:pt idx="2969">
                  <c:v>6.3194030000000003</c:v>
                </c:pt>
                <c:pt idx="2970">
                  <c:v>6.3210639999999998</c:v>
                </c:pt>
                <c:pt idx="2971">
                  <c:v>6.3227260000000003</c:v>
                </c:pt>
                <c:pt idx="2972">
                  <c:v>6.3244009999999999</c:v>
                </c:pt>
                <c:pt idx="2973">
                  <c:v>6.3260730000000001</c:v>
                </c:pt>
                <c:pt idx="2974">
                  <c:v>6.3277469999999996</c:v>
                </c:pt>
                <c:pt idx="2975">
                  <c:v>6.329421</c:v>
                </c:pt>
                <c:pt idx="2976">
                  <c:v>6.3310769999999996</c:v>
                </c:pt>
                <c:pt idx="2977">
                  <c:v>6.3327369999999998</c:v>
                </c:pt>
                <c:pt idx="2978">
                  <c:v>6.334403</c:v>
                </c:pt>
                <c:pt idx="2979">
                  <c:v>6.3360719999999997</c:v>
                </c:pt>
                <c:pt idx="2980">
                  <c:v>6.3377309999999998</c:v>
                </c:pt>
                <c:pt idx="2981">
                  <c:v>6.3393930000000003</c:v>
                </c:pt>
                <c:pt idx="2982">
                  <c:v>6.3410589999999996</c:v>
                </c:pt>
                <c:pt idx="2983">
                  <c:v>6.34274</c:v>
                </c:pt>
                <c:pt idx="2984">
                  <c:v>6.3444029999999998</c:v>
                </c:pt>
                <c:pt idx="2985">
                  <c:v>6.3460729999999996</c:v>
                </c:pt>
                <c:pt idx="2986">
                  <c:v>6.3477480000000002</c:v>
                </c:pt>
                <c:pt idx="2987">
                  <c:v>6.3494210000000004</c:v>
                </c:pt>
                <c:pt idx="2988">
                  <c:v>6.3510850000000003</c:v>
                </c:pt>
                <c:pt idx="2989">
                  <c:v>6.3527570000000004</c:v>
                </c:pt>
                <c:pt idx="2990">
                  <c:v>6.3544229999999997</c:v>
                </c:pt>
                <c:pt idx="2991">
                  <c:v>6.3560819999999998</c:v>
                </c:pt>
                <c:pt idx="2992">
                  <c:v>6.3577510000000004</c:v>
                </c:pt>
                <c:pt idx="2993">
                  <c:v>6.3594119999999998</c:v>
                </c:pt>
                <c:pt idx="2994">
                  <c:v>6.3610550000000003</c:v>
                </c:pt>
                <c:pt idx="2995">
                  <c:v>6.3627289999999999</c:v>
                </c:pt>
                <c:pt idx="2996">
                  <c:v>6.364395</c:v>
                </c:pt>
                <c:pt idx="2997">
                  <c:v>6.3660699999999997</c:v>
                </c:pt>
                <c:pt idx="2998">
                  <c:v>6.36775</c:v>
                </c:pt>
                <c:pt idx="2999">
                  <c:v>6.3694319999999998</c:v>
                </c:pt>
                <c:pt idx="3000">
                  <c:v>6.3711080000000004</c:v>
                </c:pt>
                <c:pt idx="3001">
                  <c:v>6.3727739999999997</c:v>
                </c:pt>
                <c:pt idx="3002">
                  <c:v>6.3744420000000002</c:v>
                </c:pt>
                <c:pt idx="3003">
                  <c:v>6.3761109999999999</c:v>
                </c:pt>
                <c:pt idx="3004">
                  <c:v>6.3777730000000004</c:v>
                </c:pt>
                <c:pt idx="3005">
                  <c:v>6.3794199999999996</c:v>
                </c:pt>
                <c:pt idx="3006">
                  <c:v>6.3810739999999999</c:v>
                </c:pt>
                <c:pt idx="3007">
                  <c:v>6.3827360000000004</c:v>
                </c:pt>
                <c:pt idx="3008">
                  <c:v>6.3844000000000003</c:v>
                </c:pt>
                <c:pt idx="3009">
                  <c:v>6.3860679999999999</c:v>
                </c:pt>
                <c:pt idx="3010">
                  <c:v>6.3877309999999996</c:v>
                </c:pt>
                <c:pt idx="3011">
                  <c:v>6.3894159999999998</c:v>
                </c:pt>
                <c:pt idx="3012">
                  <c:v>6.3910819999999999</c:v>
                </c:pt>
                <c:pt idx="3013">
                  <c:v>6.3927569999999996</c:v>
                </c:pt>
                <c:pt idx="3014">
                  <c:v>6.3944409999999996</c:v>
                </c:pt>
                <c:pt idx="3015">
                  <c:v>6.3961059999999996</c:v>
                </c:pt>
                <c:pt idx="3016">
                  <c:v>6.3977620000000002</c:v>
                </c:pt>
                <c:pt idx="3017">
                  <c:v>6.3994309999999999</c:v>
                </c:pt>
                <c:pt idx="3018">
                  <c:v>6.4010850000000001</c:v>
                </c:pt>
                <c:pt idx="3019">
                  <c:v>6.4027450000000004</c:v>
                </c:pt>
                <c:pt idx="3020">
                  <c:v>6.4044160000000003</c:v>
                </c:pt>
                <c:pt idx="3021">
                  <c:v>6.4060790000000001</c:v>
                </c:pt>
                <c:pt idx="3022">
                  <c:v>6.4077229999999998</c:v>
                </c:pt>
                <c:pt idx="3023">
                  <c:v>6.4093850000000003</c:v>
                </c:pt>
                <c:pt idx="3024">
                  <c:v>6.4110509999999996</c:v>
                </c:pt>
                <c:pt idx="3025">
                  <c:v>6.4127159999999996</c:v>
                </c:pt>
                <c:pt idx="3026">
                  <c:v>6.4143759999999999</c:v>
                </c:pt>
                <c:pt idx="3027">
                  <c:v>6.4160349999999999</c:v>
                </c:pt>
                <c:pt idx="3028">
                  <c:v>6.4177039999999996</c:v>
                </c:pt>
                <c:pt idx="3029">
                  <c:v>6.4193860000000003</c:v>
                </c:pt>
                <c:pt idx="3030">
                  <c:v>6.4210440000000002</c:v>
                </c:pt>
                <c:pt idx="3031">
                  <c:v>6.4227160000000003</c:v>
                </c:pt>
                <c:pt idx="3032">
                  <c:v>6.4243779999999999</c:v>
                </c:pt>
                <c:pt idx="3033">
                  <c:v>6.4260380000000001</c:v>
                </c:pt>
                <c:pt idx="3034">
                  <c:v>6.4277100000000003</c:v>
                </c:pt>
                <c:pt idx="3035">
                  <c:v>6.4293719999999999</c:v>
                </c:pt>
                <c:pt idx="3036">
                  <c:v>6.4310429999999998</c:v>
                </c:pt>
                <c:pt idx="3037">
                  <c:v>6.4327209999999999</c:v>
                </c:pt>
                <c:pt idx="3038">
                  <c:v>6.4343919999999999</c:v>
                </c:pt>
                <c:pt idx="3039">
                  <c:v>6.4360489999999997</c:v>
                </c:pt>
                <c:pt idx="3040">
                  <c:v>6.4377110000000002</c:v>
                </c:pt>
                <c:pt idx="3041">
                  <c:v>6.4393830000000003</c:v>
                </c:pt>
                <c:pt idx="3042">
                  <c:v>6.4410429999999996</c:v>
                </c:pt>
                <c:pt idx="3043">
                  <c:v>6.4427180000000002</c:v>
                </c:pt>
                <c:pt idx="3044">
                  <c:v>6.4443979999999996</c:v>
                </c:pt>
                <c:pt idx="3045">
                  <c:v>6.446072</c:v>
                </c:pt>
                <c:pt idx="3046">
                  <c:v>6.4477440000000001</c:v>
                </c:pt>
                <c:pt idx="3047">
                  <c:v>6.4494069999999999</c:v>
                </c:pt>
                <c:pt idx="3048">
                  <c:v>6.4510690000000004</c:v>
                </c:pt>
                <c:pt idx="3049">
                  <c:v>6.4527409999999996</c:v>
                </c:pt>
                <c:pt idx="3050">
                  <c:v>6.454415</c:v>
                </c:pt>
                <c:pt idx="3051">
                  <c:v>6.4560880000000003</c:v>
                </c:pt>
                <c:pt idx="3052">
                  <c:v>6.4577340000000003</c:v>
                </c:pt>
                <c:pt idx="3053">
                  <c:v>6.4593939999999996</c:v>
                </c:pt>
                <c:pt idx="3054">
                  <c:v>6.4610690000000002</c:v>
                </c:pt>
                <c:pt idx="3055">
                  <c:v>6.4627249999999998</c:v>
                </c:pt>
                <c:pt idx="3056">
                  <c:v>6.4643839999999999</c:v>
                </c:pt>
                <c:pt idx="3057">
                  <c:v>6.4660450000000003</c:v>
                </c:pt>
                <c:pt idx="3058">
                  <c:v>6.4677199999999999</c:v>
                </c:pt>
                <c:pt idx="3059">
                  <c:v>6.4693810000000003</c:v>
                </c:pt>
                <c:pt idx="3060">
                  <c:v>6.4710520000000002</c:v>
                </c:pt>
                <c:pt idx="3061">
                  <c:v>6.4727249999999996</c:v>
                </c:pt>
                <c:pt idx="3062">
                  <c:v>6.4743979999999999</c:v>
                </c:pt>
                <c:pt idx="3063">
                  <c:v>6.476057</c:v>
                </c:pt>
                <c:pt idx="3064">
                  <c:v>6.4777480000000001</c:v>
                </c:pt>
                <c:pt idx="3065">
                  <c:v>6.4794169999999998</c:v>
                </c:pt>
                <c:pt idx="3066">
                  <c:v>6.4810879999999997</c:v>
                </c:pt>
                <c:pt idx="3067">
                  <c:v>6.4827719999999998</c:v>
                </c:pt>
                <c:pt idx="3068">
                  <c:v>6.4844379999999999</c:v>
                </c:pt>
                <c:pt idx="3069">
                  <c:v>6.4861120000000003</c:v>
                </c:pt>
                <c:pt idx="3070">
                  <c:v>6.4877659999999997</c:v>
                </c:pt>
                <c:pt idx="3071">
                  <c:v>6.489446</c:v>
                </c:pt>
                <c:pt idx="3072">
                  <c:v>6.4911209999999997</c:v>
                </c:pt>
                <c:pt idx="3073">
                  <c:v>6.4927809999999999</c:v>
                </c:pt>
                <c:pt idx="3074">
                  <c:v>6.4944620000000004</c:v>
                </c:pt>
                <c:pt idx="3075">
                  <c:v>6.4961409999999997</c:v>
                </c:pt>
                <c:pt idx="3076">
                  <c:v>6.497808</c:v>
                </c:pt>
                <c:pt idx="3077">
                  <c:v>6.4994769999999997</c:v>
                </c:pt>
                <c:pt idx="3078">
                  <c:v>6.5011669999999997</c:v>
                </c:pt>
                <c:pt idx="3079">
                  <c:v>6.5028490000000003</c:v>
                </c:pt>
                <c:pt idx="3080">
                  <c:v>6.5045169999999999</c:v>
                </c:pt>
                <c:pt idx="3081">
                  <c:v>6.506189</c:v>
                </c:pt>
                <c:pt idx="3082">
                  <c:v>6.5078630000000004</c:v>
                </c:pt>
                <c:pt idx="3083">
                  <c:v>6.5095289999999997</c:v>
                </c:pt>
                <c:pt idx="3084">
                  <c:v>6.5111999999999997</c:v>
                </c:pt>
                <c:pt idx="3085">
                  <c:v>6.5128750000000002</c:v>
                </c:pt>
                <c:pt idx="3086">
                  <c:v>6.5145590000000002</c:v>
                </c:pt>
                <c:pt idx="3087">
                  <c:v>6.5162230000000001</c:v>
                </c:pt>
                <c:pt idx="3088">
                  <c:v>6.5178929999999999</c:v>
                </c:pt>
                <c:pt idx="3089">
                  <c:v>6.5195550000000004</c:v>
                </c:pt>
                <c:pt idx="3090">
                  <c:v>6.5212029999999999</c:v>
                </c:pt>
                <c:pt idx="3091">
                  <c:v>6.5228630000000001</c:v>
                </c:pt>
                <c:pt idx="3092">
                  <c:v>6.5245470000000001</c:v>
                </c:pt>
                <c:pt idx="3093">
                  <c:v>6.5262180000000001</c:v>
                </c:pt>
                <c:pt idx="3094">
                  <c:v>6.5278809999999998</c:v>
                </c:pt>
                <c:pt idx="3095">
                  <c:v>6.5295569999999996</c:v>
                </c:pt>
                <c:pt idx="3096">
                  <c:v>6.5312200000000002</c:v>
                </c:pt>
                <c:pt idx="3097">
                  <c:v>6.5328889999999999</c:v>
                </c:pt>
                <c:pt idx="3098">
                  <c:v>6.5345639999999996</c:v>
                </c:pt>
                <c:pt idx="3099">
                  <c:v>6.5362260000000001</c:v>
                </c:pt>
                <c:pt idx="3100">
                  <c:v>6.5378959999999999</c:v>
                </c:pt>
                <c:pt idx="3101">
                  <c:v>6.5395599999999998</c:v>
                </c:pt>
                <c:pt idx="3102">
                  <c:v>6.5412229999999996</c:v>
                </c:pt>
                <c:pt idx="3103">
                  <c:v>6.542891</c:v>
                </c:pt>
                <c:pt idx="3104">
                  <c:v>6.5445510000000002</c:v>
                </c:pt>
                <c:pt idx="3105">
                  <c:v>6.5462160000000003</c:v>
                </c:pt>
                <c:pt idx="3106">
                  <c:v>6.5478889999999996</c:v>
                </c:pt>
                <c:pt idx="3107">
                  <c:v>6.5495450000000002</c:v>
                </c:pt>
                <c:pt idx="3108">
                  <c:v>6.5512220000000001</c:v>
                </c:pt>
                <c:pt idx="3109">
                  <c:v>6.5528940000000002</c:v>
                </c:pt>
                <c:pt idx="3110">
                  <c:v>6.5545679999999997</c:v>
                </c:pt>
                <c:pt idx="3111">
                  <c:v>6.5562279999999999</c:v>
                </c:pt>
                <c:pt idx="3112">
                  <c:v>6.5579029999999996</c:v>
                </c:pt>
                <c:pt idx="3113">
                  <c:v>6.559564</c:v>
                </c:pt>
                <c:pt idx="3114">
                  <c:v>6.5612219999999999</c:v>
                </c:pt>
                <c:pt idx="3115">
                  <c:v>6.5628719999999996</c:v>
                </c:pt>
                <c:pt idx="3116">
                  <c:v>6.5645470000000001</c:v>
                </c:pt>
                <c:pt idx="3117">
                  <c:v>6.56623</c:v>
                </c:pt>
                <c:pt idx="3118">
                  <c:v>6.5678900000000002</c:v>
                </c:pt>
                <c:pt idx="3119">
                  <c:v>6.5695670000000002</c:v>
                </c:pt>
                <c:pt idx="3120">
                  <c:v>6.5712260000000002</c:v>
                </c:pt>
                <c:pt idx="3121">
                  <c:v>6.5728739999999997</c:v>
                </c:pt>
                <c:pt idx="3122">
                  <c:v>6.5745329999999997</c:v>
                </c:pt>
                <c:pt idx="3123">
                  <c:v>6.5762090000000004</c:v>
                </c:pt>
                <c:pt idx="3124">
                  <c:v>6.5778879999999997</c:v>
                </c:pt>
                <c:pt idx="3125">
                  <c:v>6.5795659999999998</c:v>
                </c:pt>
                <c:pt idx="3126">
                  <c:v>6.5812410000000003</c:v>
                </c:pt>
                <c:pt idx="3127">
                  <c:v>6.5829000000000004</c:v>
                </c:pt>
                <c:pt idx="3128">
                  <c:v>6.5845510000000003</c:v>
                </c:pt>
                <c:pt idx="3129">
                  <c:v>6.58622</c:v>
                </c:pt>
                <c:pt idx="3130">
                  <c:v>6.5879149999999997</c:v>
                </c:pt>
                <c:pt idx="3131">
                  <c:v>6.5895859999999997</c:v>
                </c:pt>
                <c:pt idx="3132">
                  <c:v>6.5912499999999996</c:v>
                </c:pt>
                <c:pt idx="3133">
                  <c:v>6.5929089999999997</c:v>
                </c:pt>
                <c:pt idx="3134">
                  <c:v>6.5945799999999997</c:v>
                </c:pt>
                <c:pt idx="3135">
                  <c:v>6.5962370000000004</c:v>
                </c:pt>
                <c:pt idx="3136">
                  <c:v>6.5979029999999996</c:v>
                </c:pt>
                <c:pt idx="3137">
                  <c:v>6.5995739999999996</c:v>
                </c:pt>
                <c:pt idx="3138">
                  <c:v>6.601248</c:v>
                </c:pt>
                <c:pt idx="3139">
                  <c:v>6.6029109999999998</c:v>
                </c:pt>
                <c:pt idx="3140">
                  <c:v>6.604571</c:v>
                </c:pt>
                <c:pt idx="3141">
                  <c:v>6.6062500000000002</c:v>
                </c:pt>
                <c:pt idx="3142">
                  <c:v>6.6079020000000002</c:v>
                </c:pt>
                <c:pt idx="3143">
                  <c:v>6.6095639999999998</c:v>
                </c:pt>
                <c:pt idx="3144">
                  <c:v>6.6112330000000004</c:v>
                </c:pt>
                <c:pt idx="3145">
                  <c:v>6.6128920000000004</c:v>
                </c:pt>
                <c:pt idx="3146">
                  <c:v>6.6145519999999998</c:v>
                </c:pt>
                <c:pt idx="3147">
                  <c:v>6.6162179999999999</c:v>
                </c:pt>
                <c:pt idx="3148">
                  <c:v>6.6178780000000001</c:v>
                </c:pt>
                <c:pt idx="3149">
                  <c:v>6.619548</c:v>
                </c:pt>
                <c:pt idx="3150">
                  <c:v>6.6212109999999997</c:v>
                </c:pt>
                <c:pt idx="3151">
                  <c:v>6.6228920000000002</c:v>
                </c:pt>
                <c:pt idx="3152">
                  <c:v>6.6245570000000003</c:v>
                </c:pt>
                <c:pt idx="3153">
                  <c:v>6.626214</c:v>
                </c:pt>
                <c:pt idx="3154">
                  <c:v>6.6278759999999997</c:v>
                </c:pt>
                <c:pt idx="3155">
                  <c:v>6.629524</c:v>
                </c:pt>
                <c:pt idx="3156">
                  <c:v>6.631195</c:v>
                </c:pt>
                <c:pt idx="3157">
                  <c:v>6.632873</c:v>
                </c:pt>
                <c:pt idx="3158">
                  <c:v>6.6345460000000003</c:v>
                </c:pt>
                <c:pt idx="3159">
                  <c:v>6.6362040000000002</c:v>
                </c:pt>
                <c:pt idx="3160">
                  <c:v>6.6378649999999997</c:v>
                </c:pt>
                <c:pt idx="3161">
                  <c:v>6.6395359999999997</c:v>
                </c:pt>
                <c:pt idx="3162">
                  <c:v>6.641197</c:v>
                </c:pt>
                <c:pt idx="3163">
                  <c:v>6.6428849999999997</c:v>
                </c:pt>
                <c:pt idx="3164">
                  <c:v>6.6445499999999997</c:v>
                </c:pt>
                <c:pt idx="3165">
                  <c:v>6.6462209999999997</c:v>
                </c:pt>
                <c:pt idx="3166">
                  <c:v>6.6478840000000003</c:v>
                </c:pt>
                <c:pt idx="3167">
                  <c:v>6.6495439999999997</c:v>
                </c:pt>
                <c:pt idx="3168">
                  <c:v>6.6512180000000001</c:v>
                </c:pt>
                <c:pt idx="3169">
                  <c:v>6.6528780000000003</c:v>
                </c:pt>
                <c:pt idx="3170">
                  <c:v>6.6545310000000004</c:v>
                </c:pt>
                <c:pt idx="3171">
                  <c:v>6.6561950000000003</c:v>
                </c:pt>
                <c:pt idx="3172">
                  <c:v>6.6578530000000002</c:v>
                </c:pt>
                <c:pt idx="3173">
                  <c:v>6.659516</c:v>
                </c:pt>
                <c:pt idx="3174">
                  <c:v>6.661187</c:v>
                </c:pt>
                <c:pt idx="3175">
                  <c:v>6.6628439999999998</c:v>
                </c:pt>
                <c:pt idx="3176">
                  <c:v>6.6645089999999998</c:v>
                </c:pt>
                <c:pt idx="3177">
                  <c:v>6.6661820000000001</c:v>
                </c:pt>
                <c:pt idx="3178">
                  <c:v>6.6678579999999998</c:v>
                </c:pt>
                <c:pt idx="3179">
                  <c:v>6.66953</c:v>
                </c:pt>
                <c:pt idx="3180">
                  <c:v>6.6711919999999996</c:v>
                </c:pt>
                <c:pt idx="3181">
                  <c:v>6.6728680000000002</c:v>
                </c:pt>
                <c:pt idx="3182">
                  <c:v>6.6745210000000004</c:v>
                </c:pt>
                <c:pt idx="3183">
                  <c:v>6.6761980000000003</c:v>
                </c:pt>
                <c:pt idx="3184">
                  <c:v>6.677861</c:v>
                </c:pt>
                <c:pt idx="3185">
                  <c:v>6.6795270000000002</c:v>
                </c:pt>
                <c:pt idx="3186">
                  <c:v>6.6811780000000001</c:v>
                </c:pt>
                <c:pt idx="3187">
                  <c:v>6.6828510000000003</c:v>
                </c:pt>
                <c:pt idx="3188">
                  <c:v>6.6845179999999997</c:v>
                </c:pt>
                <c:pt idx="3189">
                  <c:v>6.6861730000000001</c:v>
                </c:pt>
                <c:pt idx="3190">
                  <c:v>6.6878599999999997</c:v>
                </c:pt>
                <c:pt idx="3191">
                  <c:v>6.6895369999999996</c:v>
                </c:pt>
                <c:pt idx="3192">
                  <c:v>6.6912200000000004</c:v>
                </c:pt>
                <c:pt idx="3193">
                  <c:v>6.6928660000000004</c:v>
                </c:pt>
                <c:pt idx="3194">
                  <c:v>6.6945259999999998</c:v>
                </c:pt>
                <c:pt idx="3195">
                  <c:v>6.6961940000000002</c:v>
                </c:pt>
                <c:pt idx="3196">
                  <c:v>6.6978809999999998</c:v>
                </c:pt>
                <c:pt idx="3197">
                  <c:v>6.6995380000000004</c:v>
                </c:pt>
                <c:pt idx="3198">
                  <c:v>6.7012090000000004</c:v>
                </c:pt>
                <c:pt idx="3199">
                  <c:v>6.7028590000000001</c:v>
                </c:pt>
                <c:pt idx="3200">
                  <c:v>6.7045329999999996</c:v>
                </c:pt>
                <c:pt idx="3201">
                  <c:v>6.7061929999999998</c:v>
                </c:pt>
                <c:pt idx="3202">
                  <c:v>6.7078680000000004</c:v>
                </c:pt>
                <c:pt idx="3203">
                  <c:v>6.7095279999999997</c:v>
                </c:pt>
                <c:pt idx="3204">
                  <c:v>6.711214</c:v>
                </c:pt>
                <c:pt idx="3205">
                  <c:v>6.7128889999999997</c:v>
                </c:pt>
                <c:pt idx="3206">
                  <c:v>6.7145359999999998</c:v>
                </c:pt>
                <c:pt idx="3207">
                  <c:v>6.7162199999999999</c:v>
                </c:pt>
                <c:pt idx="3208">
                  <c:v>6.7178849999999999</c:v>
                </c:pt>
                <c:pt idx="3209">
                  <c:v>6.7195559999999999</c:v>
                </c:pt>
                <c:pt idx="3210">
                  <c:v>6.7212160000000001</c:v>
                </c:pt>
                <c:pt idx="3211">
                  <c:v>6.7228729999999999</c:v>
                </c:pt>
                <c:pt idx="3212">
                  <c:v>6.7245480000000004</c:v>
                </c:pt>
                <c:pt idx="3213">
                  <c:v>6.7262069999999996</c:v>
                </c:pt>
                <c:pt idx="3214">
                  <c:v>6.7278729999999998</c:v>
                </c:pt>
                <c:pt idx="3215">
                  <c:v>6.7295410000000002</c:v>
                </c:pt>
                <c:pt idx="3216">
                  <c:v>6.73123</c:v>
                </c:pt>
                <c:pt idx="3217">
                  <c:v>6.7328970000000004</c:v>
                </c:pt>
                <c:pt idx="3218">
                  <c:v>6.7345670000000002</c:v>
                </c:pt>
                <c:pt idx="3219">
                  <c:v>6.7362539999999997</c:v>
                </c:pt>
                <c:pt idx="3220">
                  <c:v>6.7379199999999999</c:v>
                </c:pt>
                <c:pt idx="3221">
                  <c:v>6.7395889999999996</c:v>
                </c:pt>
                <c:pt idx="3222">
                  <c:v>6.7412660000000004</c:v>
                </c:pt>
                <c:pt idx="3223">
                  <c:v>6.7429100000000002</c:v>
                </c:pt>
                <c:pt idx="3224">
                  <c:v>6.7445820000000003</c:v>
                </c:pt>
                <c:pt idx="3225">
                  <c:v>6.7462470000000003</c:v>
                </c:pt>
                <c:pt idx="3226">
                  <c:v>6.7479230000000001</c:v>
                </c:pt>
                <c:pt idx="3227">
                  <c:v>6.7495820000000002</c:v>
                </c:pt>
                <c:pt idx="3228">
                  <c:v>6.7512379999999999</c:v>
                </c:pt>
                <c:pt idx="3229">
                  <c:v>6.7529159999999999</c:v>
                </c:pt>
                <c:pt idx="3230">
                  <c:v>6.7545729999999997</c:v>
                </c:pt>
                <c:pt idx="3231">
                  <c:v>6.7562499999999996</c:v>
                </c:pt>
                <c:pt idx="3232">
                  <c:v>6.7579250000000002</c:v>
                </c:pt>
                <c:pt idx="3233">
                  <c:v>6.7596090000000002</c:v>
                </c:pt>
                <c:pt idx="3234">
                  <c:v>6.7612709999999998</c:v>
                </c:pt>
                <c:pt idx="3235">
                  <c:v>6.7629299999999999</c:v>
                </c:pt>
                <c:pt idx="3236">
                  <c:v>6.7646059999999997</c:v>
                </c:pt>
                <c:pt idx="3237">
                  <c:v>6.766267</c:v>
                </c:pt>
                <c:pt idx="3238">
                  <c:v>6.7679390000000001</c:v>
                </c:pt>
                <c:pt idx="3239">
                  <c:v>6.7696170000000002</c:v>
                </c:pt>
                <c:pt idx="3240">
                  <c:v>6.7712979999999998</c:v>
                </c:pt>
                <c:pt idx="3241">
                  <c:v>6.7729600000000003</c:v>
                </c:pt>
                <c:pt idx="3242">
                  <c:v>6.7746190000000004</c:v>
                </c:pt>
                <c:pt idx="3243">
                  <c:v>6.7762830000000003</c:v>
                </c:pt>
                <c:pt idx="3244">
                  <c:v>6.7779410000000002</c:v>
                </c:pt>
                <c:pt idx="3245">
                  <c:v>6.779598</c:v>
                </c:pt>
                <c:pt idx="3246">
                  <c:v>6.7812809999999999</c:v>
                </c:pt>
                <c:pt idx="3247">
                  <c:v>6.7829509999999997</c:v>
                </c:pt>
                <c:pt idx="3248">
                  <c:v>6.7846279999999997</c:v>
                </c:pt>
                <c:pt idx="3249">
                  <c:v>6.7862840000000002</c:v>
                </c:pt>
                <c:pt idx="3250">
                  <c:v>6.787954</c:v>
                </c:pt>
                <c:pt idx="3251">
                  <c:v>6.7896179999999999</c:v>
                </c:pt>
                <c:pt idx="3252">
                  <c:v>6.7912939999999997</c:v>
                </c:pt>
                <c:pt idx="3253">
                  <c:v>6.7929620000000002</c:v>
                </c:pt>
                <c:pt idx="3254">
                  <c:v>6.7946299999999997</c:v>
                </c:pt>
                <c:pt idx="3255">
                  <c:v>6.7963019999999998</c:v>
                </c:pt>
                <c:pt idx="3256">
                  <c:v>6.7979640000000003</c:v>
                </c:pt>
                <c:pt idx="3257">
                  <c:v>6.7996359999999996</c:v>
                </c:pt>
                <c:pt idx="3258">
                  <c:v>6.8012980000000001</c:v>
                </c:pt>
                <c:pt idx="3259">
                  <c:v>6.8029510000000002</c:v>
                </c:pt>
                <c:pt idx="3260">
                  <c:v>6.8046150000000001</c:v>
                </c:pt>
                <c:pt idx="3261">
                  <c:v>6.8062769999999997</c:v>
                </c:pt>
                <c:pt idx="3262">
                  <c:v>6.8079789999999996</c:v>
                </c:pt>
                <c:pt idx="3263">
                  <c:v>6.8096410000000001</c:v>
                </c:pt>
                <c:pt idx="3264">
                  <c:v>6.8113229999999998</c:v>
                </c:pt>
                <c:pt idx="3265">
                  <c:v>6.8129910000000002</c:v>
                </c:pt>
                <c:pt idx="3266">
                  <c:v>6.8146610000000001</c:v>
                </c:pt>
                <c:pt idx="3267">
                  <c:v>6.8163320000000001</c:v>
                </c:pt>
                <c:pt idx="3268">
                  <c:v>6.8179939999999997</c:v>
                </c:pt>
                <c:pt idx="3269">
                  <c:v>6.8196589999999997</c:v>
                </c:pt>
                <c:pt idx="3270">
                  <c:v>6.8213330000000001</c:v>
                </c:pt>
                <c:pt idx="3271">
                  <c:v>6.8230029999999999</c:v>
                </c:pt>
                <c:pt idx="3272">
                  <c:v>6.8246520000000004</c:v>
                </c:pt>
                <c:pt idx="3273">
                  <c:v>6.8263150000000001</c:v>
                </c:pt>
                <c:pt idx="3274">
                  <c:v>6.8279800000000002</c:v>
                </c:pt>
                <c:pt idx="3275">
                  <c:v>6.8296419999999998</c:v>
                </c:pt>
                <c:pt idx="3276">
                  <c:v>6.831302</c:v>
                </c:pt>
                <c:pt idx="3277">
                  <c:v>6.8329709999999997</c:v>
                </c:pt>
                <c:pt idx="3278">
                  <c:v>6.8346239999999998</c:v>
                </c:pt>
                <c:pt idx="3279">
                  <c:v>6.8363019999999999</c:v>
                </c:pt>
                <c:pt idx="3280">
                  <c:v>6.8379580000000004</c:v>
                </c:pt>
                <c:pt idx="3281">
                  <c:v>6.8396270000000001</c:v>
                </c:pt>
                <c:pt idx="3282">
                  <c:v>6.841291</c:v>
                </c:pt>
                <c:pt idx="3283">
                  <c:v>6.8429520000000004</c:v>
                </c:pt>
                <c:pt idx="3284">
                  <c:v>6.8446179999999996</c:v>
                </c:pt>
                <c:pt idx="3285">
                  <c:v>6.8462860000000001</c:v>
                </c:pt>
                <c:pt idx="3286">
                  <c:v>6.8479429999999999</c:v>
                </c:pt>
                <c:pt idx="3287">
                  <c:v>6.849602</c:v>
                </c:pt>
                <c:pt idx="3288">
                  <c:v>6.8512560000000002</c:v>
                </c:pt>
                <c:pt idx="3289">
                  <c:v>6.8529210000000003</c:v>
                </c:pt>
                <c:pt idx="3290">
                  <c:v>6.854584</c:v>
                </c:pt>
                <c:pt idx="3291">
                  <c:v>6.8562500000000002</c:v>
                </c:pt>
                <c:pt idx="3292">
                  <c:v>6.8579150000000002</c:v>
                </c:pt>
                <c:pt idx="3293">
                  <c:v>6.8595889999999997</c:v>
                </c:pt>
                <c:pt idx="3294">
                  <c:v>6.8612549999999999</c:v>
                </c:pt>
                <c:pt idx="3295">
                  <c:v>6.8629049999999996</c:v>
                </c:pt>
                <c:pt idx="3296">
                  <c:v>6.8645550000000002</c:v>
                </c:pt>
                <c:pt idx="3297">
                  <c:v>6.8662270000000003</c:v>
                </c:pt>
                <c:pt idx="3298">
                  <c:v>6.8678840000000001</c:v>
                </c:pt>
                <c:pt idx="3299">
                  <c:v>6.8695459999999997</c:v>
                </c:pt>
                <c:pt idx="3300">
                  <c:v>6.8712090000000003</c:v>
                </c:pt>
                <c:pt idx="3301">
                  <c:v>6.8728769999999999</c:v>
                </c:pt>
                <c:pt idx="3302">
                  <c:v>6.8745399999999997</c:v>
                </c:pt>
                <c:pt idx="3303">
                  <c:v>6.8761989999999997</c:v>
                </c:pt>
                <c:pt idx="3304">
                  <c:v>6.8778620000000004</c:v>
                </c:pt>
                <c:pt idx="3305">
                  <c:v>6.8795149999999996</c:v>
                </c:pt>
                <c:pt idx="3306">
                  <c:v>6.8811790000000004</c:v>
                </c:pt>
                <c:pt idx="3307">
                  <c:v>6.8828399999999998</c:v>
                </c:pt>
                <c:pt idx="3308">
                  <c:v>6.8845090000000004</c:v>
                </c:pt>
                <c:pt idx="3309">
                  <c:v>6.8861840000000001</c:v>
                </c:pt>
                <c:pt idx="3310">
                  <c:v>6.8878500000000003</c:v>
                </c:pt>
                <c:pt idx="3311">
                  <c:v>6.8895210000000002</c:v>
                </c:pt>
                <c:pt idx="3312">
                  <c:v>6.8911860000000003</c:v>
                </c:pt>
                <c:pt idx="3313">
                  <c:v>6.8928430000000001</c:v>
                </c:pt>
                <c:pt idx="3314">
                  <c:v>6.8945169999999996</c:v>
                </c:pt>
                <c:pt idx="3315">
                  <c:v>6.8961740000000002</c:v>
                </c:pt>
                <c:pt idx="3316">
                  <c:v>6.8978359999999999</c:v>
                </c:pt>
                <c:pt idx="3317">
                  <c:v>6.8994920000000004</c:v>
                </c:pt>
                <c:pt idx="3318">
                  <c:v>6.9011699999999996</c:v>
                </c:pt>
                <c:pt idx="3319">
                  <c:v>6.9028280000000004</c:v>
                </c:pt>
                <c:pt idx="3320">
                  <c:v>6.9045040000000002</c:v>
                </c:pt>
                <c:pt idx="3321">
                  <c:v>6.9061729999999999</c:v>
                </c:pt>
                <c:pt idx="3322">
                  <c:v>6.9078330000000001</c:v>
                </c:pt>
                <c:pt idx="3323">
                  <c:v>6.9095050000000002</c:v>
                </c:pt>
                <c:pt idx="3324">
                  <c:v>6.9111760000000002</c:v>
                </c:pt>
                <c:pt idx="3325">
                  <c:v>6.9128509999999999</c:v>
                </c:pt>
                <c:pt idx="3326">
                  <c:v>6.9145070000000004</c:v>
                </c:pt>
                <c:pt idx="3327">
                  <c:v>6.9161700000000002</c:v>
                </c:pt>
                <c:pt idx="3328">
                  <c:v>6.9178519999999999</c:v>
                </c:pt>
                <c:pt idx="3329">
                  <c:v>6.9195149999999996</c:v>
                </c:pt>
                <c:pt idx="3330">
                  <c:v>6.9211910000000003</c:v>
                </c:pt>
                <c:pt idx="3331">
                  <c:v>6.9228740000000002</c:v>
                </c:pt>
                <c:pt idx="3332">
                  <c:v>6.9245239999999999</c:v>
                </c:pt>
                <c:pt idx="3333">
                  <c:v>6.9261949999999999</c:v>
                </c:pt>
                <c:pt idx="3334">
                  <c:v>6.9278579999999996</c:v>
                </c:pt>
                <c:pt idx="3335">
                  <c:v>6.9295270000000002</c:v>
                </c:pt>
                <c:pt idx="3336">
                  <c:v>6.9311910000000001</c:v>
                </c:pt>
                <c:pt idx="3337">
                  <c:v>6.9328519999999996</c:v>
                </c:pt>
                <c:pt idx="3338">
                  <c:v>6.9345270000000001</c:v>
                </c:pt>
                <c:pt idx="3339">
                  <c:v>6.9361870000000003</c:v>
                </c:pt>
                <c:pt idx="3340">
                  <c:v>6.9378570000000002</c:v>
                </c:pt>
                <c:pt idx="3341">
                  <c:v>6.9395199999999999</c:v>
                </c:pt>
                <c:pt idx="3342">
                  <c:v>6.9411949999999996</c:v>
                </c:pt>
                <c:pt idx="3343">
                  <c:v>6.9428510000000001</c:v>
                </c:pt>
                <c:pt idx="3344">
                  <c:v>6.9445290000000002</c:v>
                </c:pt>
                <c:pt idx="3345">
                  <c:v>6.9461969999999997</c:v>
                </c:pt>
                <c:pt idx="3346">
                  <c:v>6.9478569999999999</c:v>
                </c:pt>
                <c:pt idx="3347">
                  <c:v>6.9495339999999999</c:v>
                </c:pt>
                <c:pt idx="3348">
                  <c:v>6.9511979999999998</c:v>
                </c:pt>
                <c:pt idx="3349">
                  <c:v>6.9528559999999997</c:v>
                </c:pt>
                <c:pt idx="3350">
                  <c:v>6.9545279999999998</c:v>
                </c:pt>
                <c:pt idx="3351">
                  <c:v>6.9562119999999998</c:v>
                </c:pt>
                <c:pt idx="3352">
                  <c:v>6.9578769999999999</c:v>
                </c:pt>
                <c:pt idx="3353">
                  <c:v>6.9595399999999996</c:v>
                </c:pt>
                <c:pt idx="3354">
                  <c:v>6.9612090000000002</c:v>
                </c:pt>
                <c:pt idx="3355">
                  <c:v>6.9628740000000002</c:v>
                </c:pt>
                <c:pt idx="3356">
                  <c:v>6.964531</c:v>
                </c:pt>
                <c:pt idx="3357">
                  <c:v>6.966208</c:v>
                </c:pt>
                <c:pt idx="3358">
                  <c:v>6.967867</c:v>
                </c:pt>
                <c:pt idx="3359">
                  <c:v>6.9695429999999998</c:v>
                </c:pt>
                <c:pt idx="3360">
                  <c:v>6.971209</c:v>
                </c:pt>
                <c:pt idx="3361">
                  <c:v>6.9728760000000003</c:v>
                </c:pt>
                <c:pt idx="3362">
                  <c:v>6.9745569999999999</c:v>
                </c:pt>
                <c:pt idx="3363">
                  <c:v>6.9762219999999999</c:v>
                </c:pt>
                <c:pt idx="3364">
                  <c:v>6.9778799999999999</c:v>
                </c:pt>
                <c:pt idx="3365">
                  <c:v>6.9795449999999999</c:v>
                </c:pt>
                <c:pt idx="3366">
                  <c:v>6.9812139999999996</c:v>
                </c:pt>
                <c:pt idx="3367">
                  <c:v>6.9828789999999996</c:v>
                </c:pt>
                <c:pt idx="3368">
                  <c:v>6.9845499999999996</c:v>
                </c:pt>
                <c:pt idx="3369">
                  <c:v>6.9862279999999997</c:v>
                </c:pt>
                <c:pt idx="3370">
                  <c:v>6.9878859999999996</c:v>
                </c:pt>
                <c:pt idx="3371">
                  <c:v>6.9895560000000003</c:v>
                </c:pt>
                <c:pt idx="3372">
                  <c:v>6.9912330000000003</c:v>
                </c:pt>
                <c:pt idx="3373">
                  <c:v>6.992877</c:v>
                </c:pt>
                <c:pt idx="3374">
                  <c:v>6.9945519999999997</c:v>
                </c:pt>
                <c:pt idx="3375">
                  <c:v>6.9962150000000003</c:v>
                </c:pt>
                <c:pt idx="3376">
                  <c:v>6.9978829999999999</c:v>
                </c:pt>
                <c:pt idx="3377">
                  <c:v>6.9995279999999998</c:v>
                </c:pt>
                <c:pt idx="3378">
                  <c:v>7.001207</c:v>
                </c:pt>
                <c:pt idx="3379">
                  <c:v>7.0028800000000002</c:v>
                </c:pt>
                <c:pt idx="3380">
                  <c:v>7.0045390000000003</c:v>
                </c:pt>
                <c:pt idx="3381">
                  <c:v>7.0062170000000004</c:v>
                </c:pt>
                <c:pt idx="3382">
                  <c:v>7.0078889999999996</c:v>
                </c:pt>
                <c:pt idx="3383">
                  <c:v>7.0095580000000002</c:v>
                </c:pt>
                <c:pt idx="3384">
                  <c:v>7.0112110000000003</c:v>
                </c:pt>
                <c:pt idx="3385">
                  <c:v>7.0128789999999999</c:v>
                </c:pt>
                <c:pt idx="3386">
                  <c:v>7.0145379999999999</c:v>
                </c:pt>
                <c:pt idx="3387">
                  <c:v>7.0162009999999997</c:v>
                </c:pt>
                <c:pt idx="3388">
                  <c:v>7.0178640000000003</c:v>
                </c:pt>
                <c:pt idx="3389">
                  <c:v>7.019552</c:v>
                </c:pt>
                <c:pt idx="3390">
                  <c:v>7.0212130000000004</c:v>
                </c:pt>
                <c:pt idx="3391">
                  <c:v>7.0228840000000003</c:v>
                </c:pt>
                <c:pt idx="3392">
                  <c:v>7.0245550000000003</c:v>
                </c:pt>
                <c:pt idx="3393">
                  <c:v>7.0262370000000001</c:v>
                </c:pt>
                <c:pt idx="3394">
                  <c:v>7.027927</c:v>
                </c:pt>
                <c:pt idx="3395">
                  <c:v>7.0295839999999998</c:v>
                </c:pt>
                <c:pt idx="3396">
                  <c:v>7.0312419999999998</c:v>
                </c:pt>
                <c:pt idx="3397">
                  <c:v>7.0328999999999997</c:v>
                </c:pt>
                <c:pt idx="3398">
                  <c:v>7.0345719999999998</c:v>
                </c:pt>
                <c:pt idx="3399">
                  <c:v>7.0362489999999998</c:v>
                </c:pt>
                <c:pt idx="3400">
                  <c:v>7.0379110000000003</c:v>
                </c:pt>
                <c:pt idx="3401">
                  <c:v>7.0395589999999997</c:v>
                </c:pt>
                <c:pt idx="3402">
                  <c:v>7.0412299999999997</c:v>
                </c:pt>
                <c:pt idx="3403">
                  <c:v>7.0428930000000003</c:v>
                </c:pt>
                <c:pt idx="3404">
                  <c:v>7.0445520000000004</c:v>
                </c:pt>
                <c:pt idx="3405">
                  <c:v>7.0462230000000003</c:v>
                </c:pt>
                <c:pt idx="3406">
                  <c:v>7.0478860000000001</c:v>
                </c:pt>
                <c:pt idx="3407">
                  <c:v>7.0495549999999998</c:v>
                </c:pt>
                <c:pt idx="3408">
                  <c:v>7.0512300000000003</c:v>
                </c:pt>
                <c:pt idx="3409">
                  <c:v>7.0528950000000004</c:v>
                </c:pt>
                <c:pt idx="3410">
                  <c:v>7.0545689999999999</c:v>
                </c:pt>
                <c:pt idx="3411">
                  <c:v>7.0562259999999997</c:v>
                </c:pt>
                <c:pt idx="3412">
                  <c:v>7.0578849999999997</c:v>
                </c:pt>
                <c:pt idx="3413">
                  <c:v>7.0595480000000004</c:v>
                </c:pt>
                <c:pt idx="3414">
                  <c:v>7.0612050000000002</c:v>
                </c:pt>
                <c:pt idx="3415">
                  <c:v>7.062894</c:v>
                </c:pt>
                <c:pt idx="3416">
                  <c:v>7.0645530000000001</c:v>
                </c:pt>
                <c:pt idx="3417">
                  <c:v>7.0662250000000002</c:v>
                </c:pt>
                <c:pt idx="3418">
                  <c:v>7.067876</c:v>
                </c:pt>
                <c:pt idx="3419">
                  <c:v>7.0695350000000001</c:v>
                </c:pt>
                <c:pt idx="3420">
                  <c:v>7.0712070000000002</c:v>
                </c:pt>
                <c:pt idx="3421">
                  <c:v>7.0728629999999999</c:v>
                </c:pt>
                <c:pt idx="3422">
                  <c:v>7.074541</c:v>
                </c:pt>
                <c:pt idx="3423">
                  <c:v>7.0762179999999999</c:v>
                </c:pt>
                <c:pt idx="3424">
                  <c:v>7.0778879999999997</c:v>
                </c:pt>
                <c:pt idx="3425">
                  <c:v>7.0795529999999998</c:v>
                </c:pt>
                <c:pt idx="3426">
                  <c:v>7.0812210000000002</c:v>
                </c:pt>
                <c:pt idx="3427">
                  <c:v>7.0828939999999996</c:v>
                </c:pt>
                <c:pt idx="3428">
                  <c:v>7.0845459999999996</c:v>
                </c:pt>
                <c:pt idx="3429">
                  <c:v>7.0862150000000002</c:v>
                </c:pt>
                <c:pt idx="3430">
                  <c:v>7.0878899999999998</c:v>
                </c:pt>
                <c:pt idx="3431">
                  <c:v>7.0895520000000003</c:v>
                </c:pt>
                <c:pt idx="3432">
                  <c:v>7.0912290000000002</c:v>
                </c:pt>
                <c:pt idx="3433">
                  <c:v>7.092886</c:v>
                </c:pt>
                <c:pt idx="3434">
                  <c:v>7.094563</c:v>
                </c:pt>
                <c:pt idx="3435">
                  <c:v>7.0962199999999998</c:v>
                </c:pt>
                <c:pt idx="3436">
                  <c:v>7.0978810000000001</c:v>
                </c:pt>
                <c:pt idx="3437">
                  <c:v>7.0995650000000001</c:v>
                </c:pt>
                <c:pt idx="3438">
                  <c:v>7.1012320000000004</c:v>
                </c:pt>
                <c:pt idx="3439">
                  <c:v>7.1029039999999997</c:v>
                </c:pt>
                <c:pt idx="3440">
                  <c:v>7.1045629999999997</c:v>
                </c:pt>
                <c:pt idx="3441">
                  <c:v>7.1062479999999999</c:v>
                </c:pt>
                <c:pt idx="3442">
                  <c:v>7.1078939999999999</c:v>
                </c:pt>
                <c:pt idx="3443">
                  <c:v>7.1095560000000004</c:v>
                </c:pt>
                <c:pt idx="3444">
                  <c:v>7.111237</c:v>
                </c:pt>
                <c:pt idx="3445">
                  <c:v>7.1128939999999998</c:v>
                </c:pt>
                <c:pt idx="3446">
                  <c:v>7.1145630000000004</c:v>
                </c:pt>
                <c:pt idx="3447">
                  <c:v>7.1162280000000004</c:v>
                </c:pt>
                <c:pt idx="3448">
                  <c:v>7.1178869999999996</c:v>
                </c:pt>
                <c:pt idx="3449">
                  <c:v>7.1195620000000002</c:v>
                </c:pt>
                <c:pt idx="3450">
                  <c:v>7.1212359999999997</c:v>
                </c:pt>
                <c:pt idx="3451">
                  <c:v>7.1229209999999998</c:v>
                </c:pt>
                <c:pt idx="3452">
                  <c:v>7.1245820000000002</c:v>
                </c:pt>
                <c:pt idx="3453">
                  <c:v>7.1262379999999999</c:v>
                </c:pt>
                <c:pt idx="3454">
                  <c:v>7.1279009999999996</c:v>
                </c:pt>
                <c:pt idx="3455">
                  <c:v>7.1295489999999999</c:v>
                </c:pt>
                <c:pt idx="3456">
                  <c:v>7.1312239999999996</c:v>
                </c:pt>
                <c:pt idx="3457">
                  <c:v>7.1328829999999996</c:v>
                </c:pt>
                <c:pt idx="3458">
                  <c:v>7.1345650000000003</c:v>
                </c:pt>
                <c:pt idx="3459">
                  <c:v>7.13626</c:v>
                </c:pt>
                <c:pt idx="3460">
                  <c:v>7.1379200000000003</c:v>
                </c:pt>
                <c:pt idx="3461">
                  <c:v>7.1395910000000002</c:v>
                </c:pt>
                <c:pt idx="3462">
                  <c:v>7.1412420000000001</c:v>
                </c:pt>
                <c:pt idx="3463">
                  <c:v>7.1429140000000002</c:v>
                </c:pt>
                <c:pt idx="3464">
                  <c:v>7.1445759999999998</c:v>
                </c:pt>
                <c:pt idx="3465">
                  <c:v>7.1462310000000002</c:v>
                </c:pt>
                <c:pt idx="3466">
                  <c:v>7.1479039999999996</c:v>
                </c:pt>
                <c:pt idx="3467">
                  <c:v>7.1495839999999999</c:v>
                </c:pt>
                <c:pt idx="3468">
                  <c:v>7.1512549999999999</c:v>
                </c:pt>
                <c:pt idx="3469">
                  <c:v>7.1529119999999997</c:v>
                </c:pt>
                <c:pt idx="3470">
                  <c:v>7.1545719999999999</c:v>
                </c:pt>
                <c:pt idx="3471">
                  <c:v>7.1562460000000003</c:v>
                </c:pt>
                <c:pt idx="3472">
                  <c:v>7.1578970000000002</c:v>
                </c:pt>
                <c:pt idx="3473">
                  <c:v>7.1595560000000003</c:v>
                </c:pt>
                <c:pt idx="3474">
                  <c:v>7.1612130000000001</c:v>
                </c:pt>
                <c:pt idx="3475">
                  <c:v>7.1628679999999996</c:v>
                </c:pt>
                <c:pt idx="3476">
                  <c:v>7.1645339999999997</c:v>
                </c:pt>
                <c:pt idx="3477">
                  <c:v>7.1662090000000003</c:v>
                </c:pt>
                <c:pt idx="3478">
                  <c:v>7.1678870000000003</c:v>
                </c:pt>
                <c:pt idx="3479">
                  <c:v>7.169537</c:v>
                </c:pt>
                <c:pt idx="3480">
                  <c:v>7.1711970000000003</c:v>
                </c:pt>
                <c:pt idx="3481">
                  <c:v>7.1728589999999999</c:v>
                </c:pt>
                <c:pt idx="3482">
                  <c:v>7.174531</c:v>
                </c:pt>
                <c:pt idx="3483">
                  <c:v>7.1762110000000003</c:v>
                </c:pt>
                <c:pt idx="3484">
                  <c:v>7.1778680000000001</c:v>
                </c:pt>
                <c:pt idx="3485">
                  <c:v>7.1795400000000003</c:v>
                </c:pt>
                <c:pt idx="3486">
                  <c:v>7.1812060000000004</c:v>
                </c:pt>
                <c:pt idx="3487">
                  <c:v>7.1828649999999996</c:v>
                </c:pt>
                <c:pt idx="3488">
                  <c:v>7.184539</c:v>
                </c:pt>
                <c:pt idx="3489">
                  <c:v>7.18621</c:v>
                </c:pt>
                <c:pt idx="3490">
                  <c:v>7.1878729999999997</c:v>
                </c:pt>
                <c:pt idx="3491">
                  <c:v>7.1895600000000002</c:v>
                </c:pt>
                <c:pt idx="3492">
                  <c:v>7.1912219999999998</c:v>
                </c:pt>
                <c:pt idx="3493">
                  <c:v>7.192876</c:v>
                </c:pt>
                <c:pt idx="3494">
                  <c:v>7.1945540000000001</c:v>
                </c:pt>
                <c:pt idx="3495">
                  <c:v>7.1962169999999999</c:v>
                </c:pt>
                <c:pt idx="3496">
                  <c:v>7.1978600000000004</c:v>
                </c:pt>
                <c:pt idx="3497">
                  <c:v>7.1995469999999999</c:v>
                </c:pt>
                <c:pt idx="3498">
                  <c:v>7.2012219999999996</c:v>
                </c:pt>
                <c:pt idx="3499">
                  <c:v>7.2028699999999999</c:v>
                </c:pt>
                <c:pt idx="3500">
                  <c:v>7.204529</c:v>
                </c:pt>
                <c:pt idx="3501">
                  <c:v>7.2062039999999996</c:v>
                </c:pt>
                <c:pt idx="3502">
                  <c:v>7.2078790000000001</c:v>
                </c:pt>
                <c:pt idx="3503">
                  <c:v>7.2095380000000002</c:v>
                </c:pt>
                <c:pt idx="3504">
                  <c:v>7.2112119999999997</c:v>
                </c:pt>
                <c:pt idx="3505">
                  <c:v>7.2128810000000003</c:v>
                </c:pt>
                <c:pt idx="3506">
                  <c:v>7.2145390000000003</c:v>
                </c:pt>
                <c:pt idx="3507">
                  <c:v>7.2162050000000004</c:v>
                </c:pt>
                <c:pt idx="3508">
                  <c:v>7.2178810000000002</c:v>
                </c:pt>
                <c:pt idx="3509">
                  <c:v>7.2195470000000004</c:v>
                </c:pt>
                <c:pt idx="3510">
                  <c:v>7.2212110000000003</c:v>
                </c:pt>
                <c:pt idx="3511">
                  <c:v>7.2228719999999997</c:v>
                </c:pt>
                <c:pt idx="3512">
                  <c:v>7.2245309999999998</c:v>
                </c:pt>
                <c:pt idx="3513">
                  <c:v>7.2261930000000003</c:v>
                </c:pt>
                <c:pt idx="3514">
                  <c:v>7.2278529999999996</c:v>
                </c:pt>
                <c:pt idx="3515">
                  <c:v>7.229527</c:v>
                </c:pt>
                <c:pt idx="3516">
                  <c:v>7.231185</c:v>
                </c:pt>
                <c:pt idx="3517">
                  <c:v>7.2328619999999999</c:v>
                </c:pt>
                <c:pt idx="3518">
                  <c:v>7.2345319999999997</c:v>
                </c:pt>
                <c:pt idx="3519">
                  <c:v>7.2362109999999999</c:v>
                </c:pt>
                <c:pt idx="3520">
                  <c:v>7.2378770000000001</c:v>
                </c:pt>
                <c:pt idx="3521">
                  <c:v>7.2395389999999997</c:v>
                </c:pt>
                <c:pt idx="3522">
                  <c:v>7.2412280000000004</c:v>
                </c:pt>
                <c:pt idx="3523">
                  <c:v>7.2428869999999996</c:v>
                </c:pt>
                <c:pt idx="3524">
                  <c:v>7.2445649999999997</c:v>
                </c:pt>
                <c:pt idx="3525">
                  <c:v>7.2462580000000001</c:v>
                </c:pt>
                <c:pt idx="3526">
                  <c:v>7.2479360000000002</c:v>
                </c:pt>
                <c:pt idx="3527">
                  <c:v>7.2495890000000003</c:v>
                </c:pt>
                <c:pt idx="3528">
                  <c:v>7.251252</c:v>
                </c:pt>
                <c:pt idx="3529">
                  <c:v>7.252923</c:v>
                </c:pt>
                <c:pt idx="3530">
                  <c:v>7.2545820000000001</c:v>
                </c:pt>
                <c:pt idx="3531">
                  <c:v>7.2562569999999997</c:v>
                </c:pt>
                <c:pt idx="3532">
                  <c:v>7.2579200000000004</c:v>
                </c:pt>
                <c:pt idx="3533">
                  <c:v>7.2595859999999997</c:v>
                </c:pt>
                <c:pt idx="3534">
                  <c:v>7.2612519999999998</c:v>
                </c:pt>
                <c:pt idx="3535">
                  <c:v>7.2629250000000001</c:v>
                </c:pt>
                <c:pt idx="3536">
                  <c:v>7.2645949999999999</c:v>
                </c:pt>
                <c:pt idx="3537">
                  <c:v>7.2662589999999998</c:v>
                </c:pt>
                <c:pt idx="3538">
                  <c:v>7.2679220000000004</c:v>
                </c:pt>
                <c:pt idx="3539">
                  <c:v>7.2695910000000001</c:v>
                </c:pt>
                <c:pt idx="3540">
                  <c:v>7.2712380000000003</c:v>
                </c:pt>
                <c:pt idx="3541">
                  <c:v>7.2728950000000001</c:v>
                </c:pt>
                <c:pt idx="3542">
                  <c:v>7.2745749999999996</c:v>
                </c:pt>
                <c:pt idx="3543">
                  <c:v>7.2762469999999997</c:v>
                </c:pt>
                <c:pt idx="3544">
                  <c:v>7.2779040000000004</c:v>
                </c:pt>
                <c:pt idx="3545">
                  <c:v>7.2795690000000004</c:v>
                </c:pt>
                <c:pt idx="3546">
                  <c:v>7.2812380000000001</c:v>
                </c:pt>
                <c:pt idx="3547">
                  <c:v>7.2828850000000003</c:v>
                </c:pt>
                <c:pt idx="3548">
                  <c:v>7.2845750000000002</c:v>
                </c:pt>
                <c:pt idx="3549">
                  <c:v>7.2862369999999999</c:v>
                </c:pt>
                <c:pt idx="3550">
                  <c:v>7.2879110000000003</c:v>
                </c:pt>
                <c:pt idx="3551">
                  <c:v>7.289568</c:v>
                </c:pt>
                <c:pt idx="3552">
                  <c:v>7.2912299999999997</c:v>
                </c:pt>
                <c:pt idx="3553">
                  <c:v>7.2928870000000003</c:v>
                </c:pt>
                <c:pt idx="3554">
                  <c:v>7.2945349999999998</c:v>
                </c:pt>
                <c:pt idx="3555">
                  <c:v>7.2962090000000002</c:v>
                </c:pt>
                <c:pt idx="3556">
                  <c:v>7.2978800000000001</c:v>
                </c:pt>
                <c:pt idx="3557">
                  <c:v>7.299525</c:v>
                </c:pt>
                <c:pt idx="3558">
                  <c:v>7.3012090000000001</c:v>
                </c:pt>
                <c:pt idx="3559">
                  <c:v>7.3028740000000001</c:v>
                </c:pt>
                <c:pt idx="3560">
                  <c:v>7.3045439999999999</c:v>
                </c:pt>
                <c:pt idx="3561">
                  <c:v>7.3061999999999996</c:v>
                </c:pt>
                <c:pt idx="3562">
                  <c:v>7.3078560000000001</c:v>
                </c:pt>
                <c:pt idx="3563">
                  <c:v>7.3095340000000002</c:v>
                </c:pt>
                <c:pt idx="3564">
                  <c:v>7.3111870000000003</c:v>
                </c:pt>
                <c:pt idx="3565">
                  <c:v>7.3128489999999999</c:v>
                </c:pt>
                <c:pt idx="3566">
                  <c:v>7.3145100000000003</c:v>
                </c:pt>
                <c:pt idx="3567">
                  <c:v>7.316192</c:v>
                </c:pt>
                <c:pt idx="3568">
                  <c:v>7.3178580000000002</c:v>
                </c:pt>
                <c:pt idx="3569">
                  <c:v>7.3195329999999998</c:v>
                </c:pt>
                <c:pt idx="3570">
                  <c:v>7.3212020000000004</c:v>
                </c:pt>
                <c:pt idx="3571">
                  <c:v>7.3228629999999999</c:v>
                </c:pt>
                <c:pt idx="3572">
                  <c:v>7.3245209999999998</c:v>
                </c:pt>
                <c:pt idx="3573">
                  <c:v>7.326187</c:v>
                </c:pt>
                <c:pt idx="3574">
                  <c:v>7.3278420000000004</c:v>
                </c:pt>
                <c:pt idx="3575">
                  <c:v>7.3295170000000001</c:v>
                </c:pt>
                <c:pt idx="3576">
                  <c:v>7.3311799999999998</c:v>
                </c:pt>
                <c:pt idx="3577">
                  <c:v>7.3328629999999997</c:v>
                </c:pt>
                <c:pt idx="3578">
                  <c:v>7.3345399999999996</c:v>
                </c:pt>
                <c:pt idx="3579">
                  <c:v>7.3362030000000003</c:v>
                </c:pt>
                <c:pt idx="3580">
                  <c:v>7.3378750000000004</c:v>
                </c:pt>
                <c:pt idx="3581">
                  <c:v>7.339531</c:v>
                </c:pt>
                <c:pt idx="3582">
                  <c:v>7.3411980000000003</c:v>
                </c:pt>
                <c:pt idx="3583">
                  <c:v>7.3428560000000003</c:v>
                </c:pt>
                <c:pt idx="3584">
                  <c:v>7.3445280000000004</c:v>
                </c:pt>
                <c:pt idx="3585">
                  <c:v>7.3461759999999998</c:v>
                </c:pt>
                <c:pt idx="3586">
                  <c:v>7.3478349999999999</c:v>
                </c:pt>
                <c:pt idx="3587">
                  <c:v>7.3495179999999998</c:v>
                </c:pt>
                <c:pt idx="3588">
                  <c:v>7.3511699999999998</c:v>
                </c:pt>
                <c:pt idx="3589">
                  <c:v>7.3528219999999997</c:v>
                </c:pt>
                <c:pt idx="3590">
                  <c:v>7.3544850000000004</c:v>
                </c:pt>
                <c:pt idx="3591">
                  <c:v>7.3561629999999996</c:v>
                </c:pt>
                <c:pt idx="3592">
                  <c:v>7.3578219999999996</c:v>
                </c:pt>
                <c:pt idx="3593">
                  <c:v>7.3594939999999998</c:v>
                </c:pt>
                <c:pt idx="3594">
                  <c:v>7.3611510000000004</c:v>
                </c:pt>
                <c:pt idx="3595">
                  <c:v>7.3628099999999996</c:v>
                </c:pt>
                <c:pt idx="3596">
                  <c:v>7.3644749999999997</c:v>
                </c:pt>
                <c:pt idx="3597">
                  <c:v>7.3661500000000002</c:v>
                </c:pt>
                <c:pt idx="3598">
                  <c:v>7.3678100000000004</c:v>
                </c:pt>
                <c:pt idx="3599">
                  <c:v>7.3694839999999999</c:v>
                </c:pt>
                <c:pt idx="3600">
                  <c:v>7.3711589999999996</c:v>
                </c:pt>
                <c:pt idx="3601">
                  <c:v>7.3728410000000002</c:v>
                </c:pt>
                <c:pt idx="3602">
                  <c:v>7.3744990000000001</c:v>
                </c:pt>
                <c:pt idx="3603">
                  <c:v>7.3761760000000001</c:v>
                </c:pt>
                <c:pt idx="3604">
                  <c:v>7.3778300000000003</c:v>
                </c:pt>
                <c:pt idx="3605">
                  <c:v>7.3794849999999999</c:v>
                </c:pt>
                <c:pt idx="3606">
                  <c:v>7.3811619999999998</c:v>
                </c:pt>
                <c:pt idx="3607">
                  <c:v>7.382835</c:v>
                </c:pt>
                <c:pt idx="3608">
                  <c:v>7.3845029999999996</c:v>
                </c:pt>
                <c:pt idx="3609">
                  <c:v>7.3861699999999999</c:v>
                </c:pt>
                <c:pt idx="3610">
                  <c:v>7.3878440000000003</c:v>
                </c:pt>
                <c:pt idx="3611">
                  <c:v>7.3895189999999999</c:v>
                </c:pt>
                <c:pt idx="3612">
                  <c:v>7.3911790000000002</c:v>
                </c:pt>
                <c:pt idx="3613">
                  <c:v>7.3928380000000002</c:v>
                </c:pt>
                <c:pt idx="3614">
                  <c:v>7.3945119999999998</c:v>
                </c:pt>
                <c:pt idx="3615">
                  <c:v>7.3961750000000004</c:v>
                </c:pt>
                <c:pt idx="3616">
                  <c:v>7.3978469999999996</c:v>
                </c:pt>
                <c:pt idx="3617">
                  <c:v>7.3995179999999996</c:v>
                </c:pt>
                <c:pt idx="3618">
                  <c:v>7.4011880000000003</c:v>
                </c:pt>
                <c:pt idx="3619">
                  <c:v>7.4028400000000003</c:v>
                </c:pt>
                <c:pt idx="3620">
                  <c:v>7.4045110000000003</c:v>
                </c:pt>
                <c:pt idx="3621">
                  <c:v>7.4061859999999999</c:v>
                </c:pt>
                <c:pt idx="3622">
                  <c:v>7.4078460000000002</c:v>
                </c:pt>
                <c:pt idx="3623">
                  <c:v>7.4095050000000002</c:v>
                </c:pt>
                <c:pt idx="3624">
                  <c:v>7.4111950000000002</c:v>
                </c:pt>
                <c:pt idx="3625">
                  <c:v>7.4128270000000001</c:v>
                </c:pt>
                <c:pt idx="3626">
                  <c:v>7.4145099999999999</c:v>
                </c:pt>
                <c:pt idx="3627">
                  <c:v>7.416175</c:v>
                </c:pt>
                <c:pt idx="3628">
                  <c:v>7.4178449999999998</c:v>
                </c:pt>
                <c:pt idx="3629">
                  <c:v>7.4195200000000003</c:v>
                </c:pt>
                <c:pt idx="3630">
                  <c:v>7.4211859999999996</c:v>
                </c:pt>
                <c:pt idx="3631">
                  <c:v>7.4228519999999998</c:v>
                </c:pt>
                <c:pt idx="3632">
                  <c:v>7.4245229999999998</c:v>
                </c:pt>
                <c:pt idx="3633">
                  <c:v>7.4261920000000003</c:v>
                </c:pt>
                <c:pt idx="3634">
                  <c:v>7.4278760000000004</c:v>
                </c:pt>
                <c:pt idx="3635">
                  <c:v>7.4295400000000003</c:v>
                </c:pt>
                <c:pt idx="3636">
                  <c:v>7.4311999999999996</c:v>
                </c:pt>
                <c:pt idx="3637">
                  <c:v>7.4328560000000001</c:v>
                </c:pt>
                <c:pt idx="3638">
                  <c:v>7.4345309999999998</c:v>
                </c:pt>
                <c:pt idx="3639">
                  <c:v>7.436178</c:v>
                </c:pt>
                <c:pt idx="3640">
                  <c:v>7.4378409999999997</c:v>
                </c:pt>
                <c:pt idx="3641">
                  <c:v>7.4395119999999997</c:v>
                </c:pt>
                <c:pt idx="3642">
                  <c:v>7.4411820000000004</c:v>
                </c:pt>
                <c:pt idx="3643">
                  <c:v>7.4428340000000004</c:v>
                </c:pt>
                <c:pt idx="3644">
                  <c:v>7.4445059999999996</c:v>
                </c:pt>
                <c:pt idx="3645">
                  <c:v>7.4461690000000003</c:v>
                </c:pt>
                <c:pt idx="3646">
                  <c:v>7.4478260000000001</c:v>
                </c:pt>
                <c:pt idx="3647">
                  <c:v>7.449484</c:v>
                </c:pt>
                <c:pt idx="3648">
                  <c:v>7.4511589999999996</c:v>
                </c:pt>
                <c:pt idx="3649">
                  <c:v>7.452807</c:v>
                </c:pt>
                <c:pt idx="3650">
                  <c:v>7.4544779999999999</c:v>
                </c:pt>
                <c:pt idx="3651">
                  <c:v>7.456137</c:v>
                </c:pt>
                <c:pt idx="3652">
                  <c:v>7.457795</c:v>
                </c:pt>
                <c:pt idx="3653">
                  <c:v>7.4594560000000003</c:v>
                </c:pt>
                <c:pt idx="3654">
                  <c:v>7.461131</c:v>
                </c:pt>
                <c:pt idx="3655">
                  <c:v>7.4627860000000004</c:v>
                </c:pt>
                <c:pt idx="3656">
                  <c:v>7.4644529999999998</c:v>
                </c:pt>
                <c:pt idx="3657">
                  <c:v>7.4661580000000001</c:v>
                </c:pt>
                <c:pt idx="3658">
                  <c:v>7.4678290000000001</c:v>
                </c:pt>
                <c:pt idx="3659">
                  <c:v>7.4695080000000003</c:v>
                </c:pt>
                <c:pt idx="3660">
                  <c:v>7.4711670000000003</c:v>
                </c:pt>
                <c:pt idx="3661">
                  <c:v>7.472823</c:v>
                </c:pt>
                <c:pt idx="3662">
                  <c:v>7.474507</c:v>
                </c:pt>
                <c:pt idx="3663">
                  <c:v>7.4761600000000001</c:v>
                </c:pt>
                <c:pt idx="3664">
                  <c:v>7.477805</c:v>
                </c:pt>
                <c:pt idx="3665">
                  <c:v>7.479476</c:v>
                </c:pt>
                <c:pt idx="3666">
                  <c:v>7.4811370000000004</c:v>
                </c:pt>
                <c:pt idx="3667">
                  <c:v>7.4827950000000003</c:v>
                </c:pt>
                <c:pt idx="3668">
                  <c:v>7.4844609999999996</c:v>
                </c:pt>
                <c:pt idx="3669">
                  <c:v>7.4861420000000001</c:v>
                </c:pt>
                <c:pt idx="3670">
                  <c:v>7.4877890000000003</c:v>
                </c:pt>
                <c:pt idx="3671">
                  <c:v>7.489452</c:v>
                </c:pt>
                <c:pt idx="3672">
                  <c:v>7.4911199999999996</c:v>
                </c:pt>
                <c:pt idx="3673">
                  <c:v>7.4927700000000002</c:v>
                </c:pt>
                <c:pt idx="3674">
                  <c:v>7.4944420000000003</c:v>
                </c:pt>
                <c:pt idx="3675">
                  <c:v>7.4961200000000003</c:v>
                </c:pt>
                <c:pt idx="3676">
                  <c:v>7.4977729999999996</c:v>
                </c:pt>
                <c:pt idx="3677">
                  <c:v>7.4994540000000001</c:v>
                </c:pt>
                <c:pt idx="3678">
                  <c:v>7.5011099999999997</c:v>
                </c:pt>
                <c:pt idx="3679">
                  <c:v>7.5027739999999996</c:v>
                </c:pt>
                <c:pt idx="3680">
                  <c:v>7.5044300000000002</c:v>
                </c:pt>
                <c:pt idx="3681">
                  <c:v>7.5060929999999999</c:v>
                </c:pt>
                <c:pt idx="3682">
                  <c:v>7.5077610000000004</c:v>
                </c:pt>
                <c:pt idx="3683">
                  <c:v>7.5094260000000004</c:v>
                </c:pt>
                <c:pt idx="3684">
                  <c:v>7.5110970000000004</c:v>
                </c:pt>
                <c:pt idx="3685">
                  <c:v>7.5127759999999997</c:v>
                </c:pt>
                <c:pt idx="3686">
                  <c:v>7.514443</c:v>
                </c:pt>
                <c:pt idx="3687">
                  <c:v>7.5161090000000002</c:v>
                </c:pt>
                <c:pt idx="3688">
                  <c:v>7.5177690000000004</c:v>
                </c:pt>
                <c:pt idx="3689">
                  <c:v>7.5194349999999996</c:v>
                </c:pt>
                <c:pt idx="3690">
                  <c:v>7.5211100000000002</c:v>
                </c:pt>
                <c:pt idx="3691">
                  <c:v>7.5227740000000001</c:v>
                </c:pt>
                <c:pt idx="3692">
                  <c:v>7.5244489999999997</c:v>
                </c:pt>
                <c:pt idx="3693">
                  <c:v>7.5261100000000001</c:v>
                </c:pt>
                <c:pt idx="3694">
                  <c:v>7.5277859999999999</c:v>
                </c:pt>
                <c:pt idx="3695">
                  <c:v>7.5294460000000001</c:v>
                </c:pt>
                <c:pt idx="3696">
                  <c:v>7.5311120000000003</c:v>
                </c:pt>
                <c:pt idx="3697">
                  <c:v>7.5327650000000004</c:v>
                </c:pt>
                <c:pt idx="3698">
                  <c:v>7.5344249999999997</c:v>
                </c:pt>
                <c:pt idx="3699">
                  <c:v>7.5360990000000001</c:v>
                </c:pt>
                <c:pt idx="3700">
                  <c:v>7.5377580000000002</c:v>
                </c:pt>
                <c:pt idx="3701">
                  <c:v>7.5394329999999998</c:v>
                </c:pt>
                <c:pt idx="3702">
                  <c:v>7.5411060000000001</c:v>
                </c:pt>
                <c:pt idx="3703">
                  <c:v>7.5427790000000003</c:v>
                </c:pt>
                <c:pt idx="3704">
                  <c:v>7.5444420000000001</c:v>
                </c:pt>
                <c:pt idx="3705">
                  <c:v>7.5461130000000001</c:v>
                </c:pt>
                <c:pt idx="3706">
                  <c:v>7.5477699999999999</c:v>
                </c:pt>
                <c:pt idx="3707">
                  <c:v>7.5494349999999999</c:v>
                </c:pt>
                <c:pt idx="3708">
                  <c:v>7.551107</c:v>
                </c:pt>
                <c:pt idx="3709">
                  <c:v>7.5527689999999996</c:v>
                </c:pt>
                <c:pt idx="3710">
                  <c:v>7.5544409999999997</c:v>
                </c:pt>
                <c:pt idx="3711">
                  <c:v>7.5561179999999997</c:v>
                </c:pt>
                <c:pt idx="3712">
                  <c:v>7.5577899999999998</c:v>
                </c:pt>
                <c:pt idx="3713">
                  <c:v>7.5594530000000004</c:v>
                </c:pt>
                <c:pt idx="3714">
                  <c:v>7.5611129999999998</c:v>
                </c:pt>
                <c:pt idx="3715">
                  <c:v>7.5627829999999996</c:v>
                </c:pt>
                <c:pt idx="3716">
                  <c:v>7.5644470000000004</c:v>
                </c:pt>
                <c:pt idx="3717">
                  <c:v>7.5661060000000004</c:v>
                </c:pt>
                <c:pt idx="3718">
                  <c:v>7.5677649999999996</c:v>
                </c:pt>
                <c:pt idx="3719">
                  <c:v>7.5694249999999998</c:v>
                </c:pt>
                <c:pt idx="3720">
                  <c:v>7.5710920000000002</c:v>
                </c:pt>
                <c:pt idx="3721">
                  <c:v>7.5727529999999996</c:v>
                </c:pt>
                <c:pt idx="3722">
                  <c:v>7.5744179999999997</c:v>
                </c:pt>
                <c:pt idx="3723">
                  <c:v>7.5761079999999996</c:v>
                </c:pt>
                <c:pt idx="3724">
                  <c:v>7.5777679999999998</c:v>
                </c:pt>
                <c:pt idx="3725">
                  <c:v>7.5794420000000002</c:v>
                </c:pt>
                <c:pt idx="3726">
                  <c:v>7.5811169999999999</c:v>
                </c:pt>
                <c:pt idx="3727">
                  <c:v>7.5827840000000002</c:v>
                </c:pt>
                <c:pt idx="3728">
                  <c:v>7.5844469999999999</c:v>
                </c:pt>
                <c:pt idx="3729">
                  <c:v>7.5861070000000002</c:v>
                </c:pt>
                <c:pt idx="3730">
                  <c:v>7.587771</c:v>
                </c:pt>
                <c:pt idx="3731">
                  <c:v>7.5894440000000003</c:v>
                </c:pt>
                <c:pt idx="3732">
                  <c:v>7.5911010000000001</c:v>
                </c:pt>
                <c:pt idx="3733">
                  <c:v>7.5927639999999998</c:v>
                </c:pt>
                <c:pt idx="3734">
                  <c:v>7.5944240000000001</c:v>
                </c:pt>
                <c:pt idx="3735">
                  <c:v>7.5960830000000001</c:v>
                </c:pt>
                <c:pt idx="3736">
                  <c:v>7.5977540000000001</c:v>
                </c:pt>
                <c:pt idx="3737">
                  <c:v>7.5994250000000001</c:v>
                </c:pt>
                <c:pt idx="3738">
                  <c:v>7.6010879999999998</c:v>
                </c:pt>
                <c:pt idx="3739">
                  <c:v>7.6027360000000002</c:v>
                </c:pt>
                <c:pt idx="3740">
                  <c:v>7.6044070000000001</c:v>
                </c:pt>
                <c:pt idx="3741">
                  <c:v>7.6060679999999996</c:v>
                </c:pt>
                <c:pt idx="3742">
                  <c:v>7.6077260000000004</c:v>
                </c:pt>
                <c:pt idx="3743">
                  <c:v>7.6093890000000002</c:v>
                </c:pt>
                <c:pt idx="3744">
                  <c:v>7.6110429999999996</c:v>
                </c:pt>
                <c:pt idx="3745">
                  <c:v>7.6127019999999996</c:v>
                </c:pt>
                <c:pt idx="3746">
                  <c:v>7.6143919999999996</c:v>
                </c:pt>
                <c:pt idx="3747">
                  <c:v>7.6160610000000002</c:v>
                </c:pt>
                <c:pt idx="3748">
                  <c:v>7.6177169999999998</c:v>
                </c:pt>
                <c:pt idx="3749">
                  <c:v>7.6193759999999999</c:v>
                </c:pt>
                <c:pt idx="3750">
                  <c:v>7.6210490000000002</c:v>
                </c:pt>
                <c:pt idx="3751">
                  <c:v>7.6227099999999997</c:v>
                </c:pt>
                <c:pt idx="3752">
                  <c:v>7.6243850000000002</c:v>
                </c:pt>
                <c:pt idx="3753">
                  <c:v>7.626042</c:v>
                </c:pt>
                <c:pt idx="3754">
                  <c:v>7.6277109999999997</c:v>
                </c:pt>
                <c:pt idx="3755">
                  <c:v>7.6293749999999996</c:v>
                </c:pt>
                <c:pt idx="3756">
                  <c:v>7.6310390000000003</c:v>
                </c:pt>
                <c:pt idx="3757">
                  <c:v>7.6327059999999998</c:v>
                </c:pt>
                <c:pt idx="3758">
                  <c:v>7.6343550000000002</c:v>
                </c:pt>
                <c:pt idx="3759">
                  <c:v>7.6360169999999998</c:v>
                </c:pt>
                <c:pt idx="3760">
                  <c:v>7.6376879999999998</c:v>
                </c:pt>
                <c:pt idx="3761">
                  <c:v>7.6393360000000001</c:v>
                </c:pt>
                <c:pt idx="3762">
                  <c:v>7.6409950000000002</c:v>
                </c:pt>
                <c:pt idx="3763">
                  <c:v>7.6426540000000003</c:v>
                </c:pt>
                <c:pt idx="3764">
                  <c:v>7.6443219999999998</c:v>
                </c:pt>
                <c:pt idx="3765">
                  <c:v>7.6459700000000002</c:v>
                </c:pt>
                <c:pt idx="3766">
                  <c:v>7.6476280000000001</c:v>
                </c:pt>
                <c:pt idx="3767">
                  <c:v>7.649305</c:v>
                </c:pt>
                <c:pt idx="3768">
                  <c:v>7.6509489999999998</c:v>
                </c:pt>
                <c:pt idx="3769">
                  <c:v>7.6526059999999996</c:v>
                </c:pt>
                <c:pt idx="3770">
                  <c:v>7.6542709999999996</c:v>
                </c:pt>
                <c:pt idx="3771">
                  <c:v>7.6559270000000001</c:v>
                </c:pt>
                <c:pt idx="3772">
                  <c:v>7.6576019999999998</c:v>
                </c:pt>
                <c:pt idx="3773">
                  <c:v>7.6592650000000004</c:v>
                </c:pt>
                <c:pt idx="3774">
                  <c:v>7.6609470000000002</c:v>
                </c:pt>
                <c:pt idx="3775">
                  <c:v>7.6626139999999996</c:v>
                </c:pt>
                <c:pt idx="3776">
                  <c:v>7.6642890000000001</c:v>
                </c:pt>
                <c:pt idx="3777">
                  <c:v>7.6659560000000004</c:v>
                </c:pt>
                <c:pt idx="3778">
                  <c:v>7.6676169999999999</c:v>
                </c:pt>
                <c:pt idx="3779">
                  <c:v>7.6692790000000004</c:v>
                </c:pt>
                <c:pt idx="3780">
                  <c:v>7.6709379999999996</c:v>
                </c:pt>
                <c:pt idx="3781">
                  <c:v>7.6725830000000004</c:v>
                </c:pt>
                <c:pt idx="3782">
                  <c:v>7.6742600000000003</c:v>
                </c:pt>
                <c:pt idx="3783">
                  <c:v>7.6759300000000001</c:v>
                </c:pt>
                <c:pt idx="3784">
                  <c:v>7.6775799999999998</c:v>
                </c:pt>
                <c:pt idx="3785">
                  <c:v>7.6792249999999997</c:v>
                </c:pt>
                <c:pt idx="3786">
                  <c:v>7.6808839999999998</c:v>
                </c:pt>
                <c:pt idx="3787">
                  <c:v>7.6825669999999997</c:v>
                </c:pt>
                <c:pt idx="3788">
                  <c:v>7.684221</c:v>
                </c:pt>
                <c:pt idx="3789">
                  <c:v>7.6859169999999999</c:v>
                </c:pt>
                <c:pt idx="3790">
                  <c:v>7.6875970000000002</c:v>
                </c:pt>
                <c:pt idx="3791">
                  <c:v>7.6892690000000004</c:v>
                </c:pt>
                <c:pt idx="3792">
                  <c:v>7.6909010000000002</c:v>
                </c:pt>
                <c:pt idx="3793">
                  <c:v>7.6925720000000002</c:v>
                </c:pt>
                <c:pt idx="3794">
                  <c:v>7.6942320000000004</c:v>
                </c:pt>
                <c:pt idx="3795">
                  <c:v>7.6958799999999998</c:v>
                </c:pt>
                <c:pt idx="3796">
                  <c:v>7.6975360000000004</c:v>
                </c:pt>
                <c:pt idx="3797">
                  <c:v>7.699192</c:v>
                </c:pt>
                <c:pt idx="3798">
                  <c:v>7.7008549999999998</c:v>
                </c:pt>
                <c:pt idx="3799">
                  <c:v>7.7025119999999996</c:v>
                </c:pt>
                <c:pt idx="3800">
                  <c:v>7.704186</c:v>
                </c:pt>
                <c:pt idx="3801">
                  <c:v>7.7058580000000001</c:v>
                </c:pt>
                <c:pt idx="3802">
                  <c:v>7.7075110000000002</c:v>
                </c:pt>
                <c:pt idx="3803">
                  <c:v>7.7091710000000004</c:v>
                </c:pt>
                <c:pt idx="3804">
                  <c:v>7.710833</c:v>
                </c:pt>
                <c:pt idx="3805">
                  <c:v>7.7125029999999999</c:v>
                </c:pt>
                <c:pt idx="3806">
                  <c:v>7.7141640000000002</c:v>
                </c:pt>
                <c:pt idx="3807">
                  <c:v>7.7158329999999999</c:v>
                </c:pt>
                <c:pt idx="3808">
                  <c:v>7.7175099999999999</c:v>
                </c:pt>
                <c:pt idx="3809">
                  <c:v>7.7191729999999996</c:v>
                </c:pt>
                <c:pt idx="3810">
                  <c:v>7.720847</c:v>
                </c:pt>
                <c:pt idx="3811">
                  <c:v>7.7225190000000001</c:v>
                </c:pt>
                <c:pt idx="3812">
                  <c:v>7.7241669999999996</c:v>
                </c:pt>
                <c:pt idx="3813">
                  <c:v>7.7258230000000001</c:v>
                </c:pt>
                <c:pt idx="3814">
                  <c:v>7.7274969999999996</c:v>
                </c:pt>
                <c:pt idx="3815">
                  <c:v>7.7291550000000004</c:v>
                </c:pt>
                <c:pt idx="3816">
                  <c:v>7.7308199999999996</c:v>
                </c:pt>
                <c:pt idx="3817">
                  <c:v>7.7324760000000001</c:v>
                </c:pt>
                <c:pt idx="3818">
                  <c:v>7.7341220000000002</c:v>
                </c:pt>
                <c:pt idx="3819">
                  <c:v>7.7357990000000001</c:v>
                </c:pt>
                <c:pt idx="3820">
                  <c:v>7.7374729999999996</c:v>
                </c:pt>
                <c:pt idx="3821">
                  <c:v>7.7391439999999996</c:v>
                </c:pt>
                <c:pt idx="3822">
                  <c:v>7.7408039999999998</c:v>
                </c:pt>
                <c:pt idx="3823">
                  <c:v>7.7424670000000004</c:v>
                </c:pt>
                <c:pt idx="3824">
                  <c:v>7.7441409999999999</c:v>
                </c:pt>
                <c:pt idx="3825">
                  <c:v>7.7457979999999997</c:v>
                </c:pt>
                <c:pt idx="3826">
                  <c:v>7.7474759999999998</c:v>
                </c:pt>
                <c:pt idx="3827">
                  <c:v>7.7491500000000002</c:v>
                </c:pt>
                <c:pt idx="3828">
                  <c:v>7.7508160000000004</c:v>
                </c:pt>
                <c:pt idx="3829">
                  <c:v>7.7524689999999996</c:v>
                </c:pt>
                <c:pt idx="3830">
                  <c:v>7.7541399999999996</c:v>
                </c:pt>
                <c:pt idx="3831">
                  <c:v>7.7557999999999998</c:v>
                </c:pt>
                <c:pt idx="3832">
                  <c:v>7.7574589999999999</c:v>
                </c:pt>
                <c:pt idx="3833">
                  <c:v>7.759137</c:v>
                </c:pt>
                <c:pt idx="3834">
                  <c:v>7.7608119999999996</c:v>
                </c:pt>
                <c:pt idx="3835">
                  <c:v>7.7624829999999996</c:v>
                </c:pt>
                <c:pt idx="3836">
                  <c:v>7.7641460000000002</c:v>
                </c:pt>
                <c:pt idx="3837">
                  <c:v>7.7658139999999998</c:v>
                </c:pt>
                <c:pt idx="3838">
                  <c:v>7.7674649999999996</c:v>
                </c:pt>
                <c:pt idx="3839">
                  <c:v>7.7691249999999998</c:v>
                </c:pt>
                <c:pt idx="3840">
                  <c:v>7.7707839999999999</c:v>
                </c:pt>
                <c:pt idx="3841">
                  <c:v>7.7724440000000001</c:v>
                </c:pt>
                <c:pt idx="3842">
                  <c:v>7.7741030000000002</c:v>
                </c:pt>
                <c:pt idx="3843">
                  <c:v>7.7757779999999999</c:v>
                </c:pt>
                <c:pt idx="3844">
                  <c:v>7.7774369999999999</c:v>
                </c:pt>
                <c:pt idx="3845">
                  <c:v>7.7791090000000001</c:v>
                </c:pt>
                <c:pt idx="3846">
                  <c:v>7.7807680000000001</c:v>
                </c:pt>
                <c:pt idx="3847">
                  <c:v>7.7824450000000001</c:v>
                </c:pt>
                <c:pt idx="3848">
                  <c:v>7.7841170000000002</c:v>
                </c:pt>
                <c:pt idx="3849">
                  <c:v>7.785774</c:v>
                </c:pt>
                <c:pt idx="3850">
                  <c:v>7.7874540000000003</c:v>
                </c:pt>
                <c:pt idx="3851">
                  <c:v>7.789129</c:v>
                </c:pt>
                <c:pt idx="3852">
                  <c:v>7.7907929999999999</c:v>
                </c:pt>
                <c:pt idx="3853">
                  <c:v>7.7924480000000003</c:v>
                </c:pt>
                <c:pt idx="3854">
                  <c:v>7.7941079999999996</c:v>
                </c:pt>
                <c:pt idx="3855">
                  <c:v>7.7958090000000002</c:v>
                </c:pt>
                <c:pt idx="3856">
                  <c:v>7.797472</c:v>
                </c:pt>
                <c:pt idx="3857">
                  <c:v>7.7991460000000004</c:v>
                </c:pt>
                <c:pt idx="3858">
                  <c:v>7.8008179999999996</c:v>
                </c:pt>
                <c:pt idx="3859">
                  <c:v>7.8024659999999999</c:v>
                </c:pt>
                <c:pt idx="3860">
                  <c:v>7.8041210000000003</c:v>
                </c:pt>
                <c:pt idx="3861">
                  <c:v>7.8057809999999996</c:v>
                </c:pt>
                <c:pt idx="3862">
                  <c:v>7.8074659999999998</c:v>
                </c:pt>
                <c:pt idx="3863">
                  <c:v>7.8091299999999997</c:v>
                </c:pt>
                <c:pt idx="3864">
                  <c:v>7.8107899999999999</c:v>
                </c:pt>
                <c:pt idx="3865">
                  <c:v>7.8124520000000004</c:v>
                </c:pt>
                <c:pt idx="3866">
                  <c:v>7.8141119999999997</c:v>
                </c:pt>
                <c:pt idx="3867">
                  <c:v>7.8157800000000002</c:v>
                </c:pt>
                <c:pt idx="3868">
                  <c:v>7.8174460000000003</c:v>
                </c:pt>
                <c:pt idx="3869">
                  <c:v>7.8191160000000002</c:v>
                </c:pt>
                <c:pt idx="3870">
                  <c:v>7.8207769999999996</c:v>
                </c:pt>
                <c:pt idx="3871">
                  <c:v>7.8224520000000002</c:v>
                </c:pt>
                <c:pt idx="3872">
                  <c:v>7.8241059999999996</c:v>
                </c:pt>
                <c:pt idx="3873">
                  <c:v>7.8257680000000001</c:v>
                </c:pt>
                <c:pt idx="3874">
                  <c:v>7.8274189999999999</c:v>
                </c:pt>
                <c:pt idx="3875">
                  <c:v>7.8290889999999997</c:v>
                </c:pt>
                <c:pt idx="3876">
                  <c:v>7.830749</c:v>
                </c:pt>
                <c:pt idx="3877">
                  <c:v>7.832427</c:v>
                </c:pt>
                <c:pt idx="3878">
                  <c:v>7.8341019999999997</c:v>
                </c:pt>
                <c:pt idx="3879">
                  <c:v>7.8357729999999997</c:v>
                </c:pt>
                <c:pt idx="3880">
                  <c:v>7.8374360000000003</c:v>
                </c:pt>
                <c:pt idx="3881">
                  <c:v>7.8390959999999996</c:v>
                </c:pt>
                <c:pt idx="3882">
                  <c:v>7.840751</c:v>
                </c:pt>
                <c:pt idx="3883">
                  <c:v>7.8424139999999998</c:v>
                </c:pt>
                <c:pt idx="3884">
                  <c:v>7.8440890000000003</c:v>
                </c:pt>
                <c:pt idx="3885">
                  <c:v>7.8457629999999998</c:v>
                </c:pt>
                <c:pt idx="3886">
                  <c:v>7.847442</c:v>
                </c:pt>
                <c:pt idx="3887">
                  <c:v>7.8491099999999996</c:v>
                </c:pt>
                <c:pt idx="3888">
                  <c:v>7.850784</c:v>
                </c:pt>
                <c:pt idx="3889">
                  <c:v>7.8524330000000004</c:v>
                </c:pt>
                <c:pt idx="3890">
                  <c:v>7.854088</c:v>
                </c:pt>
                <c:pt idx="3891">
                  <c:v>7.8557449999999998</c:v>
                </c:pt>
                <c:pt idx="3892">
                  <c:v>7.8574219999999997</c:v>
                </c:pt>
                <c:pt idx="3893">
                  <c:v>7.8590689999999999</c:v>
                </c:pt>
                <c:pt idx="3894">
                  <c:v>7.8607389999999997</c:v>
                </c:pt>
                <c:pt idx="3895">
                  <c:v>7.862419</c:v>
                </c:pt>
                <c:pt idx="3896">
                  <c:v>7.86409</c:v>
                </c:pt>
                <c:pt idx="3897">
                  <c:v>7.8657469999999998</c:v>
                </c:pt>
                <c:pt idx="3898">
                  <c:v>7.8674090000000003</c:v>
                </c:pt>
                <c:pt idx="3899">
                  <c:v>7.869084</c:v>
                </c:pt>
                <c:pt idx="3900">
                  <c:v>7.8707469999999997</c:v>
                </c:pt>
                <c:pt idx="3901">
                  <c:v>7.8724189999999998</c:v>
                </c:pt>
                <c:pt idx="3902">
                  <c:v>7.8740810000000003</c:v>
                </c:pt>
                <c:pt idx="3903">
                  <c:v>7.8757250000000001</c:v>
                </c:pt>
                <c:pt idx="3904">
                  <c:v>7.8773960000000001</c:v>
                </c:pt>
                <c:pt idx="3905">
                  <c:v>7.8790570000000004</c:v>
                </c:pt>
                <c:pt idx="3906">
                  <c:v>7.8807150000000004</c:v>
                </c:pt>
                <c:pt idx="3907">
                  <c:v>7.8823660000000002</c:v>
                </c:pt>
                <c:pt idx="3908">
                  <c:v>7.8840349999999999</c:v>
                </c:pt>
                <c:pt idx="3909">
                  <c:v>7.8857189999999999</c:v>
                </c:pt>
                <c:pt idx="3910">
                  <c:v>7.8873810000000004</c:v>
                </c:pt>
                <c:pt idx="3911">
                  <c:v>7.8890529999999996</c:v>
                </c:pt>
                <c:pt idx="3912">
                  <c:v>7.890727</c:v>
                </c:pt>
                <c:pt idx="3913">
                  <c:v>7.8923899999999998</c:v>
                </c:pt>
                <c:pt idx="3914">
                  <c:v>7.89405</c:v>
                </c:pt>
                <c:pt idx="3915">
                  <c:v>7.8957139999999999</c:v>
                </c:pt>
                <c:pt idx="3916">
                  <c:v>7.897386</c:v>
                </c:pt>
                <c:pt idx="3917">
                  <c:v>7.8990330000000002</c:v>
                </c:pt>
                <c:pt idx="3918">
                  <c:v>7.9006930000000004</c:v>
                </c:pt>
                <c:pt idx="3919">
                  <c:v>7.9023789999999998</c:v>
                </c:pt>
                <c:pt idx="3920">
                  <c:v>7.9040239999999997</c:v>
                </c:pt>
                <c:pt idx="3921">
                  <c:v>7.9057110000000002</c:v>
                </c:pt>
                <c:pt idx="3922">
                  <c:v>7.9073760000000002</c:v>
                </c:pt>
                <c:pt idx="3923">
                  <c:v>7.909046</c:v>
                </c:pt>
                <c:pt idx="3924">
                  <c:v>7.9106899999999998</c:v>
                </c:pt>
                <c:pt idx="3925">
                  <c:v>7.9123549999999998</c:v>
                </c:pt>
                <c:pt idx="3926">
                  <c:v>7.9140290000000002</c:v>
                </c:pt>
                <c:pt idx="3927">
                  <c:v>7.9156959999999996</c:v>
                </c:pt>
                <c:pt idx="3928">
                  <c:v>7.9173609999999996</c:v>
                </c:pt>
                <c:pt idx="3929">
                  <c:v>7.9190230000000001</c:v>
                </c:pt>
                <c:pt idx="3930">
                  <c:v>7.9206909999999997</c:v>
                </c:pt>
                <c:pt idx="3931">
                  <c:v>7.9223549999999996</c:v>
                </c:pt>
                <c:pt idx="3932">
                  <c:v>7.9240170000000001</c:v>
                </c:pt>
                <c:pt idx="3933">
                  <c:v>7.9256849999999996</c:v>
                </c:pt>
                <c:pt idx="3934">
                  <c:v>7.9273340000000001</c:v>
                </c:pt>
                <c:pt idx="3935">
                  <c:v>7.9289959999999997</c:v>
                </c:pt>
                <c:pt idx="3936">
                  <c:v>7.9306510000000001</c:v>
                </c:pt>
                <c:pt idx="3937">
                  <c:v>7.932328</c:v>
                </c:pt>
                <c:pt idx="3938">
                  <c:v>7.9340020000000004</c:v>
                </c:pt>
                <c:pt idx="3939">
                  <c:v>7.9356600000000004</c:v>
                </c:pt>
                <c:pt idx="3940">
                  <c:v>7.9373379999999996</c:v>
                </c:pt>
                <c:pt idx="3941">
                  <c:v>7.9389940000000001</c:v>
                </c:pt>
                <c:pt idx="3942">
                  <c:v>7.9406689999999998</c:v>
                </c:pt>
                <c:pt idx="3943">
                  <c:v>7.9423469999999998</c:v>
                </c:pt>
                <c:pt idx="3944">
                  <c:v>7.9440030000000004</c:v>
                </c:pt>
                <c:pt idx="3945">
                  <c:v>7.9456819999999997</c:v>
                </c:pt>
                <c:pt idx="3946">
                  <c:v>7.9473549999999999</c:v>
                </c:pt>
                <c:pt idx="3947">
                  <c:v>7.94902</c:v>
                </c:pt>
                <c:pt idx="3948">
                  <c:v>7.9506750000000004</c:v>
                </c:pt>
                <c:pt idx="3949">
                  <c:v>7.9523380000000001</c:v>
                </c:pt>
                <c:pt idx="3950">
                  <c:v>7.9540119999999996</c:v>
                </c:pt>
                <c:pt idx="3951">
                  <c:v>7.9556620000000002</c:v>
                </c:pt>
                <c:pt idx="3952">
                  <c:v>7.9573400000000003</c:v>
                </c:pt>
                <c:pt idx="3953">
                  <c:v>7.9590019999999999</c:v>
                </c:pt>
                <c:pt idx="3954">
                  <c:v>7.960674</c:v>
                </c:pt>
                <c:pt idx="3955">
                  <c:v>7.9623629999999999</c:v>
                </c:pt>
                <c:pt idx="3956">
                  <c:v>7.9640230000000001</c:v>
                </c:pt>
                <c:pt idx="3957">
                  <c:v>7.9656929999999999</c:v>
                </c:pt>
                <c:pt idx="3958">
                  <c:v>7.9673569999999998</c:v>
                </c:pt>
                <c:pt idx="3959">
                  <c:v>7.9690139999999996</c:v>
                </c:pt>
                <c:pt idx="3960">
                  <c:v>7.9706729999999997</c:v>
                </c:pt>
                <c:pt idx="3961">
                  <c:v>7.9723369999999996</c:v>
                </c:pt>
                <c:pt idx="3962">
                  <c:v>7.9740140000000004</c:v>
                </c:pt>
                <c:pt idx="3963">
                  <c:v>7.9756729999999996</c:v>
                </c:pt>
                <c:pt idx="3964">
                  <c:v>7.9773259999999997</c:v>
                </c:pt>
                <c:pt idx="3965">
                  <c:v>7.9789859999999999</c:v>
                </c:pt>
                <c:pt idx="3966">
                  <c:v>7.9806480000000004</c:v>
                </c:pt>
                <c:pt idx="3967">
                  <c:v>7.9823079999999997</c:v>
                </c:pt>
                <c:pt idx="3968">
                  <c:v>7.9839549999999999</c:v>
                </c:pt>
                <c:pt idx="3969">
                  <c:v>7.9856109999999996</c:v>
                </c:pt>
                <c:pt idx="3970">
                  <c:v>7.9872740000000002</c:v>
                </c:pt>
                <c:pt idx="3971">
                  <c:v>7.9889429999999999</c:v>
                </c:pt>
                <c:pt idx="3972">
                  <c:v>7.9906230000000003</c:v>
                </c:pt>
                <c:pt idx="3973">
                  <c:v>7.9922979999999999</c:v>
                </c:pt>
                <c:pt idx="3974">
                  <c:v>7.9939619999999998</c:v>
                </c:pt>
                <c:pt idx="3975">
                  <c:v>7.9956120000000004</c:v>
                </c:pt>
                <c:pt idx="3976">
                  <c:v>7.9972880000000002</c:v>
                </c:pt>
                <c:pt idx="3977">
                  <c:v>7.9989520000000001</c:v>
                </c:pt>
                <c:pt idx="3978">
                  <c:v>8.0006109999999993</c:v>
                </c:pt>
                <c:pt idx="3979">
                  <c:v>8.0022819999999992</c:v>
                </c:pt>
                <c:pt idx="3980">
                  <c:v>8.0039449999999999</c:v>
                </c:pt>
                <c:pt idx="3981">
                  <c:v>8.0056159999999998</c:v>
                </c:pt>
                <c:pt idx="3982">
                  <c:v>8.0072910000000004</c:v>
                </c:pt>
                <c:pt idx="3983">
                  <c:v>8.0089500000000005</c:v>
                </c:pt>
                <c:pt idx="3984">
                  <c:v>8.0106099999999998</c:v>
                </c:pt>
                <c:pt idx="3985">
                  <c:v>8.0122649999999993</c:v>
                </c:pt>
                <c:pt idx="3986">
                  <c:v>8.0139289999999992</c:v>
                </c:pt>
                <c:pt idx="3987">
                  <c:v>8.0156369999999999</c:v>
                </c:pt>
                <c:pt idx="3988">
                  <c:v>8.0173109999999994</c:v>
                </c:pt>
                <c:pt idx="3989">
                  <c:v>8.0189800000000009</c:v>
                </c:pt>
                <c:pt idx="3990">
                  <c:v>8.0206569999999999</c:v>
                </c:pt>
                <c:pt idx="3991">
                  <c:v>8.0223200000000006</c:v>
                </c:pt>
                <c:pt idx="3992">
                  <c:v>8.0239790000000006</c:v>
                </c:pt>
                <c:pt idx="3993">
                  <c:v>8.0256519999999991</c:v>
                </c:pt>
                <c:pt idx="3994">
                  <c:v>8.0273260000000004</c:v>
                </c:pt>
                <c:pt idx="3995">
                  <c:v>8.0289819999999992</c:v>
                </c:pt>
                <c:pt idx="3996">
                  <c:v>8.0306440000000006</c:v>
                </c:pt>
                <c:pt idx="3997">
                  <c:v>8.0323039999999999</c:v>
                </c:pt>
                <c:pt idx="3998">
                  <c:v>8.0339749999999999</c:v>
                </c:pt>
                <c:pt idx="3999">
                  <c:v>8.0356389999999998</c:v>
                </c:pt>
                <c:pt idx="4000">
                  <c:v>8.0372979999999998</c:v>
                </c:pt>
                <c:pt idx="4001">
                  <c:v>8.0389549999999996</c:v>
                </c:pt>
                <c:pt idx="4002">
                  <c:v>8.0406180000000003</c:v>
                </c:pt>
                <c:pt idx="4003">
                  <c:v>8.0422709999999995</c:v>
                </c:pt>
                <c:pt idx="4004">
                  <c:v>8.0439330000000009</c:v>
                </c:pt>
                <c:pt idx="4005">
                  <c:v>8.0455819999999996</c:v>
                </c:pt>
                <c:pt idx="4006">
                  <c:v>8.0472579999999994</c:v>
                </c:pt>
                <c:pt idx="4007">
                  <c:v>8.0489329999999999</c:v>
                </c:pt>
                <c:pt idx="4008">
                  <c:v>8.0506019999999996</c:v>
                </c:pt>
                <c:pt idx="4009">
                  <c:v>8.0522500000000008</c:v>
                </c:pt>
                <c:pt idx="4010">
                  <c:v>8.0539109999999994</c:v>
                </c:pt>
                <c:pt idx="4011">
                  <c:v>8.0555950000000003</c:v>
                </c:pt>
                <c:pt idx="4012">
                  <c:v>8.0572420000000005</c:v>
                </c:pt>
                <c:pt idx="4013">
                  <c:v>8.0589139999999997</c:v>
                </c:pt>
                <c:pt idx="4014">
                  <c:v>8.0605779999999996</c:v>
                </c:pt>
                <c:pt idx="4015">
                  <c:v>8.0622389999999999</c:v>
                </c:pt>
                <c:pt idx="4016">
                  <c:v>8.0639140000000005</c:v>
                </c:pt>
                <c:pt idx="4017">
                  <c:v>8.0655850000000004</c:v>
                </c:pt>
                <c:pt idx="4018">
                  <c:v>8.0672569999999997</c:v>
                </c:pt>
                <c:pt idx="4019">
                  <c:v>8.0689189999999993</c:v>
                </c:pt>
                <c:pt idx="4020">
                  <c:v>8.0705790000000004</c:v>
                </c:pt>
                <c:pt idx="4021">
                  <c:v>8.072241</c:v>
                </c:pt>
                <c:pt idx="4022">
                  <c:v>8.0738970000000005</c:v>
                </c:pt>
                <c:pt idx="4023">
                  <c:v>8.0755599999999994</c:v>
                </c:pt>
                <c:pt idx="4024">
                  <c:v>8.0772200000000005</c:v>
                </c:pt>
                <c:pt idx="4025">
                  <c:v>8.0788879999999992</c:v>
                </c:pt>
                <c:pt idx="4026">
                  <c:v>8.0805609999999994</c:v>
                </c:pt>
                <c:pt idx="4027">
                  <c:v>8.0822409999999998</c:v>
                </c:pt>
                <c:pt idx="4028">
                  <c:v>8.0839280000000002</c:v>
                </c:pt>
                <c:pt idx="4029">
                  <c:v>8.0855910000000009</c:v>
                </c:pt>
                <c:pt idx="4030">
                  <c:v>8.0872639999999993</c:v>
                </c:pt>
                <c:pt idx="4031">
                  <c:v>8.088927</c:v>
                </c:pt>
                <c:pt idx="4032">
                  <c:v>8.0906079999999996</c:v>
                </c:pt>
                <c:pt idx="4033">
                  <c:v>8.0922730000000005</c:v>
                </c:pt>
                <c:pt idx="4034">
                  <c:v>8.0939350000000001</c:v>
                </c:pt>
                <c:pt idx="4035">
                  <c:v>8.0956100000000006</c:v>
                </c:pt>
                <c:pt idx="4036">
                  <c:v>8.0972810000000006</c:v>
                </c:pt>
                <c:pt idx="4037">
                  <c:v>8.0989409999999999</c:v>
                </c:pt>
                <c:pt idx="4038">
                  <c:v>8.1006040000000006</c:v>
                </c:pt>
                <c:pt idx="4039">
                  <c:v>8.1022730000000003</c:v>
                </c:pt>
                <c:pt idx="4040">
                  <c:v>8.1039379999999994</c:v>
                </c:pt>
                <c:pt idx="4041">
                  <c:v>8.1055980000000005</c:v>
                </c:pt>
                <c:pt idx="4042">
                  <c:v>8.1072690000000005</c:v>
                </c:pt>
                <c:pt idx="4043">
                  <c:v>8.1089249999999993</c:v>
                </c:pt>
                <c:pt idx="4044">
                  <c:v>8.1105909999999994</c:v>
                </c:pt>
                <c:pt idx="4045">
                  <c:v>8.1122619999999994</c:v>
                </c:pt>
                <c:pt idx="4046">
                  <c:v>8.1139109999999999</c:v>
                </c:pt>
                <c:pt idx="4047">
                  <c:v>8.1155810000000006</c:v>
                </c:pt>
                <c:pt idx="4048">
                  <c:v>8.1172520000000006</c:v>
                </c:pt>
                <c:pt idx="4049">
                  <c:v>8.1189230000000006</c:v>
                </c:pt>
                <c:pt idx="4050">
                  <c:v>8.1205879999999997</c:v>
                </c:pt>
                <c:pt idx="4051">
                  <c:v>8.1222560000000001</c:v>
                </c:pt>
                <c:pt idx="4052">
                  <c:v>8.1239159999999995</c:v>
                </c:pt>
                <c:pt idx="4053">
                  <c:v>8.1256020000000007</c:v>
                </c:pt>
                <c:pt idx="4054">
                  <c:v>8.1272579999999994</c:v>
                </c:pt>
                <c:pt idx="4055">
                  <c:v>8.1289210000000001</c:v>
                </c:pt>
                <c:pt idx="4056">
                  <c:v>8.130592</c:v>
                </c:pt>
                <c:pt idx="4057">
                  <c:v>8.1322500000000009</c:v>
                </c:pt>
                <c:pt idx="4058">
                  <c:v>8.1339109999999994</c:v>
                </c:pt>
                <c:pt idx="4059">
                  <c:v>8.1355780000000006</c:v>
                </c:pt>
                <c:pt idx="4060">
                  <c:v>8.1372300000000006</c:v>
                </c:pt>
                <c:pt idx="4061">
                  <c:v>8.1388780000000001</c:v>
                </c:pt>
                <c:pt idx="4062">
                  <c:v>8.1405530000000006</c:v>
                </c:pt>
                <c:pt idx="4063">
                  <c:v>8.1422100000000004</c:v>
                </c:pt>
                <c:pt idx="4064">
                  <c:v>8.143872</c:v>
                </c:pt>
                <c:pt idx="4065">
                  <c:v>8.1455459999999995</c:v>
                </c:pt>
                <c:pt idx="4066">
                  <c:v>8.1472060000000006</c:v>
                </c:pt>
                <c:pt idx="4067">
                  <c:v>8.1488800000000001</c:v>
                </c:pt>
                <c:pt idx="4068">
                  <c:v>8.1505550000000007</c:v>
                </c:pt>
                <c:pt idx="4069">
                  <c:v>8.1522299999999994</c:v>
                </c:pt>
                <c:pt idx="4070">
                  <c:v>8.1538900000000005</c:v>
                </c:pt>
                <c:pt idx="4071">
                  <c:v>8.1555599999999995</c:v>
                </c:pt>
                <c:pt idx="4072">
                  <c:v>8.1572379999999995</c:v>
                </c:pt>
                <c:pt idx="4073">
                  <c:v>8.1589069999999992</c:v>
                </c:pt>
                <c:pt idx="4074">
                  <c:v>8.1605799999999995</c:v>
                </c:pt>
                <c:pt idx="4075">
                  <c:v>8.1622470000000007</c:v>
                </c:pt>
                <c:pt idx="4076">
                  <c:v>8.1639149999999994</c:v>
                </c:pt>
                <c:pt idx="4077">
                  <c:v>8.1655809999999995</c:v>
                </c:pt>
                <c:pt idx="4078">
                  <c:v>8.1672320000000003</c:v>
                </c:pt>
                <c:pt idx="4079">
                  <c:v>8.1689000000000007</c:v>
                </c:pt>
                <c:pt idx="4080">
                  <c:v>8.1705710000000007</c:v>
                </c:pt>
                <c:pt idx="4081">
                  <c:v>8.1722459999999995</c:v>
                </c:pt>
                <c:pt idx="4082">
                  <c:v>8.1739180000000005</c:v>
                </c:pt>
                <c:pt idx="4083">
                  <c:v>8.1755840000000006</c:v>
                </c:pt>
                <c:pt idx="4084">
                  <c:v>8.1772460000000002</c:v>
                </c:pt>
                <c:pt idx="4085">
                  <c:v>8.1789140000000007</c:v>
                </c:pt>
                <c:pt idx="4086">
                  <c:v>8.1806000000000001</c:v>
                </c:pt>
                <c:pt idx="4087">
                  <c:v>8.1822660000000003</c:v>
                </c:pt>
                <c:pt idx="4088">
                  <c:v>8.1839259999999996</c:v>
                </c:pt>
                <c:pt idx="4089">
                  <c:v>8.1855799999999999</c:v>
                </c:pt>
                <c:pt idx="4090">
                  <c:v>8.1872419999999995</c:v>
                </c:pt>
                <c:pt idx="4091">
                  <c:v>8.188917</c:v>
                </c:pt>
                <c:pt idx="4092">
                  <c:v>8.1905909999999995</c:v>
                </c:pt>
                <c:pt idx="4093">
                  <c:v>8.1922630000000005</c:v>
                </c:pt>
                <c:pt idx="4094">
                  <c:v>8.1939250000000001</c:v>
                </c:pt>
                <c:pt idx="4095">
                  <c:v>8.1956000000000007</c:v>
                </c:pt>
                <c:pt idx="4096">
                  <c:v>8.1972780000000007</c:v>
                </c:pt>
                <c:pt idx="4097">
                  <c:v>8.198931</c:v>
                </c:pt>
                <c:pt idx="4098">
                  <c:v>8.2006119999999996</c:v>
                </c:pt>
                <c:pt idx="4099">
                  <c:v>8.2022870000000001</c:v>
                </c:pt>
                <c:pt idx="4100">
                  <c:v>8.2039530000000003</c:v>
                </c:pt>
                <c:pt idx="4101">
                  <c:v>8.2056039999999992</c:v>
                </c:pt>
                <c:pt idx="4102">
                  <c:v>8.2072769999999995</c:v>
                </c:pt>
                <c:pt idx="4103">
                  <c:v>8.2089490000000005</c:v>
                </c:pt>
                <c:pt idx="4104">
                  <c:v>8.2106060000000003</c:v>
                </c:pt>
                <c:pt idx="4105">
                  <c:v>8.2122709999999994</c:v>
                </c:pt>
                <c:pt idx="4106">
                  <c:v>8.2139310000000005</c:v>
                </c:pt>
                <c:pt idx="4107">
                  <c:v>8.2156120000000001</c:v>
                </c:pt>
                <c:pt idx="4108">
                  <c:v>8.2172649999999994</c:v>
                </c:pt>
                <c:pt idx="4109">
                  <c:v>8.2189209999999999</c:v>
                </c:pt>
                <c:pt idx="4110">
                  <c:v>8.2206130000000002</c:v>
                </c:pt>
                <c:pt idx="4111">
                  <c:v>8.2222740000000005</c:v>
                </c:pt>
                <c:pt idx="4112">
                  <c:v>8.2239509999999996</c:v>
                </c:pt>
                <c:pt idx="4113">
                  <c:v>8.2256049999999998</c:v>
                </c:pt>
                <c:pt idx="4114">
                  <c:v>8.2272510000000008</c:v>
                </c:pt>
                <c:pt idx="4115">
                  <c:v>8.228923</c:v>
                </c:pt>
                <c:pt idx="4116">
                  <c:v>8.2305980000000005</c:v>
                </c:pt>
                <c:pt idx="4117">
                  <c:v>8.2322869999999995</c:v>
                </c:pt>
                <c:pt idx="4118">
                  <c:v>8.2339380000000002</c:v>
                </c:pt>
                <c:pt idx="4119">
                  <c:v>8.2365480000000009</c:v>
                </c:pt>
                <c:pt idx="4120">
                  <c:v>8.2382190000000008</c:v>
                </c:pt>
                <c:pt idx="4121">
                  <c:v>8.2398760000000006</c:v>
                </c:pt>
                <c:pt idx="4122">
                  <c:v>8.2415509999999994</c:v>
                </c:pt>
                <c:pt idx="4123">
                  <c:v>8.2432320000000008</c:v>
                </c:pt>
                <c:pt idx="4124">
                  <c:v>8.2449010000000005</c:v>
                </c:pt>
                <c:pt idx="4125">
                  <c:v>8.2465650000000004</c:v>
                </c:pt>
                <c:pt idx="4126">
                  <c:v>8.2482360000000003</c:v>
                </c:pt>
                <c:pt idx="4127">
                  <c:v>8.2499070000000003</c:v>
                </c:pt>
                <c:pt idx="4128">
                  <c:v>8.2515680000000007</c:v>
                </c:pt>
                <c:pt idx="4129">
                  <c:v>8.2532399999999999</c:v>
                </c:pt>
                <c:pt idx="4130">
                  <c:v>8.2549050000000008</c:v>
                </c:pt>
                <c:pt idx="4131">
                  <c:v>8.2565530000000003</c:v>
                </c:pt>
                <c:pt idx="4132">
                  <c:v>8.2582079999999998</c:v>
                </c:pt>
                <c:pt idx="4133">
                  <c:v>8.2598830000000003</c:v>
                </c:pt>
                <c:pt idx="4134">
                  <c:v>8.2615459999999992</c:v>
                </c:pt>
                <c:pt idx="4135">
                  <c:v>8.2631910000000008</c:v>
                </c:pt>
                <c:pt idx="4136">
                  <c:v>8.2648630000000001</c:v>
                </c:pt>
                <c:pt idx="4137">
                  <c:v>8.2665400000000009</c:v>
                </c:pt>
                <c:pt idx="4138">
                  <c:v>8.2682110000000009</c:v>
                </c:pt>
                <c:pt idx="4139">
                  <c:v>8.2698699999999992</c:v>
                </c:pt>
                <c:pt idx="4140">
                  <c:v>8.2715340000000008</c:v>
                </c:pt>
                <c:pt idx="4141">
                  <c:v>8.2731890000000003</c:v>
                </c:pt>
                <c:pt idx="4142">
                  <c:v>8.2748489999999997</c:v>
                </c:pt>
                <c:pt idx="4143">
                  <c:v>8.2765120000000003</c:v>
                </c:pt>
                <c:pt idx="4144">
                  <c:v>8.2781859999999998</c:v>
                </c:pt>
                <c:pt idx="4145">
                  <c:v>8.2798459999999992</c:v>
                </c:pt>
                <c:pt idx="4146">
                  <c:v>8.2814990000000002</c:v>
                </c:pt>
                <c:pt idx="4147">
                  <c:v>8.2831679999999999</c:v>
                </c:pt>
                <c:pt idx="4148">
                  <c:v>8.2848190000000006</c:v>
                </c:pt>
                <c:pt idx="4149">
                  <c:v>8.2864850000000008</c:v>
                </c:pt>
                <c:pt idx="4150">
                  <c:v>8.2881699999999991</c:v>
                </c:pt>
                <c:pt idx="4151">
                  <c:v>8.2898519999999998</c:v>
                </c:pt>
                <c:pt idx="4152">
                  <c:v>8.2915170000000007</c:v>
                </c:pt>
                <c:pt idx="4153">
                  <c:v>8.2931830000000009</c:v>
                </c:pt>
                <c:pt idx="4154">
                  <c:v>8.2948640000000005</c:v>
                </c:pt>
                <c:pt idx="4155">
                  <c:v>8.2965309999999999</c:v>
                </c:pt>
                <c:pt idx="4156">
                  <c:v>8.2981909999999992</c:v>
                </c:pt>
                <c:pt idx="4157">
                  <c:v>8.2998650000000005</c:v>
                </c:pt>
                <c:pt idx="4158">
                  <c:v>8.3015419999999995</c:v>
                </c:pt>
                <c:pt idx="4159">
                  <c:v>8.3032149999999998</c:v>
                </c:pt>
                <c:pt idx="4160">
                  <c:v>8.3048830000000002</c:v>
                </c:pt>
                <c:pt idx="4161">
                  <c:v>8.3065730000000002</c:v>
                </c:pt>
                <c:pt idx="4162">
                  <c:v>8.3082239999999992</c:v>
                </c:pt>
                <c:pt idx="4163">
                  <c:v>8.3098679999999998</c:v>
                </c:pt>
                <c:pt idx="4164">
                  <c:v>8.3115220000000001</c:v>
                </c:pt>
                <c:pt idx="4165">
                  <c:v>8.3131679999999992</c:v>
                </c:pt>
                <c:pt idx="4166">
                  <c:v>8.3148319999999991</c:v>
                </c:pt>
                <c:pt idx="4167">
                  <c:v>8.3165060000000004</c:v>
                </c:pt>
                <c:pt idx="4168">
                  <c:v>8.3181779999999996</c:v>
                </c:pt>
                <c:pt idx="4169">
                  <c:v>8.3198399999999992</c:v>
                </c:pt>
                <c:pt idx="4170">
                  <c:v>8.3215000000000003</c:v>
                </c:pt>
                <c:pt idx="4171">
                  <c:v>8.3231680000000008</c:v>
                </c:pt>
                <c:pt idx="4172">
                  <c:v>8.3248300000000004</c:v>
                </c:pt>
                <c:pt idx="4173">
                  <c:v>8.3264940000000003</c:v>
                </c:pt>
                <c:pt idx="4174">
                  <c:v>8.3281530000000004</c:v>
                </c:pt>
                <c:pt idx="4175">
                  <c:v>8.3298190000000005</c:v>
                </c:pt>
                <c:pt idx="4176">
                  <c:v>8.3314850000000007</c:v>
                </c:pt>
                <c:pt idx="4177">
                  <c:v>8.3331470000000003</c:v>
                </c:pt>
                <c:pt idx="4178">
                  <c:v>8.3348019999999998</c:v>
                </c:pt>
                <c:pt idx="4179">
                  <c:v>8.3364659999999997</c:v>
                </c:pt>
                <c:pt idx="4180">
                  <c:v>8.3381369999999997</c:v>
                </c:pt>
                <c:pt idx="4181">
                  <c:v>8.3398090000000007</c:v>
                </c:pt>
                <c:pt idx="4182">
                  <c:v>8.3414739999999998</c:v>
                </c:pt>
                <c:pt idx="4183">
                  <c:v>8.3431449999999998</c:v>
                </c:pt>
                <c:pt idx="4184">
                  <c:v>8.3448510000000002</c:v>
                </c:pt>
                <c:pt idx="4185">
                  <c:v>8.3465360000000004</c:v>
                </c:pt>
                <c:pt idx="4186">
                  <c:v>8.3482029999999998</c:v>
                </c:pt>
                <c:pt idx="4187">
                  <c:v>8.3498619999999999</c:v>
                </c:pt>
                <c:pt idx="4188">
                  <c:v>8.3515350000000002</c:v>
                </c:pt>
                <c:pt idx="4189">
                  <c:v>8.3532100000000007</c:v>
                </c:pt>
                <c:pt idx="4190">
                  <c:v>8.3548860000000005</c:v>
                </c:pt>
                <c:pt idx="4191">
                  <c:v>8.35656</c:v>
                </c:pt>
                <c:pt idx="4192">
                  <c:v>8.3582330000000002</c:v>
                </c:pt>
                <c:pt idx="4193">
                  <c:v>8.3598909999999993</c:v>
                </c:pt>
                <c:pt idx="4194">
                  <c:v>8.3615539999999999</c:v>
                </c:pt>
                <c:pt idx="4195">
                  <c:v>8.3632139999999993</c:v>
                </c:pt>
                <c:pt idx="4196">
                  <c:v>8.3648729999999993</c:v>
                </c:pt>
                <c:pt idx="4197">
                  <c:v>8.3665570000000002</c:v>
                </c:pt>
                <c:pt idx="4198">
                  <c:v>8.3682230000000004</c:v>
                </c:pt>
                <c:pt idx="4199">
                  <c:v>8.3698820000000005</c:v>
                </c:pt>
                <c:pt idx="4200">
                  <c:v>8.3715689999999991</c:v>
                </c:pt>
                <c:pt idx="4201">
                  <c:v>8.3732290000000003</c:v>
                </c:pt>
                <c:pt idx="4202">
                  <c:v>8.3749129999999994</c:v>
                </c:pt>
                <c:pt idx="4203">
                  <c:v>8.3765769999999993</c:v>
                </c:pt>
                <c:pt idx="4204">
                  <c:v>8.3782379999999996</c:v>
                </c:pt>
                <c:pt idx="4205">
                  <c:v>8.379899</c:v>
                </c:pt>
                <c:pt idx="4206">
                  <c:v>8.3815589999999993</c:v>
                </c:pt>
                <c:pt idx="4207">
                  <c:v>8.3832190000000004</c:v>
                </c:pt>
                <c:pt idx="4208">
                  <c:v>8.3848780000000005</c:v>
                </c:pt>
                <c:pt idx="4209">
                  <c:v>8.3865470000000002</c:v>
                </c:pt>
                <c:pt idx="4210">
                  <c:v>8.3881969999999999</c:v>
                </c:pt>
                <c:pt idx="4211">
                  <c:v>8.3898569999999992</c:v>
                </c:pt>
                <c:pt idx="4212">
                  <c:v>8.3915279999999992</c:v>
                </c:pt>
                <c:pt idx="4213">
                  <c:v>8.3931900000000006</c:v>
                </c:pt>
                <c:pt idx="4214">
                  <c:v>8.3948499999999999</c:v>
                </c:pt>
                <c:pt idx="4215">
                  <c:v>8.3965250000000005</c:v>
                </c:pt>
                <c:pt idx="4216">
                  <c:v>8.3981840000000005</c:v>
                </c:pt>
                <c:pt idx="4217">
                  <c:v>8.3998589999999993</c:v>
                </c:pt>
                <c:pt idx="4218">
                  <c:v>8.4015160000000009</c:v>
                </c:pt>
                <c:pt idx="4219">
                  <c:v>8.4031739999999999</c:v>
                </c:pt>
                <c:pt idx="4220">
                  <c:v>8.4048219999999993</c:v>
                </c:pt>
                <c:pt idx="4221">
                  <c:v>8.4064929999999993</c:v>
                </c:pt>
                <c:pt idx="4222">
                  <c:v>8.4081679999999999</c:v>
                </c:pt>
                <c:pt idx="4223">
                  <c:v>8.4098249999999997</c:v>
                </c:pt>
                <c:pt idx="4224">
                  <c:v>8.4114909999999998</c:v>
                </c:pt>
                <c:pt idx="4225">
                  <c:v>8.4131649999999993</c:v>
                </c:pt>
                <c:pt idx="4226">
                  <c:v>8.4148320000000005</c:v>
                </c:pt>
                <c:pt idx="4227">
                  <c:v>8.416499</c:v>
                </c:pt>
                <c:pt idx="4228">
                  <c:v>8.4181670000000004</c:v>
                </c:pt>
                <c:pt idx="4229">
                  <c:v>8.4198419999999992</c:v>
                </c:pt>
                <c:pt idx="4230">
                  <c:v>8.4215040000000005</c:v>
                </c:pt>
                <c:pt idx="4231">
                  <c:v>8.4231829999999999</c:v>
                </c:pt>
                <c:pt idx="4232">
                  <c:v>8.4248569999999994</c:v>
                </c:pt>
                <c:pt idx="4233">
                  <c:v>8.4265000000000008</c:v>
                </c:pt>
                <c:pt idx="4234">
                  <c:v>8.4281790000000001</c:v>
                </c:pt>
                <c:pt idx="4235">
                  <c:v>8.4298350000000006</c:v>
                </c:pt>
                <c:pt idx="4236">
                  <c:v>8.4315099999999994</c:v>
                </c:pt>
                <c:pt idx="4237">
                  <c:v>8.4331669999999992</c:v>
                </c:pt>
                <c:pt idx="4238">
                  <c:v>8.4348259999999993</c:v>
                </c:pt>
                <c:pt idx="4239">
                  <c:v>8.4364849999999993</c:v>
                </c:pt>
                <c:pt idx="4240">
                  <c:v>8.4381459999999997</c:v>
                </c:pt>
                <c:pt idx="4241">
                  <c:v>8.4398149999999994</c:v>
                </c:pt>
                <c:pt idx="4242">
                  <c:v>8.4414820000000006</c:v>
                </c:pt>
                <c:pt idx="4243">
                  <c:v>8.443149</c:v>
                </c:pt>
                <c:pt idx="4244">
                  <c:v>8.4448100000000004</c:v>
                </c:pt>
                <c:pt idx="4245">
                  <c:v>8.4464760000000005</c:v>
                </c:pt>
                <c:pt idx="4246">
                  <c:v>8.4481439999999992</c:v>
                </c:pt>
                <c:pt idx="4247">
                  <c:v>8.4497949999999999</c:v>
                </c:pt>
                <c:pt idx="4248">
                  <c:v>8.4514549999999993</c:v>
                </c:pt>
                <c:pt idx="4249">
                  <c:v>8.4531259999999993</c:v>
                </c:pt>
                <c:pt idx="4250">
                  <c:v>8.4548039999999993</c:v>
                </c:pt>
                <c:pt idx="4251">
                  <c:v>8.4564780000000006</c:v>
                </c:pt>
                <c:pt idx="4252">
                  <c:v>8.4581379999999999</c:v>
                </c:pt>
                <c:pt idx="4253">
                  <c:v>8.4598049999999994</c:v>
                </c:pt>
                <c:pt idx="4254">
                  <c:v>8.4614569999999993</c:v>
                </c:pt>
                <c:pt idx="4255">
                  <c:v>8.4631260000000008</c:v>
                </c:pt>
                <c:pt idx="4256">
                  <c:v>8.4647939999999995</c:v>
                </c:pt>
                <c:pt idx="4257">
                  <c:v>8.4664509999999993</c:v>
                </c:pt>
                <c:pt idx="4258">
                  <c:v>8.4681230000000003</c:v>
                </c:pt>
                <c:pt idx="4259">
                  <c:v>8.4697990000000001</c:v>
                </c:pt>
                <c:pt idx="4260">
                  <c:v>8.4714670000000005</c:v>
                </c:pt>
                <c:pt idx="4261">
                  <c:v>8.4731339999999999</c:v>
                </c:pt>
                <c:pt idx="4262">
                  <c:v>8.474793</c:v>
                </c:pt>
                <c:pt idx="4263">
                  <c:v>8.4764610000000005</c:v>
                </c:pt>
                <c:pt idx="4264">
                  <c:v>8.4781239999999993</c:v>
                </c:pt>
                <c:pt idx="4265">
                  <c:v>8.4797829999999994</c:v>
                </c:pt>
                <c:pt idx="4266">
                  <c:v>8.4814399999999992</c:v>
                </c:pt>
                <c:pt idx="4267">
                  <c:v>8.483117</c:v>
                </c:pt>
                <c:pt idx="4268">
                  <c:v>8.4847800000000007</c:v>
                </c:pt>
                <c:pt idx="4269">
                  <c:v>8.4864549999999994</c:v>
                </c:pt>
                <c:pt idx="4270">
                  <c:v>8.4881270000000004</c:v>
                </c:pt>
                <c:pt idx="4271">
                  <c:v>8.4897740000000006</c:v>
                </c:pt>
                <c:pt idx="4272">
                  <c:v>8.4914319999999996</c:v>
                </c:pt>
                <c:pt idx="4273">
                  <c:v>8.4931169999999998</c:v>
                </c:pt>
                <c:pt idx="4274">
                  <c:v>8.4947789999999994</c:v>
                </c:pt>
                <c:pt idx="4275">
                  <c:v>8.4964580000000005</c:v>
                </c:pt>
                <c:pt idx="4276">
                  <c:v>8.4981279999999995</c:v>
                </c:pt>
                <c:pt idx="4277">
                  <c:v>8.4997939999999996</c:v>
                </c:pt>
                <c:pt idx="4278">
                  <c:v>8.5014599999999998</c:v>
                </c:pt>
                <c:pt idx="4279">
                  <c:v>8.503126</c:v>
                </c:pt>
                <c:pt idx="4280">
                  <c:v>8.5048010000000005</c:v>
                </c:pt>
                <c:pt idx="4281">
                  <c:v>8.5064600000000006</c:v>
                </c:pt>
                <c:pt idx="4282">
                  <c:v>8.5081319999999998</c:v>
                </c:pt>
                <c:pt idx="4283">
                  <c:v>8.5098149999999997</c:v>
                </c:pt>
                <c:pt idx="4284">
                  <c:v>8.511469</c:v>
                </c:pt>
                <c:pt idx="4285">
                  <c:v>8.5131390000000007</c:v>
                </c:pt>
                <c:pt idx="4286">
                  <c:v>8.514799</c:v>
                </c:pt>
                <c:pt idx="4287">
                  <c:v>8.5164559999999998</c:v>
                </c:pt>
                <c:pt idx="4288">
                  <c:v>8.5181179999999994</c:v>
                </c:pt>
                <c:pt idx="4289">
                  <c:v>8.519781</c:v>
                </c:pt>
                <c:pt idx="4290">
                  <c:v>8.5214490000000005</c:v>
                </c:pt>
                <c:pt idx="4291">
                  <c:v>8.5231150000000007</c:v>
                </c:pt>
                <c:pt idx="4292">
                  <c:v>8.5247840000000004</c:v>
                </c:pt>
                <c:pt idx="4293">
                  <c:v>8.5264550000000003</c:v>
                </c:pt>
                <c:pt idx="4294">
                  <c:v>8.5281160000000007</c:v>
                </c:pt>
                <c:pt idx="4295">
                  <c:v>8.5297680000000007</c:v>
                </c:pt>
                <c:pt idx="4296">
                  <c:v>8.5314390000000007</c:v>
                </c:pt>
                <c:pt idx="4297">
                  <c:v>8.533099</c:v>
                </c:pt>
                <c:pt idx="4298">
                  <c:v>8.5347449999999991</c:v>
                </c:pt>
                <c:pt idx="4299">
                  <c:v>8.5364059999999995</c:v>
                </c:pt>
                <c:pt idx="4300">
                  <c:v>8.5380819999999993</c:v>
                </c:pt>
                <c:pt idx="4301">
                  <c:v>8.5397370000000006</c:v>
                </c:pt>
                <c:pt idx="4302">
                  <c:v>8.5414150000000006</c:v>
                </c:pt>
                <c:pt idx="4303">
                  <c:v>8.543075</c:v>
                </c:pt>
                <c:pt idx="4304">
                  <c:v>8.5447419999999994</c:v>
                </c:pt>
                <c:pt idx="4305">
                  <c:v>8.5464079999999996</c:v>
                </c:pt>
                <c:pt idx="4306">
                  <c:v>8.5480680000000007</c:v>
                </c:pt>
                <c:pt idx="4307">
                  <c:v>8.5497399999999999</c:v>
                </c:pt>
                <c:pt idx="4308">
                  <c:v>8.5513969999999997</c:v>
                </c:pt>
                <c:pt idx="4309">
                  <c:v>8.5530589999999993</c:v>
                </c:pt>
                <c:pt idx="4310">
                  <c:v>8.5547330000000006</c:v>
                </c:pt>
                <c:pt idx="4311">
                  <c:v>8.5563939999999992</c:v>
                </c:pt>
                <c:pt idx="4312">
                  <c:v>8.5580839999999991</c:v>
                </c:pt>
                <c:pt idx="4313">
                  <c:v>8.5597449999999995</c:v>
                </c:pt>
                <c:pt idx="4314">
                  <c:v>8.5614129999999999</c:v>
                </c:pt>
                <c:pt idx="4315">
                  <c:v>8.5630790000000001</c:v>
                </c:pt>
                <c:pt idx="4316">
                  <c:v>8.5647680000000008</c:v>
                </c:pt>
                <c:pt idx="4317">
                  <c:v>8.5664429999999996</c:v>
                </c:pt>
                <c:pt idx="4318">
                  <c:v>8.5681060000000002</c:v>
                </c:pt>
                <c:pt idx="4319">
                  <c:v>8.5697770000000002</c:v>
                </c:pt>
                <c:pt idx="4320">
                  <c:v>8.5714400000000008</c:v>
                </c:pt>
                <c:pt idx="4321">
                  <c:v>8.5731059999999992</c:v>
                </c:pt>
                <c:pt idx="4322">
                  <c:v>8.5747800000000005</c:v>
                </c:pt>
                <c:pt idx="4323">
                  <c:v>8.5764449999999997</c:v>
                </c:pt>
                <c:pt idx="4324">
                  <c:v>8.5781179999999999</c:v>
                </c:pt>
                <c:pt idx="4325">
                  <c:v>8.5797799999999995</c:v>
                </c:pt>
                <c:pt idx="4326">
                  <c:v>8.5814389999999996</c:v>
                </c:pt>
                <c:pt idx="4327">
                  <c:v>8.5830959999999994</c:v>
                </c:pt>
                <c:pt idx="4328">
                  <c:v>8.5847479999999994</c:v>
                </c:pt>
                <c:pt idx="4329">
                  <c:v>8.5864170000000009</c:v>
                </c:pt>
                <c:pt idx="4330">
                  <c:v>8.5880910000000004</c:v>
                </c:pt>
                <c:pt idx="4331">
                  <c:v>8.5897670000000002</c:v>
                </c:pt>
                <c:pt idx="4332">
                  <c:v>8.5914260000000002</c:v>
                </c:pt>
                <c:pt idx="4333">
                  <c:v>8.5930979999999995</c:v>
                </c:pt>
                <c:pt idx="4334">
                  <c:v>8.5947569999999995</c:v>
                </c:pt>
                <c:pt idx="4335">
                  <c:v>8.5964170000000006</c:v>
                </c:pt>
                <c:pt idx="4336">
                  <c:v>8.5980980000000002</c:v>
                </c:pt>
                <c:pt idx="4337">
                  <c:v>8.5997640000000004</c:v>
                </c:pt>
                <c:pt idx="4338">
                  <c:v>8.6014320000000009</c:v>
                </c:pt>
                <c:pt idx="4339">
                  <c:v>8.6030890000000007</c:v>
                </c:pt>
                <c:pt idx="4340">
                  <c:v>8.6047419999999999</c:v>
                </c:pt>
                <c:pt idx="4341">
                  <c:v>8.6064070000000008</c:v>
                </c:pt>
                <c:pt idx="4342">
                  <c:v>8.6080670000000001</c:v>
                </c:pt>
                <c:pt idx="4343">
                  <c:v>8.6097380000000001</c:v>
                </c:pt>
                <c:pt idx="4344">
                  <c:v>8.6113979999999994</c:v>
                </c:pt>
                <c:pt idx="4345">
                  <c:v>8.6130689999999994</c:v>
                </c:pt>
                <c:pt idx="4346">
                  <c:v>8.6147170000000006</c:v>
                </c:pt>
                <c:pt idx="4347">
                  <c:v>8.6163799999999995</c:v>
                </c:pt>
                <c:pt idx="4348">
                  <c:v>8.6180509999999995</c:v>
                </c:pt>
                <c:pt idx="4349">
                  <c:v>8.6197130000000008</c:v>
                </c:pt>
                <c:pt idx="4350">
                  <c:v>8.6213879999999996</c:v>
                </c:pt>
                <c:pt idx="4351">
                  <c:v>8.6230619999999991</c:v>
                </c:pt>
                <c:pt idx="4352">
                  <c:v>8.6247229999999995</c:v>
                </c:pt>
                <c:pt idx="4353">
                  <c:v>8.626398</c:v>
                </c:pt>
                <c:pt idx="4354">
                  <c:v>8.6280560000000008</c:v>
                </c:pt>
                <c:pt idx="4355">
                  <c:v>8.6297099999999993</c:v>
                </c:pt>
                <c:pt idx="4356">
                  <c:v>8.6313720000000007</c:v>
                </c:pt>
                <c:pt idx="4357">
                  <c:v>8.6330480000000005</c:v>
                </c:pt>
                <c:pt idx="4358">
                  <c:v>8.6347210000000008</c:v>
                </c:pt>
                <c:pt idx="4359">
                  <c:v>8.6363769999999995</c:v>
                </c:pt>
                <c:pt idx="4360">
                  <c:v>8.6380560000000006</c:v>
                </c:pt>
                <c:pt idx="4361">
                  <c:v>8.6397150000000007</c:v>
                </c:pt>
                <c:pt idx="4362">
                  <c:v>8.6413960000000003</c:v>
                </c:pt>
                <c:pt idx="4363">
                  <c:v>8.6430530000000001</c:v>
                </c:pt>
                <c:pt idx="4364">
                  <c:v>8.6447120000000002</c:v>
                </c:pt>
                <c:pt idx="4365">
                  <c:v>8.6463929999999998</c:v>
                </c:pt>
                <c:pt idx="4366">
                  <c:v>8.6480619999999995</c:v>
                </c:pt>
                <c:pt idx="4367">
                  <c:v>8.6497360000000008</c:v>
                </c:pt>
                <c:pt idx="4368">
                  <c:v>8.6513930000000006</c:v>
                </c:pt>
                <c:pt idx="4369">
                  <c:v>8.6530400000000007</c:v>
                </c:pt>
                <c:pt idx="4370">
                  <c:v>8.654693</c:v>
                </c:pt>
                <c:pt idx="4371">
                  <c:v>8.6563440000000007</c:v>
                </c:pt>
                <c:pt idx="4372">
                  <c:v>8.6580110000000001</c:v>
                </c:pt>
                <c:pt idx="4373">
                  <c:v>8.6596589999999996</c:v>
                </c:pt>
                <c:pt idx="4374">
                  <c:v>8.6613310000000006</c:v>
                </c:pt>
                <c:pt idx="4375">
                  <c:v>8.6629930000000002</c:v>
                </c:pt>
                <c:pt idx="4376">
                  <c:v>8.6646680000000007</c:v>
                </c:pt>
                <c:pt idx="4377">
                  <c:v>8.6663270000000008</c:v>
                </c:pt>
                <c:pt idx="4378">
                  <c:v>8.6679980000000008</c:v>
                </c:pt>
                <c:pt idx="4379">
                  <c:v>8.6696629999999999</c:v>
                </c:pt>
                <c:pt idx="4380">
                  <c:v>8.6713360000000002</c:v>
                </c:pt>
                <c:pt idx="4381">
                  <c:v>8.6729839999999996</c:v>
                </c:pt>
                <c:pt idx="4382">
                  <c:v>8.6746890000000008</c:v>
                </c:pt>
                <c:pt idx="4383">
                  <c:v>8.6763580000000005</c:v>
                </c:pt>
                <c:pt idx="4384">
                  <c:v>8.6780069999999991</c:v>
                </c:pt>
                <c:pt idx="4385">
                  <c:v>8.6796799999999994</c:v>
                </c:pt>
                <c:pt idx="4386">
                  <c:v>8.6813380000000002</c:v>
                </c:pt>
                <c:pt idx="4387">
                  <c:v>8.6830099999999995</c:v>
                </c:pt>
                <c:pt idx="4388">
                  <c:v>8.6846730000000001</c:v>
                </c:pt>
                <c:pt idx="4389">
                  <c:v>8.6863399999999995</c:v>
                </c:pt>
                <c:pt idx="4390">
                  <c:v>8.6879919999999995</c:v>
                </c:pt>
                <c:pt idx="4391">
                  <c:v>8.6896769999999997</c:v>
                </c:pt>
                <c:pt idx="4392">
                  <c:v>8.6913529999999994</c:v>
                </c:pt>
                <c:pt idx="4393">
                  <c:v>8.6930150000000008</c:v>
                </c:pt>
                <c:pt idx="4394">
                  <c:v>8.6946899999999996</c:v>
                </c:pt>
                <c:pt idx="4395">
                  <c:v>8.6963530000000002</c:v>
                </c:pt>
                <c:pt idx="4396">
                  <c:v>8.6980120000000003</c:v>
                </c:pt>
                <c:pt idx="4397">
                  <c:v>8.6996839999999995</c:v>
                </c:pt>
                <c:pt idx="4398">
                  <c:v>8.7013590000000001</c:v>
                </c:pt>
                <c:pt idx="4399">
                  <c:v>8.7030169999999991</c:v>
                </c:pt>
                <c:pt idx="4400">
                  <c:v>8.7046650000000003</c:v>
                </c:pt>
                <c:pt idx="4401">
                  <c:v>8.7063249999999996</c:v>
                </c:pt>
                <c:pt idx="4402">
                  <c:v>8.7079979999999999</c:v>
                </c:pt>
                <c:pt idx="4403">
                  <c:v>8.7096560000000007</c:v>
                </c:pt>
                <c:pt idx="4404">
                  <c:v>8.711328</c:v>
                </c:pt>
                <c:pt idx="4405">
                  <c:v>8.7129930000000009</c:v>
                </c:pt>
                <c:pt idx="4406">
                  <c:v>8.7146749999999997</c:v>
                </c:pt>
                <c:pt idx="4407">
                  <c:v>8.7163360000000001</c:v>
                </c:pt>
                <c:pt idx="4408">
                  <c:v>8.7180169999999997</c:v>
                </c:pt>
                <c:pt idx="4409">
                  <c:v>8.7196920000000002</c:v>
                </c:pt>
                <c:pt idx="4410">
                  <c:v>8.7213639999999995</c:v>
                </c:pt>
                <c:pt idx="4411">
                  <c:v>8.7230369999999997</c:v>
                </c:pt>
                <c:pt idx="4412">
                  <c:v>8.7247160000000008</c:v>
                </c:pt>
                <c:pt idx="4413">
                  <c:v>8.7263809999999999</c:v>
                </c:pt>
                <c:pt idx="4414">
                  <c:v>8.7280470000000001</c:v>
                </c:pt>
                <c:pt idx="4415">
                  <c:v>8.7297390000000004</c:v>
                </c:pt>
                <c:pt idx="4416">
                  <c:v>8.73142</c:v>
                </c:pt>
                <c:pt idx="4417">
                  <c:v>8.7330740000000002</c:v>
                </c:pt>
                <c:pt idx="4418">
                  <c:v>8.7347420000000007</c:v>
                </c:pt>
                <c:pt idx="4419">
                  <c:v>8.7364080000000008</c:v>
                </c:pt>
                <c:pt idx="4420">
                  <c:v>8.7380750000000003</c:v>
                </c:pt>
                <c:pt idx="4421">
                  <c:v>8.7397379999999991</c:v>
                </c:pt>
                <c:pt idx="4422">
                  <c:v>8.7414009999999998</c:v>
                </c:pt>
                <c:pt idx="4423">
                  <c:v>8.7430749999999993</c:v>
                </c:pt>
                <c:pt idx="4424">
                  <c:v>8.7447350000000004</c:v>
                </c:pt>
                <c:pt idx="4425">
                  <c:v>8.7463949999999997</c:v>
                </c:pt>
                <c:pt idx="4426">
                  <c:v>8.7480539999999998</c:v>
                </c:pt>
                <c:pt idx="4427">
                  <c:v>8.7496989999999997</c:v>
                </c:pt>
                <c:pt idx="4428">
                  <c:v>8.7513670000000001</c:v>
                </c:pt>
                <c:pt idx="4429">
                  <c:v>8.7530330000000003</c:v>
                </c:pt>
                <c:pt idx="4430">
                  <c:v>8.7546999999999997</c:v>
                </c:pt>
                <c:pt idx="4431">
                  <c:v>8.7563510000000004</c:v>
                </c:pt>
                <c:pt idx="4432">
                  <c:v>8.7580259999999992</c:v>
                </c:pt>
                <c:pt idx="4433">
                  <c:v>8.7596889999999998</c:v>
                </c:pt>
                <c:pt idx="4434">
                  <c:v>8.7613540000000008</c:v>
                </c:pt>
                <c:pt idx="4435">
                  <c:v>8.7630199999999991</c:v>
                </c:pt>
                <c:pt idx="4436">
                  <c:v>8.7646940000000004</c:v>
                </c:pt>
                <c:pt idx="4437">
                  <c:v>8.7663539999999998</c:v>
                </c:pt>
                <c:pt idx="4438">
                  <c:v>8.7680220000000002</c:v>
                </c:pt>
                <c:pt idx="4439">
                  <c:v>8.7696880000000004</c:v>
                </c:pt>
                <c:pt idx="4440">
                  <c:v>8.7713619999999999</c:v>
                </c:pt>
                <c:pt idx="4441">
                  <c:v>8.7730160000000001</c:v>
                </c:pt>
                <c:pt idx="4442">
                  <c:v>8.7746779999999998</c:v>
                </c:pt>
                <c:pt idx="4443">
                  <c:v>8.7763380000000009</c:v>
                </c:pt>
                <c:pt idx="4444">
                  <c:v>8.7779939999999996</c:v>
                </c:pt>
                <c:pt idx="4445">
                  <c:v>8.7796570000000003</c:v>
                </c:pt>
                <c:pt idx="4446">
                  <c:v>8.7813309999999998</c:v>
                </c:pt>
                <c:pt idx="4447">
                  <c:v>8.7830019999999998</c:v>
                </c:pt>
              </c:numCache>
            </c:numRef>
          </c:xVal>
          <c:yVal>
            <c:numRef>
              <c:f>'444_fastest'!$D$4:$D$4451</c:f>
              <c:numCache>
                <c:formatCode>General</c:formatCode>
                <c:ptCount val="4448"/>
                <c:pt idx="0">
                  <c:v>25.9</c:v>
                </c:pt>
                <c:pt idx="1">
                  <c:v>25.9</c:v>
                </c:pt>
                <c:pt idx="2">
                  <c:v>25.8</c:v>
                </c:pt>
                <c:pt idx="3">
                  <c:v>26.1</c:v>
                </c:pt>
                <c:pt idx="4">
                  <c:v>25.9</c:v>
                </c:pt>
                <c:pt idx="5">
                  <c:v>26.7</c:v>
                </c:pt>
                <c:pt idx="6">
                  <c:v>26.2</c:v>
                </c:pt>
                <c:pt idx="7">
                  <c:v>26</c:v>
                </c:pt>
                <c:pt idx="8">
                  <c:v>25.8</c:v>
                </c:pt>
                <c:pt idx="9">
                  <c:v>25.5</c:v>
                </c:pt>
                <c:pt idx="10">
                  <c:v>26</c:v>
                </c:pt>
                <c:pt idx="11">
                  <c:v>25.3</c:v>
                </c:pt>
                <c:pt idx="12">
                  <c:v>26.8</c:v>
                </c:pt>
                <c:pt idx="13">
                  <c:v>26.8</c:v>
                </c:pt>
                <c:pt idx="14">
                  <c:v>26</c:v>
                </c:pt>
                <c:pt idx="15">
                  <c:v>26.2</c:v>
                </c:pt>
                <c:pt idx="16">
                  <c:v>26.6</c:v>
                </c:pt>
                <c:pt idx="17">
                  <c:v>27.3</c:v>
                </c:pt>
                <c:pt idx="18">
                  <c:v>28.6</c:v>
                </c:pt>
                <c:pt idx="19">
                  <c:v>29.6</c:v>
                </c:pt>
                <c:pt idx="20">
                  <c:v>30.1</c:v>
                </c:pt>
                <c:pt idx="21">
                  <c:v>30.1</c:v>
                </c:pt>
                <c:pt idx="22">
                  <c:v>30.8</c:v>
                </c:pt>
                <c:pt idx="23">
                  <c:v>32.299999999999997</c:v>
                </c:pt>
                <c:pt idx="24">
                  <c:v>34.4</c:v>
                </c:pt>
                <c:pt idx="25">
                  <c:v>36.5</c:v>
                </c:pt>
                <c:pt idx="26">
                  <c:v>37.1</c:v>
                </c:pt>
                <c:pt idx="27">
                  <c:v>38.5</c:v>
                </c:pt>
                <c:pt idx="28">
                  <c:v>39.799999999999997</c:v>
                </c:pt>
                <c:pt idx="29">
                  <c:v>42.9</c:v>
                </c:pt>
                <c:pt idx="30">
                  <c:v>44.9</c:v>
                </c:pt>
                <c:pt idx="31">
                  <c:v>46.1</c:v>
                </c:pt>
                <c:pt idx="32">
                  <c:v>48.6</c:v>
                </c:pt>
                <c:pt idx="33">
                  <c:v>51.1</c:v>
                </c:pt>
                <c:pt idx="34">
                  <c:v>52.1</c:v>
                </c:pt>
                <c:pt idx="35">
                  <c:v>54.4</c:v>
                </c:pt>
                <c:pt idx="36">
                  <c:v>56.5</c:v>
                </c:pt>
                <c:pt idx="37">
                  <c:v>58.9</c:v>
                </c:pt>
                <c:pt idx="38">
                  <c:v>60.8</c:v>
                </c:pt>
                <c:pt idx="39">
                  <c:v>62.1</c:v>
                </c:pt>
                <c:pt idx="40">
                  <c:v>64.099999999999994</c:v>
                </c:pt>
                <c:pt idx="41">
                  <c:v>64.7</c:v>
                </c:pt>
                <c:pt idx="42">
                  <c:v>66.3</c:v>
                </c:pt>
                <c:pt idx="43">
                  <c:v>68.7</c:v>
                </c:pt>
                <c:pt idx="44">
                  <c:v>70.3</c:v>
                </c:pt>
                <c:pt idx="45">
                  <c:v>71.8</c:v>
                </c:pt>
                <c:pt idx="46">
                  <c:v>72.2</c:v>
                </c:pt>
                <c:pt idx="47">
                  <c:v>73.5</c:v>
                </c:pt>
                <c:pt idx="48">
                  <c:v>74.099999999999994</c:v>
                </c:pt>
                <c:pt idx="49">
                  <c:v>74.5</c:v>
                </c:pt>
                <c:pt idx="50">
                  <c:v>76.2</c:v>
                </c:pt>
                <c:pt idx="51">
                  <c:v>77.099999999999994</c:v>
                </c:pt>
                <c:pt idx="52">
                  <c:v>78.599999999999994</c:v>
                </c:pt>
                <c:pt idx="53">
                  <c:v>78.599999999999994</c:v>
                </c:pt>
                <c:pt idx="54">
                  <c:v>79.400000000000006</c:v>
                </c:pt>
                <c:pt idx="55">
                  <c:v>79.900000000000006</c:v>
                </c:pt>
                <c:pt idx="56">
                  <c:v>80.400000000000006</c:v>
                </c:pt>
                <c:pt idx="57">
                  <c:v>82.8</c:v>
                </c:pt>
                <c:pt idx="58">
                  <c:v>83.8</c:v>
                </c:pt>
                <c:pt idx="59">
                  <c:v>85.1</c:v>
                </c:pt>
                <c:pt idx="60">
                  <c:v>85.7</c:v>
                </c:pt>
                <c:pt idx="61">
                  <c:v>86.1</c:v>
                </c:pt>
                <c:pt idx="62">
                  <c:v>87.7</c:v>
                </c:pt>
                <c:pt idx="63">
                  <c:v>89.6</c:v>
                </c:pt>
                <c:pt idx="64">
                  <c:v>91.6</c:v>
                </c:pt>
                <c:pt idx="65">
                  <c:v>92.9</c:v>
                </c:pt>
                <c:pt idx="66">
                  <c:v>94.3</c:v>
                </c:pt>
                <c:pt idx="67">
                  <c:v>96.2</c:v>
                </c:pt>
                <c:pt idx="68">
                  <c:v>98</c:v>
                </c:pt>
                <c:pt idx="69">
                  <c:v>99.2</c:v>
                </c:pt>
                <c:pt idx="70">
                  <c:v>101.3</c:v>
                </c:pt>
                <c:pt idx="71">
                  <c:v>102.9</c:v>
                </c:pt>
                <c:pt idx="72">
                  <c:v>104.7</c:v>
                </c:pt>
                <c:pt idx="73">
                  <c:v>106.9</c:v>
                </c:pt>
                <c:pt idx="74">
                  <c:v>108.7</c:v>
                </c:pt>
                <c:pt idx="75">
                  <c:v>110.1</c:v>
                </c:pt>
                <c:pt idx="76">
                  <c:v>110.9</c:v>
                </c:pt>
                <c:pt idx="77">
                  <c:v>113.4</c:v>
                </c:pt>
                <c:pt idx="78">
                  <c:v>114.7</c:v>
                </c:pt>
                <c:pt idx="79">
                  <c:v>117</c:v>
                </c:pt>
                <c:pt idx="80">
                  <c:v>118.6</c:v>
                </c:pt>
                <c:pt idx="81">
                  <c:v>119.2</c:v>
                </c:pt>
                <c:pt idx="82">
                  <c:v>120.2</c:v>
                </c:pt>
                <c:pt idx="83">
                  <c:v>122.4</c:v>
                </c:pt>
                <c:pt idx="84">
                  <c:v>123.9</c:v>
                </c:pt>
                <c:pt idx="85">
                  <c:v>125.6</c:v>
                </c:pt>
                <c:pt idx="86">
                  <c:v>125.8</c:v>
                </c:pt>
                <c:pt idx="87">
                  <c:v>127.1</c:v>
                </c:pt>
                <c:pt idx="88">
                  <c:v>127.8</c:v>
                </c:pt>
                <c:pt idx="89">
                  <c:v>128.5</c:v>
                </c:pt>
                <c:pt idx="90">
                  <c:v>130</c:v>
                </c:pt>
                <c:pt idx="91">
                  <c:v>131.6</c:v>
                </c:pt>
                <c:pt idx="92">
                  <c:v>132.9</c:v>
                </c:pt>
                <c:pt idx="93">
                  <c:v>133.6</c:v>
                </c:pt>
                <c:pt idx="94">
                  <c:v>134.9</c:v>
                </c:pt>
                <c:pt idx="95">
                  <c:v>134.69999999999999</c:v>
                </c:pt>
                <c:pt idx="96">
                  <c:v>136.6</c:v>
                </c:pt>
                <c:pt idx="97">
                  <c:v>137.80000000000001</c:v>
                </c:pt>
                <c:pt idx="98">
                  <c:v>139.19999999999999</c:v>
                </c:pt>
                <c:pt idx="99">
                  <c:v>140.69999999999999</c:v>
                </c:pt>
                <c:pt idx="100">
                  <c:v>140.9</c:v>
                </c:pt>
                <c:pt idx="101">
                  <c:v>143.19999999999999</c:v>
                </c:pt>
                <c:pt idx="102">
                  <c:v>144.6</c:v>
                </c:pt>
                <c:pt idx="103">
                  <c:v>145.80000000000001</c:v>
                </c:pt>
                <c:pt idx="104">
                  <c:v>148.1</c:v>
                </c:pt>
                <c:pt idx="105">
                  <c:v>148.6</c:v>
                </c:pt>
                <c:pt idx="106">
                  <c:v>150.5</c:v>
                </c:pt>
                <c:pt idx="107">
                  <c:v>151.69999999999999</c:v>
                </c:pt>
                <c:pt idx="108">
                  <c:v>153.30000000000001</c:v>
                </c:pt>
                <c:pt idx="109">
                  <c:v>155.30000000000001</c:v>
                </c:pt>
                <c:pt idx="110">
                  <c:v>156.6</c:v>
                </c:pt>
                <c:pt idx="111">
                  <c:v>157.6</c:v>
                </c:pt>
                <c:pt idx="112">
                  <c:v>160.1</c:v>
                </c:pt>
                <c:pt idx="113">
                  <c:v>161.69999999999999</c:v>
                </c:pt>
                <c:pt idx="114">
                  <c:v>163.1</c:v>
                </c:pt>
                <c:pt idx="115">
                  <c:v>163.9</c:v>
                </c:pt>
                <c:pt idx="116">
                  <c:v>165.8</c:v>
                </c:pt>
                <c:pt idx="117">
                  <c:v>167.3</c:v>
                </c:pt>
                <c:pt idx="118">
                  <c:v>169.2</c:v>
                </c:pt>
                <c:pt idx="119">
                  <c:v>170.9</c:v>
                </c:pt>
                <c:pt idx="120">
                  <c:v>171.3</c:v>
                </c:pt>
                <c:pt idx="121">
                  <c:v>172.5</c:v>
                </c:pt>
                <c:pt idx="122">
                  <c:v>173.7</c:v>
                </c:pt>
                <c:pt idx="123">
                  <c:v>175.6</c:v>
                </c:pt>
                <c:pt idx="124">
                  <c:v>177.3</c:v>
                </c:pt>
                <c:pt idx="125">
                  <c:v>178.1</c:v>
                </c:pt>
                <c:pt idx="126">
                  <c:v>179</c:v>
                </c:pt>
                <c:pt idx="127">
                  <c:v>180.8</c:v>
                </c:pt>
                <c:pt idx="128">
                  <c:v>181.7</c:v>
                </c:pt>
                <c:pt idx="129">
                  <c:v>183</c:v>
                </c:pt>
                <c:pt idx="130">
                  <c:v>183.8</c:v>
                </c:pt>
                <c:pt idx="131">
                  <c:v>186.3</c:v>
                </c:pt>
                <c:pt idx="132">
                  <c:v>187.5</c:v>
                </c:pt>
                <c:pt idx="133">
                  <c:v>188.7</c:v>
                </c:pt>
                <c:pt idx="134">
                  <c:v>189.7</c:v>
                </c:pt>
                <c:pt idx="135">
                  <c:v>189.9</c:v>
                </c:pt>
                <c:pt idx="136">
                  <c:v>191.8</c:v>
                </c:pt>
                <c:pt idx="137">
                  <c:v>193.3</c:v>
                </c:pt>
                <c:pt idx="138">
                  <c:v>194.6</c:v>
                </c:pt>
                <c:pt idx="139">
                  <c:v>196.3</c:v>
                </c:pt>
                <c:pt idx="140">
                  <c:v>196.6</c:v>
                </c:pt>
                <c:pt idx="141">
                  <c:v>198.3</c:v>
                </c:pt>
                <c:pt idx="142">
                  <c:v>199</c:v>
                </c:pt>
                <c:pt idx="143">
                  <c:v>201</c:v>
                </c:pt>
                <c:pt idx="144">
                  <c:v>202.6</c:v>
                </c:pt>
                <c:pt idx="145">
                  <c:v>203.7</c:v>
                </c:pt>
                <c:pt idx="146">
                  <c:v>205.1</c:v>
                </c:pt>
                <c:pt idx="147">
                  <c:v>206.4</c:v>
                </c:pt>
                <c:pt idx="148">
                  <c:v>208</c:v>
                </c:pt>
                <c:pt idx="149">
                  <c:v>209.7</c:v>
                </c:pt>
                <c:pt idx="150">
                  <c:v>210.5</c:v>
                </c:pt>
                <c:pt idx="151">
                  <c:v>212.3</c:v>
                </c:pt>
                <c:pt idx="152">
                  <c:v>214.3</c:v>
                </c:pt>
                <c:pt idx="153">
                  <c:v>215</c:v>
                </c:pt>
                <c:pt idx="154">
                  <c:v>216.5</c:v>
                </c:pt>
                <c:pt idx="155">
                  <c:v>216.8</c:v>
                </c:pt>
                <c:pt idx="156">
                  <c:v>219</c:v>
                </c:pt>
                <c:pt idx="157">
                  <c:v>220.7</c:v>
                </c:pt>
                <c:pt idx="158">
                  <c:v>222.5</c:v>
                </c:pt>
                <c:pt idx="159">
                  <c:v>224.1</c:v>
                </c:pt>
                <c:pt idx="160">
                  <c:v>224.6</c:v>
                </c:pt>
                <c:pt idx="161">
                  <c:v>225.9</c:v>
                </c:pt>
                <c:pt idx="162">
                  <c:v>227.3</c:v>
                </c:pt>
                <c:pt idx="163">
                  <c:v>229.1</c:v>
                </c:pt>
                <c:pt idx="164">
                  <c:v>230.8</c:v>
                </c:pt>
                <c:pt idx="165">
                  <c:v>232.7</c:v>
                </c:pt>
                <c:pt idx="166">
                  <c:v>233.9</c:v>
                </c:pt>
                <c:pt idx="167">
                  <c:v>234.2</c:v>
                </c:pt>
                <c:pt idx="168">
                  <c:v>235.7</c:v>
                </c:pt>
                <c:pt idx="169">
                  <c:v>236.8</c:v>
                </c:pt>
                <c:pt idx="170">
                  <c:v>238.2</c:v>
                </c:pt>
                <c:pt idx="171">
                  <c:v>240.4</c:v>
                </c:pt>
                <c:pt idx="172">
                  <c:v>240.7</c:v>
                </c:pt>
                <c:pt idx="173">
                  <c:v>242.2</c:v>
                </c:pt>
                <c:pt idx="174">
                  <c:v>243.7</c:v>
                </c:pt>
                <c:pt idx="175">
                  <c:v>244.4</c:v>
                </c:pt>
                <c:pt idx="176">
                  <c:v>246.4</c:v>
                </c:pt>
                <c:pt idx="177">
                  <c:v>247.3</c:v>
                </c:pt>
                <c:pt idx="178">
                  <c:v>249.1</c:v>
                </c:pt>
                <c:pt idx="179">
                  <c:v>250.6</c:v>
                </c:pt>
                <c:pt idx="180">
                  <c:v>251.5</c:v>
                </c:pt>
                <c:pt idx="181">
                  <c:v>253.1</c:v>
                </c:pt>
                <c:pt idx="182">
                  <c:v>253.6</c:v>
                </c:pt>
                <c:pt idx="183">
                  <c:v>255.3</c:v>
                </c:pt>
                <c:pt idx="184">
                  <c:v>257.2</c:v>
                </c:pt>
                <c:pt idx="185">
                  <c:v>258.7</c:v>
                </c:pt>
                <c:pt idx="186">
                  <c:v>259.8</c:v>
                </c:pt>
                <c:pt idx="187">
                  <c:v>260.7</c:v>
                </c:pt>
                <c:pt idx="188">
                  <c:v>262</c:v>
                </c:pt>
                <c:pt idx="189">
                  <c:v>262.8</c:v>
                </c:pt>
                <c:pt idx="190">
                  <c:v>265.3</c:v>
                </c:pt>
                <c:pt idx="191">
                  <c:v>266.8</c:v>
                </c:pt>
                <c:pt idx="192">
                  <c:v>268.39999999999998</c:v>
                </c:pt>
                <c:pt idx="193">
                  <c:v>269.7</c:v>
                </c:pt>
                <c:pt idx="194">
                  <c:v>270.89999999999998</c:v>
                </c:pt>
                <c:pt idx="195">
                  <c:v>272.39999999999998</c:v>
                </c:pt>
                <c:pt idx="196">
                  <c:v>274</c:v>
                </c:pt>
                <c:pt idx="197">
                  <c:v>274.5</c:v>
                </c:pt>
                <c:pt idx="198">
                  <c:v>276.10000000000002</c:v>
                </c:pt>
                <c:pt idx="199">
                  <c:v>278.2</c:v>
                </c:pt>
                <c:pt idx="200">
                  <c:v>279.10000000000002</c:v>
                </c:pt>
                <c:pt idx="201">
                  <c:v>280.3</c:v>
                </c:pt>
                <c:pt idx="202">
                  <c:v>281.10000000000002</c:v>
                </c:pt>
                <c:pt idx="203">
                  <c:v>283</c:v>
                </c:pt>
                <c:pt idx="204">
                  <c:v>284.39999999999998</c:v>
                </c:pt>
                <c:pt idx="205">
                  <c:v>286.39999999999998</c:v>
                </c:pt>
                <c:pt idx="206">
                  <c:v>287.89999999999998</c:v>
                </c:pt>
                <c:pt idx="207">
                  <c:v>288.39999999999998</c:v>
                </c:pt>
                <c:pt idx="208">
                  <c:v>290</c:v>
                </c:pt>
                <c:pt idx="209">
                  <c:v>291</c:v>
                </c:pt>
                <c:pt idx="210">
                  <c:v>292.89999999999998</c:v>
                </c:pt>
                <c:pt idx="211">
                  <c:v>294.10000000000002</c:v>
                </c:pt>
                <c:pt idx="212">
                  <c:v>295.39999999999998</c:v>
                </c:pt>
                <c:pt idx="213">
                  <c:v>296.10000000000002</c:v>
                </c:pt>
                <c:pt idx="214">
                  <c:v>297.8</c:v>
                </c:pt>
                <c:pt idx="215">
                  <c:v>298.89999999999998</c:v>
                </c:pt>
                <c:pt idx="216">
                  <c:v>300.7</c:v>
                </c:pt>
                <c:pt idx="217">
                  <c:v>301.3</c:v>
                </c:pt>
                <c:pt idx="218">
                  <c:v>302.89999999999998</c:v>
                </c:pt>
                <c:pt idx="219">
                  <c:v>304.8</c:v>
                </c:pt>
                <c:pt idx="220">
                  <c:v>305.5</c:v>
                </c:pt>
                <c:pt idx="221">
                  <c:v>307.3</c:v>
                </c:pt>
                <c:pt idx="222">
                  <c:v>307.5</c:v>
                </c:pt>
                <c:pt idx="223">
                  <c:v>309.60000000000002</c:v>
                </c:pt>
                <c:pt idx="224">
                  <c:v>311.2</c:v>
                </c:pt>
                <c:pt idx="225">
                  <c:v>313.10000000000002</c:v>
                </c:pt>
                <c:pt idx="226">
                  <c:v>314.3</c:v>
                </c:pt>
                <c:pt idx="227">
                  <c:v>314.89999999999998</c:v>
                </c:pt>
                <c:pt idx="228">
                  <c:v>316</c:v>
                </c:pt>
                <c:pt idx="229">
                  <c:v>317.60000000000002</c:v>
                </c:pt>
                <c:pt idx="230">
                  <c:v>319.7</c:v>
                </c:pt>
                <c:pt idx="231">
                  <c:v>321</c:v>
                </c:pt>
                <c:pt idx="232">
                  <c:v>322.2</c:v>
                </c:pt>
                <c:pt idx="233">
                  <c:v>323.7</c:v>
                </c:pt>
                <c:pt idx="234">
                  <c:v>324.7</c:v>
                </c:pt>
                <c:pt idx="235">
                  <c:v>326.10000000000002</c:v>
                </c:pt>
                <c:pt idx="236">
                  <c:v>328</c:v>
                </c:pt>
                <c:pt idx="237">
                  <c:v>328.9</c:v>
                </c:pt>
                <c:pt idx="238">
                  <c:v>330.7</c:v>
                </c:pt>
                <c:pt idx="239">
                  <c:v>332.3</c:v>
                </c:pt>
                <c:pt idx="240">
                  <c:v>333.6</c:v>
                </c:pt>
                <c:pt idx="241">
                  <c:v>335</c:v>
                </c:pt>
                <c:pt idx="242">
                  <c:v>335.6</c:v>
                </c:pt>
                <c:pt idx="243">
                  <c:v>337.2</c:v>
                </c:pt>
                <c:pt idx="244">
                  <c:v>338.9</c:v>
                </c:pt>
                <c:pt idx="245">
                  <c:v>340.7</c:v>
                </c:pt>
                <c:pt idx="246">
                  <c:v>342</c:v>
                </c:pt>
                <c:pt idx="247">
                  <c:v>342.4</c:v>
                </c:pt>
                <c:pt idx="248">
                  <c:v>343.6</c:v>
                </c:pt>
                <c:pt idx="249">
                  <c:v>345.9</c:v>
                </c:pt>
                <c:pt idx="250">
                  <c:v>347.3</c:v>
                </c:pt>
                <c:pt idx="251">
                  <c:v>348.6</c:v>
                </c:pt>
                <c:pt idx="252">
                  <c:v>350.2</c:v>
                </c:pt>
                <c:pt idx="253">
                  <c:v>351.2</c:v>
                </c:pt>
                <c:pt idx="254">
                  <c:v>352.4</c:v>
                </c:pt>
                <c:pt idx="255">
                  <c:v>353.2</c:v>
                </c:pt>
                <c:pt idx="256">
                  <c:v>355.3</c:v>
                </c:pt>
                <c:pt idx="257">
                  <c:v>356.2</c:v>
                </c:pt>
                <c:pt idx="258">
                  <c:v>357.6</c:v>
                </c:pt>
                <c:pt idx="259">
                  <c:v>359.2</c:v>
                </c:pt>
                <c:pt idx="260">
                  <c:v>360.6</c:v>
                </c:pt>
                <c:pt idx="261">
                  <c:v>361.6</c:v>
                </c:pt>
                <c:pt idx="262">
                  <c:v>362.1</c:v>
                </c:pt>
                <c:pt idx="263">
                  <c:v>364.1</c:v>
                </c:pt>
                <c:pt idx="264">
                  <c:v>365.9</c:v>
                </c:pt>
                <c:pt idx="265">
                  <c:v>367.3</c:v>
                </c:pt>
                <c:pt idx="266">
                  <c:v>368.7</c:v>
                </c:pt>
                <c:pt idx="267">
                  <c:v>369.7</c:v>
                </c:pt>
                <c:pt idx="268">
                  <c:v>370.4</c:v>
                </c:pt>
                <c:pt idx="269">
                  <c:v>372.3</c:v>
                </c:pt>
                <c:pt idx="270">
                  <c:v>373.6</c:v>
                </c:pt>
                <c:pt idx="271">
                  <c:v>375.2</c:v>
                </c:pt>
                <c:pt idx="272">
                  <c:v>376.2</c:v>
                </c:pt>
                <c:pt idx="273">
                  <c:v>377.5</c:v>
                </c:pt>
                <c:pt idx="274">
                  <c:v>378.8</c:v>
                </c:pt>
                <c:pt idx="275">
                  <c:v>380.2</c:v>
                </c:pt>
                <c:pt idx="276">
                  <c:v>382.3</c:v>
                </c:pt>
                <c:pt idx="277">
                  <c:v>382.8</c:v>
                </c:pt>
                <c:pt idx="278">
                  <c:v>384.8</c:v>
                </c:pt>
                <c:pt idx="279">
                  <c:v>386.4</c:v>
                </c:pt>
                <c:pt idx="280">
                  <c:v>387.9</c:v>
                </c:pt>
                <c:pt idx="281">
                  <c:v>388.9</c:v>
                </c:pt>
                <c:pt idx="282">
                  <c:v>389.4</c:v>
                </c:pt>
                <c:pt idx="283">
                  <c:v>391.4</c:v>
                </c:pt>
                <c:pt idx="284">
                  <c:v>393.1</c:v>
                </c:pt>
                <c:pt idx="285">
                  <c:v>394.7</c:v>
                </c:pt>
                <c:pt idx="286">
                  <c:v>396.4</c:v>
                </c:pt>
                <c:pt idx="287">
                  <c:v>397.1</c:v>
                </c:pt>
                <c:pt idx="288">
                  <c:v>397.9</c:v>
                </c:pt>
                <c:pt idx="289">
                  <c:v>399.3</c:v>
                </c:pt>
                <c:pt idx="290">
                  <c:v>401.9</c:v>
                </c:pt>
                <c:pt idx="291">
                  <c:v>403</c:v>
                </c:pt>
                <c:pt idx="292">
                  <c:v>404.2</c:v>
                </c:pt>
                <c:pt idx="293">
                  <c:v>405.2</c:v>
                </c:pt>
                <c:pt idx="294">
                  <c:v>406.5</c:v>
                </c:pt>
                <c:pt idx="295">
                  <c:v>407.9</c:v>
                </c:pt>
                <c:pt idx="296">
                  <c:v>409.5</c:v>
                </c:pt>
                <c:pt idx="297">
                  <c:v>410.5</c:v>
                </c:pt>
                <c:pt idx="298">
                  <c:v>411.6</c:v>
                </c:pt>
                <c:pt idx="299">
                  <c:v>413.3</c:v>
                </c:pt>
                <c:pt idx="300">
                  <c:v>414.6</c:v>
                </c:pt>
                <c:pt idx="301">
                  <c:v>416.3</c:v>
                </c:pt>
                <c:pt idx="302">
                  <c:v>416.8</c:v>
                </c:pt>
                <c:pt idx="303">
                  <c:v>419.1</c:v>
                </c:pt>
                <c:pt idx="304">
                  <c:v>420.5</c:v>
                </c:pt>
                <c:pt idx="305">
                  <c:v>421.7</c:v>
                </c:pt>
                <c:pt idx="306">
                  <c:v>423.7</c:v>
                </c:pt>
                <c:pt idx="307">
                  <c:v>424</c:v>
                </c:pt>
                <c:pt idx="308">
                  <c:v>425.1</c:v>
                </c:pt>
                <c:pt idx="309">
                  <c:v>426.6</c:v>
                </c:pt>
                <c:pt idx="310">
                  <c:v>428.3</c:v>
                </c:pt>
                <c:pt idx="311">
                  <c:v>430.4</c:v>
                </c:pt>
                <c:pt idx="312">
                  <c:v>430.9</c:v>
                </c:pt>
                <c:pt idx="313">
                  <c:v>432.2</c:v>
                </c:pt>
                <c:pt idx="314">
                  <c:v>433.8</c:v>
                </c:pt>
                <c:pt idx="315">
                  <c:v>434.9</c:v>
                </c:pt>
                <c:pt idx="316">
                  <c:v>436.7</c:v>
                </c:pt>
                <c:pt idx="317">
                  <c:v>437.5</c:v>
                </c:pt>
                <c:pt idx="318">
                  <c:v>439.1</c:v>
                </c:pt>
                <c:pt idx="319">
                  <c:v>440.8</c:v>
                </c:pt>
                <c:pt idx="320">
                  <c:v>442</c:v>
                </c:pt>
                <c:pt idx="321">
                  <c:v>442.9</c:v>
                </c:pt>
                <c:pt idx="322">
                  <c:v>444</c:v>
                </c:pt>
                <c:pt idx="323">
                  <c:v>445.9</c:v>
                </c:pt>
                <c:pt idx="324">
                  <c:v>447.1</c:v>
                </c:pt>
                <c:pt idx="325">
                  <c:v>448.8</c:v>
                </c:pt>
                <c:pt idx="326">
                  <c:v>450.1</c:v>
                </c:pt>
                <c:pt idx="327">
                  <c:v>450.9</c:v>
                </c:pt>
                <c:pt idx="328">
                  <c:v>452.1</c:v>
                </c:pt>
                <c:pt idx="329">
                  <c:v>453.5</c:v>
                </c:pt>
                <c:pt idx="330">
                  <c:v>455.1</c:v>
                </c:pt>
                <c:pt idx="331">
                  <c:v>457.2</c:v>
                </c:pt>
                <c:pt idx="332">
                  <c:v>457.7</c:v>
                </c:pt>
                <c:pt idx="333">
                  <c:v>459.5</c:v>
                </c:pt>
                <c:pt idx="334">
                  <c:v>460.8</c:v>
                </c:pt>
                <c:pt idx="335">
                  <c:v>461.9</c:v>
                </c:pt>
                <c:pt idx="336">
                  <c:v>463.3</c:v>
                </c:pt>
                <c:pt idx="337">
                  <c:v>464.1</c:v>
                </c:pt>
                <c:pt idx="338">
                  <c:v>466.1</c:v>
                </c:pt>
                <c:pt idx="339">
                  <c:v>467.5</c:v>
                </c:pt>
                <c:pt idx="340">
                  <c:v>468.8</c:v>
                </c:pt>
                <c:pt idx="341">
                  <c:v>470.1</c:v>
                </c:pt>
                <c:pt idx="342">
                  <c:v>470.9</c:v>
                </c:pt>
                <c:pt idx="343">
                  <c:v>472.3</c:v>
                </c:pt>
                <c:pt idx="344">
                  <c:v>474.2</c:v>
                </c:pt>
                <c:pt idx="345">
                  <c:v>475.8</c:v>
                </c:pt>
                <c:pt idx="346">
                  <c:v>477.5</c:v>
                </c:pt>
                <c:pt idx="347">
                  <c:v>478.4</c:v>
                </c:pt>
                <c:pt idx="348">
                  <c:v>479.3</c:v>
                </c:pt>
                <c:pt idx="349">
                  <c:v>480.8</c:v>
                </c:pt>
                <c:pt idx="350">
                  <c:v>482.8</c:v>
                </c:pt>
                <c:pt idx="351">
                  <c:v>484.7</c:v>
                </c:pt>
                <c:pt idx="352">
                  <c:v>485.5</c:v>
                </c:pt>
                <c:pt idx="353">
                  <c:v>486.3</c:v>
                </c:pt>
                <c:pt idx="354">
                  <c:v>487.7</c:v>
                </c:pt>
                <c:pt idx="355">
                  <c:v>489.2</c:v>
                </c:pt>
                <c:pt idx="356">
                  <c:v>491.6</c:v>
                </c:pt>
                <c:pt idx="357">
                  <c:v>492.6</c:v>
                </c:pt>
                <c:pt idx="358">
                  <c:v>494.1</c:v>
                </c:pt>
                <c:pt idx="359">
                  <c:v>495.9</c:v>
                </c:pt>
                <c:pt idx="360">
                  <c:v>496.7</c:v>
                </c:pt>
                <c:pt idx="361">
                  <c:v>498</c:v>
                </c:pt>
                <c:pt idx="362">
                  <c:v>498.6</c:v>
                </c:pt>
                <c:pt idx="363">
                  <c:v>500.4</c:v>
                </c:pt>
                <c:pt idx="364">
                  <c:v>502.2</c:v>
                </c:pt>
                <c:pt idx="365">
                  <c:v>503.5</c:v>
                </c:pt>
                <c:pt idx="366">
                  <c:v>504.9</c:v>
                </c:pt>
                <c:pt idx="367">
                  <c:v>505.3</c:v>
                </c:pt>
                <c:pt idx="368">
                  <c:v>506.7</c:v>
                </c:pt>
                <c:pt idx="369">
                  <c:v>508.2</c:v>
                </c:pt>
                <c:pt idx="370">
                  <c:v>510.4</c:v>
                </c:pt>
                <c:pt idx="371">
                  <c:v>511.5</c:v>
                </c:pt>
                <c:pt idx="372">
                  <c:v>512</c:v>
                </c:pt>
                <c:pt idx="373">
                  <c:v>513.6</c:v>
                </c:pt>
                <c:pt idx="374">
                  <c:v>514.6</c:v>
                </c:pt>
                <c:pt idx="375">
                  <c:v>516.20000000000005</c:v>
                </c:pt>
                <c:pt idx="376">
                  <c:v>518</c:v>
                </c:pt>
                <c:pt idx="377">
                  <c:v>518.70000000000005</c:v>
                </c:pt>
                <c:pt idx="378">
                  <c:v>520.70000000000005</c:v>
                </c:pt>
                <c:pt idx="379">
                  <c:v>521.79999999999995</c:v>
                </c:pt>
                <c:pt idx="380">
                  <c:v>523</c:v>
                </c:pt>
                <c:pt idx="381">
                  <c:v>524.29999999999995</c:v>
                </c:pt>
                <c:pt idx="382">
                  <c:v>525.29999999999995</c:v>
                </c:pt>
                <c:pt idx="383">
                  <c:v>527.4</c:v>
                </c:pt>
                <c:pt idx="384">
                  <c:v>528.6</c:v>
                </c:pt>
                <c:pt idx="385">
                  <c:v>530.5</c:v>
                </c:pt>
                <c:pt idx="386">
                  <c:v>532.20000000000005</c:v>
                </c:pt>
                <c:pt idx="387">
                  <c:v>532.6</c:v>
                </c:pt>
                <c:pt idx="388">
                  <c:v>534.1</c:v>
                </c:pt>
                <c:pt idx="389">
                  <c:v>535.9</c:v>
                </c:pt>
                <c:pt idx="390">
                  <c:v>537.79999999999995</c:v>
                </c:pt>
                <c:pt idx="391">
                  <c:v>539</c:v>
                </c:pt>
                <c:pt idx="392">
                  <c:v>540.5</c:v>
                </c:pt>
                <c:pt idx="393">
                  <c:v>541.79999999999995</c:v>
                </c:pt>
                <c:pt idx="394">
                  <c:v>543</c:v>
                </c:pt>
                <c:pt idx="395">
                  <c:v>545.20000000000005</c:v>
                </c:pt>
                <c:pt idx="396">
                  <c:v>546.6</c:v>
                </c:pt>
                <c:pt idx="397">
                  <c:v>547.29999999999995</c:v>
                </c:pt>
                <c:pt idx="398">
                  <c:v>549.20000000000005</c:v>
                </c:pt>
                <c:pt idx="399">
                  <c:v>551</c:v>
                </c:pt>
                <c:pt idx="400">
                  <c:v>552.20000000000005</c:v>
                </c:pt>
                <c:pt idx="401">
                  <c:v>553.6</c:v>
                </c:pt>
                <c:pt idx="402">
                  <c:v>554.29999999999995</c:v>
                </c:pt>
                <c:pt idx="403">
                  <c:v>556</c:v>
                </c:pt>
                <c:pt idx="404">
                  <c:v>557.9</c:v>
                </c:pt>
                <c:pt idx="405">
                  <c:v>559.6</c:v>
                </c:pt>
                <c:pt idx="406">
                  <c:v>560.70000000000005</c:v>
                </c:pt>
                <c:pt idx="407">
                  <c:v>561.9</c:v>
                </c:pt>
                <c:pt idx="408">
                  <c:v>563.29999999999995</c:v>
                </c:pt>
                <c:pt idx="409">
                  <c:v>564.9</c:v>
                </c:pt>
                <c:pt idx="410">
                  <c:v>566.79999999999995</c:v>
                </c:pt>
                <c:pt idx="411">
                  <c:v>568.5</c:v>
                </c:pt>
                <c:pt idx="412">
                  <c:v>569.20000000000005</c:v>
                </c:pt>
                <c:pt idx="413">
                  <c:v>571.1</c:v>
                </c:pt>
                <c:pt idx="414">
                  <c:v>572.29999999999995</c:v>
                </c:pt>
                <c:pt idx="415">
                  <c:v>573.79999999999995</c:v>
                </c:pt>
                <c:pt idx="416">
                  <c:v>575.6</c:v>
                </c:pt>
                <c:pt idx="417">
                  <c:v>576.70000000000005</c:v>
                </c:pt>
                <c:pt idx="418">
                  <c:v>578.1</c:v>
                </c:pt>
                <c:pt idx="419">
                  <c:v>580.29999999999995</c:v>
                </c:pt>
                <c:pt idx="420">
                  <c:v>581.9</c:v>
                </c:pt>
                <c:pt idx="421">
                  <c:v>582.5</c:v>
                </c:pt>
                <c:pt idx="422">
                  <c:v>583.6</c:v>
                </c:pt>
                <c:pt idx="423">
                  <c:v>585.9</c:v>
                </c:pt>
                <c:pt idx="424">
                  <c:v>587.70000000000005</c:v>
                </c:pt>
                <c:pt idx="425">
                  <c:v>589.4</c:v>
                </c:pt>
                <c:pt idx="426">
                  <c:v>590.5</c:v>
                </c:pt>
                <c:pt idx="427">
                  <c:v>591.79999999999995</c:v>
                </c:pt>
                <c:pt idx="428">
                  <c:v>593</c:v>
                </c:pt>
                <c:pt idx="429">
                  <c:v>594.79999999999995</c:v>
                </c:pt>
                <c:pt idx="430">
                  <c:v>596.6</c:v>
                </c:pt>
                <c:pt idx="431">
                  <c:v>598.6</c:v>
                </c:pt>
                <c:pt idx="432">
                  <c:v>599.4</c:v>
                </c:pt>
                <c:pt idx="433">
                  <c:v>600.4</c:v>
                </c:pt>
                <c:pt idx="434">
                  <c:v>601.70000000000005</c:v>
                </c:pt>
                <c:pt idx="435">
                  <c:v>602.5</c:v>
                </c:pt>
                <c:pt idx="436">
                  <c:v>603.29999999999995</c:v>
                </c:pt>
                <c:pt idx="437">
                  <c:v>604.6</c:v>
                </c:pt>
                <c:pt idx="438">
                  <c:v>606</c:v>
                </c:pt>
                <c:pt idx="439">
                  <c:v>607.29999999999995</c:v>
                </c:pt>
                <c:pt idx="440">
                  <c:v>608</c:v>
                </c:pt>
                <c:pt idx="441">
                  <c:v>608.70000000000005</c:v>
                </c:pt>
                <c:pt idx="442">
                  <c:v>608.79999999999995</c:v>
                </c:pt>
                <c:pt idx="443">
                  <c:v>609.79999999999995</c:v>
                </c:pt>
                <c:pt idx="444">
                  <c:v>610.5</c:v>
                </c:pt>
                <c:pt idx="445">
                  <c:v>611.79999999999995</c:v>
                </c:pt>
                <c:pt idx="446">
                  <c:v>612.20000000000005</c:v>
                </c:pt>
                <c:pt idx="447">
                  <c:v>612.70000000000005</c:v>
                </c:pt>
                <c:pt idx="448">
                  <c:v>613.20000000000005</c:v>
                </c:pt>
                <c:pt idx="449">
                  <c:v>614.79999999999995</c:v>
                </c:pt>
                <c:pt idx="450">
                  <c:v>615.29999999999995</c:v>
                </c:pt>
                <c:pt idx="451">
                  <c:v>616.1</c:v>
                </c:pt>
                <c:pt idx="452">
                  <c:v>616.4</c:v>
                </c:pt>
                <c:pt idx="453">
                  <c:v>617.29999999999995</c:v>
                </c:pt>
                <c:pt idx="454">
                  <c:v>618.20000000000005</c:v>
                </c:pt>
                <c:pt idx="455">
                  <c:v>618.6</c:v>
                </c:pt>
                <c:pt idx="456">
                  <c:v>620.1</c:v>
                </c:pt>
                <c:pt idx="457">
                  <c:v>620.5</c:v>
                </c:pt>
                <c:pt idx="458">
                  <c:v>621.20000000000005</c:v>
                </c:pt>
                <c:pt idx="459">
                  <c:v>622.4</c:v>
                </c:pt>
                <c:pt idx="460">
                  <c:v>623.1</c:v>
                </c:pt>
                <c:pt idx="461">
                  <c:v>623.20000000000005</c:v>
                </c:pt>
                <c:pt idx="462">
                  <c:v>624.1</c:v>
                </c:pt>
                <c:pt idx="463">
                  <c:v>625.1</c:v>
                </c:pt>
                <c:pt idx="464">
                  <c:v>626.5</c:v>
                </c:pt>
                <c:pt idx="465">
                  <c:v>627</c:v>
                </c:pt>
                <c:pt idx="466">
                  <c:v>627.5</c:v>
                </c:pt>
                <c:pt idx="467">
                  <c:v>628.1</c:v>
                </c:pt>
                <c:pt idx="468">
                  <c:v>628.9</c:v>
                </c:pt>
                <c:pt idx="469">
                  <c:v>629.5</c:v>
                </c:pt>
                <c:pt idx="470">
                  <c:v>630.5</c:v>
                </c:pt>
                <c:pt idx="471">
                  <c:v>632.1</c:v>
                </c:pt>
                <c:pt idx="472">
                  <c:v>632.79999999999995</c:v>
                </c:pt>
                <c:pt idx="473">
                  <c:v>633.20000000000005</c:v>
                </c:pt>
                <c:pt idx="474">
                  <c:v>634.1</c:v>
                </c:pt>
                <c:pt idx="475">
                  <c:v>634.9</c:v>
                </c:pt>
                <c:pt idx="476">
                  <c:v>635.1</c:v>
                </c:pt>
                <c:pt idx="477">
                  <c:v>636.29999999999995</c:v>
                </c:pt>
                <c:pt idx="478">
                  <c:v>637.1</c:v>
                </c:pt>
                <c:pt idx="479">
                  <c:v>638.20000000000005</c:v>
                </c:pt>
                <c:pt idx="480">
                  <c:v>638.4</c:v>
                </c:pt>
                <c:pt idx="481">
                  <c:v>639</c:v>
                </c:pt>
                <c:pt idx="482">
                  <c:v>640.1</c:v>
                </c:pt>
                <c:pt idx="483">
                  <c:v>640.70000000000005</c:v>
                </c:pt>
                <c:pt idx="484">
                  <c:v>641.29999999999995</c:v>
                </c:pt>
                <c:pt idx="485">
                  <c:v>642.79999999999995</c:v>
                </c:pt>
                <c:pt idx="486">
                  <c:v>643.5</c:v>
                </c:pt>
                <c:pt idx="487">
                  <c:v>643.9</c:v>
                </c:pt>
                <c:pt idx="488">
                  <c:v>644.29999999999995</c:v>
                </c:pt>
                <c:pt idx="489">
                  <c:v>645.20000000000005</c:v>
                </c:pt>
                <c:pt idx="490">
                  <c:v>646.29999999999995</c:v>
                </c:pt>
                <c:pt idx="491">
                  <c:v>646.1</c:v>
                </c:pt>
                <c:pt idx="492">
                  <c:v>648.20000000000005</c:v>
                </c:pt>
                <c:pt idx="493">
                  <c:v>649.29999999999995</c:v>
                </c:pt>
                <c:pt idx="494">
                  <c:v>649.79999999999995</c:v>
                </c:pt>
                <c:pt idx="495">
                  <c:v>650.5</c:v>
                </c:pt>
                <c:pt idx="496">
                  <c:v>650.79999999999995</c:v>
                </c:pt>
                <c:pt idx="497">
                  <c:v>652.29999999999995</c:v>
                </c:pt>
                <c:pt idx="498">
                  <c:v>653.1</c:v>
                </c:pt>
                <c:pt idx="499">
                  <c:v>654.70000000000005</c:v>
                </c:pt>
                <c:pt idx="500">
                  <c:v>655</c:v>
                </c:pt>
                <c:pt idx="501">
                  <c:v>655.9</c:v>
                </c:pt>
                <c:pt idx="502">
                  <c:v>656.9</c:v>
                </c:pt>
                <c:pt idx="503">
                  <c:v>657.9</c:v>
                </c:pt>
                <c:pt idx="504">
                  <c:v>659.7</c:v>
                </c:pt>
                <c:pt idx="505">
                  <c:v>660.3</c:v>
                </c:pt>
                <c:pt idx="506">
                  <c:v>661.2</c:v>
                </c:pt>
                <c:pt idx="507">
                  <c:v>662.4</c:v>
                </c:pt>
                <c:pt idx="508">
                  <c:v>663.9</c:v>
                </c:pt>
                <c:pt idx="509">
                  <c:v>664.1</c:v>
                </c:pt>
                <c:pt idx="510">
                  <c:v>666.7</c:v>
                </c:pt>
                <c:pt idx="511">
                  <c:v>667.2</c:v>
                </c:pt>
                <c:pt idx="512">
                  <c:v>668.7</c:v>
                </c:pt>
                <c:pt idx="513">
                  <c:v>670.2</c:v>
                </c:pt>
                <c:pt idx="514">
                  <c:v>671.3</c:v>
                </c:pt>
                <c:pt idx="515">
                  <c:v>672.3</c:v>
                </c:pt>
                <c:pt idx="516">
                  <c:v>673.1</c:v>
                </c:pt>
                <c:pt idx="517">
                  <c:v>675.6</c:v>
                </c:pt>
                <c:pt idx="518">
                  <c:v>676.9</c:v>
                </c:pt>
                <c:pt idx="519">
                  <c:v>678.5</c:v>
                </c:pt>
                <c:pt idx="520">
                  <c:v>679.7</c:v>
                </c:pt>
                <c:pt idx="521">
                  <c:v>681</c:v>
                </c:pt>
                <c:pt idx="522">
                  <c:v>681.5</c:v>
                </c:pt>
                <c:pt idx="523">
                  <c:v>683.8</c:v>
                </c:pt>
                <c:pt idx="524">
                  <c:v>684.7</c:v>
                </c:pt>
                <c:pt idx="525">
                  <c:v>686.5</c:v>
                </c:pt>
                <c:pt idx="526">
                  <c:v>688.1</c:v>
                </c:pt>
                <c:pt idx="527">
                  <c:v>688.7</c:v>
                </c:pt>
                <c:pt idx="528">
                  <c:v>690.4</c:v>
                </c:pt>
                <c:pt idx="529">
                  <c:v>691.8</c:v>
                </c:pt>
                <c:pt idx="530">
                  <c:v>693.7</c:v>
                </c:pt>
                <c:pt idx="531">
                  <c:v>694.2</c:v>
                </c:pt>
                <c:pt idx="532">
                  <c:v>696.5</c:v>
                </c:pt>
                <c:pt idx="533">
                  <c:v>697.2</c:v>
                </c:pt>
                <c:pt idx="534">
                  <c:v>699.7</c:v>
                </c:pt>
                <c:pt idx="535">
                  <c:v>700.8</c:v>
                </c:pt>
                <c:pt idx="536">
                  <c:v>702.8</c:v>
                </c:pt>
                <c:pt idx="537">
                  <c:v>703.7</c:v>
                </c:pt>
                <c:pt idx="538">
                  <c:v>705.5</c:v>
                </c:pt>
                <c:pt idx="539">
                  <c:v>707.2</c:v>
                </c:pt>
                <c:pt idx="540">
                  <c:v>708.5</c:v>
                </c:pt>
                <c:pt idx="541">
                  <c:v>710.1</c:v>
                </c:pt>
                <c:pt idx="542">
                  <c:v>710.9</c:v>
                </c:pt>
                <c:pt idx="543">
                  <c:v>712.1</c:v>
                </c:pt>
                <c:pt idx="544">
                  <c:v>714</c:v>
                </c:pt>
                <c:pt idx="545">
                  <c:v>715.5</c:v>
                </c:pt>
                <c:pt idx="546">
                  <c:v>717.6</c:v>
                </c:pt>
                <c:pt idx="547">
                  <c:v>718.2</c:v>
                </c:pt>
                <c:pt idx="548">
                  <c:v>719.2</c:v>
                </c:pt>
                <c:pt idx="549">
                  <c:v>720.6</c:v>
                </c:pt>
                <c:pt idx="550">
                  <c:v>722.3</c:v>
                </c:pt>
                <c:pt idx="551">
                  <c:v>724.4</c:v>
                </c:pt>
                <c:pt idx="552">
                  <c:v>725.1</c:v>
                </c:pt>
                <c:pt idx="553">
                  <c:v>726.7</c:v>
                </c:pt>
                <c:pt idx="554">
                  <c:v>727.7</c:v>
                </c:pt>
                <c:pt idx="555">
                  <c:v>729.3</c:v>
                </c:pt>
                <c:pt idx="556">
                  <c:v>730.7</c:v>
                </c:pt>
                <c:pt idx="557">
                  <c:v>731.4</c:v>
                </c:pt>
                <c:pt idx="558">
                  <c:v>733.7</c:v>
                </c:pt>
                <c:pt idx="559">
                  <c:v>734.8</c:v>
                </c:pt>
                <c:pt idx="560">
                  <c:v>736.7</c:v>
                </c:pt>
                <c:pt idx="561">
                  <c:v>738</c:v>
                </c:pt>
                <c:pt idx="562">
                  <c:v>738.7</c:v>
                </c:pt>
                <c:pt idx="563">
                  <c:v>739.5</c:v>
                </c:pt>
                <c:pt idx="564">
                  <c:v>741.6</c:v>
                </c:pt>
                <c:pt idx="565">
                  <c:v>743.3</c:v>
                </c:pt>
                <c:pt idx="566">
                  <c:v>744.2</c:v>
                </c:pt>
                <c:pt idx="567">
                  <c:v>746.1</c:v>
                </c:pt>
                <c:pt idx="568">
                  <c:v>746.8</c:v>
                </c:pt>
                <c:pt idx="569">
                  <c:v>748</c:v>
                </c:pt>
                <c:pt idx="570">
                  <c:v>750.1</c:v>
                </c:pt>
                <c:pt idx="571">
                  <c:v>752.1</c:v>
                </c:pt>
                <c:pt idx="572">
                  <c:v>752.3</c:v>
                </c:pt>
                <c:pt idx="573">
                  <c:v>753.7</c:v>
                </c:pt>
                <c:pt idx="574">
                  <c:v>755.7</c:v>
                </c:pt>
                <c:pt idx="575">
                  <c:v>756.5</c:v>
                </c:pt>
                <c:pt idx="576">
                  <c:v>758.2</c:v>
                </c:pt>
                <c:pt idx="577">
                  <c:v>759.5</c:v>
                </c:pt>
                <c:pt idx="578">
                  <c:v>760.8</c:v>
                </c:pt>
                <c:pt idx="579">
                  <c:v>762.7</c:v>
                </c:pt>
                <c:pt idx="580">
                  <c:v>763.5</c:v>
                </c:pt>
                <c:pt idx="581">
                  <c:v>765.1</c:v>
                </c:pt>
                <c:pt idx="582">
                  <c:v>766.1</c:v>
                </c:pt>
                <c:pt idx="583">
                  <c:v>768</c:v>
                </c:pt>
                <c:pt idx="584">
                  <c:v>769.3</c:v>
                </c:pt>
                <c:pt idx="585">
                  <c:v>771.2</c:v>
                </c:pt>
                <c:pt idx="586">
                  <c:v>772.4</c:v>
                </c:pt>
                <c:pt idx="587">
                  <c:v>773.1</c:v>
                </c:pt>
                <c:pt idx="588">
                  <c:v>774.9</c:v>
                </c:pt>
                <c:pt idx="589">
                  <c:v>775.2</c:v>
                </c:pt>
                <c:pt idx="590">
                  <c:v>777.6</c:v>
                </c:pt>
                <c:pt idx="591">
                  <c:v>779.6</c:v>
                </c:pt>
                <c:pt idx="592">
                  <c:v>780</c:v>
                </c:pt>
                <c:pt idx="593">
                  <c:v>782.1</c:v>
                </c:pt>
                <c:pt idx="594">
                  <c:v>783.1</c:v>
                </c:pt>
                <c:pt idx="595">
                  <c:v>784.4</c:v>
                </c:pt>
                <c:pt idx="596">
                  <c:v>786.5</c:v>
                </c:pt>
                <c:pt idx="597">
                  <c:v>787.1</c:v>
                </c:pt>
                <c:pt idx="598">
                  <c:v>788.4</c:v>
                </c:pt>
                <c:pt idx="599">
                  <c:v>790.2</c:v>
                </c:pt>
                <c:pt idx="600">
                  <c:v>791.3</c:v>
                </c:pt>
                <c:pt idx="601">
                  <c:v>792.2</c:v>
                </c:pt>
                <c:pt idx="602">
                  <c:v>793.4</c:v>
                </c:pt>
                <c:pt idx="603">
                  <c:v>795.1</c:v>
                </c:pt>
                <c:pt idx="604">
                  <c:v>796.3</c:v>
                </c:pt>
                <c:pt idx="605">
                  <c:v>798.1</c:v>
                </c:pt>
                <c:pt idx="606">
                  <c:v>800</c:v>
                </c:pt>
                <c:pt idx="607">
                  <c:v>801</c:v>
                </c:pt>
                <c:pt idx="608">
                  <c:v>801.9</c:v>
                </c:pt>
                <c:pt idx="609">
                  <c:v>803.5</c:v>
                </c:pt>
                <c:pt idx="610">
                  <c:v>805.1</c:v>
                </c:pt>
                <c:pt idx="611">
                  <c:v>805.9</c:v>
                </c:pt>
                <c:pt idx="612">
                  <c:v>807.5</c:v>
                </c:pt>
                <c:pt idx="613">
                  <c:v>809</c:v>
                </c:pt>
                <c:pt idx="614">
                  <c:v>810.5</c:v>
                </c:pt>
                <c:pt idx="615">
                  <c:v>811.6</c:v>
                </c:pt>
                <c:pt idx="616">
                  <c:v>813.4</c:v>
                </c:pt>
                <c:pt idx="617">
                  <c:v>814.4</c:v>
                </c:pt>
                <c:pt idx="618">
                  <c:v>816.4</c:v>
                </c:pt>
                <c:pt idx="619">
                  <c:v>818</c:v>
                </c:pt>
                <c:pt idx="620">
                  <c:v>818.9</c:v>
                </c:pt>
                <c:pt idx="621">
                  <c:v>820.4</c:v>
                </c:pt>
                <c:pt idx="622">
                  <c:v>821.1</c:v>
                </c:pt>
                <c:pt idx="623">
                  <c:v>822.6</c:v>
                </c:pt>
                <c:pt idx="624">
                  <c:v>824.1</c:v>
                </c:pt>
                <c:pt idx="625">
                  <c:v>825.6</c:v>
                </c:pt>
                <c:pt idx="626">
                  <c:v>827.6</c:v>
                </c:pt>
                <c:pt idx="627">
                  <c:v>827.9</c:v>
                </c:pt>
                <c:pt idx="628">
                  <c:v>829.4</c:v>
                </c:pt>
                <c:pt idx="629">
                  <c:v>830.4</c:v>
                </c:pt>
                <c:pt idx="630">
                  <c:v>832.7</c:v>
                </c:pt>
                <c:pt idx="631">
                  <c:v>834</c:v>
                </c:pt>
                <c:pt idx="632">
                  <c:v>835.3</c:v>
                </c:pt>
                <c:pt idx="633">
                  <c:v>836.2</c:v>
                </c:pt>
                <c:pt idx="634">
                  <c:v>837.3</c:v>
                </c:pt>
                <c:pt idx="635">
                  <c:v>839.1</c:v>
                </c:pt>
                <c:pt idx="636">
                  <c:v>840.4</c:v>
                </c:pt>
                <c:pt idx="637">
                  <c:v>841.6</c:v>
                </c:pt>
                <c:pt idx="638">
                  <c:v>843.5</c:v>
                </c:pt>
                <c:pt idx="639">
                  <c:v>844.8</c:v>
                </c:pt>
                <c:pt idx="640">
                  <c:v>845.9</c:v>
                </c:pt>
                <c:pt idx="641">
                  <c:v>848.3</c:v>
                </c:pt>
                <c:pt idx="642">
                  <c:v>848.6</c:v>
                </c:pt>
                <c:pt idx="643">
                  <c:v>849.6</c:v>
                </c:pt>
                <c:pt idx="644">
                  <c:v>851.7</c:v>
                </c:pt>
                <c:pt idx="645">
                  <c:v>853.1</c:v>
                </c:pt>
                <c:pt idx="646">
                  <c:v>854.8</c:v>
                </c:pt>
                <c:pt idx="647">
                  <c:v>855.6</c:v>
                </c:pt>
                <c:pt idx="648">
                  <c:v>856.2</c:v>
                </c:pt>
                <c:pt idx="649">
                  <c:v>858</c:v>
                </c:pt>
                <c:pt idx="650">
                  <c:v>859.6</c:v>
                </c:pt>
                <c:pt idx="651">
                  <c:v>861.6</c:v>
                </c:pt>
                <c:pt idx="652">
                  <c:v>861.8</c:v>
                </c:pt>
                <c:pt idx="653">
                  <c:v>863.9</c:v>
                </c:pt>
                <c:pt idx="654">
                  <c:v>864.8</c:v>
                </c:pt>
                <c:pt idx="655">
                  <c:v>866.6</c:v>
                </c:pt>
                <c:pt idx="656">
                  <c:v>868.1</c:v>
                </c:pt>
                <c:pt idx="657">
                  <c:v>868.7</c:v>
                </c:pt>
                <c:pt idx="658">
                  <c:v>869.8</c:v>
                </c:pt>
                <c:pt idx="659">
                  <c:v>872</c:v>
                </c:pt>
                <c:pt idx="660">
                  <c:v>873.4</c:v>
                </c:pt>
                <c:pt idx="661">
                  <c:v>874.5</c:v>
                </c:pt>
                <c:pt idx="662">
                  <c:v>875.9</c:v>
                </c:pt>
                <c:pt idx="663">
                  <c:v>876.9</c:v>
                </c:pt>
                <c:pt idx="664">
                  <c:v>879</c:v>
                </c:pt>
                <c:pt idx="665">
                  <c:v>880.4</c:v>
                </c:pt>
                <c:pt idx="666">
                  <c:v>881.5</c:v>
                </c:pt>
                <c:pt idx="667">
                  <c:v>882.5</c:v>
                </c:pt>
                <c:pt idx="668">
                  <c:v>883.9</c:v>
                </c:pt>
                <c:pt idx="669">
                  <c:v>885.4</c:v>
                </c:pt>
                <c:pt idx="670">
                  <c:v>887.3</c:v>
                </c:pt>
                <c:pt idx="671">
                  <c:v>888.5</c:v>
                </c:pt>
                <c:pt idx="672">
                  <c:v>889.5</c:v>
                </c:pt>
                <c:pt idx="673">
                  <c:v>890.9</c:v>
                </c:pt>
                <c:pt idx="674">
                  <c:v>892.1</c:v>
                </c:pt>
                <c:pt idx="675">
                  <c:v>893.2</c:v>
                </c:pt>
                <c:pt idx="676">
                  <c:v>895.4</c:v>
                </c:pt>
                <c:pt idx="677">
                  <c:v>896.1</c:v>
                </c:pt>
                <c:pt idx="678">
                  <c:v>897.3</c:v>
                </c:pt>
                <c:pt idx="679">
                  <c:v>899.8</c:v>
                </c:pt>
                <c:pt idx="680">
                  <c:v>900.5</c:v>
                </c:pt>
                <c:pt idx="681">
                  <c:v>901.6</c:v>
                </c:pt>
                <c:pt idx="682">
                  <c:v>902.6</c:v>
                </c:pt>
                <c:pt idx="683">
                  <c:v>904.1</c:v>
                </c:pt>
                <c:pt idx="684">
                  <c:v>905.5</c:v>
                </c:pt>
                <c:pt idx="685">
                  <c:v>907.3</c:v>
                </c:pt>
                <c:pt idx="686">
                  <c:v>908.5</c:v>
                </c:pt>
                <c:pt idx="687">
                  <c:v>910.1</c:v>
                </c:pt>
                <c:pt idx="688">
                  <c:v>910.7</c:v>
                </c:pt>
                <c:pt idx="689">
                  <c:v>912.5</c:v>
                </c:pt>
                <c:pt idx="690">
                  <c:v>914.5</c:v>
                </c:pt>
                <c:pt idx="691">
                  <c:v>915.6</c:v>
                </c:pt>
                <c:pt idx="692">
                  <c:v>916.2</c:v>
                </c:pt>
                <c:pt idx="693">
                  <c:v>917.9</c:v>
                </c:pt>
                <c:pt idx="694">
                  <c:v>919</c:v>
                </c:pt>
                <c:pt idx="695">
                  <c:v>920.8</c:v>
                </c:pt>
                <c:pt idx="696">
                  <c:v>922.4</c:v>
                </c:pt>
                <c:pt idx="697">
                  <c:v>922.8</c:v>
                </c:pt>
                <c:pt idx="698">
                  <c:v>924.6</c:v>
                </c:pt>
                <c:pt idx="699">
                  <c:v>926.1</c:v>
                </c:pt>
                <c:pt idx="700">
                  <c:v>927.5</c:v>
                </c:pt>
                <c:pt idx="701">
                  <c:v>928.5</c:v>
                </c:pt>
                <c:pt idx="702">
                  <c:v>929.5</c:v>
                </c:pt>
                <c:pt idx="703">
                  <c:v>931</c:v>
                </c:pt>
                <c:pt idx="704">
                  <c:v>932.8</c:v>
                </c:pt>
                <c:pt idx="705">
                  <c:v>934.4</c:v>
                </c:pt>
                <c:pt idx="706">
                  <c:v>936</c:v>
                </c:pt>
                <c:pt idx="707">
                  <c:v>936.1</c:v>
                </c:pt>
                <c:pt idx="708">
                  <c:v>937.4</c:v>
                </c:pt>
                <c:pt idx="709">
                  <c:v>938.8</c:v>
                </c:pt>
                <c:pt idx="710">
                  <c:v>940.6</c:v>
                </c:pt>
                <c:pt idx="711">
                  <c:v>942.8</c:v>
                </c:pt>
                <c:pt idx="712">
                  <c:v>943.3</c:v>
                </c:pt>
                <c:pt idx="713">
                  <c:v>944.3</c:v>
                </c:pt>
                <c:pt idx="714">
                  <c:v>946.3</c:v>
                </c:pt>
                <c:pt idx="715">
                  <c:v>947.4</c:v>
                </c:pt>
                <c:pt idx="716">
                  <c:v>948.9</c:v>
                </c:pt>
                <c:pt idx="717">
                  <c:v>950</c:v>
                </c:pt>
                <c:pt idx="718">
                  <c:v>951.3</c:v>
                </c:pt>
                <c:pt idx="719">
                  <c:v>952.7</c:v>
                </c:pt>
                <c:pt idx="720">
                  <c:v>954</c:v>
                </c:pt>
                <c:pt idx="721">
                  <c:v>955.1</c:v>
                </c:pt>
                <c:pt idx="722">
                  <c:v>956.3</c:v>
                </c:pt>
                <c:pt idx="723">
                  <c:v>957.5</c:v>
                </c:pt>
                <c:pt idx="724">
                  <c:v>959.6</c:v>
                </c:pt>
                <c:pt idx="725">
                  <c:v>961.2</c:v>
                </c:pt>
                <c:pt idx="726">
                  <c:v>962.5</c:v>
                </c:pt>
                <c:pt idx="727">
                  <c:v>963.9</c:v>
                </c:pt>
                <c:pt idx="728">
                  <c:v>964.8</c:v>
                </c:pt>
                <c:pt idx="729">
                  <c:v>965.5</c:v>
                </c:pt>
                <c:pt idx="730">
                  <c:v>967</c:v>
                </c:pt>
                <c:pt idx="731">
                  <c:v>968.9</c:v>
                </c:pt>
                <c:pt idx="732">
                  <c:v>969.6</c:v>
                </c:pt>
                <c:pt idx="733">
                  <c:v>971.3</c:v>
                </c:pt>
                <c:pt idx="734">
                  <c:v>972.3</c:v>
                </c:pt>
                <c:pt idx="735">
                  <c:v>974</c:v>
                </c:pt>
                <c:pt idx="736">
                  <c:v>975.4</c:v>
                </c:pt>
                <c:pt idx="737">
                  <c:v>975.9</c:v>
                </c:pt>
                <c:pt idx="738">
                  <c:v>978.2</c:v>
                </c:pt>
                <c:pt idx="739">
                  <c:v>979.9</c:v>
                </c:pt>
                <c:pt idx="740">
                  <c:v>981</c:v>
                </c:pt>
                <c:pt idx="741">
                  <c:v>981.9</c:v>
                </c:pt>
                <c:pt idx="742">
                  <c:v>982.6</c:v>
                </c:pt>
                <c:pt idx="743">
                  <c:v>984</c:v>
                </c:pt>
                <c:pt idx="744">
                  <c:v>985.7</c:v>
                </c:pt>
                <c:pt idx="745">
                  <c:v>987.4</c:v>
                </c:pt>
                <c:pt idx="746">
                  <c:v>988.5</c:v>
                </c:pt>
                <c:pt idx="747">
                  <c:v>989.8</c:v>
                </c:pt>
                <c:pt idx="748">
                  <c:v>990.9</c:v>
                </c:pt>
                <c:pt idx="749">
                  <c:v>992.2</c:v>
                </c:pt>
                <c:pt idx="750">
                  <c:v>994.1</c:v>
                </c:pt>
                <c:pt idx="751">
                  <c:v>995.7</c:v>
                </c:pt>
                <c:pt idx="752">
                  <c:v>997.1</c:v>
                </c:pt>
                <c:pt idx="753">
                  <c:v>997.4</c:v>
                </c:pt>
                <c:pt idx="754">
                  <c:v>999</c:v>
                </c:pt>
                <c:pt idx="755">
                  <c:v>1000</c:v>
                </c:pt>
                <c:pt idx="756">
                  <c:v>1001.7</c:v>
                </c:pt>
                <c:pt idx="757">
                  <c:v>1003.4</c:v>
                </c:pt>
                <c:pt idx="758">
                  <c:v>1004.2</c:v>
                </c:pt>
                <c:pt idx="759">
                  <c:v>1005.9</c:v>
                </c:pt>
                <c:pt idx="760">
                  <c:v>1006.8</c:v>
                </c:pt>
                <c:pt idx="761">
                  <c:v>1008</c:v>
                </c:pt>
                <c:pt idx="762">
                  <c:v>1009.3</c:v>
                </c:pt>
                <c:pt idx="763">
                  <c:v>1010.3</c:v>
                </c:pt>
                <c:pt idx="764">
                  <c:v>1012</c:v>
                </c:pt>
                <c:pt idx="765">
                  <c:v>1013.2</c:v>
                </c:pt>
                <c:pt idx="766">
                  <c:v>1015.2</c:v>
                </c:pt>
                <c:pt idx="767">
                  <c:v>1016.8</c:v>
                </c:pt>
                <c:pt idx="768">
                  <c:v>1016.4</c:v>
                </c:pt>
                <c:pt idx="769">
                  <c:v>1018.5</c:v>
                </c:pt>
                <c:pt idx="770">
                  <c:v>1020.4</c:v>
                </c:pt>
                <c:pt idx="771">
                  <c:v>1021.1</c:v>
                </c:pt>
                <c:pt idx="772">
                  <c:v>1022.9</c:v>
                </c:pt>
                <c:pt idx="773">
                  <c:v>1023.4</c:v>
                </c:pt>
                <c:pt idx="774">
                  <c:v>1025</c:v>
                </c:pt>
                <c:pt idx="775">
                  <c:v>1025.8</c:v>
                </c:pt>
                <c:pt idx="776">
                  <c:v>1027.9000000000001</c:v>
                </c:pt>
                <c:pt idx="777">
                  <c:v>1029.2</c:v>
                </c:pt>
                <c:pt idx="778">
                  <c:v>1030.0999999999999</c:v>
                </c:pt>
                <c:pt idx="779">
                  <c:v>1031.5</c:v>
                </c:pt>
                <c:pt idx="780">
                  <c:v>1032.7</c:v>
                </c:pt>
                <c:pt idx="781">
                  <c:v>1034.2</c:v>
                </c:pt>
                <c:pt idx="782">
                  <c:v>1035.3</c:v>
                </c:pt>
                <c:pt idx="783">
                  <c:v>1035.8</c:v>
                </c:pt>
                <c:pt idx="784">
                  <c:v>1038</c:v>
                </c:pt>
                <c:pt idx="785">
                  <c:v>1039.4000000000001</c:v>
                </c:pt>
                <c:pt idx="786">
                  <c:v>1040.2</c:v>
                </c:pt>
                <c:pt idx="787">
                  <c:v>1041.5999999999999</c:v>
                </c:pt>
                <c:pt idx="788">
                  <c:v>1042.8</c:v>
                </c:pt>
                <c:pt idx="789">
                  <c:v>1043.7</c:v>
                </c:pt>
                <c:pt idx="790">
                  <c:v>1045.5</c:v>
                </c:pt>
                <c:pt idx="791">
                  <c:v>1046.3</c:v>
                </c:pt>
                <c:pt idx="792">
                  <c:v>1048.3</c:v>
                </c:pt>
                <c:pt idx="793">
                  <c:v>1048.8</c:v>
                </c:pt>
                <c:pt idx="794">
                  <c:v>1050.4000000000001</c:v>
                </c:pt>
                <c:pt idx="795">
                  <c:v>1051.7</c:v>
                </c:pt>
                <c:pt idx="796">
                  <c:v>1053.2</c:v>
                </c:pt>
                <c:pt idx="797">
                  <c:v>1055</c:v>
                </c:pt>
                <c:pt idx="798">
                  <c:v>1054.8</c:v>
                </c:pt>
                <c:pt idx="799">
                  <c:v>1057</c:v>
                </c:pt>
                <c:pt idx="800">
                  <c:v>1058.3</c:v>
                </c:pt>
                <c:pt idx="801">
                  <c:v>1059.2</c:v>
                </c:pt>
                <c:pt idx="802">
                  <c:v>1060.5</c:v>
                </c:pt>
                <c:pt idx="803">
                  <c:v>1061.5</c:v>
                </c:pt>
                <c:pt idx="804">
                  <c:v>1062.7</c:v>
                </c:pt>
                <c:pt idx="805">
                  <c:v>1064.2</c:v>
                </c:pt>
                <c:pt idx="806">
                  <c:v>1066</c:v>
                </c:pt>
                <c:pt idx="807">
                  <c:v>1066.8</c:v>
                </c:pt>
                <c:pt idx="808">
                  <c:v>1067.7</c:v>
                </c:pt>
                <c:pt idx="809">
                  <c:v>1069</c:v>
                </c:pt>
                <c:pt idx="810">
                  <c:v>1070.5</c:v>
                </c:pt>
                <c:pt idx="811">
                  <c:v>1072</c:v>
                </c:pt>
                <c:pt idx="812">
                  <c:v>1073.5999999999999</c:v>
                </c:pt>
                <c:pt idx="813">
                  <c:v>1074.2</c:v>
                </c:pt>
                <c:pt idx="814">
                  <c:v>1075.5</c:v>
                </c:pt>
                <c:pt idx="815">
                  <c:v>1076.5</c:v>
                </c:pt>
                <c:pt idx="816">
                  <c:v>1078.2</c:v>
                </c:pt>
                <c:pt idx="817">
                  <c:v>1080.0999999999999</c:v>
                </c:pt>
                <c:pt idx="818">
                  <c:v>1080.5999999999999</c:v>
                </c:pt>
                <c:pt idx="819">
                  <c:v>1081.9000000000001</c:v>
                </c:pt>
                <c:pt idx="820">
                  <c:v>1083.0999999999999</c:v>
                </c:pt>
                <c:pt idx="821">
                  <c:v>1084.5</c:v>
                </c:pt>
                <c:pt idx="822">
                  <c:v>1085.8</c:v>
                </c:pt>
                <c:pt idx="823">
                  <c:v>1086</c:v>
                </c:pt>
                <c:pt idx="824">
                  <c:v>1088</c:v>
                </c:pt>
                <c:pt idx="825">
                  <c:v>1089.5999999999999</c:v>
                </c:pt>
                <c:pt idx="826">
                  <c:v>1090.8</c:v>
                </c:pt>
                <c:pt idx="827">
                  <c:v>1092.0999999999999</c:v>
                </c:pt>
                <c:pt idx="828">
                  <c:v>1092.5</c:v>
                </c:pt>
                <c:pt idx="829">
                  <c:v>1093.9000000000001</c:v>
                </c:pt>
                <c:pt idx="830">
                  <c:v>1095.3</c:v>
                </c:pt>
                <c:pt idx="831">
                  <c:v>1097.0999999999999</c:v>
                </c:pt>
                <c:pt idx="832">
                  <c:v>1098.4000000000001</c:v>
                </c:pt>
                <c:pt idx="833">
                  <c:v>1098.8</c:v>
                </c:pt>
                <c:pt idx="834">
                  <c:v>1100.0999999999999</c:v>
                </c:pt>
                <c:pt idx="835">
                  <c:v>1100.8</c:v>
                </c:pt>
                <c:pt idx="836">
                  <c:v>1102.9000000000001</c:v>
                </c:pt>
                <c:pt idx="837">
                  <c:v>1103.8</c:v>
                </c:pt>
                <c:pt idx="838">
                  <c:v>1104.5999999999999</c:v>
                </c:pt>
                <c:pt idx="839">
                  <c:v>1106.3</c:v>
                </c:pt>
                <c:pt idx="840">
                  <c:v>1107</c:v>
                </c:pt>
                <c:pt idx="841">
                  <c:v>1108.2</c:v>
                </c:pt>
                <c:pt idx="842">
                  <c:v>1109.8</c:v>
                </c:pt>
                <c:pt idx="843">
                  <c:v>1110.5</c:v>
                </c:pt>
                <c:pt idx="844">
                  <c:v>1111.7</c:v>
                </c:pt>
                <c:pt idx="845">
                  <c:v>1113.5</c:v>
                </c:pt>
                <c:pt idx="846">
                  <c:v>1114.7</c:v>
                </c:pt>
                <c:pt idx="847">
                  <c:v>1115.5999999999999</c:v>
                </c:pt>
                <c:pt idx="848">
                  <c:v>1116.7</c:v>
                </c:pt>
                <c:pt idx="849">
                  <c:v>1117.5999999999999</c:v>
                </c:pt>
                <c:pt idx="850">
                  <c:v>1119.2</c:v>
                </c:pt>
                <c:pt idx="851">
                  <c:v>1120.5999999999999</c:v>
                </c:pt>
                <c:pt idx="852">
                  <c:v>1122.0999999999999</c:v>
                </c:pt>
                <c:pt idx="853">
                  <c:v>1122.5</c:v>
                </c:pt>
                <c:pt idx="854">
                  <c:v>1124.0999999999999</c:v>
                </c:pt>
                <c:pt idx="855">
                  <c:v>1125</c:v>
                </c:pt>
                <c:pt idx="856">
                  <c:v>1126.5999999999999</c:v>
                </c:pt>
                <c:pt idx="857">
                  <c:v>1127.7</c:v>
                </c:pt>
                <c:pt idx="858">
                  <c:v>1128.5</c:v>
                </c:pt>
                <c:pt idx="859">
                  <c:v>1130.0999999999999</c:v>
                </c:pt>
                <c:pt idx="860">
                  <c:v>1131.7</c:v>
                </c:pt>
                <c:pt idx="861">
                  <c:v>1132.3</c:v>
                </c:pt>
                <c:pt idx="862">
                  <c:v>1133.5999999999999</c:v>
                </c:pt>
                <c:pt idx="863">
                  <c:v>1133.7</c:v>
                </c:pt>
                <c:pt idx="864">
                  <c:v>1135.4000000000001</c:v>
                </c:pt>
                <c:pt idx="865">
                  <c:v>1136.8</c:v>
                </c:pt>
                <c:pt idx="866">
                  <c:v>1138.9000000000001</c:v>
                </c:pt>
                <c:pt idx="867">
                  <c:v>1140.0999999999999</c:v>
                </c:pt>
                <c:pt idx="868">
                  <c:v>1141.0999999999999</c:v>
                </c:pt>
                <c:pt idx="869">
                  <c:v>1141.7</c:v>
                </c:pt>
                <c:pt idx="870">
                  <c:v>1143.5</c:v>
                </c:pt>
                <c:pt idx="871">
                  <c:v>1144.7</c:v>
                </c:pt>
                <c:pt idx="872">
                  <c:v>1145.4000000000001</c:v>
                </c:pt>
                <c:pt idx="873">
                  <c:v>1147</c:v>
                </c:pt>
                <c:pt idx="874">
                  <c:v>1147.8</c:v>
                </c:pt>
                <c:pt idx="875">
                  <c:v>1149.0999999999999</c:v>
                </c:pt>
                <c:pt idx="876">
                  <c:v>1150.4000000000001</c:v>
                </c:pt>
                <c:pt idx="877">
                  <c:v>1151.5</c:v>
                </c:pt>
                <c:pt idx="878">
                  <c:v>1152.0999999999999</c:v>
                </c:pt>
                <c:pt idx="879">
                  <c:v>1154.0999999999999</c:v>
                </c:pt>
                <c:pt idx="880">
                  <c:v>1154.9000000000001</c:v>
                </c:pt>
                <c:pt idx="881">
                  <c:v>1156.3</c:v>
                </c:pt>
                <c:pt idx="882">
                  <c:v>1156.7</c:v>
                </c:pt>
                <c:pt idx="883">
                  <c:v>1158.0999999999999</c:v>
                </c:pt>
                <c:pt idx="884">
                  <c:v>1159.7</c:v>
                </c:pt>
                <c:pt idx="885">
                  <c:v>1160.8</c:v>
                </c:pt>
                <c:pt idx="886">
                  <c:v>1162.4000000000001</c:v>
                </c:pt>
                <c:pt idx="887">
                  <c:v>1163.4000000000001</c:v>
                </c:pt>
                <c:pt idx="888">
                  <c:v>1163.8</c:v>
                </c:pt>
                <c:pt idx="889">
                  <c:v>1165</c:v>
                </c:pt>
                <c:pt idx="890">
                  <c:v>1166.7</c:v>
                </c:pt>
                <c:pt idx="891">
                  <c:v>1168.5</c:v>
                </c:pt>
                <c:pt idx="892">
                  <c:v>1169.4000000000001</c:v>
                </c:pt>
                <c:pt idx="893">
                  <c:v>1170.7</c:v>
                </c:pt>
                <c:pt idx="894">
                  <c:v>1171.3</c:v>
                </c:pt>
                <c:pt idx="895">
                  <c:v>1172.5</c:v>
                </c:pt>
                <c:pt idx="896">
                  <c:v>1173.5999999999999</c:v>
                </c:pt>
                <c:pt idx="897">
                  <c:v>1175.0999999999999</c:v>
                </c:pt>
                <c:pt idx="898">
                  <c:v>1176.7</c:v>
                </c:pt>
                <c:pt idx="899">
                  <c:v>1177.8</c:v>
                </c:pt>
                <c:pt idx="900">
                  <c:v>1178.2</c:v>
                </c:pt>
                <c:pt idx="901">
                  <c:v>1179.4000000000001</c:v>
                </c:pt>
                <c:pt idx="902">
                  <c:v>1180.9000000000001</c:v>
                </c:pt>
                <c:pt idx="903">
                  <c:v>1182</c:v>
                </c:pt>
                <c:pt idx="904">
                  <c:v>1183.5</c:v>
                </c:pt>
                <c:pt idx="905">
                  <c:v>1183.8</c:v>
                </c:pt>
                <c:pt idx="906">
                  <c:v>1185.4000000000001</c:v>
                </c:pt>
                <c:pt idx="907">
                  <c:v>1186.4000000000001</c:v>
                </c:pt>
                <c:pt idx="908">
                  <c:v>1187.3</c:v>
                </c:pt>
                <c:pt idx="909">
                  <c:v>1188.8</c:v>
                </c:pt>
                <c:pt idx="910">
                  <c:v>1189.4000000000001</c:v>
                </c:pt>
                <c:pt idx="911">
                  <c:v>1190.5</c:v>
                </c:pt>
                <c:pt idx="912">
                  <c:v>1192.8</c:v>
                </c:pt>
                <c:pt idx="913">
                  <c:v>1193.3</c:v>
                </c:pt>
                <c:pt idx="914">
                  <c:v>1194.7</c:v>
                </c:pt>
                <c:pt idx="915">
                  <c:v>1195.3</c:v>
                </c:pt>
                <c:pt idx="916">
                  <c:v>1196.2</c:v>
                </c:pt>
                <c:pt idx="917">
                  <c:v>1198</c:v>
                </c:pt>
                <c:pt idx="918">
                  <c:v>1200.2</c:v>
                </c:pt>
                <c:pt idx="919">
                  <c:v>1201</c:v>
                </c:pt>
                <c:pt idx="920">
                  <c:v>1201.4000000000001</c:v>
                </c:pt>
                <c:pt idx="921">
                  <c:v>1203.0999999999999</c:v>
                </c:pt>
                <c:pt idx="922">
                  <c:v>1203.7</c:v>
                </c:pt>
                <c:pt idx="923">
                  <c:v>1205.2</c:v>
                </c:pt>
                <c:pt idx="924">
                  <c:v>1206.5999999999999</c:v>
                </c:pt>
                <c:pt idx="925">
                  <c:v>1207.7</c:v>
                </c:pt>
                <c:pt idx="926">
                  <c:v>1208.4000000000001</c:v>
                </c:pt>
                <c:pt idx="927">
                  <c:v>1209.8</c:v>
                </c:pt>
                <c:pt idx="928">
                  <c:v>1211.3</c:v>
                </c:pt>
                <c:pt idx="929">
                  <c:v>1211.7</c:v>
                </c:pt>
                <c:pt idx="930">
                  <c:v>1213.5999999999999</c:v>
                </c:pt>
                <c:pt idx="931">
                  <c:v>1214.7</c:v>
                </c:pt>
                <c:pt idx="932">
                  <c:v>1216.2</c:v>
                </c:pt>
                <c:pt idx="933">
                  <c:v>1217.4000000000001</c:v>
                </c:pt>
                <c:pt idx="934">
                  <c:v>1218.3</c:v>
                </c:pt>
                <c:pt idx="935">
                  <c:v>1218.7</c:v>
                </c:pt>
                <c:pt idx="936">
                  <c:v>1220.0999999999999</c:v>
                </c:pt>
                <c:pt idx="937">
                  <c:v>1221.5</c:v>
                </c:pt>
                <c:pt idx="938">
                  <c:v>1223.0999999999999</c:v>
                </c:pt>
                <c:pt idx="939">
                  <c:v>1224.8</c:v>
                </c:pt>
                <c:pt idx="940">
                  <c:v>1224.7</c:v>
                </c:pt>
                <c:pt idx="941">
                  <c:v>1225.9000000000001</c:v>
                </c:pt>
                <c:pt idx="942">
                  <c:v>1226.9000000000001</c:v>
                </c:pt>
                <c:pt idx="943">
                  <c:v>1229</c:v>
                </c:pt>
                <c:pt idx="944">
                  <c:v>1229.5</c:v>
                </c:pt>
                <c:pt idx="945">
                  <c:v>1230.7</c:v>
                </c:pt>
                <c:pt idx="946">
                  <c:v>1232.5</c:v>
                </c:pt>
                <c:pt idx="947">
                  <c:v>1233.0999999999999</c:v>
                </c:pt>
                <c:pt idx="948">
                  <c:v>1234</c:v>
                </c:pt>
                <c:pt idx="949">
                  <c:v>1235.7</c:v>
                </c:pt>
                <c:pt idx="950">
                  <c:v>1236.0999999999999</c:v>
                </c:pt>
                <c:pt idx="951">
                  <c:v>1237.9000000000001</c:v>
                </c:pt>
                <c:pt idx="952">
                  <c:v>1239.2</c:v>
                </c:pt>
                <c:pt idx="953">
                  <c:v>1240.7</c:v>
                </c:pt>
                <c:pt idx="954">
                  <c:v>1241.0999999999999</c:v>
                </c:pt>
                <c:pt idx="955">
                  <c:v>1242.3</c:v>
                </c:pt>
                <c:pt idx="956">
                  <c:v>1243.5999999999999</c:v>
                </c:pt>
                <c:pt idx="957">
                  <c:v>1245.0999999999999</c:v>
                </c:pt>
                <c:pt idx="958">
                  <c:v>1246.7</c:v>
                </c:pt>
                <c:pt idx="959">
                  <c:v>1248</c:v>
                </c:pt>
                <c:pt idx="960">
                  <c:v>1248.5999999999999</c:v>
                </c:pt>
                <c:pt idx="961">
                  <c:v>1249.7</c:v>
                </c:pt>
                <c:pt idx="962">
                  <c:v>1250.8</c:v>
                </c:pt>
                <c:pt idx="963">
                  <c:v>1252</c:v>
                </c:pt>
                <c:pt idx="964">
                  <c:v>1253.4000000000001</c:v>
                </c:pt>
                <c:pt idx="965">
                  <c:v>1253.9000000000001</c:v>
                </c:pt>
                <c:pt idx="966">
                  <c:v>1255.7</c:v>
                </c:pt>
                <c:pt idx="967">
                  <c:v>1256.9000000000001</c:v>
                </c:pt>
                <c:pt idx="968">
                  <c:v>1258.0999999999999</c:v>
                </c:pt>
                <c:pt idx="969">
                  <c:v>1259.2</c:v>
                </c:pt>
                <c:pt idx="970">
                  <c:v>1260.5999999999999</c:v>
                </c:pt>
                <c:pt idx="971">
                  <c:v>1261.4000000000001</c:v>
                </c:pt>
                <c:pt idx="972">
                  <c:v>1262.9000000000001</c:v>
                </c:pt>
                <c:pt idx="973">
                  <c:v>1263.9000000000001</c:v>
                </c:pt>
                <c:pt idx="974">
                  <c:v>1265.0999999999999</c:v>
                </c:pt>
                <c:pt idx="975">
                  <c:v>1265.2</c:v>
                </c:pt>
                <c:pt idx="976">
                  <c:v>1266.9000000000001</c:v>
                </c:pt>
                <c:pt idx="977">
                  <c:v>1268</c:v>
                </c:pt>
                <c:pt idx="978">
                  <c:v>1269.0999999999999</c:v>
                </c:pt>
                <c:pt idx="979">
                  <c:v>1270.7</c:v>
                </c:pt>
                <c:pt idx="980">
                  <c:v>1271.0999999999999</c:v>
                </c:pt>
                <c:pt idx="981">
                  <c:v>1272.4000000000001</c:v>
                </c:pt>
                <c:pt idx="982">
                  <c:v>1273.5</c:v>
                </c:pt>
                <c:pt idx="983">
                  <c:v>1274.7</c:v>
                </c:pt>
                <c:pt idx="984">
                  <c:v>1275.5</c:v>
                </c:pt>
                <c:pt idx="985">
                  <c:v>1276</c:v>
                </c:pt>
                <c:pt idx="986">
                  <c:v>1276.8</c:v>
                </c:pt>
                <c:pt idx="987">
                  <c:v>1277.4000000000001</c:v>
                </c:pt>
                <c:pt idx="988">
                  <c:v>1277.9000000000001</c:v>
                </c:pt>
                <c:pt idx="989">
                  <c:v>1278.5</c:v>
                </c:pt>
                <c:pt idx="990">
                  <c:v>1279.0999999999999</c:v>
                </c:pt>
                <c:pt idx="991">
                  <c:v>1279.9000000000001</c:v>
                </c:pt>
                <c:pt idx="992">
                  <c:v>1279.9000000000001</c:v>
                </c:pt>
                <c:pt idx="993">
                  <c:v>1280.5999999999999</c:v>
                </c:pt>
                <c:pt idx="994">
                  <c:v>1281.4000000000001</c:v>
                </c:pt>
                <c:pt idx="995">
                  <c:v>1281.7</c:v>
                </c:pt>
                <c:pt idx="996">
                  <c:v>1282.9000000000001</c:v>
                </c:pt>
                <c:pt idx="997">
                  <c:v>1283.8</c:v>
                </c:pt>
                <c:pt idx="998">
                  <c:v>1283.9000000000001</c:v>
                </c:pt>
                <c:pt idx="999">
                  <c:v>1284.9000000000001</c:v>
                </c:pt>
                <c:pt idx="1000">
                  <c:v>1285.3</c:v>
                </c:pt>
                <c:pt idx="1001">
                  <c:v>1286.7</c:v>
                </c:pt>
                <c:pt idx="1002">
                  <c:v>1286.8</c:v>
                </c:pt>
                <c:pt idx="1003">
                  <c:v>1286.9000000000001</c:v>
                </c:pt>
                <c:pt idx="1004">
                  <c:v>1287.5</c:v>
                </c:pt>
                <c:pt idx="1005">
                  <c:v>1287.8</c:v>
                </c:pt>
                <c:pt idx="1006">
                  <c:v>1288.4000000000001</c:v>
                </c:pt>
                <c:pt idx="1007">
                  <c:v>1288.9000000000001</c:v>
                </c:pt>
                <c:pt idx="1008">
                  <c:v>1289.5</c:v>
                </c:pt>
                <c:pt idx="1009">
                  <c:v>1290.0999999999999</c:v>
                </c:pt>
                <c:pt idx="1010">
                  <c:v>1290.5</c:v>
                </c:pt>
                <c:pt idx="1011">
                  <c:v>1290.8</c:v>
                </c:pt>
                <c:pt idx="1012">
                  <c:v>1291.0999999999999</c:v>
                </c:pt>
                <c:pt idx="1013">
                  <c:v>1290.7</c:v>
                </c:pt>
                <c:pt idx="1014">
                  <c:v>1291.0999999999999</c:v>
                </c:pt>
                <c:pt idx="1015">
                  <c:v>1291</c:v>
                </c:pt>
                <c:pt idx="1016">
                  <c:v>1291.5999999999999</c:v>
                </c:pt>
                <c:pt idx="1017">
                  <c:v>1291.0999999999999</c:v>
                </c:pt>
                <c:pt idx="1018">
                  <c:v>1291.3</c:v>
                </c:pt>
                <c:pt idx="1019">
                  <c:v>1291.5999999999999</c:v>
                </c:pt>
                <c:pt idx="1020">
                  <c:v>1291.5999999999999</c:v>
                </c:pt>
                <c:pt idx="1021">
                  <c:v>1292</c:v>
                </c:pt>
                <c:pt idx="1022">
                  <c:v>1291.4000000000001</c:v>
                </c:pt>
                <c:pt idx="1023">
                  <c:v>1292</c:v>
                </c:pt>
                <c:pt idx="1024">
                  <c:v>1291.9000000000001</c:v>
                </c:pt>
                <c:pt idx="1025">
                  <c:v>1291.0999999999999</c:v>
                </c:pt>
                <c:pt idx="1026">
                  <c:v>1291.7</c:v>
                </c:pt>
                <c:pt idx="1027">
                  <c:v>1291.2</c:v>
                </c:pt>
                <c:pt idx="1028">
                  <c:v>1291.3</c:v>
                </c:pt>
                <c:pt idx="1029">
                  <c:v>1290.7</c:v>
                </c:pt>
                <c:pt idx="1030">
                  <c:v>1290.3</c:v>
                </c:pt>
                <c:pt idx="1031">
                  <c:v>1290.5</c:v>
                </c:pt>
                <c:pt idx="1032">
                  <c:v>1290.4000000000001</c:v>
                </c:pt>
                <c:pt idx="1033">
                  <c:v>1290.2</c:v>
                </c:pt>
                <c:pt idx="1034">
                  <c:v>1289.9000000000001</c:v>
                </c:pt>
                <c:pt idx="1035">
                  <c:v>1289.9000000000001</c:v>
                </c:pt>
                <c:pt idx="1036">
                  <c:v>1289.9000000000001</c:v>
                </c:pt>
                <c:pt idx="1037">
                  <c:v>1289.2</c:v>
                </c:pt>
                <c:pt idx="1038">
                  <c:v>1288.8</c:v>
                </c:pt>
                <c:pt idx="1039">
                  <c:v>1288.0999999999999</c:v>
                </c:pt>
                <c:pt idx="1040">
                  <c:v>1287.4000000000001</c:v>
                </c:pt>
                <c:pt idx="1041">
                  <c:v>1287.5</c:v>
                </c:pt>
                <c:pt idx="1042">
                  <c:v>1286.8</c:v>
                </c:pt>
                <c:pt idx="1043">
                  <c:v>1287</c:v>
                </c:pt>
                <c:pt idx="1044">
                  <c:v>1286.3</c:v>
                </c:pt>
                <c:pt idx="1045">
                  <c:v>1285.2</c:v>
                </c:pt>
                <c:pt idx="1046">
                  <c:v>1285.4000000000001</c:v>
                </c:pt>
                <c:pt idx="1047">
                  <c:v>1284.0999999999999</c:v>
                </c:pt>
                <c:pt idx="1048">
                  <c:v>1284.3</c:v>
                </c:pt>
                <c:pt idx="1049">
                  <c:v>1283.4000000000001</c:v>
                </c:pt>
                <c:pt idx="1050">
                  <c:v>1283</c:v>
                </c:pt>
                <c:pt idx="1051">
                  <c:v>1282.5</c:v>
                </c:pt>
                <c:pt idx="1052">
                  <c:v>1281.5</c:v>
                </c:pt>
                <c:pt idx="1053">
                  <c:v>1281.4000000000001</c:v>
                </c:pt>
                <c:pt idx="1054">
                  <c:v>1280</c:v>
                </c:pt>
                <c:pt idx="1055">
                  <c:v>1280.4000000000001</c:v>
                </c:pt>
                <c:pt idx="1056">
                  <c:v>1279.5999999999999</c:v>
                </c:pt>
                <c:pt idx="1057">
                  <c:v>1278.5</c:v>
                </c:pt>
                <c:pt idx="1058">
                  <c:v>1278.9000000000001</c:v>
                </c:pt>
                <c:pt idx="1059">
                  <c:v>1277.5999999999999</c:v>
                </c:pt>
                <c:pt idx="1060">
                  <c:v>1277.8</c:v>
                </c:pt>
                <c:pt idx="1061">
                  <c:v>1276.5</c:v>
                </c:pt>
                <c:pt idx="1062">
                  <c:v>1276.2</c:v>
                </c:pt>
                <c:pt idx="1063">
                  <c:v>1276</c:v>
                </c:pt>
                <c:pt idx="1064">
                  <c:v>1274.8</c:v>
                </c:pt>
                <c:pt idx="1065">
                  <c:v>1275</c:v>
                </c:pt>
                <c:pt idx="1066">
                  <c:v>1273.9000000000001</c:v>
                </c:pt>
                <c:pt idx="1067">
                  <c:v>1273.5999999999999</c:v>
                </c:pt>
                <c:pt idx="1068">
                  <c:v>1273.7</c:v>
                </c:pt>
                <c:pt idx="1069">
                  <c:v>1272.8</c:v>
                </c:pt>
                <c:pt idx="1070">
                  <c:v>1272.8</c:v>
                </c:pt>
                <c:pt idx="1071">
                  <c:v>1272.2</c:v>
                </c:pt>
                <c:pt idx="1072">
                  <c:v>1271.8</c:v>
                </c:pt>
                <c:pt idx="1073">
                  <c:v>1271.4000000000001</c:v>
                </c:pt>
                <c:pt idx="1074">
                  <c:v>1270.2</c:v>
                </c:pt>
                <c:pt idx="1075">
                  <c:v>1270.4000000000001</c:v>
                </c:pt>
                <c:pt idx="1076">
                  <c:v>1269.2</c:v>
                </c:pt>
                <c:pt idx="1077">
                  <c:v>1269.4000000000001</c:v>
                </c:pt>
                <c:pt idx="1078">
                  <c:v>1268.7</c:v>
                </c:pt>
                <c:pt idx="1079">
                  <c:v>1268.3</c:v>
                </c:pt>
                <c:pt idx="1080">
                  <c:v>1268.5</c:v>
                </c:pt>
                <c:pt idx="1081">
                  <c:v>1267.3</c:v>
                </c:pt>
                <c:pt idx="1082">
                  <c:v>1267.4000000000001</c:v>
                </c:pt>
                <c:pt idx="1083">
                  <c:v>1267</c:v>
                </c:pt>
                <c:pt idx="1084">
                  <c:v>1266.3</c:v>
                </c:pt>
                <c:pt idx="1085">
                  <c:v>1266.4000000000001</c:v>
                </c:pt>
                <c:pt idx="1086">
                  <c:v>1265.5</c:v>
                </c:pt>
                <c:pt idx="1087">
                  <c:v>1265.5999999999999</c:v>
                </c:pt>
                <c:pt idx="1088">
                  <c:v>1264.5</c:v>
                </c:pt>
                <c:pt idx="1089">
                  <c:v>1264</c:v>
                </c:pt>
                <c:pt idx="1090">
                  <c:v>1264.0999999999999</c:v>
                </c:pt>
                <c:pt idx="1091">
                  <c:v>1263.0999999999999</c:v>
                </c:pt>
                <c:pt idx="1092">
                  <c:v>1263.5</c:v>
                </c:pt>
                <c:pt idx="1093">
                  <c:v>1262.8</c:v>
                </c:pt>
                <c:pt idx="1094">
                  <c:v>1262.5</c:v>
                </c:pt>
                <c:pt idx="1095">
                  <c:v>1262.5</c:v>
                </c:pt>
                <c:pt idx="1096">
                  <c:v>1261.9000000000001</c:v>
                </c:pt>
                <c:pt idx="1097">
                  <c:v>1261.5999999999999</c:v>
                </c:pt>
                <c:pt idx="1098">
                  <c:v>1261.0999999999999</c:v>
                </c:pt>
                <c:pt idx="1099">
                  <c:v>1260.5999999999999</c:v>
                </c:pt>
                <c:pt idx="1100">
                  <c:v>1260.5999999999999</c:v>
                </c:pt>
                <c:pt idx="1101">
                  <c:v>1259.3</c:v>
                </c:pt>
                <c:pt idx="1102">
                  <c:v>1259.3</c:v>
                </c:pt>
                <c:pt idx="1103">
                  <c:v>1259</c:v>
                </c:pt>
                <c:pt idx="1104">
                  <c:v>1258.7</c:v>
                </c:pt>
                <c:pt idx="1105">
                  <c:v>1258.2</c:v>
                </c:pt>
                <c:pt idx="1106">
                  <c:v>1258</c:v>
                </c:pt>
                <c:pt idx="1107">
                  <c:v>1258.0999999999999</c:v>
                </c:pt>
                <c:pt idx="1108">
                  <c:v>1257.3</c:v>
                </c:pt>
                <c:pt idx="1109">
                  <c:v>1257.7</c:v>
                </c:pt>
                <c:pt idx="1110">
                  <c:v>1256.2</c:v>
                </c:pt>
                <c:pt idx="1111">
                  <c:v>1255.5</c:v>
                </c:pt>
                <c:pt idx="1112">
                  <c:v>1255.0999999999999</c:v>
                </c:pt>
                <c:pt idx="1113">
                  <c:v>1254.8</c:v>
                </c:pt>
                <c:pt idx="1114">
                  <c:v>1254.5</c:v>
                </c:pt>
                <c:pt idx="1115">
                  <c:v>1254.0999999999999</c:v>
                </c:pt>
                <c:pt idx="1116">
                  <c:v>1253.5999999999999</c:v>
                </c:pt>
                <c:pt idx="1117">
                  <c:v>1253.8</c:v>
                </c:pt>
                <c:pt idx="1118">
                  <c:v>1253.3</c:v>
                </c:pt>
                <c:pt idx="1119">
                  <c:v>1253.0999999999999</c:v>
                </c:pt>
                <c:pt idx="1120">
                  <c:v>1252.5999999999999</c:v>
                </c:pt>
                <c:pt idx="1121">
                  <c:v>1251.8</c:v>
                </c:pt>
                <c:pt idx="1122">
                  <c:v>1251.8</c:v>
                </c:pt>
                <c:pt idx="1123">
                  <c:v>1251.2</c:v>
                </c:pt>
                <c:pt idx="1124">
                  <c:v>1251</c:v>
                </c:pt>
                <c:pt idx="1125">
                  <c:v>1250</c:v>
                </c:pt>
                <c:pt idx="1126">
                  <c:v>1250.0999999999999</c:v>
                </c:pt>
                <c:pt idx="1127">
                  <c:v>1249.9000000000001</c:v>
                </c:pt>
                <c:pt idx="1128">
                  <c:v>1248.7</c:v>
                </c:pt>
                <c:pt idx="1129">
                  <c:v>1249</c:v>
                </c:pt>
                <c:pt idx="1130">
                  <c:v>1248.3</c:v>
                </c:pt>
                <c:pt idx="1131">
                  <c:v>1248.0999999999999</c:v>
                </c:pt>
                <c:pt idx="1132">
                  <c:v>1247.7</c:v>
                </c:pt>
                <c:pt idx="1133">
                  <c:v>1247.0999999999999</c:v>
                </c:pt>
                <c:pt idx="1134">
                  <c:v>1247.0999999999999</c:v>
                </c:pt>
                <c:pt idx="1135">
                  <c:v>1246.5</c:v>
                </c:pt>
                <c:pt idx="1136">
                  <c:v>1246.5999999999999</c:v>
                </c:pt>
                <c:pt idx="1137">
                  <c:v>1245.5999999999999</c:v>
                </c:pt>
                <c:pt idx="1138">
                  <c:v>1244.5</c:v>
                </c:pt>
                <c:pt idx="1139">
                  <c:v>1245</c:v>
                </c:pt>
                <c:pt idx="1140">
                  <c:v>1244.3</c:v>
                </c:pt>
                <c:pt idx="1141">
                  <c:v>1244.5</c:v>
                </c:pt>
                <c:pt idx="1142">
                  <c:v>1243.7</c:v>
                </c:pt>
                <c:pt idx="1143">
                  <c:v>1243.4000000000001</c:v>
                </c:pt>
                <c:pt idx="1144">
                  <c:v>1243.5</c:v>
                </c:pt>
                <c:pt idx="1145">
                  <c:v>1242.5</c:v>
                </c:pt>
                <c:pt idx="1146">
                  <c:v>1242.5999999999999</c:v>
                </c:pt>
                <c:pt idx="1147">
                  <c:v>1241.3</c:v>
                </c:pt>
                <c:pt idx="1148">
                  <c:v>1241.3</c:v>
                </c:pt>
                <c:pt idx="1149">
                  <c:v>1240.5</c:v>
                </c:pt>
                <c:pt idx="1150">
                  <c:v>1239.9000000000001</c:v>
                </c:pt>
                <c:pt idx="1151">
                  <c:v>1240</c:v>
                </c:pt>
                <c:pt idx="1152">
                  <c:v>1239.0999999999999</c:v>
                </c:pt>
                <c:pt idx="1153">
                  <c:v>1239.4000000000001</c:v>
                </c:pt>
                <c:pt idx="1154">
                  <c:v>1238.2</c:v>
                </c:pt>
                <c:pt idx="1155">
                  <c:v>1238.5</c:v>
                </c:pt>
                <c:pt idx="1156">
                  <c:v>1237.8</c:v>
                </c:pt>
                <c:pt idx="1157">
                  <c:v>1237.0999999999999</c:v>
                </c:pt>
                <c:pt idx="1158">
                  <c:v>1236.8</c:v>
                </c:pt>
                <c:pt idx="1159">
                  <c:v>1235.8</c:v>
                </c:pt>
                <c:pt idx="1160">
                  <c:v>1235.9000000000001</c:v>
                </c:pt>
                <c:pt idx="1161">
                  <c:v>1235.5</c:v>
                </c:pt>
                <c:pt idx="1162">
                  <c:v>1234.8</c:v>
                </c:pt>
                <c:pt idx="1163">
                  <c:v>1234.9000000000001</c:v>
                </c:pt>
                <c:pt idx="1164">
                  <c:v>1233.7</c:v>
                </c:pt>
                <c:pt idx="1165">
                  <c:v>1234.0999999999999</c:v>
                </c:pt>
                <c:pt idx="1166">
                  <c:v>1233.5999999999999</c:v>
                </c:pt>
                <c:pt idx="1167">
                  <c:v>1233</c:v>
                </c:pt>
                <c:pt idx="1168">
                  <c:v>1233</c:v>
                </c:pt>
                <c:pt idx="1169">
                  <c:v>1232.0999999999999</c:v>
                </c:pt>
                <c:pt idx="1170">
                  <c:v>1231.9000000000001</c:v>
                </c:pt>
                <c:pt idx="1171">
                  <c:v>1230.7</c:v>
                </c:pt>
                <c:pt idx="1172">
                  <c:v>1231</c:v>
                </c:pt>
                <c:pt idx="1173">
                  <c:v>1229.5999999999999</c:v>
                </c:pt>
                <c:pt idx="1174">
                  <c:v>1229.5</c:v>
                </c:pt>
                <c:pt idx="1175">
                  <c:v>1229.9000000000001</c:v>
                </c:pt>
                <c:pt idx="1176">
                  <c:v>1228.8</c:v>
                </c:pt>
                <c:pt idx="1177">
                  <c:v>1229</c:v>
                </c:pt>
                <c:pt idx="1178">
                  <c:v>1228.3</c:v>
                </c:pt>
                <c:pt idx="1179">
                  <c:v>1227.8</c:v>
                </c:pt>
                <c:pt idx="1180">
                  <c:v>1228</c:v>
                </c:pt>
                <c:pt idx="1181">
                  <c:v>1226.5999999999999</c:v>
                </c:pt>
                <c:pt idx="1182">
                  <c:v>1226.8</c:v>
                </c:pt>
                <c:pt idx="1183">
                  <c:v>1226</c:v>
                </c:pt>
                <c:pt idx="1184">
                  <c:v>1225.3</c:v>
                </c:pt>
                <c:pt idx="1185">
                  <c:v>1225.3</c:v>
                </c:pt>
                <c:pt idx="1186">
                  <c:v>1224.5999999999999</c:v>
                </c:pt>
                <c:pt idx="1187">
                  <c:v>1224.9000000000001</c:v>
                </c:pt>
                <c:pt idx="1188">
                  <c:v>1223.5999999999999</c:v>
                </c:pt>
                <c:pt idx="1189">
                  <c:v>1223.4000000000001</c:v>
                </c:pt>
                <c:pt idx="1190">
                  <c:v>1223.8</c:v>
                </c:pt>
                <c:pt idx="1191">
                  <c:v>1222.7</c:v>
                </c:pt>
                <c:pt idx="1192">
                  <c:v>1222.7</c:v>
                </c:pt>
                <c:pt idx="1193">
                  <c:v>1221.9000000000001</c:v>
                </c:pt>
                <c:pt idx="1194">
                  <c:v>1221.8</c:v>
                </c:pt>
                <c:pt idx="1195">
                  <c:v>1220.9000000000001</c:v>
                </c:pt>
                <c:pt idx="1196">
                  <c:v>1220.3</c:v>
                </c:pt>
                <c:pt idx="1197">
                  <c:v>1219.9000000000001</c:v>
                </c:pt>
                <c:pt idx="1198">
                  <c:v>1219.2</c:v>
                </c:pt>
                <c:pt idx="1199">
                  <c:v>1219.2</c:v>
                </c:pt>
                <c:pt idx="1200">
                  <c:v>1218.7</c:v>
                </c:pt>
                <c:pt idx="1201">
                  <c:v>1218.4000000000001</c:v>
                </c:pt>
                <c:pt idx="1202">
                  <c:v>1218.5999999999999</c:v>
                </c:pt>
                <c:pt idx="1203">
                  <c:v>1218.0999999999999</c:v>
                </c:pt>
                <c:pt idx="1204">
                  <c:v>1217.9000000000001</c:v>
                </c:pt>
                <c:pt idx="1205">
                  <c:v>1217</c:v>
                </c:pt>
                <c:pt idx="1206">
                  <c:v>1216.5999999999999</c:v>
                </c:pt>
                <c:pt idx="1207">
                  <c:v>1216.5999999999999</c:v>
                </c:pt>
                <c:pt idx="1208">
                  <c:v>1215.4000000000001</c:v>
                </c:pt>
                <c:pt idx="1209">
                  <c:v>1215.3</c:v>
                </c:pt>
                <c:pt idx="1210">
                  <c:v>1214.4000000000001</c:v>
                </c:pt>
                <c:pt idx="1211">
                  <c:v>1214.0999999999999</c:v>
                </c:pt>
                <c:pt idx="1212">
                  <c:v>1214.3</c:v>
                </c:pt>
                <c:pt idx="1213">
                  <c:v>1213</c:v>
                </c:pt>
                <c:pt idx="1214">
                  <c:v>1213.7</c:v>
                </c:pt>
                <c:pt idx="1215">
                  <c:v>1212.2</c:v>
                </c:pt>
                <c:pt idx="1216">
                  <c:v>1211.8</c:v>
                </c:pt>
                <c:pt idx="1217">
                  <c:v>1211.8</c:v>
                </c:pt>
                <c:pt idx="1218">
                  <c:v>1210.7</c:v>
                </c:pt>
                <c:pt idx="1219">
                  <c:v>1210.5999999999999</c:v>
                </c:pt>
                <c:pt idx="1220">
                  <c:v>1209.7</c:v>
                </c:pt>
                <c:pt idx="1221">
                  <c:v>1209.8</c:v>
                </c:pt>
                <c:pt idx="1222">
                  <c:v>1209.0999999999999</c:v>
                </c:pt>
                <c:pt idx="1223">
                  <c:v>1208.3</c:v>
                </c:pt>
                <c:pt idx="1224">
                  <c:v>1208.3</c:v>
                </c:pt>
                <c:pt idx="1225">
                  <c:v>1207.8</c:v>
                </c:pt>
                <c:pt idx="1226">
                  <c:v>1207.5999999999999</c:v>
                </c:pt>
                <c:pt idx="1227">
                  <c:v>1207.2</c:v>
                </c:pt>
                <c:pt idx="1228">
                  <c:v>1206.5999999999999</c:v>
                </c:pt>
                <c:pt idx="1229">
                  <c:v>1206.4000000000001</c:v>
                </c:pt>
                <c:pt idx="1230">
                  <c:v>1205</c:v>
                </c:pt>
                <c:pt idx="1231">
                  <c:v>1204.9000000000001</c:v>
                </c:pt>
                <c:pt idx="1232">
                  <c:v>1204.2</c:v>
                </c:pt>
                <c:pt idx="1233">
                  <c:v>1203.4000000000001</c:v>
                </c:pt>
                <c:pt idx="1234">
                  <c:v>1203.5999999999999</c:v>
                </c:pt>
                <c:pt idx="1235">
                  <c:v>1202.9000000000001</c:v>
                </c:pt>
                <c:pt idx="1236">
                  <c:v>1203</c:v>
                </c:pt>
                <c:pt idx="1237">
                  <c:v>1202.3</c:v>
                </c:pt>
                <c:pt idx="1238">
                  <c:v>1201.7</c:v>
                </c:pt>
                <c:pt idx="1239">
                  <c:v>1202.2</c:v>
                </c:pt>
                <c:pt idx="1240">
                  <c:v>1200.7</c:v>
                </c:pt>
                <c:pt idx="1241">
                  <c:v>1200.5999999999999</c:v>
                </c:pt>
                <c:pt idx="1242">
                  <c:v>1199.7</c:v>
                </c:pt>
                <c:pt idx="1243">
                  <c:v>1198.9000000000001</c:v>
                </c:pt>
                <c:pt idx="1244">
                  <c:v>1198.8</c:v>
                </c:pt>
                <c:pt idx="1245">
                  <c:v>1197.5</c:v>
                </c:pt>
                <c:pt idx="1246">
                  <c:v>1197.0999999999999</c:v>
                </c:pt>
                <c:pt idx="1247">
                  <c:v>1196.5999999999999</c:v>
                </c:pt>
                <c:pt idx="1248">
                  <c:v>1196.4000000000001</c:v>
                </c:pt>
                <c:pt idx="1249">
                  <c:v>1195.5</c:v>
                </c:pt>
                <c:pt idx="1250">
                  <c:v>1195.2</c:v>
                </c:pt>
                <c:pt idx="1251">
                  <c:v>1195.3</c:v>
                </c:pt>
                <c:pt idx="1252">
                  <c:v>1194</c:v>
                </c:pt>
                <c:pt idx="1253">
                  <c:v>1194.0999999999999</c:v>
                </c:pt>
                <c:pt idx="1254">
                  <c:v>1192.9000000000001</c:v>
                </c:pt>
                <c:pt idx="1255">
                  <c:v>1192.4000000000001</c:v>
                </c:pt>
                <c:pt idx="1256">
                  <c:v>1192.2</c:v>
                </c:pt>
                <c:pt idx="1257">
                  <c:v>1191.5</c:v>
                </c:pt>
                <c:pt idx="1258">
                  <c:v>1191.2</c:v>
                </c:pt>
                <c:pt idx="1259">
                  <c:v>1190.5</c:v>
                </c:pt>
                <c:pt idx="1260">
                  <c:v>1189.7</c:v>
                </c:pt>
                <c:pt idx="1261">
                  <c:v>1189.7</c:v>
                </c:pt>
                <c:pt idx="1262">
                  <c:v>1188.9000000000001</c:v>
                </c:pt>
                <c:pt idx="1263">
                  <c:v>1188.5</c:v>
                </c:pt>
                <c:pt idx="1264">
                  <c:v>1187.9000000000001</c:v>
                </c:pt>
                <c:pt idx="1265">
                  <c:v>1187.4000000000001</c:v>
                </c:pt>
                <c:pt idx="1266">
                  <c:v>1186.9000000000001</c:v>
                </c:pt>
                <c:pt idx="1267">
                  <c:v>1186</c:v>
                </c:pt>
                <c:pt idx="1268">
                  <c:v>1186.0999999999999</c:v>
                </c:pt>
                <c:pt idx="1269">
                  <c:v>1184.7</c:v>
                </c:pt>
                <c:pt idx="1270">
                  <c:v>1184.2</c:v>
                </c:pt>
                <c:pt idx="1271">
                  <c:v>1184</c:v>
                </c:pt>
                <c:pt idx="1272">
                  <c:v>1183.8</c:v>
                </c:pt>
                <c:pt idx="1273">
                  <c:v>1183.0999999999999</c:v>
                </c:pt>
                <c:pt idx="1274">
                  <c:v>1182.2</c:v>
                </c:pt>
                <c:pt idx="1275">
                  <c:v>1182</c:v>
                </c:pt>
                <c:pt idx="1276">
                  <c:v>1181.5</c:v>
                </c:pt>
                <c:pt idx="1277">
                  <c:v>1180.5</c:v>
                </c:pt>
                <c:pt idx="1278">
                  <c:v>1180.5</c:v>
                </c:pt>
                <c:pt idx="1279">
                  <c:v>1179.0999999999999</c:v>
                </c:pt>
                <c:pt idx="1280">
                  <c:v>1179</c:v>
                </c:pt>
                <c:pt idx="1281">
                  <c:v>1177.9000000000001</c:v>
                </c:pt>
                <c:pt idx="1282">
                  <c:v>1177.2</c:v>
                </c:pt>
                <c:pt idx="1283">
                  <c:v>1177.5999999999999</c:v>
                </c:pt>
                <c:pt idx="1284">
                  <c:v>1176.8</c:v>
                </c:pt>
                <c:pt idx="1285">
                  <c:v>1176.7</c:v>
                </c:pt>
                <c:pt idx="1286">
                  <c:v>1176</c:v>
                </c:pt>
                <c:pt idx="1287">
                  <c:v>1175.3</c:v>
                </c:pt>
                <c:pt idx="1288">
                  <c:v>1174.4000000000001</c:v>
                </c:pt>
                <c:pt idx="1289">
                  <c:v>1173.5</c:v>
                </c:pt>
                <c:pt idx="1290">
                  <c:v>1173.0999999999999</c:v>
                </c:pt>
                <c:pt idx="1291">
                  <c:v>1172</c:v>
                </c:pt>
                <c:pt idx="1292">
                  <c:v>1172.2</c:v>
                </c:pt>
                <c:pt idx="1293">
                  <c:v>1171.0999999999999</c:v>
                </c:pt>
                <c:pt idx="1294">
                  <c:v>1170.5999999999999</c:v>
                </c:pt>
                <c:pt idx="1295">
                  <c:v>1170.2</c:v>
                </c:pt>
                <c:pt idx="1296">
                  <c:v>1169.8</c:v>
                </c:pt>
                <c:pt idx="1297">
                  <c:v>1169.8</c:v>
                </c:pt>
                <c:pt idx="1298">
                  <c:v>1168.8</c:v>
                </c:pt>
                <c:pt idx="1299">
                  <c:v>1168.8</c:v>
                </c:pt>
                <c:pt idx="1300">
                  <c:v>1167.0999999999999</c:v>
                </c:pt>
                <c:pt idx="1301">
                  <c:v>1166.4000000000001</c:v>
                </c:pt>
                <c:pt idx="1302">
                  <c:v>1166.5999999999999</c:v>
                </c:pt>
                <c:pt idx="1303">
                  <c:v>1165.2</c:v>
                </c:pt>
                <c:pt idx="1304">
                  <c:v>1165.5</c:v>
                </c:pt>
                <c:pt idx="1305">
                  <c:v>1164.0999999999999</c:v>
                </c:pt>
                <c:pt idx="1306">
                  <c:v>1163.5999999999999</c:v>
                </c:pt>
                <c:pt idx="1307">
                  <c:v>1163.9000000000001</c:v>
                </c:pt>
                <c:pt idx="1308">
                  <c:v>1162.8</c:v>
                </c:pt>
                <c:pt idx="1309">
                  <c:v>1162.7</c:v>
                </c:pt>
                <c:pt idx="1310">
                  <c:v>1161.7</c:v>
                </c:pt>
                <c:pt idx="1311">
                  <c:v>1161</c:v>
                </c:pt>
                <c:pt idx="1312">
                  <c:v>1160.4000000000001</c:v>
                </c:pt>
                <c:pt idx="1313">
                  <c:v>1159.5999999999999</c:v>
                </c:pt>
                <c:pt idx="1314">
                  <c:v>1159.8</c:v>
                </c:pt>
                <c:pt idx="1315">
                  <c:v>1158.7</c:v>
                </c:pt>
                <c:pt idx="1316">
                  <c:v>1157.5999999999999</c:v>
                </c:pt>
                <c:pt idx="1317">
                  <c:v>1157.2</c:v>
                </c:pt>
                <c:pt idx="1318">
                  <c:v>1156.5999999999999</c:v>
                </c:pt>
                <c:pt idx="1319">
                  <c:v>1156.9000000000001</c:v>
                </c:pt>
                <c:pt idx="1320">
                  <c:v>1155.9000000000001</c:v>
                </c:pt>
                <c:pt idx="1321">
                  <c:v>1155.9000000000001</c:v>
                </c:pt>
                <c:pt idx="1322">
                  <c:v>1155</c:v>
                </c:pt>
                <c:pt idx="1323">
                  <c:v>1154.4000000000001</c:v>
                </c:pt>
                <c:pt idx="1324">
                  <c:v>1153.7</c:v>
                </c:pt>
                <c:pt idx="1325">
                  <c:v>1152.5</c:v>
                </c:pt>
                <c:pt idx="1326">
                  <c:v>1152.5</c:v>
                </c:pt>
                <c:pt idx="1327">
                  <c:v>1151.4000000000001</c:v>
                </c:pt>
                <c:pt idx="1328">
                  <c:v>1150.8</c:v>
                </c:pt>
                <c:pt idx="1329">
                  <c:v>1150.7</c:v>
                </c:pt>
                <c:pt idx="1330">
                  <c:v>1149.5999999999999</c:v>
                </c:pt>
                <c:pt idx="1331">
                  <c:v>1149.5</c:v>
                </c:pt>
                <c:pt idx="1332">
                  <c:v>1148.5</c:v>
                </c:pt>
                <c:pt idx="1333">
                  <c:v>1148.0999999999999</c:v>
                </c:pt>
                <c:pt idx="1334">
                  <c:v>1148.0999999999999</c:v>
                </c:pt>
                <c:pt idx="1335">
                  <c:v>1147.3</c:v>
                </c:pt>
                <c:pt idx="1336">
                  <c:v>1146.5999999999999</c:v>
                </c:pt>
                <c:pt idx="1337">
                  <c:v>1145.2</c:v>
                </c:pt>
                <c:pt idx="1338">
                  <c:v>1144.8</c:v>
                </c:pt>
                <c:pt idx="1339">
                  <c:v>1144.3</c:v>
                </c:pt>
                <c:pt idx="1340">
                  <c:v>1143.3</c:v>
                </c:pt>
                <c:pt idx="1341">
                  <c:v>1143.5</c:v>
                </c:pt>
                <c:pt idx="1342">
                  <c:v>1142.0999999999999</c:v>
                </c:pt>
                <c:pt idx="1343">
                  <c:v>1141.9000000000001</c:v>
                </c:pt>
                <c:pt idx="1344">
                  <c:v>1141.7</c:v>
                </c:pt>
                <c:pt idx="1345">
                  <c:v>1140.8</c:v>
                </c:pt>
                <c:pt idx="1346">
                  <c:v>1141.0999999999999</c:v>
                </c:pt>
                <c:pt idx="1347">
                  <c:v>1139.7</c:v>
                </c:pt>
                <c:pt idx="1348">
                  <c:v>1139.7</c:v>
                </c:pt>
                <c:pt idx="1349">
                  <c:v>1137.7</c:v>
                </c:pt>
                <c:pt idx="1350">
                  <c:v>1136.9000000000001</c:v>
                </c:pt>
                <c:pt idx="1351">
                  <c:v>1137.0999999999999</c:v>
                </c:pt>
                <c:pt idx="1352">
                  <c:v>1135.8</c:v>
                </c:pt>
                <c:pt idx="1353">
                  <c:v>1135.8</c:v>
                </c:pt>
                <c:pt idx="1354">
                  <c:v>1134.4000000000001</c:v>
                </c:pt>
                <c:pt idx="1355">
                  <c:v>1133.9000000000001</c:v>
                </c:pt>
                <c:pt idx="1356">
                  <c:v>1133.8</c:v>
                </c:pt>
                <c:pt idx="1357">
                  <c:v>1132.7</c:v>
                </c:pt>
                <c:pt idx="1358">
                  <c:v>1133</c:v>
                </c:pt>
                <c:pt idx="1359">
                  <c:v>1132</c:v>
                </c:pt>
                <c:pt idx="1360">
                  <c:v>1130.9000000000001</c:v>
                </c:pt>
                <c:pt idx="1361">
                  <c:v>1130.4000000000001</c:v>
                </c:pt>
                <c:pt idx="1362">
                  <c:v>1129.8</c:v>
                </c:pt>
                <c:pt idx="1363">
                  <c:v>1129.2</c:v>
                </c:pt>
                <c:pt idx="1364">
                  <c:v>1128.3</c:v>
                </c:pt>
                <c:pt idx="1365">
                  <c:v>1127.4000000000001</c:v>
                </c:pt>
                <c:pt idx="1366">
                  <c:v>1127.2</c:v>
                </c:pt>
                <c:pt idx="1367">
                  <c:v>1126.9000000000001</c:v>
                </c:pt>
                <c:pt idx="1368">
                  <c:v>1126.3</c:v>
                </c:pt>
                <c:pt idx="1369">
                  <c:v>1125.4000000000001</c:v>
                </c:pt>
                <c:pt idx="1370">
                  <c:v>1125.5999999999999</c:v>
                </c:pt>
                <c:pt idx="1371">
                  <c:v>1124.7</c:v>
                </c:pt>
                <c:pt idx="1372">
                  <c:v>1123.4000000000001</c:v>
                </c:pt>
                <c:pt idx="1373">
                  <c:v>1123.2</c:v>
                </c:pt>
                <c:pt idx="1374">
                  <c:v>1122.2</c:v>
                </c:pt>
                <c:pt idx="1375">
                  <c:v>1122</c:v>
                </c:pt>
                <c:pt idx="1376">
                  <c:v>1120.8</c:v>
                </c:pt>
                <c:pt idx="1377">
                  <c:v>1120.2</c:v>
                </c:pt>
                <c:pt idx="1378">
                  <c:v>1120.0999999999999</c:v>
                </c:pt>
                <c:pt idx="1379">
                  <c:v>1119.0999999999999</c:v>
                </c:pt>
                <c:pt idx="1380">
                  <c:v>1119.3</c:v>
                </c:pt>
                <c:pt idx="1381">
                  <c:v>1118</c:v>
                </c:pt>
                <c:pt idx="1382">
                  <c:v>1117.5</c:v>
                </c:pt>
                <c:pt idx="1383">
                  <c:v>1117.3</c:v>
                </c:pt>
                <c:pt idx="1384">
                  <c:v>1115.4000000000001</c:v>
                </c:pt>
                <c:pt idx="1385">
                  <c:v>1115.9000000000001</c:v>
                </c:pt>
                <c:pt idx="1386">
                  <c:v>1114.9000000000001</c:v>
                </c:pt>
                <c:pt idx="1387">
                  <c:v>1113.8</c:v>
                </c:pt>
                <c:pt idx="1388">
                  <c:v>1113.2</c:v>
                </c:pt>
                <c:pt idx="1389">
                  <c:v>1112.2</c:v>
                </c:pt>
                <c:pt idx="1390">
                  <c:v>1112.8</c:v>
                </c:pt>
                <c:pt idx="1391">
                  <c:v>1111.4000000000001</c:v>
                </c:pt>
                <c:pt idx="1392">
                  <c:v>1111</c:v>
                </c:pt>
                <c:pt idx="1393">
                  <c:v>1110.3</c:v>
                </c:pt>
                <c:pt idx="1394">
                  <c:v>1109.5</c:v>
                </c:pt>
                <c:pt idx="1395">
                  <c:v>1110</c:v>
                </c:pt>
                <c:pt idx="1396">
                  <c:v>1107.9000000000001</c:v>
                </c:pt>
                <c:pt idx="1397">
                  <c:v>1108.2</c:v>
                </c:pt>
                <c:pt idx="1398">
                  <c:v>1107.0999999999999</c:v>
                </c:pt>
                <c:pt idx="1399">
                  <c:v>1106.2</c:v>
                </c:pt>
                <c:pt idx="1400">
                  <c:v>1106.4000000000001</c:v>
                </c:pt>
                <c:pt idx="1401">
                  <c:v>1105</c:v>
                </c:pt>
                <c:pt idx="1402">
                  <c:v>1105.0999999999999</c:v>
                </c:pt>
                <c:pt idx="1403">
                  <c:v>1104.0999999999999</c:v>
                </c:pt>
                <c:pt idx="1404">
                  <c:v>1103.2</c:v>
                </c:pt>
                <c:pt idx="1405">
                  <c:v>1102.9000000000001</c:v>
                </c:pt>
                <c:pt idx="1406">
                  <c:v>1102.4000000000001</c:v>
                </c:pt>
                <c:pt idx="1407">
                  <c:v>1101.9000000000001</c:v>
                </c:pt>
                <c:pt idx="1408">
                  <c:v>1100.5999999999999</c:v>
                </c:pt>
                <c:pt idx="1409">
                  <c:v>1099.9000000000001</c:v>
                </c:pt>
                <c:pt idx="1410">
                  <c:v>1099.5</c:v>
                </c:pt>
                <c:pt idx="1411">
                  <c:v>1098.3</c:v>
                </c:pt>
                <c:pt idx="1412">
                  <c:v>1098.7</c:v>
                </c:pt>
                <c:pt idx="1413">
                  <c:v>1097.4000000000001</c:v>
                </c:pt>
                <c:pt idx="1414">
                  <c:v>1096.8</c:v>
                </c:pt>
                <c:pt idx="1415">
                  <c:v>1096.5</c:v>
                </c:pt>
                <c:pt idx="1416">
                  <c:v>1095.8</c:v>
                </c:pt>
                <c:pt idx="1417">
                  <c:v>1095.9000000000001</c:v>
                </c:pt>
                <c:pt idx="1418">
                  <c:v>1094.8</c:v>
                </c:pt>
                <c:pt idx="1419">
                  <c:v>1094.3</c:v>
                </c:pt>
                <c:pt idx="1420">
                  <c:v>1093.3</c:v>
                </c:pt>
                <c:pt idx="1421">
                  <c:v>1092.2</c:v>
                </c:pt>
                <c:pt idx="1422">
                  <c:v>1092.2</c:v>
                </c:pt>
                <c:pt idx="1423">
                  <c:v>1091</c:v>
                </c:pt>
                <c:pt idx="1424">
                  <c:v>1090.7</c:v>
                </c:pt>
                <c:pt idx="1425">
                  <c:v>1089.7</c:v>
                </c:pt>
                <c:pt idx="1426">
                  <c:v>1089.2</c:v>
                </c:pt>
                <c:pt idx="1427">
                  <c:v>1089.2</c:v>
                </c:pt>
                <c:pt idx="1428">
                  <c:v>1087.8</c:v>
                </c:pt>
                <c:pt idx="1429">
                  <c:v>1088</c:v>
                </c:pt>
                <c:pt idx="1430">
                  <c:v>1086.4000000000001</c:v>
                </c:pt>
                <c:pt idx="1431">
                  <c:v>1085.7</c:v>
                </c:pt>
                <c:pt idx="1432">
                  <c:v>1085.4000000000001</c:v>
                </c:pt>
                <c:pt idx="1433">
                  <c:v>1084.5</c:v>
                </c:pt>
                <c:pt idx="1434">
                  <c:v>1084.3</c:v>
                </c:pt>
                <c:pt idx="1435">
                  <c:v>1083.2</c:v>
                </c:pt>
                <c:pt idx="1436">
                  <c:v>1082.4000000000001</c:v>
                </c:pt>
                <c:pt idx="1437">
                  <c:v>1081.9000000000001</c:v>
                </c:pt>
                <c:pt idx="1438">
                  <c:v>1081.4000000000001</c:v>
                </c:pt>
                <c:pt idx="1439">
                  <c:v>1081</c:v>
                </c:pt>
                <c:pt idx="1440">
                  <c:v>1079.8</c:v>
                </c:pt>
                <c:pt idx="1441">
                  <c:v>1079.8</c:v>
                </c:pt>
                <c:pt idx="1442">
                  <c:v>1078.5</c:v>
                </c:pt>
                <c:pt idx="1443">
                  <c:v>1078.0999999999999</c:v>
                </c:pt>
                <c:pt idx="1444">
                  <c:v>1077.7</c:v>
                </c:pt>
                <c:pt idx="1445">
                  <c:v>1076.4000000000001</c:v>
                </c:pt>
                <c:pt idx="1446">
                  <c:v>1076</c:v>
                </c:pt>
                <c:pt idx="1447">
                  <c:v>1074.8</c:v>
                </c:pt>
                <c:pt idx="1448">
                  <c:v>1074.2</c:v>
                </c:pt>
                <c:pt idx="1449">
                  <c:v>1073.4000000000001</c:v>
                </c:pt>
                <c:pt idx="1450">
                  <c:v>1073</c:v>
                </c:pt>
                <c:pt idx="1451">
                  <c:v>1073.4000000000001</c:v>
                </c:pt>
                <c:pt idx="1452">
                  <c:v>1072.0999999999999</c:v>
                </c:pt>
                <c:pt idx="1453">
                  <c:v>1070.9000000000001</c:v>
                </c:pt>
                <c:pt idx="1454">
                  <c:v>1070.7</c:v>
                </c:pt>
                <c:pt idx="1455">
                  <c:v>1070</c:v>
                </c:pt>
                <c:pt idx="1456">
                  <c:v>1069.5</c:v>
                </c:pt>
                <c:pt idx="1457">
                  <c:v>1068.5999999999999</c:v>
                </c:pt>
                <c:pt idx="1458">
                  <c:v>1067.5999999999999</c:v>
                </c:pt>
                <c:pt idx="1459">
                  <c:v>1066.9000000000001</c:v>
                </c:pt>
                <c:pt idx="1460">
                  <c:v>1066.3</c:v>
                </c:pt>
                <c:pt idx="1461">
                  <c:v>1065.9000000000001</c:v>
                </c:pt>
                <c:pt idx="1462">
                  <c:v>1064.9000000000001</c:v>
                </c:pt>
                <c:pt idx="1463">
                  <c:v>1064.5</c:v>
                </c:pt>
                <c:pt idx="1464">
                  <c:v>1063.4000000000001</c:v>
                </c:pt>
                <c:pt idx="1465">
                  <c:v>1063</c:v>
                </c:pt>
                <c:pt idx="1466">
                  <c:v>1062.9000000000001</c:v>
                </c:pt>
                <c:pt idx="1467">
                  <c:v>1061.5999999999999</c:v>
                </c:pt>
                <c:pt idx="1468">
                  <c:v>1061.5</c:v>
                </c:pt>
                <c:pt idx="1469">
                  <c:v>1060.2</c:v>
                </c:pt>
                <c:pt idx="1470">
                  <c:v>1059.5999999999999</c:v>
                </c:pt>
                <c:pt idx="1471">
                  <c:v>1059.3</c:v>
                </c:pt>
                <c:pt idx="1472">
                  <c:v>1057.7</c:v>
                </c:pt>
                <c:pt idx="1473">
                  <c:v>1057.9000000000001</c:v>
                </c:pt>
                <c:pt idx="1474">
                  <c:v>1056.8</c:v>
                </c:pt>
                <c:pt idx="1475">
                  <c:v>1055.5999999999999</c:v>
                </c:pt>
                <c:pt idx="1476">
                  <c:v>1055.7</c:v>
                </c:pt>
                <c:pt idx="1477">
                  <c:v>1054.9000000000001</c:v>
                </c:pt>
                <c:pt idx="1478">
                  <c:v>1054.5999999999999</c:v>
                </c:pt>
                <c:pt idx="1479">
                  <c:v>1053.7</c:v>
                </c:pt>
                <c:pt idx="1480">
                  <c:v>1052.5</c:v>
                </c:pt>
                <c:pt idx="1481">
                  <c:v>1052.2</c:v>
                </c:pt>
                <c:pt idx="1482">
                  <c:v>1051.0999999999999</c:v>
                </c:pt>
                <c:pt idx="1483">
                  <c:v>1050.9000000000001</c:v>
                </c:pt>
                <c:pt idx="1484">
                  <c:v>1049.0999999999999</c:v>
                </c:pt>
                <c:pt idx="1485">
                  <c:v>1049.5999999999999</c:v>
                </c:pt>
                <c:pt idx="1486">
                  <c:v>1047.9000000000001</c:v>
                </c:pt>
                <c:pt idx="1487">
                  <c:v>1047.5999999999999</c:v>
                </c:pt>
                <c:pt idx="1488">
                  <c:v>1046.8</c:v>
                </c:pt>
                <c:pt idx="1489">
                  <c:v>1045.8</c:v>
                </c:pt>
                <c:pt idx="1490">
                  <c:v>1046.2</c:v>
                </c:pt>
                <c:pt idx="1491">
                  <c:v>1044.4000000000001</c:v>
                </c:pt>
                <c:pt idx="1492">
                  <c:v>1044.3</c:v>
                </c:pt>
                <c:pt idx="1493">
                  <c:v>1043</c:v>
                </c:pt>
                <c:pt idx="1494">
                  <c:v>1042.3</c:v>
                </c:pt>
                <c:pt idx="1495">
                  <c:v>1042.2</c:v>
                </c:pt>
                <c:pt idx="1496">
                  <c:v>1040.4000000000001</c:v>
                </c:pt>
                <c:pt idx="1497">
                  <c:v>1040.8</c:v>
                </c:pt>
                <c:pt idx="1498">
                  <c:v>1039.5</c:v>
                </c:pt>
                <c:pt idx="1499">
                  <c:v>1038.5999999999999</c:v>
                </c:pt>
                <c:pt idx="1500">
                  <c:v>1038.5</c:v>
                </c:pt>
                <c:pt idx="1501">
                  <c:v>1037.4000000000001</c:v>
                </c:pt>
                <c:pt idx="1502">
                  <c:v>1037.5</c:v>
                </c:pt>
                <c:pt idx="1503">
                  <c:v>1035.9000000000001</c:v>
                </c:pt>
                <c:pt idx="1504">
                  <c:v>1035.0999999999999</c:v>
                </c:pt>
                <c:pt idx="1505">
                  <c:v>1034.7</c:v>
                </c:pt>
                <c:pt idx="1506">
                  <c:v>1033.8</c:v>
                </c:pt>
                <c:pt idx="1507">
                  <c:v>1033.4000000000001</c:v>
                </c:pt>
                <c:pt idx="1508">
                  <c:v>1032</c:v>
                </c:pt>
                <c:pt idx="1509">
                  <c:v>1031.2</c:v>
                </c:pt>
                <c:pt idx="1510">
                  <c:v>1031</c:v>
                </c:pt>
                <c:pt idx="1511">
                  <c:v>1030.5999999999999</c:v>
                </c:pt>
                <c:pt idx="1512">
                  <c:v>1030.3</c:v>
                </c:pt>
                <c:pt idx="1513">
                  <c:v>1029.0999999999999</c:v>
                </c:pt>
                <c:pt idx="1514">
                  <c:v>1028.5</c:v>
                </c:pt>
                <c:pt idx="1515">
                  <c:v>1027.7</c:v>
                </c:pt>
                <c:pt idx="1516">
                  <c:v>1026.7</c:v>
                </c:pt>
                <c:pt idx="1517">
                  <c:v>1026</c:v>
                </c:pt>
                <c:pt idx="1518">
                  <c:v>1025.3</c:v>
                </c:pt>
                <c:pt idx="1519">
                  <c:v>1024.9000000000001</c:v>
                </c:pt>
                <c:pt idx="1520">
                  <c:v>1023.7</c:v>
                </c:pt>
                <c:pt idx="1521">
                  <c:v>1023.1</c:v>
                </c:pt>
                <c:pt idx="1522">
                  <c:v>1022.8</c:v>
                </c:pt>
                <c:pt idx="1523">
                  <c:v>1021.5</c:v>
                </c:pt>
                <c:pt idx="1524">
                  <c:v>1022</c:v>
                </c:pt>
                <c:pt idx="1525">
                  <c:v>1020.5</c:v>
                </c:pt>
                <c:pt idx="1526">
                  <c:v>1020.2</c:v>
                </c:pt>
                <c:pt idx="1527">
                  <c:v>1019.3</c:v>
                </c:pt>
                <c:pt idx="1528">
                  <c:v>1018</c:v>
                </c:pt>
                <c:pt idx="1529">
                  <c:v>1018</c:v>
                </c:pt>
                <c:pt idx="1530">
                  <c:v>1016.5</c:v>
                </c:pt>
                <c:pt idx="1531">
                  <c:v>1015.6</c:v>
                </c:pt>
                <c:pt idx="1532">
                  <c:v>1015.4</c:v>
                </c:pt>
                <c:pt idx="1533">
                  <c:v>1014.3</c:v>
                </c:pt>
                <c:pt idx="1534">
                  <c:v>1014.4</c:v>
                </c:pt>
                <c:pt idx="1535">
                  <c:v>1013.4</c:v>
                </c:pt>
                <c:pt idx="1536">
                  <c:v>1012.8</c:v>
                </c:pt>
                <c:pt idx="1537">
                  <c:v>1012.4</c:v>
                </c:pt>
                <c:pt idx="1538">
                  <c:v>1011.3</c:v>
                </c:pt>
                <c:pt idx="1539">
                  <c:v>1011.1</c:v>
                </c:pt>
                <c:pt idx="1540">
                  <c:v>1009.5</c:v>
                </c:pt>
                <c:pt idx="1541">
                  <c:v>1009.6</c:v>
                </c:pt>
                <c:pt idx="1542">
                  <c:v>1008.2</c:v>
                </c:pt>
                <c:pt idx="1543">
                  <c:v>1007.6</c:v>
                </c:pt>
                <c:pt idx="1544">
                  <c:v>1007.4</c:v>
                </c:pt>
                <c:pt idx="1545">
                  <c:v>1005.7</c:v>
                </c:pt>
                <c:pt idx="1546">
                  <c:v>1006.1</c:v>
                </c:pt>
                <c:pt idx="1547">
                  <c:v>1005</c:v>
                </c:pt>
                <c:pt idx="1548">
                  <c:v>1004.2</c:v>
                </c:pt>
                <c:pt idx="1549">
                  <c:v>1003.4</c:v>
                </c:pt>
                <c:pt idx="1550">
                  <c:v>1002.7</c:v>
                </c:pt>
                <c:pt idx="1551">
                  <c:v>1002.7</c:v>
                </c:pt>
                <c:pt idx="1552">
                  <c:v>1001.2</c:v>
                </c:pt>
                <c:pt idx="1553">
                  <c:v>1000.2</c:v>
                </c:pt>
                <c:pt idx="1554">
                  <c:v>999.9</c:v>
                </c:pt>
                <c:pt idx="1555">
                  <c:v>998.7</c:v>
                </c:pt>
                <c:pt idx="1556">
                  <c:v>998.3</c:v>
                </c:pt>
                <c:pt idx="1557">
                  <c:v>997.5</c:v>
                </c:pt>
                <c:pt idx="1558">
                  <c:v>997</c:v>
                </c:pt>
                <c:pt idx="1559">
                  <c:v>996.4</c:v>
                </c:pt>
                <c:pt idx="1560">
                  <c:v>995.4</c:v>
                </c:pt>
                <c:pt idx="1561">
                  <c:v>995.3</c:v>
                </c:pt>
                <c:pt idx="1562">
                  <c:v>994.1</c:v>
                </c:pt>
                <c:pt idx="1563">
                  <c:v>993.2</c:v>
                </c:pt>
                <c:pt idx="1564">
                  <c:v>992.5</c:v>
                </c:pt>
                <c:pt idx="1565">
                  <c:v>991.6</c:v>
                </c:pt>
                <c:pt idx="1566">
                  <c:v>991.1</c:v>
                </c:pt>
                <c:pt idx="1567">
                  <c:v>990.5</c:v>
                </c:pt>
                <c:pt idx="1568">
                  <c:v>990.4</c:v>
                </c:pt>
                <c:pt idx="1569">
                  <c:v>989</c:v>
                </c:pt>
                <c:pt idx="1570">
                  <c:v>988.1</c:v>
                </c:pt>
                <c:pt idx="1571">
                  <c:v>987.4</c:v>
                </c:pt>
                <c:pt idx="1572">
                  <c:v>987</c:v>
                </c:pt>
                <c:pt idx="1573">
                  <c:v>986.9</c:v>
                </c:pt>
                <c:pt idx="1574">
                  <c:v>985.6</c:v>
                </c:pt>
                <c:pt idx="1575">
                  <c:v>984.7</c:v>
                </c:pt>
                <c:pt idx="1576">
                  <c:v>984</c:v>
                </c:pt>
                <c:pt idx="1577">
                  <c:v>983.3</c:v>
                </c:pt>
                <c:pt idx="1578">
                  <c:v>982.9</c:v>
                </c:pt>
                <c:pt idx="1579">
                  <c:v>981.3</c:v>
                </c:pt>
                <c:pt idx="1580">
                  <c:v>980.8</c:v>
                </c:pt>
                <c:pt idx="1581">
                  <c:v>980.2</c:v>
                </c:pt>
                <c:pt idx="1582">
                  <c:v>979.4</c:v>
                </c:pt>
                <c:pt idx="1583">
                  <c:v>979.5</c:v>
                </c:pt>
                <c:pt idx="1584">
                  <c:v>978.1</c:v>
                </c:pt>
                <c:pt idx="1585">
                  <c:v>977.7</c:v>
                </c:pt>
                <c:pt idx="1586">
                  <c:v>977.3</c:v>
                </c:pt>
                <c:pt idx="1587">
                  <c:v>976</c:v>
                </c:pt>
                <c:pt idx="1588">
                  <c:v>976</c:v>
                </c:pt>
                <c:pt idx="1589">
                  <c:v>974.3</c:v>
                </c:pt>
                <c:pt idx="1590">
                  <c:v>974.6</c:v>
                </c:pt>
                <c:pt idx="1591">
                  <c:v>973.3</c:v>
                </c:pt>
                <c:pt idx="1592">
                  <c:v>971.9</c:v>
                </c:pt>
                <c:pt idx="1593">
                  <c:v>971.9</c:v>
                </c:pt>
                <c:pt idx="1594">
                  <c:v>970.9</c:v>
                </c:pt>
                <c:pt idx="1595">
                  <c:v>970.9</c:v>
                </c:pt>
                <c:pt idx="1596">
                  <c:v>969.9</c:v>
                </c:pt>
                <c:pt idx="1597">
                  <c:v>969.2</c:v>
                </c:pt>
                <c:pt idx="1598">
                  <c:v>968.4</c:v>
                </c:pt>
                <c:pt idx="1599">
                  <c:v>967.9</c:v>
                </c:pt>
                <c:pt idx="1600">
                  <c:v>967.7</c:v>
                </c:pt>
                <c:pt idx="1601">
                  <c:v>966.4</c:v>
                </c:pt>
                <c:pt idx="1602">
                  <c:v>964.7</c:v>
                </c:pt>
                <c:pt idx="1603">
                  <c:v>964.4</c:v>
                </c:pt>
                <c:pt idx="1604">
                  <c:v>963.5</c:v>
                </c:pt>
                <c:pt idx="1605">
                  <c:v>963.6</c:v>
                </c:pt>
                <c:pt idx="1606">
                  <c:v>962.1</c:v>
                </c:pt>
                <c:pt idx="1607">
                  <c:v>961.6</c:v>
                </c:pt>
                <c:pt idx="1608">
                  <c:v>961.5</c:v>
                </c:pt>
                <c:pt idx="1609">
                  <c:v>960.5</c:v>
                </c:pt>
                <c:pt idx="1610">
                  <c:v>960.3</c:v>
                </c:pt>
                <c:pt idx="1611">
                  <c:v>958.9</c:v>
                </c:pt>
                <c:pt idx="1612">
                  <c:v>958.2</c:v>
                </c:pt>
                <c:pt idx="1613">
                  <c:v>957</c:v>
                </c:pt>
                <c:pt idx="1614">
                  <c:v>955.9</c:v>
                </c:pt>
                <c:pt idx="1615">
                  <c:v>955.8</c:v>
                </c:pt>
                <c:pt idx="1616">
                  <c:v>954.5</c:v>
                </c:pt>
                <c:pt idx="1617">
                  <c:v>954.6</c:v>
                </c:pt>
                <c:pt idx="1618">
                  <c:v>953.6</c:v>
                </c:pt>
                <c:pt idx="1619">
                  <c:v>952.9</c:v>
                </c:pt>
                <c:pt idx="1620">
                  <c:v>952.5</c:v>
                </c:pt>
                <c:pt idx="1621">
                  <c:v>951.4</c:v>
                </c:pt>
                <c:pt idx="1622">
                  <c:v>951.6</c:v>
                </c:pt>
                <c:pt idx="1623">
                  <c:v>950.3</c:v>
                </c:pt>
                <c:pt idx="1624">
                  <c:v>949.4</c:v>
                </c:pt>
                <c:pt idx="1625">
                  <c:v>948.6</c:v>
                </c:pt>
                <c:pt idx="1626">
                  <c:v>947.6</c:v>
                </c:pt>
                <c:pt idx="1627">
                  <c:v>947.7</c:v>
                </c:pt>
                <c:pt idx="1628">
                  <c:v>946.5</c:v>
                </c:pt>
                <c:pt idx="1629">
                  <c:v>945.8</c:v>
                </c:pt>
                <c:pt idx="1630">
                  <c:v>945.2</c:v>
                </c:pt>
                <c:pt idx="1631">
                  <c:v>944.4</c:v>
                </c:pt>
                <c:pt idx="1632">
                  <c:v>944.7</c:v>
                </c:pt>
                <c:pt idx="1633">
                  <c:v>943</c:v>
                </c:pt>
                <c:pt idx="1634">
                  <c:v>942.5</c:v>
                </c:pt>
                <c:pt idx="1635">
                  <c:v>941.4</c:v>
                </c:pt>
                <c:pt idx="1636">
                  <c:v>940.4</c:v>
                </c:pt>
                <c:pt idx="1637">
                  <c:v>940.7</c:v>
                </c:pt>
                <c:pt idx="1638">
                  <c:v>939</c:v>
                </c:pt>
                <c:pt idx="1639">
                  <c:v>939</c:v>
                </c:pt>
                <c:pt idx="1640">
                  <c:v>937.7</c:v>
                </c:pt>
                <c:pt idx="1641">
                  <c:v>937.1</c:v>
                </c:pt>
                <c:pt idx="1642">
                  <c:v>936.7</c:v>
                </c:pt>
                <c:pt idx="1643">
                  <c:v>935.5</c:v>
                </c:pt>
                <c:pt idx="1644">
                  <c:v>935.8</c:v>
                </c:pt>
                <c:pt idx="1645">
                  <c:v>934.5</c:v>
                </c:pt>
                <c:pt idx="1646">
                  <c:v>933.9</c:v>
                </c:pt>
                <c:pt idx="1647">
                  <c:v>933.3</c:v>
                </c:pt>
                <c:pt idx="1648">
                  <c:v>932.3</c:v>
                </c:pt>
                <c:pt idx="1649">
                  <c:v>931.7</c:v>
                </c:pt>
                <c:pt idx="1650">
                  <c:v>930.5</c:v>
                </c:pt>
                <c:pt idx="1651">
                  <c:v>929.7</c:v>
                </c:pt>
                <c:pt idx="1652">
                  <c:v>928.9</c:v>
                </c:pt>
                <c:pt idx="1653">
                  <c:v>928.3</c:v>
                </c:pt>
                <c:pt idx="1654">
                  <c:v>928.4</c:v>
                </c:pt>
                <c:pt idx="1655">
                  <c:v>926.8</c:v>
                </c:pt>
                <c:pt idx="1656">
                  <c:v>926.3</c:v>
                </c:pt>
                <c:pt idx="1657">
                  <c:v>925.2</c:v>
                </c:pt>
                <c:pt idx="1658">
                  <c:v>924.7</c:v>
                </c:pt>
                <c:pt idx="1659">
                  <c:v>924.7</c:v>
                </c:pt>
                <c:pt idx="1660">
                  <c:v>922.9</c:v>
                </c:pt>
                <c:pt idx="1661">
                  <c:v>922.5</c:v>
                </c:pt>
                <c:pt idx="1662">
                  <c:v>921.4</c:v>
                </c:pt>
                <c:pt idx="1663">
                  <c:v>920.5</c:v>
                </c:pt>
                <c:pt idx="1664">
                  <c:v>920.2</c:v>
                </c:pt>
                <c:pt idx="1665">
                  <c:v>919.4</c:v>
                </c:pt>
                <c:pt idx="1666">
                  <c:v>919.3</c:v>
                </c:pt>
                <c:pt idx="1667">
                  <c:v>917.8</c:v>
                </c:pt>
                <c:pt idx="1668">
                  <c:v>917.3</c:v>
                </c:pt>
                <c:pt idx="1669">
                  <c:v>916.9</c:v>
                </c:pt>
                <c:pt idx="1670">
                  <c:v>916.5</c:v>
                </c:pt>
                <c:pt idx="1671">
                  <c:v>916</c:v>
                </c:pt>
                <c:pt idx="1672">
                  <c:v>914.4</c:v>
                </c:pt>
                <c:pt idx="1673">
                  <c:v>913.7</c:v>
                </c:pt>
                <c:pt idx="1674">
                  <c:v>913.1</c:v>
                </c:pt>
                <c:pt idx="1675">
                  <c:v>911.9</c:v>
                </c:pt>
                <c:pt idx="1676">
                  <c:v>911.8</c:v>
                </c:pt>
                <c:pt idx="1677">
                  <c:v>911.3</c:v>
                </c:pt>
                <c:pt idx="1678">
                  <c:v>910</c:v>
                </c:pt>
                <c:pt idx="1679">
                  <c:v>909.5</c:v>
                </c:pt>
                <c:pt idx="1680">
                  <c:v>908.5</c:v>
                </c:pt>
                <c:pt idx="1681">
                  <c:v>908.9</c:v>
                </c:pt>
                <c:pt idx="1682">
                  <c:v>907.7</c:v>
                </c:pt>
                <c:pt idx="1683">
                  <c:v>906.9</c:v>
                </c:pt>
                <c:pt idx="1684">
                  <c:v>905.9</c:v>
                </c:pt>
                <c:pt idx="1685">
                  <c:v>904.8</c:v>
                </c:pt>
                <c:pt idx="1686">
                  <c:v>904.4</c:v>
                </c:pt>
                <c:pt idx="1687">
                  <c:v>903.6</c:v>
                </c:pt>
                <c:pt idx="1688">
                  <c:v>903.5</c:v>
                </c:pt>
                <c:pt idx="1689">
                  <c:v>902</c:v>
                </c:pt>
                <c:pt idx="1690">
                  <c:v>901.4</c:v>
                </c:pt>
                <c:pt idx="1691">
                  <c:v>901</c:v>
                </c:pt>
                <c:pt idx="1692">
                  <c:v>899.8</c:v>
                </c:pt>
                <c:pt idx="1693">
                  <c:v>900</c:v>
                </c:pt>
                <c:pt idx="1694">
                  <c:v>899</c:v>
                </c:pt>
                <c:pt idx="1695">
                  <c:v>897.9</c:v>
                </c:pt>
                <c:pt idx="1696">
                  <c:v>896.9</c:v>
                </c:pt>
                <c:pt idx="1697">
                  <c:v>896.4</c:v>
                </c:pt>
                <c:pt idx="1698">
                  <c:v>896.3</c:v>
                </c:pt>
                <c:pt idx="1699">
                  <c:v>894.4</c:v>
                </c:pt>
                <c:pt idx="1700">
                  <c:v>893.5</c:v>
                </c:pt>
                <c:pt idx="1701">
                  <c:v>893.2</c:v>
                </c:pt>
                <c:pt idx="1702">
                  <c:v>892.3</c:v>
                </c:pt>
                <c:pt idx="1703">
                  <c:v>892.3</c:v>
                </c:pt>
                <c:pt idx="1704">
                  <c:v>891.1</c:v>
                </c:pt>
                <c:pt idx="1705">
                  <c:v>889.9</c:v>
                </c:pt>
                <c:pt idx="1706">
                  <c:v>889.9</c:v>
                </c:pt>
                <c:pt idx="1707">
                  <c:v>888.9</c:v>
                </c:pt>
                <c:pt idx="1708">
                  <c:v>888.6</c:v>
                </c:pt>
                <c:pt idx="1709">
                  <c:v>887.6</c:v>
                </c:pt>
                <c:pt idx="1710">
                  <c:v>886.7</c:v>
                </c:pt>
                <c:pt idx="1711">
                  <c:v>885.9</c:v>
                </c:pt>
                <c:pt idx="1712">
                  <c:v>884.9</c:v>
                </c:pt>
                <c:pt idx="1713">
                  <c:v>884.4</c:v>
                </c:pt>
                <c:pt idx="1714">
                  <c:v>883.9</c:v>
                </c:pt>
                <c:pt idx="1715">
                  <c:v>883.8</c:v>
                </c:pt>
                <c:pt idx="1716">
                  <c:v>882.8</c:v>
                </c:pt>
                <c:pt idx="1717">
                  <c:v>881.8</c:v>
                </c:pt>
                <c:pt idx="1718">
                  <c:v>881.6</c:v>
                </c:pt>
                <c:pt idx="1719">
                  <c:v>880.3</c:v>
                </c:pt>
                <c:pt idx="1720">
                  <c:v>880.6</c:v>
                </c:pt>
                <c:pt idx="1721">
                  <c:v>878.9</c:v>
                </c:pt>
                <c:pt idx="1722">
                  <c:v>878.1</c:v>
                </c:pt>
                <c:pt idx="1723">
                  <c:v>876.8</c:v>
                </c:pt>
                <c:pt idx="1724">
                  <c:v>876</c:v>
                </c:pt>
                <c:pt idx="1725">
                  <c:v>876.3</c:v>
                </c:pt>
                <c:pt idx="1726">
                  <c:v>874.9</c:v>
                </c:pt>
                <c:pt idx="1727">
                  <c:v>874.3</c:v>
                </c:pt>
                <c:pt idx="1728">
                  <c:v>873.7</c:v>
                </c:pt>
                <c:pt idx="1729">
                  <c:v>873</c:v>
                </c:pt>
                <c:pt idx="1730">
                  <c:v>873.3</c:v>
                </c:pt>
                <c:pt idx="1731">
                  <c:v>871.3</c:v>
                </c:pt>
                <c:pt idx="1732">
                  <c:v>870.8</c:v>
                </c:pt>
                <c:pt idx="1733">
                  <c:v>870</c:v>
                </c:pt>
                <c:pt idx="1734">
                  <c:v>869.1</c:v>
                </c:pt>
                <c:pt idx="1735">
                  <c:v>868.7</c:v>
                </c:pt>
                <c:pt idx="1736">
                  <c:v>867.1</c:v>
                </c:pt>
                <c:pt idx="1737">
                  <c:v>867.9</c:v>
                </c:pt>
                <c:pt idx="1738">
                  <c:v>866.2</c:v>
                </c:pt>
                <c:pt idx="1739">
                  <c:v>865.9</c:v>
                </c:pt>
                <c:pt idx="1740">
                  <c:v>865.3</c:v>
                </c:pt>
                <c:pt idx="1741">
                  <c:v>864.6</c:v>
                </c:pt>
                <c:pt idx="1742">
                  <c:v>864.8</c:v>
                </c:pt>
                <c:pt idx="1743">
                  <c:v>862.6</c:v>
                </c:pt>
                <c:pt idx="1744">
                  <c:v>861.9</c:v>
                </c:pt>
                <c:pt idx="1745">
                  <c:v>861.4</c:v>
                </c:pt>
                <c:pt idx="1746">
                  <c:v>860.5</c:v>
                </c:pt>
                <c:pt idx="1747">
                  <c:v>859.4</c:v>
                </c:pt>
                <c:pt idx="1748">
                  <c:v>858.6</c:v>
                </c:pt>
                <c:pt idx="1749">
                  <c:v>858.8</c:v>
                </c:pt>
                <c:pt idx="1750">
                  <c:v>857.2</c:v>
                </c:pt>
                <c:pt idx="1751">
                  <c:v>856.9</c:v>
                </c:pt>
                <c:pt idx="1752">
                  <c:v>856.3</c:v>
                </c:pt>
                <c:pt idx="1753">
                  <c:v>855.5</c:v>
                </c:pt>
                <c:pt idx="1754">
                  <c:v>855.3</c:v>
                </c:pt>
                <c:pt idx="1755">
                  <c:v>853.8</c:v>
                </c:pt>
                <c:pt idx="1756">
                  <c:v>853.5</c:v>
                </c:pt>
                <c:pt idx="1757">
                  <c:v>852.5</c:v>
                </c:pt>
                <c:pt idx="1758">
                  <c:v>851.5</c:v>
                </c:pt>
                <c:pt idx="1759">
                  <c:v>850.7</c:v>
                </c:pt>
                <c:pt idx="1760">
                  <c:v>850.2</c:v>
                </c:pt>
                <c:pt idx="1761">
                  <c:v>850</c:v>
                </c:pt>
                <c:pt idx="1762">
                  <c:v>849.1</c:v>
                </c:pt>
                <c:pt idx="1763">
                  <c:v>848.3</c:v>
                </c:pt>
                <c:pt idx="1764">
                  <c:v>847.8</c:v>
                </c:pt>
                <c:pt idx="1765">
                  <c:v>846.7</c:v>
                </c:pt>
                <c:pt idx="1766">
                  <c:v>846.8</c:v>
                </c:pt>
                <c:pt idx="1767">
                  <c:v>845.4</c:v>
                </c:pt>
                <c:pt idx="1768">
                  <c:v>844.5</c:v>
                </c:pt>
                <c:pt idx="1769">
                  <c:v>843.6</c:v>
                </c:pt>
                <c:pt idx="1770">
                  <c:v>843.1</c:v>
                </c:pt>
                <c:pt idx="1771">
                  <c:v>843.1</c:v>
                </c:pt>
                <c:pt idx="1772">
                  <c:v>841.5</c:v>
                </c:pt>
                <c:pt idx="1773">
                  <c:v>841.1</c:v>
                </c:pt>
                <c:pt idx="1774">
                  <c:v>840.5</c:v>
                </c:pt>
                <c:pt idx="1775">
                  <c:v>839.6</c:v>
                </c:pt>
                <c:pt idx="1776">
                  <c:v>839.8</c:v>
                </c:pt>
                <c:pt idx="1777">
                  <c:v>838.1</c:v>
                </c:pt>
                <c:pt idx="1778">
                  <c:v>837.6</c:v>
                </c:pt>
                <c:pt idx="1779">
                  <c:v>836.9</c:v>
                </c:pt>
                <c:pt idx="1780">
                  <c:v>836</c:v>
                </c:pt>
                <c:pt idx="1781">
                  <c:v>835.3</c:v>
                </c:pt>
                <c:pt idx="1782">
                  <c:v>834</c:v>
                </c:pt>
                <c:pt idx="1783">
                  <c:v>833.8</c:v>
                </c:pt>
                <c:pt idx="1784">
                  <c:v>832.9</c:v>
                </c:pt>
                <c:pt idx="1785">
                  <c:v>832.5</c:v>
                </c:pt>
                <c:pt idx="1786">
                  <c:v>832</c:v>
                </c:pt>
                <c:pt idx="1787">
                  <c:v>830.7</c:v>
                </c:pt>
                <c:pt idx="1788">
                  <c:v>830.9</c:v>
                </c:pt>
                <c:pt idx="1789">
                  <c:v>829.6</c:v>
                </c:pt>
                <c:pt idx="1790">
                  <c:v>828.5</c:v>
                </c:pt>
                <c:pt idx="1791">
                  <c:v>828</c:v>
                </c:pt>
                <c:pt idx="1792">
                  <c:v>827.3</c:v>
                </c:pt>
                <c:pt idx="1793">
                  <c:v>827.1</c:v>
                </c:pt>
                <c:pt idx="1794">
                  <c:v>825.5</c:v>
                </c:pt>
                <c:pt idx="1795">
                  <c:v>824.9</c:v>
                </c:pt>
                <c:pt idx="1796">
                  <c:v>824.3</c:v>
                </c:pt>
                <c:pt idx="1797">
                  <c:v>823.6</c:v>
                </c:pt>
                <c:pt idx="1798">
                  <c:v>823.7</c:v>
                </c:pt>
                <c:pt idx="1799">
                  <c:v>822.7</c:v>
                </c:pt>
                <c:pt idx="1800">
                  <c:v>821.9</c:v>
                </c:pt>
                <c:pt idx="1801">
                  <c:v>821.2</c:v>
                </c:pt>
                <c:pt idx="1802">
                  <c:v>820.1</c:v>
                </c:pt>
                <c:pt idx="1803">
                  <c:v>820.4</c:v>
                </c:pt>
                <c:pt idx="1804">
                  <c:v>819.2</c:v>
                </c:pt>
                <c:pt idx="1805">
                  <c:v>818.1</c:v>
                </c:pt>
                <c:pt idx="1806">
                  <c:v>817.6</c:v>
                </c:pt>
                <c:pt idx="1807">
                  <c:v>816.9</c:v>
                </c:pt>
                <c:pt idx="1808">
                  <c:v>816</c:v>
                </c:pt>
                <c:pt idx="1809">
                  <c:v>815.7</c:v>
                </c:pt>
                <c:pt idx="1810">
                  <c:v>815.8</c:v>
                </c:pt>
                <c:pt idx="1811">
                  <c:v>814.2</c:v>
                </c:pt>
                <c:pt idx="1812">
                  <c:v>813.3</c:v>
                </c:pt>
                <c:pt idx="1813">
                  <c:v>813</c:v>
                </c:pt>
                <c:pt idx="1814">
                  <c:v>812</c:v>
                </c:pt>
                <c:pt idx="1815">
                  <c:v>811.9</c:v>
                </c:pt>
                <c:pt idx="1816">
                  <c:v>810.3</c:v>
                </c:pt>
                <c:pt idx="1817">
                  <c:v>809.6</c:v>
                </c:pt>
                <c:pt idx="1818">
                  <c:v>808.8</c:v>
                </c:pt>
                <c:pt idx="1819">
                  <c:v>808.2</c:v>
                </c:pt>
                <c:pt idx="1820">
                  <c:v>808.5</c:v>
                </c:pt>
                <c:pt idx="1821">
                  <c:v>807.3</c:v>
                </c:pt>
                <c:pt idx="1822">
                  <c:v>806.7</c:v>
                </c:pt>
                <c:pt idx="1823">
                  <c:v>805.9</c:v>
                </c:pt>
                <c:pt idx="1824">
                  <c:v>805.2</c:v>
                </c:pt>
                <c:pt idx="1825">
                  <c:v>804.6</c:v>
                </c:pt>
                <c:pt idx="1826">
                  <c:v>804.1</c:v>
                </c:pt>
                <c:pt idx="1827">
                  <c:v>802.8</c:v>
                </c:pt>
                <c:pt idx="1828">
                  <c:v>802.1</c:v>
                </c:pt>
                <c:pt idx="1829">
                  <c:v>801.6</c:v>
                </c:pt>
                <c:pt idx="1830">
                  <c:v>801.3</c:v>
                </c:pt>
                <c:pt idx="1831">
                  <c:v>800.2</c:v>
                </c:pt>
                <c:pt idx="1832">
                  <c:v>799.8</c:v>
                </c:pt>
                <c:pt idx="1833">
                  <c:v>799.4</c:v>
                </c:pt>
                <c:pt idx="1834">
                  <c:v>798.3</c:v>
                </c:pt>
                <c:pt idx="1835">
                  <c:v>797.5</c:v>
                </c:pt>
                <c:pt idx="1836">
                  <c:v>797.1</c:v>
                </c:pt>
                <c:pt idx="1837">
                  <c:v>797.4</c:v>
                </c:pt>
                <c:pt idx="1838">
                  <c:v>795.8</c:v>
                </c:pt>
                <c:pt idx="1839">
                  <c:v>795</c:v>
                </c:pt>
                <c:pt idx="1840">
                  <c:v>794.5</c:v>
                </c:pt>
                <c:pt idx="1841">
                  <c:v>793.4</c:v>
                </c:pt>
                <c:pt idx="1842">
                  <c:v>793.4</c:v>
                </c:pt>
                <c:pt idx="1843">
                  <c:v>792.1</c:v>
                </c:pt>
                <c:pt idx="1844">
                  <c:v>791.5</c:v>
                </c:pt>
                <c:pt idx="1845">
                  <c:v>791.1</c:v>
                </c:pt>
                <c:pt idx="1846">
                  <c:v>790.1</c:v>
                </c:pt>
                <c:pt idx="1847">
                  <c:v>790.5</c:v>
                </c:pt>
                <c:pt idx="1848">
                  <c:v>789</c:v>
                </c:pt>
                <c:pt idx="1849">
                  <c:v>788.6</c:v>
                </c:pt>
                <c:pt idx="1850">
                  <c:v>787.7</c:v>
                </c:pt>
                <c:pt idx="1851">
                  <c:v>786.8</c:v>
                </c:pt>
                <c:pt idx="1852">
                  <c:v>785.9</c:v>
                </c:pt>
                <c:pt idx="1853">
                  <c:v>785.1</c:v>
                </c:pt>
                <c:pt idx="1854">
                  <c:v>784.8</c:v>
                </c:pt>
                <c:pt idx="1855">
                  <c:v>783.7</c:v>
                </c:pt>
                <c:pt idx="1856">
                  <c:v>783.6</c:v>
                </c:pt>
                <c:pt idx="1857">
                  <c:v>783.1</c:v>
                </c:pt>
                <c:pt idx="1858">
                  <c:v>782.4</c:v>
                </c:pt>
                <c:pt idx="1859">
                  <c:v>781.7</c:v>
                </c:pt>
                <c:pt idx="1860">
                  <c:v>780.7</c:v>
                </c:pt>
                <c:pt idx="1861">
                  <c:v>780.6</c:v>
                </c:pt>
                <c:pt idx="1862">
                  <c:v>779.8</c:v>
                </c:pt>
                <c:pt idx="1863">
                  <c:v>778.6</c:v>
                </c:pt>
                <c:pt idx="1864">
                  <c:v>779.1</c:v>
                </c:pt>
                <c:pt idx="1865">
                  <c:v>777.4</c:v>
                </c:pt>
                <c:pt idx="1866">
                  <c:v>776.5</c:v>
                </c:pt>
                <c:pt idx="1867">
                  <c:v>776.2</c:v>
                </c:pt>
                <c:pt idx="1868">
                  <c:v>775.4</c:v>
                </c:pt>
                <c:pt idx="1869">
                  <c:v>775.8</c:v>
                </c:pt>
                <c:pt idx="1870">
                  <c:v>774.6</c:v>
                </c:pt>
                <c:pt idx="1871">
                  <c:v>773.6</c:v>
                </c:pt>
                <c:pt idx="1872">
                  <c:v>773.2</c:v>
                </c:pt>
                <c:pt idx="1873">
                  <c:v>772.6</c:v>
                </c:pt>
                <c:pt idx="1874">
                  <c:v>772.1</c:v>
                </c:pt>
                <c:pt idx="1875">
                  <c:v>771.1</c:v>
                </c:pt>
                <c:pt idx="1876">
                  <c:v>770.6</c:v>
                </c:pt>
                <c:pt idx="1877">
                  <c:v>769.5</c:v>
                </c:pt>
                <c:pt idx="1878">
                  <c:v>768.9</c:v>
                </c:pt>
                <c:pt idx="1879">
                  <c:v>768.4</c:v>
                </c:pt>
                <c:pt idx="1880">
                  <c:v>767.5</c:v>
                </c:pt>
                <c:pt idx="1881">
                  <c:v>767.2</c:v>
                </c:pt>
                <c:pt idx="1882">
                  <c:v>766.5</c:v>
                </c:pt>
                <c:pt idx="1883">
                  <c:v>765.5</c:v>
                </c:pt>
                <c:pt idx="1884">
                  <c:v>765.1</c:v>
                </c:pt>
                <c:pt idx="1885">
                  <c:v>763.9</c:v>
                </c:pt>
                <c:pt idx="1886">
                  <c:v>763.5</c:v>
                </c:pt>
                <c:pt idx="1887">
                  <c:v>762.6</c:v>
                </c:pt>
                <c:pt idx="1888">
                  <c:v>762</c:v>
                </c:pt>
                <c:pt idx="1889">
                  <c:v>761</c:v>
                </c:pt>
                <c:pt idx="1890">
                  <c:v>760.4</c:v>
                </c:pt>
                <c:pt idx="1891">
                  <c:v>760.1</c:v>
                </c:pt>
                <c:pt idx="1892">
                  <c:v>759.3</c:v>
                </c:pt>
                <c:pt idx="1893">
                  <c:v>758.5</c:v>
                </c:pt>
                <c:pt idx="1894">
                  <c:v>757.9</c:v>
                </c:pt>
                <c:pt idx="1895">
                  <c:v>757.5</c:v>
                </c:pt>
                <c:pt idx="1896">
                  <c:v>757.9</c:v>
                </c:pt>
                <c:pt idx="1897">
                  <c:v>756.2</c:v>
                </c:pt>
                <c:pt idx="1898">
                  <c:v>755.4</c:v>
                </c:pt>
                <c:pt idx="1899">
                  <c:v>754.8</c:v>
                </c:pt>
                <c:pt idx="1900">
                  <c:v>754.2</c:v>
                </c:pt>
                <c:pt idx="1901">
                  <c:v>753.8</c:v>
                </c:pt>
                <c:pt idx="1902">
                  <c:v>752.4</c:v>
                </c:pt>
                <c:pt idx="1903">
                  <c:v>751.8</c:v>
                </c:pt>
                <c:pt idx="1904">
                  <c:v>751</c:v>
                </c:pt>
                <c:pt idx="1905">
                  <c:v>750.8</c:v>
                </c:pt>
                <c:pt idx="1906">
                  <c:v>750.2</c:v>
                </c:pt>
                <c:pt idx="1907">
                  <c:v>749.4</c:v>
                </c:pt>
                <c:pt idx="1908">
                  <c:v>749.1</c:v>
                </c:pt>
                <c:pt idx="1909">
                  <c:v>748.5</c:v>
                </c:pt>
                <c:pt idx="1910">
                  <c:v>747.5</c:v>
                </c:pt>
                <c:pt idx="1911">
                  <c:v>746.7</c:v>
                </c:pt>
                <c:pt idx="1912">
                  <c:v>746.2</c:v>
                </c:pt>
                <c:pt idx="1913">
                  <c:v>746</c:v>
                </c:pt>
                <c:pt idx="1914">
                  <c:v>744.4</c:v>
                </c:pt>
                <c:pt idx="1915">
                  <c:v>743.9</c:v>
                </c:pt>
                <c:pt idx="1916">
                  <c:v>743.4</c:v>
                </c:pt>
                <c:pt idx="1917">
                  <c:v>743.1</c:v>
                </c:pt>
                <c:pt idx="1918">
                  <c:v>743.3</c:v>
                </c:pt>
                <c:pt idx="1919">
                  <c:v>742</c:v>
                </c:pt>
                <c:pt idx="1920">
                  <c:v>741.6</c:v>
                </c:pt>
                <c:pt idx="1921">
                  <c:v>740.7</c:v>
                </c:pt>
                <c:pt idx="1922">
                  <c:v>740</c:v>
                </c:pt>
                <c:pt idx="1923">
                  <c:v>740</c:v>
                </c:pt>
                <c:pt idx="1924">
                  <c:v>738.6</c:v>
                </c:pt>
                <c:pt idx="1925">
                  <c:v>738.1</c:v>
                </c:pt>
                <c:pt idx="1926">
                  <c:v>737.3</c:v>
                </c:pt>
                <c:pt idx="1927">
                  <c:v>736.2</c:v>
                </c:pt>
                <c:pt idx="1928">
                  <c:v>735.9</c:v>
                </c:pt>
                <c:pt idx="1929">
                  <c:v>735.6</c:v>
                </c:pt>
                <c:pt idx="1930">
                  <c:v>734.9</c:v>
                </c:pt>
                <c:pt idx="1931">
                  <c:v>734.3</c:v>
                </c:pt>
                <c:pt idx="1932">
                  <c:v>734.1</c:v>
                </c:pt>
                <c:pt idx="1933">
                  <c:v>733.4</c:v>
                </c:pt>
                <c:pt idx="1934">
                  <c:v>732.2</c:v>
                </c:pt>
                <c:pt idx="1935">
                  <c:v>731.6</c:v>
                </c:pt>
                <c:pt idx="1936">
                  <c:v>731.2</c:v>
                </c:pt>
                <c:pt idx="1937">
                  <c:v>730.1</c:v>
                </c:pt>
                <c:pt idx="1938">
                  <c:v>729.8</c:v>
                </c:pt>
                <c:pt idx="1939">
                  <c:v>728.8</c:v>
                </c:pt>
                <c:pt idx="1940">
                  <c:v>729.1</c:v>
                </c:pt>
                <c:pt idx="1941">
                  <c:v>728</c:v>
                </c:pt>
                <c:pt idx="1942">
                  <c:v>727.5</c:v>
                </c:pt>
                <c:pt idx="1943">
                  <c:v>727</c:v>
                </c:pt>
                <c:pt idx="1944">
                  <c:v>726.6</c:v>
                </c:pt>
                <c:pt idx="1945">
                  <c:v>727</c:v>
                </c:pt>
                <c:pt idx="1946">
                  <c:v>725.5</c:v>
                </c:pt>
                <c:pt idx="1947">
                  <c:v>724.7</c:v>
                </c:pt>
                <c:pt idx="1948">
                  <c:v>723.7</c:v>
                </c:pt>
                <c:pt idx="1949">
                  <c:v>722.8</c:v>
                </c:pt>
                <c:pt idx="1950">
                  <c:v>723.4</c:v>
                </c:pt>
                <c:pt idx="1951">
                  <c:v>721.7</c:v>
                </c:pt>
                <c:pt idx="1952">
                  <c:v>721.2</c:v>
                </c:pt>
                <c:pt idx="1953">
                  <c:v>720.7</c:v>
                </c:pt>
                <c:pt idx="1954">
                  <c:v>720</c:v>
                </c:pt>
                <c:pt idx="1955">
                  <c:v>719.8</c:v>
                </c:pt>
                <c:pt idx="1956">
                  <c:v>719.1</c:v>
                </c:pt>
                <c:pt idx="1957">
                  <c:v>718.7</c:v>
                </c:pt>
                <c:pt idx="1958">
                  <c:v>718.1</c:v>
                </c:pt>
                <c:pt idx="1959">
                  <c:v>717.3</c:v>
                </c:pt>
                <c:pt idx="1960">
                  <c:v>716.5</c:v>
                </c:pt>
                <c:pt idx="1961">
                  <c:v>715.4</c:v>
                </c:pt>
                <c:pt idx="1962">
                  <c:v>714.8</c:v>
                </c:pt>
                <c:pt idx="1963">
                  <c:v>714.2</c:v>
                </c:pt>
                <c:pt idx="1964">
                  <c:v>713.3</c:v>
                </c:pt>
                <c:pt idx="1965">
                  <c:v>713.4</c:v>
                </c:pt>
                <c:pt idx="1966">
                  <c:v>712.7</c:v>
                </c:pt>
                <c:pt idx="1967">
                  <c:v>713.3</c:v>
                </c:pt>
                <c:pt idx="1968">
                  <c:v>711.2</c:v>
                </c:pt>
                <c:pt idx="1969">
                  <c:v>711</c:v>
                </c:pt>
                <c:pt idx="1970">
                  <c:v>710.4</c:v>
                </c:pt>
                <c:pt idx="1971">
                  <c:v>709.8</c:v>
                </c:pt>
                <c:pt idx="1972">
                  <c:v>709.4</c:v>
                </c:pt>
                <c:pt idx="1973">
                  <c:v>708.4</c:v>
                </c:pt>
                <c:pt idx="1974">
                  <c:v>707</c:v>
                </c:pt>
                <c:pt idx="1975">
                  <c:v>706.5</c:v>
                </c:pt>
                <c:pt idx="1976">
                  <c:v>706</c:v>
                </c:pt>
                <c:pt idx="1977">
                  <c:v>705.7</c:v>
                </c:pt>
                <c:pt idx="1978">
                  <c:v>705.1</c:v>
                </c:pt>
                <c:pt idx="1979">
                  <c:v>704.6</c:v>
                </c:pt>
                <c:pt idx="1980">
                  <c:v>704.2</c:v>
                </c:pt>
                <c:pt idx="1981">
                  <c:v>703</c:v>
                </c:pt>
                <c:pt idx="1982">
                  <c:v>703</c:v>
                </c:pt>
                <c:pt idx="1983">
                  <c:v>702.1</c:v>
                </c:pt>
                <c:pt idx="1984">
                  <c:v>701.2</c:v>
                </c:pt>
                <c:pt idx="1985">
                  <c:v>700.6</c:v>
                </c:pt>
                <c:pt idx="1986">
                  <c:v>699.3</c:v>
                </c:pt>
                <c:pt idx="1987">
                  <c:v>699.1</c:v>
                </c:pt>
                <c:pt idx="1988">
                  <c:v>697.8</c:v>
                </c:pt>
                <c:pt idx="1989">
                  <c:v>698.1</c:v>
                </c:pt>
                <c:pt idx="1990">
                  <c:v>697.4</c:v>
                </c:pt>
                <c:pt idx="1991">
                  <c:v>696.4</c:v>
                </c:pt>
                <c:pt idx="1992">
                  <c:v>696.3</c:v>
                </c:pt>
                <c:pt idx="1993">
                  <c:v>696</c:v>
                </c:pt>
                <c:pt idx="1994">
                  <c:v>695.9</c:v>
                </c:pt>
                <c:pt idx="1995">
                  <c:v>694.2</c:v>
                </c:pt>
                <c:pt idx="1996">
                  <c:v>693.8</c:v>
                </c:pt>
                <c:pt idx="1997">
                  <c:v>692.8</c:v>
                </c:pt>
                <c:pt idx="1998">
                  <c:v>692.4</c:v>
                </c:pt>
                <c:pt idx="1999">
                  <c:v>692.2</c:v>
                </c:pt>
                <c:pt idx="2000">
                  <c:v>691.2</c:v>
                </c:pt>
                <c:pt idx="2001">
                  <c:v>690.4</c:v>
                </c:pt>
                <c:pt idx="2002">
                  <c:v>690</c:v>
                </c:pt>
                <c:pt idx="2003">
                  <c:v>690.2</c:v>
                </c:pt>
                <c:pt idx="2004">
                  <c:v>689.7</c:v>
                </c:pt>
                <c:pt idx="2005">
                  <c:v>689.2</c:v>
                </c:pt>
                <c:pt idx="2006">
                  <c:v>688.5</c:v>
                </c:pt>
                <c:pt idx="2007">
                  <c:v>687.9</c:v>
                </c:pt>
                <c:pt idx="2008">
                  <c:v>687.5</c:v>
                </c:pt>
                <c:pt idx="2009">
                  <c:v>686.3</c:v>
                </c:pt>
                <c:pt idx="2010">
                  <c:v>685.6</c:v>
                </c:pt>
                <c:pt idx="2011">
                  <c:v>685.5</c:v>
                </c:pt>
                <c:pt idx="2012">
                  <c:v>684.9</c:v>
                </c:pt>
                <c:pt idx="2013">
                  <c:v>684.6</c:v>
                </c:pt>
                <c:pt idx="2014">
                  <c:v>684</c:v>
                </c:pt>
                <c:pt idx="2015">
                  <c:v>683.6</c:v>
                </c:pt>
                <c:pt idx="2016">
                  <c:v>683.8</c:v>
                </c:pt>
                <c:pt idx="2017">
                  <c:v>682.7</c:v>
                </c:pt>
                <c:pt idx="2018">
                  <c:v>682</c:v>
                </c:pt>
                <c:pt idx="2019">
                  <c:v>681.4</c:v>
                </c:pt>
                <c:pt idx="2020">
                  <c:v>680.5</c:v>
                </c:pt>
                <c:pt idx="2021">
                  <c:v>679.6</c:v>
                </c:pt>
                <c:pt idx="2022">
                  <c:v>679.3</c:v>
                </c:pt>
                <c:pt idx="2023">
                  <c:v>678.8</c:v>
                </c:pt>
                <c:pt idx="2024">
                  <c:v>678.1</c:v>
                </c:pt>
                <c:pt idx="2025">
                  <c:v>678.1</c:v>
                </c:pt>
                <c:pt idx="2026">
                  <c:v>677.3</c:v>
                </c:pt>
                <c:pt idx="2027">
                  <c:v>676.9</c:v>
                </c:pt>
                <c:pt idx="2028">
                  <c:v>676.5</c:v>
                </c:pt>
                <c:pt idx="2029">
                  <c:v>676.3</c:v>
                </c:pt>
                <c:pt idx="2030">
                  <c:v>675.4</c:v>
                </c:pt>
                <c:pt idx="2031">
                  <c:v>675.3</c:v>
                </c:pt>
                <c:pt idx="2032">
                  <c:v>673.9</c:v>
                </c:pt>
                <c:pt idx="2033">
                  <c:v>673.2</c:v>
                </c:pt>
                <c:pt idx="2034">
                  <c:v>672.6</c:v>
                </c:pt>
                <c:pt idx="2035">
                  <c:v>671.5</c:v>
                </c:pt>
                <c:pt idx="2036">
                  <c:v>671.5</c:v>
                </c:pt>
                <c:pt idx="2037">
                  <c:v>671.5</c:v>
                </c:pt>
                <c:pt idx="2038">
                  <c:v>670.9</c:v>
                </c:pt>
                <c:pt idx="2039">
                  <c:v>670.4</c:v>
                </c:pt>
                <c:pt idx="2040">
                  <c:v>669.6</c:v>
                </c:pt>
                <c:pt idx="2041">
                  <c:v>669.3</c:v>
                </c:pt>
                <c:pt idx="2042">
                  <c:v>668.6</c:v>
                </c:pt>
                <c:pt idx="2043">
                  <c:v>669</c:v>
                </c:pt>
                <c:pt idx="2044">
                  <c:v>667.7</c:v>
                </c:pt>
                <c:pt idx="2045">
                  <c:v>666.7</c:v>
                </c:pt>
                <c:pt idx="2046">
                  <c:v>666.4</c:v>
                </c:pt>
                <c:pt idx="2047">
                  <c:v>664.9</c:v>
                </c:pt>
                <c:pt idx="2048">
                  <c:v>664.8</c:v>
                </c:pt>
                <c:pt idx="2049">
                  <c:v>664.2</c:v>
                </c:pt>
                <c:pt idx="2050">
                  <c:v>663.7</c:v>
                </c:pt>
                <c:pt idx="2051">
                  <c:v>662.8</c:v>
                </c:pt>
                <c:pt idx="2052">
                  <c:v>662.9</c:v>
                </c:pt>
                <c:pt idx="2053">
                  <c:v>662.4</c:v>
                </c:pt>
                <c:pt idx="2054">
                  <c:v>662.2</c:v>
                </c:pt>
                <c:pt idx="2055">
                  <c:v>661.1</c:v>
                </c:pt>
                <c:pt idx="2056">
                  <c:v>660.6</c:v>
                </c:pt>
                <c:pt idx="2057">
                  <c:v>659.7</c:v>
                </c:pt>
                <c:pt idx="2058">
                  <c:v>658.8</c:v>
                </c:pt>
                <c:pt idx="2059">
                  <c:v>658.6</c:v>
                </c:pt>
                <c:pt idx="2060">
                  <c:v>658.3</c:v>
                </c:pt>
                <c:pt idx="2061">
                  <c:v>657.8</c:v>
                </c:pt>
                <c:pt idx="2062">
                  <c:v>656.8</c:v>
                </c:pt>
                <c:pt idx="2063">
                  <c:v>657.1</c:v>
                </c:pt>
                <c:pt idx="2064">
                  <c:v>656.3</c:v>
                </c:pt>
                <c:pt idx="2065">
                  <c:v>655.7</c:v>
                </c:pt>
                <c:pt idx="2066">
                  <c:v>655.29999999999995</c:v>
                </c:pt>
                <c:pt idx="2067">
                  <c:v>654.4</c:v>
                </c:pt>
                <c:pt idx="2068">
                  <c:v>654</c:v>
                </c:pt>
                <c:pt idx="2069">
                  <c:v>653.6</c:v>
                </c:pt>
                <c:pt idx="2070">
                  <c:v>653.6</c:v>
                </c:pt>
                <c:pt idx="2071">
                  <c:v>652.20000000000005</c:v>
                </c:pt>
                <c:pt idx="2072">
                  <c:v>651.6</c:v>
                </c:pt>
                <c:pt idx="2073">
                  <c:v>651.20000000000005</c:v>
                </c:pt>
                <c:pt idx="2074">
                  <c:v>650.4</c:v>
                </c:pt>
                <c:pt idx="2075">
                  <c:v>650.6</c:v>
                </c:pt>
                <c:pt idx="2076">
                  <c:v>650</c:v>
                </c:pt>
                <c:pt idx="2077">
                  <c:v>649.79999999999995</c:v>
                </c:pt>
                <c:pt idx="2078">
                  <c:v>649.1</c:v>
                </c:pt>
                <c:pt idx="2079">
                  <c:v>648.6</c:v>
                </c:pt>
                <c:pt idx="2080">
                  <c:v>647.5</c:v>
                </c:pt>
                <c:pt idx="2081">
                  <c:v>646.6</c:v>
                </c:pt>
                <c:pt idx="2082">
                  <c:v>646.29999999999995</c:v>
                </c:pt>
                <c:pt idx="2083">
                  <c:v>645.79999999999995</c:v>
                </c:pt>
                <c:pt idx="2084">
                  <c:v>645.29999999999995</c:v>
                </c:pt>
                <c:pt idx="2085">
                  <c:v>645</c:v>
                </c:pt>
                <c:pt idx="2086">
                  <c:v>644.5</c:v>
                </c:pt>
                <c:pt idx="2087">
                  <c:v>644.4</c:v>
                </c:pt>
                <c:pt idx="2088">
                  <c:v>643.79999999999995</c:v>
                </c:pt>
                <c:pt idx="2089">
                  <c:v>643.1</c:v>
                </c:pt>
                <c:pt idx="2090">
                  <c:v>642.79999999999995</c:v>
                </c:pt>
                <c:pt idx="2091">
                  <c:v>642.1</c:v>
                </c:pt>
                <c:pt idx="2092">
                  <c:v>641.9</c:v>
                </c:pt>
                <c:pt idx="2093">
                  <c:v>641</c:v>
                </c:pt>
                <c:pt idx="2094">
                  <c:v>640.6</c:v>
                </c:pt>
                <c:pt idx="2095">
                  <c:v>639.79999999999995</c:v>
                </c:pt>
                <c:pt idx="2096">
                  <c:v>639.29999999999995</c:v>
                </c:pt>
                <c:pt idx="2097">
                  <c:v>639.9</c:v>
                </c:pt>
                <c:pt idx="2098">
                  <c:v>638.20000000000005</c:v>
                </c:pt>
                <c:pt idx="2099">
                  <c:v>638</c:v>
                </c:pt>
                <c:pt idx="2100">
                  <c:v>637.6</c:v>
                </c:pt>
                <c:pt idx="2101">
                  <c:v>637.5</c:v>
                </c:pt>
                <c:pt idx="2102">
                  <c:v>636.9</c:v>
                </c:pt>
                <c:pt idx="2103">
                  <c:v>636.4</c:v>
                </c:pt>
                <c:pt idx="2104">
                  <c:v>635.9</c:v>
                </c:pt>
                <c:pt idx="2105">
                  <c:v>634.9</c:v>
                </c:pt>
                <c:pt idx="2106">
                  <c:v>634.4</c:v>
                </c:pt>
                <c:pt idx="2107">
                  <c:v>633.70000000000005</c:v>
                </c:pt>
                <c:pt idx="2108">
                  <c:v>633.29999999999995</c:v>
                </c:pt>
                <c:pt idx="2109">
                  <c:v>633</c:v>
                </c:pt>
                <c:pt idx="2110">
                  <c:v>632.6</c:v>
                </c:pt>
                <c:pt idx="2111">
                  <c:v>632.29999999999995</c:v>
                </c:pt>
                <c:pt idx="2112">
                  <c:v>631.20000000000005</c:v>
                </c:pt>
                <c:pt idx="2113">
                  <c:v>630.79999999999995</c:v>
                </c:pt>
                <c:pt idx="2114">
                  <c:v>630.5</c:v>
                </c:pt>
                <c:pt idx="2115">
                  <c:v>629.6</c:v>
                </c:pt>
                <c:pt idx="2116">
                  <c:v>629.20000000000005</c:v>
                </c:pt>
                <c:pt idx="2117">
                  <c:v>628.5</c:v>
                </c:pt>
                <c:pt idx="2118">
                  <c:v>627.79999999999995</c:v>
                </c:pt>
                <c:pt idx="2119">
                  <c:v>627.79999999999995</c:v>
                </c:pt>
                <c:pt idx="2120">
                  <c:v>627.1</c:v>
                </c:pt>
                <c:pt idx="2121">
                  <c:v>626.79999999999995</c:v>
                </c:pt>
                <c:pt idx="2122">
                  <c:v>626.20000000000005</c:v>
                </c:pt>
                <c:pt idx="2123">
                  <c:v>625.79999999999995</c:v>
                </c:pt>
                <c:pt idx="2124">
                  <c:v>625.29999999999995</c:v>
                </c:pt>
                <c:pt idx="2125">
                  <c:v>625.20000000000005</c:v>
                </c:pt>
                <c:pt idx="2126">
                  <c:v>624.79999999999995</c:v>
                </c:pt>
                <c:pt idx="2127">
                  <c:v>624.20000000000005</c:v>
                </c:pt>
                <c:pt idx="2128">
                  <c:v>623.4</c:v>
                </c:pt>
                <c:pt idx="2129">
                  <c:v>623.1</c:v>
                </c:pt>
                <c:pt idx="2130">
                  <c:v>622.4</c:v>
                </c:pt>
                <c:pt idx="2131">
                  <c:v>621.79999999999995</c:v>
                </c:pt>
                <c:pt idx="2132">
                  <c:v>621.29999999999995</c:v>
                </c:pt>
                <c:pt idx="2133">
                  <c:v>621.1</c:v>
                </c:pt>
                <c:pt idx="2134">
                  <c:v>620.79999999999995</c:v>
                </c:pt>
                <c:pt idx="2135">
                  <c:v>620.1</c:v>
                </c:pt>
                <c:pt idx="2136">
                  <c:v>619.9</c:v>
                </c:pt>
                <c:pt idx="2137">
                  <c:v>619.79999999999995</c:v>
                </c:pt>
                <c:pt idx="2138">
                  <c:v>619.4</c:v>
                </c:pt>
                <c:pt idx="2139">
                  <c:v>618.79999999999995</c:v>
                </c:pt>
                <c:pt idx="2140">
                  <c:v>618.29999999999995</c:v>
                </c:pt>
                <c:pt idx="2141">
                  <c:v>617.6</c:v>
                </c:pt>
                <c:pt idx="2142">
                  <c:v>617.4</c:v>
                </c:pt>
                <c:pt idx="2143">
                  <c:v>616.4</c:v>
                </c:pt>
                <c:pt idx="2144">
                  <c:v>616.5</c:v>
                </c:pt>
                <c:pt idx="2145">
                  <c:v>616.29999999999995</c:v>
                </c:pt>
                <c:pt idx="2146">
                  <c:v>616.4</c:v>
                </c:pt>
                <c:pt idx="2147">
                  <c:v>615.70000000000005</c:v>
                </c:pt>
                <c:pt idx="2148">
                  <c:v>615.1</c:v>
                </c:pt>
                <c:pt idx="2149">
                  <c:v>615</c:v>
                </c:pt>
                <c:pt idx="2150">
                  <c:v>614.29999999999995</c:v>
                </c:pt>
                <c:pt idx="2151">
                  <c:v>613.6</c:v>
                </c:pt>
                <c:pt idx="2152">
                  <c:v>613</c:v>
                </c:pt>
                <c:pt idx="2153">
                  <c:v>612.4</c:v>
                </c:pt>
                <c:pt idx="2154">
                  <c:v>611.9</c:v>
                </c:pt>
                <c:pt idx="2155">
                  <c:v>611.79999999999995</c:v>
                </c:pt>
                <c:pt idx="2156">
                  <c:v>611.20000000000005</c:v>
                </c:pt>
                <c:pt idx="2157">
                  <c:v>611.1</c:v>
                </c:pt>
                <c:pt idx="2158">
                  <c:v>610.5</c:v>
                </c:pt>
                <c:pt idx="2159">
                  <c:v>610.5</c:v>
                </c:pt>
                <c:pt idx="2160">
                  <c:v>610.20000000000005</c:v>
                </c:pt>
                <c:pt idx="2161">
                  <c:v>609.6</c:v>
                </c:pt>
                <c:pt idx="2162">
                  <c:v>609</c:v>
                </c:pt>
                <c:pt idx="2163">
                  <c:v>608.4</c:v>
                </c:pt>
                <c:pt idx="2164">
                  <c:v>608.29999999999995</c:v>
                </c:pt>
                <c:pt idx="2165">
                  <c:v>607.6</c:v>
                </c:pt>
                <c:pt idx="2166">
                  <c:v>607</c:v>
                </c:pt>
                <c:pt idx="2167">
                  <c:v>606.79999999999995</c:v>
                </c:pt>
                <c:pt idx="2168">
                  <c:v>606.20000000000005</c:v>
                </c:pt>
                <c:pt idx="2169">
                  <c:v>606.29999999999995</c:v>
                </c:pt>
                <c:pt idx="2170">
                  <c:v>605.9</c:v>
                </c:pt>
                <c:pt idx="2171">
                  <c:v>605.20000000000005</c:v>
                </c:pt>
                <c:pt idx="2172">
                  <c:v>605.1</c:v>
                </c:pt>
                <c:pt idx="2173">
                  <c:v>605.4</c:v>
                </c:pt>
                <c:pt idx="2174">
                  <c:v>603.79999999999995</c:v>
                </c:pt>
                <c:pt idx="2175">
                  <c:v>603.79999999999995</c:v>
                </c:pt>
                <c:pt idx="2176">
                  <c:v>603.29999999999995</c:v>
                </c:pt>
                <c:pt idx="2177">
                  <c:v>602.6</c:v>
                </c:pt>
                <c:pt idx="2178">
                  <c:v>602.1</c:v>
                </c:pt>
                <c:pt idx="2179">
                  <c:v>601.70000000000005</c:v>
                </c:pt>
                <c:pt idx="2180">
                  <c:v>601.9</c:v>
                </c:pt>
                <c:pt idx="2181">
                  <c:v>601.5</c:v>
                </c:pt>
                <c:pt idx="2182">
                  <c:v>600.29999999999995</c:v>
                </c:pt>
                <c:pt idx="2183">
                  <c:v>600.29999999999995</c:v>
                </c:pt>
                <c:pt idx="2184">
                  <c:v>600.29999999999995</c:v>
                </c:pt>
                <c:pt idx="2185">
                  <c:v>600</c:v>
                </c:pt>
                <c:pt idx="2186">
                  <c:v>599.1</c:v>
                </c:pt>
                <c:pt idx="2187">
                  <c:v>599</c:v>
                </c:pt>
                <c:pt idx="2188">
                  <c:v>598.1</c:v>
                </c:pt>
                <c:pt idx="2189">
                  <c:v>598.20000000000005</c:v>
                </c:pt>
                <c:pt idx="2190">
                  <c:v>597.20000000000005</c:v>
                </c:pt>
                <c:pt idx="2191">
                  <c:v>597.20000000000005</c:v>
                </c:pt>
                <c:pt idx="2192">
                  <c:v>596.29999999999995</c:v>
                </c:pt>
                <c:pt idx="2193">
                  <c:v>596.29999999999995</c:v>
                </c:pt>
                <c:pt idx="2194">
                  <c:v>596</c:v>
                </c:pt>
                <c:pt idx="2195">
                  <c:v>595.5</c:v>
                </c:pt>
                <c:pt idx="2196">
                  <c:v>595.79999999999995</c:v>
                </c:pt>
                <c:pt idx="2197">
                  <c:v>594.9</c:v>
                </c:pt>
                <c:pt idx="2198">
                  <c:v>594.70000000000005</c:v>
                </c:pt>
                <c:pt idx="2199">
                  <c:v>594.1</c:v>
                </c:pt>
                <c:pt idx="2200">
                  <c:v>594.1</c:v>
                </c:pt>
                <c:pt idx="2201">
                  <c:v>593.29999999999995</c:v>
                </c:pt>
                <c:pt idx="2202">
                  <c:v>593.1</c:v>
                </c:pt>
                <c:pt idx="2203">
                  <c:v>592.29999999999995</c:v>
                </c:pt>
                <c:pt idx="2204">
                  <c:v>592.20000000000005</c:v>
                </c:pt>
                <c:pt idx="2205">
                  <c:v>592</c:v>
                </c:pt>
                <c:pt idx="2206">
                  <c:v>591.70000000000005</c:v>
                </c:pt>
                <c:pt idx="2207">
                  <c:v>591.1</c:v>
                </c:pt>
                <c:pt idx="2208">
                  <c:v>591.1</c:v>
                </c:pt>
                <c:pt idx="2209">
                  <c:v>591</c:v>
                </c:pt>
                <c:pt idx="2210">
                  <c:v>590.6</c:v>
                </c:pt>
                <c:pt idx="2211">
                  <c:v>590</c:v>
                </c:pt>
                <c:pt idx="2212">
                  <c:v>589.4</c:v>
                </c:pt>
                <c:pt idx="2213">
                  <c:v>589.20000000000005</c:v>
                </c:pt>
                <c:pt idx="2214">
                  <c:v>588.9</c:v>
                </c:pt>
                <c:pt idx="2215">
                  <c:v>588.5</c:v>
                </c:pt>
                <c:pt idx="2216">
                  <c:v>588.5</c:v>
                </c:pt>
                <c:pt idx="2217">
                  <c:v>587.9</c:v>
                </c:pt>
                <c:pt idx="2218">
                  <c:v>587.79999999999995</c:v>
                </c:pt>
                <c:pt idx="2219">
                  <c:v>587.29999999999995</c:v>
                </c:pt>
                <c:pt idx="2220">
                  <c:v>587.20000000000005</c:v>
                </c:pt>
                <c:pt idx="2221">
                  <c:v>587.4</c:v>
                </c:pt>
                <c:pt idx="2222">
                  <c:v>586.79999999999995</c:v>
                </c:pt>
                <c:pt idx="2223">
                  <c:v>586.29999999999995</c:v>
                </c:pt>
                <c:pt idx="2224">
                  <c:v>586</c:v>
                </c:pt>
                <c:pt idx="2225">
                  <c:v>585.9</c:v>
                </c:pt>
                <c:pt idx="2226">
                  <c:v>585.29999999999995</c:v>
                </c:pt>
                <c:pt idx="2227">
                  <c:v>585.29999999999995</c:v>
                </c:pt>
                <c:pt idx="2228">
                  <c:v>585</c:v>
                </c:pt>
                <c:pt idx="2229">
                  <c:v>585.1</c:v>
                </c:pt>
                <c:pt idx="2230">
                  <c:v>584.9</c:v>
                </c:pt>
                <c:pt idx="2231">
                  <c:v>584.5</c:v>
                </c:pt>
                <c:pt idx="2232">
                  <c:v>584.29999999999995</c:v>
                </c:pt>
                <c:pt idx="2233">
                  <c:v>584.5</c:v>
                </c:pt>
                <c:pt idx="2234">
                  <c:v>584.1</c:v>
                </c:pt>
                <c:pt idx="2235">
                  <c:v>583.29999999999995</c:v>
                </c:pt>
                <c:pt idx="2236">
                  <c:v>583.20000000000005</c:v>
                </c:pt>
                <c:pt idx="2237">
                  <c:v>582.4</c:v>
                </c:pt>
                <c:pt idx="2238">
                  <c:v>582.5</c:v>
                </c:pt>
                <c:pt idx="2239">
                  <c:v>582.20000000000005</c:v>
                </c:pt>
                <c:pt idx="2240">
                  <c:v>581.9</c:v>
                </c:pt>
                <c:pt idx="2241">
                  <c:v>581.6</c:v>
                </c:pt>
                <c:pt idx="2242">
                  <c:v>581.6</c:v>
                </c:pt>
                <c:pt idx="2243">
                  <c:v>581.5</c:v>
                </c:pt>
                <c:pt idx="2244">
                  <c:v>581</c:v>
                </c:pt>
                <c:pt idx="2245">
                  <c:v>581</c:v>
                </c:pt>
                <c:pt idx="2246">
                  <c:v>580.79999999999995</c:v>
                </c:pt>
                <c:pt idx="2247">
                  <c:v>580.6</c:v>
                </c:pt>
                <c:pt idx="2248">
                  <c:v>580.1</c:v>
                </c:pt>
                <c:pt idx="2249">
                  <c:v>579.5</c:v>
                </c:pt>
                <c:pt idx="2250">
                  <c:v>578.79999999999995</c:v>
                </c:pt>
                <c:pt idx="2251">
                  <c:v>578.70000000000005</c:v>
                </c:pt>
                <c:pt idx="2252">
                  <c:v>578.5</c:v>
                </c:pt>
                <c:pt idx="2253">
                  <c:v>578.5</c:v>
                </c:pt>
                <c:pt idx="2254">
                  <c:v>579.4</c:v>
                </c:pt>
                <c:pt idx="2255">
                  <c:v>578.4</c:v>
                </c:pt>
                <c:pt idx="2256">
                  <c:v>578.20000000000005</c:v>
                </c:pt>
                <c:pt idx="2257">
                  <c:v>578.1</c:v>
                </c:pt>
                <c:pt idx="2258">
                  <c:v>577.6</c:v>
                </c:pt>
                <c:pt idx="2259">
                  <c:v>577.4</c:v>
                </c:pt>
                <c:pt idx="2260">
                  <c:v>577</c:v>
                </c:pt>
                <c:pt idx="2261">
                  <c:v>577</c:v>
                </c:pt>
                <c:pt idx="2262">
                  <c:v>576.5</c:v>
                </c:pt>
                <c:pt idx="2263">
                  <c:v>576.4</c:v>
                </c:pt>
                <c:pt idx="2264">
                  <c:v>576.1</c:v>
                </c:pt>
                <c:pt idx="2265">
                  <c:v>576.79999999999995</c:v>
                </c:pt>
                <c:pt idx="2266">
                  <c:v>576.5</c:v>
                </c:pt>
                <c:pt idx="2267">
                  <c:v>575.79999999999995</c:v>
                </c:pt>
                <c:pt idx="2268">
                  <c:v>576</c:v>
                </c:pt>
                <c:pt idx="2269">
                  <c:v>576</c:v>
                </c:pt>
                <c:pt idx="2270">
                  <c:v>576</c:v>
                </c:pt>
                <c:pt idx="2271">
                  <c:v>575.4</c:v>
                </c:pt>
                <c:pt idx="2272">
                  <c:v>574.70000000000005</c:v>
                </c:pt>
                <c:pt idx="2273">
                  <c:v>574.9</c:v>
                </c:pt>
                <c:pt idx="2274">
                  <c:v>574.4</c:v>
                </c:pt>
                <c:pt idx="2275">
                  <c:v>574.29999999999995</c:v>
                </c:pt>
                <c:pt idx="2276">
                  <c:v>574.79999999999995</c:v>
                </c:pt>
                <c:pt idx="2277">
                  <c:v>573.79999999999995</c:v>
                </c:pt>
                <c:pt idx="2278">
                  <c:v>573.9</c:v>
                </c:pt>
                <c:pt idx="2279">
                  <c:v>573.9</c:v>
                </c:pt>
                <c:pt idx="2280">
                  <c:v>573.9</c:v>
                </c:pt>
                <c:pt idx="2281">
                  <c:v>573.6</c:v>
                </c:pt>
                <c:pt idx="2282">
                  <c:v>573</c:v>
                </c:pt>
                <c:pt idx="2283">
                  <c:v>573.5</c:v>
                </c:pt>
                <c:pt idx="2284">
                  <c:v>573</c:v>
                </c:pt>
                <c:pt idx="2285">
                  <c:v>572.70000000000005</c:v>
                </c:pt>
                <c:pt idx="2286">
                  <c:v>572.5</c:v>
                </c:pt>
                <c:pt idx="2287">
                  <c:v>572.20000000000005</c:v>
                </c:pt>
                <c:pt idx="2288">
                  <c:v>572</c:v>
                </c:pt>
                <c:pt idx="2289">
                  <c:v>571.9</c:v>
                </c:pt>
                <c:pt idx="2290">
                  <c:v>572.1</c:v>
                </c:pt>
                <c:pt idx="2291">
                  <c:v>571.6</c:v>
                </c:pt>
                <c:pt idx="2292">
                  <c:v>571.79999999999995</c:v>
                </c:pt>
                <c:pt idx="2293">
                  <c:v>571.79999999999995</c:v>
                </c:pt>
                <c:pt idx="2294">
                  <c:v>570.6</c:v>
                </c:pt>
                <c:pt idx="2295">
                  <c:v>571</c:v>
                </c:pt>
                <c:pt idx="2296">
                  <c:v>570.1</c:v>
                </c:pt>
                <c:pt idx="2297">
                  <c:v>570.4</c:v>
                </c:pt>
                <c:pt idx="2298">
                  <c:v>570.29999999999995</c:v>
                </c:pt>
                <c:pt idx="2299">
                  <c:v>570.1</c:v>
                </c:pt>
                <c:pt idx="2300">
                  <c:v>569.5</c:v>
                </c:pt>
                <c:pt idx="2301">
                  <c:v>569.79999999999995</c:v>
                </c:pt>
                <c:pt idx="2302">
                  <c:v>569.70000000000005</c:v>
                </c:pt>
                <c:pt idx="2303">
                  <c:v>569.79999999999995</c:v>
                </c:pt>
                <c:pt idx="2304">
                  <c:v>569.4</c:v>
                </c:pt>
                <c:pt idx="2305">
                  <c:v>569.5</c:v>
                </c:pt>
                <c:pt idx="2306">
                  <c:v>569.1</c:v>
                </c:pt>
                <c:pt idx="2307">
                  <c:v>569.1</c:v>
                </c:pt>
                <c:pt idx="2308">
                  <c:v>569.4</c:v>
                </c:pt>
                <c:pt idx="2309">
                  <c:v>568.4</c:v>
                </c:pt>
                <c:pt idx="2310">
                  <c:v>568</c:v>
                </c:pt>
                <c:pt idx="2311">
                  <c:v>568</c:v>
                </c:pt>
                <c:pt idx="2312">
                  <c:v>567.9</c:v>
                </c:pt>
                <c:pt idx="2313">
                  <c:v>567.79999999999995</c:v>
                </c:pt>
                <c:pt idx="2314">
                  <c:v>567.9</c:v>
                </c:pt>
                <c:pt idx="2315">
                  <c:v>567.70000000000005</c:v>
                </c:pt>
                <c:pt idx="2316">
                  <c:v>567.20000000000005</c:v>
                </c:pt>
                <c:pt idx="2317">
                  <c:v>567.5</c:v>
                </c:pt>
                <c:pt idx="2318">
                  <c:v>567.6</c:v>
                </c:pt>
                <c:pt idx="2319">
                  <c:v>566.9</c:v>
                </c:pt>
                <c:pt idx="2320">
                  <c:v>566.5</c:v>
                </c:pt>
                <c:pt idx="2321">
                  <c:v>566.1</c:v>
                </c:pt>
                <c:pt idx="2322">
                  <c:v>565.5</c:v>
                </c:pt>
                <c:pt idx="2323">
                  <c:v>565.4</c:v>
                </c:pt>
                <c:pt idx="2324">
                  <c:v>565.6</c:v>
                </c:pt>
                <c:pt idx="2325">
                  <c:v>565.20000000000005</c:v>
                </c:pt>
                <c:pt idx="2326">
                  <c:v>565.29999999999995</c:v>
                </c:pt>
                <c:pt idx="2327">
                  <c:v>565.20000000000005</c:v>
                </c:pt>
                <c:pt idx="2328">
                  <c:v>565.29999999999995</c:v>
                </c:pt>
                <c:pt idx="2329">
                  <c:v>565.1</c:v>
                </c:pt>
                <c:pt idx="2330">
                  <c:v>565.9</c:v>
                </c:pt>
                <c:pt idx="2331">
                  <c:v>564.79999999999995</c:v>
                </c:pt>
                <c:pt idx="2332">
                  <c:v>564.6</c:v>
                </c:pt>
                <c:pt idx="2333">
                  <c:v>564.29999999999995</c:v>
                </c:pt>
                <c:pt idx="2334">
                  <c:v>563.9</c:v>
                </c:pt>
                <c:pt idx="2335">
                  <c:v>563.9</c:v>
                </c:pt>
                <c:pt idx="2336">
                  <c:v>563.5</c:v>
                </c:pt>
                <c:pt idx="2337">
                  <c:v>563.70000000000005</c:v>
                </c:pt>
                <c:pt idx="2338">
                  <c:v>563.4</c:v>
                </c:pt>
                <c:pt idx="2339">
                  <c:v>562.9</c:v>
                </c:pt>
                <c:pt idx="2340">
                  <c:v>563</c:v>
                </c:pt>
                <c:pt idx="2341">
                  <c:v>563.20000000000005</c:v>
                </c:pt>
                <c:pt idx="2342">
                  <c:v>563.4</c:v>
                </c:pt>
                <c:pt idx="2343">
                  <c:v>562.70000000000005</c:v>
                </c:pt>
                <c:pt idx="2344">
                  <c:v>562.20000000000005</c:v>
                </c:pt>
                <c:pt idx="2345">
                  <c:v>561.70000000000005</c:v>
                </c:pt>
                <c:pt idx="2346">
                  <c:v>561.1</c:v>
                </c:pt>
                <c:pt idx="2347">
                  <c:v>561.20000000000005</c:v>
                </c:pt>
                <c:pt idx="2348">
                  <c:v>561</c:v>
                </c:pt>
                <c:pt idx="2349">
                  <c:v>561.1</c:v>
                </c:pt>
                <c:pt idx="2350">
                  <c:v>561</c:v>
                </c:pt>
                <c:pt idx="2351">
                  <c:v>560.9</c:v>
                </c:pt>
                <c:pt idx="2352">
                  <c:v>560.9</c:v>
                </c:pt>
                <c:pt idx="2353">
                  <c:v>560.5</c:v>
                </c:pt>
                <c:pt idx="2354">
                  <c:v>560.5</c:v>
                </c:pt>
                <c:pt idx="2355">
                  <c:v>559.79999999999995</c:v>
                </c:pt>
                <c:pt idx="2356">
                  <c:v>560</c:v>
                </c:pt>
                <c:pt idx="2357">
                  <c:v>560</c:v>
                </c:pt>
                <c:pt idx="2358">
                  <c:v>559.20000000000005</c:v>
                </c:pt>
                <c:pt idx="2359">
                  <c:v>558.79999999999995</c:v>
                </c:pt>
                <c:pt idx="2360">
                  <c:v>558.9</c:v>
                </c:pt>
                <c:pt idx="2361">
                  <c:v>558.6</c:v>
                </c:pt>
                <c:pt idx="2362">
                  <c:v>558.9</c:v>
                </c:pt>
                <c:pt idx="2363">
                  <c:v>558.79999999999995</c:v>
                </c:pt>
                <c:pt idx="2364">
                  <c:v>558.70000000000005</c:v>
                </c:pt>
                <c:pt idx="2365">
                  <c:v>558.6</c:v>
                </c:pt>
                <c:pt idx="2366">
                  <c:v>558.4</c:v>
                </c:pt>
                <c:pt idx="2367">
                  <c:v>558</c:v>
                </c:pt>
                <c:pt idx="2368">
                  <c:v>557.79999999999995</c:v>
                </c:pt>
                <c:pt idx="2369">
                  <c:v>557.4</c:v>
                </c:pt>
                <c:pt idx="2370">
                  <c:v>556.9</c:v>
                </c:pt>
                <c:pt idx="2371">
                  <c:v>556.70000000000005</c:v>
                </c:pt>
                <c:pt idx="2372">
                  <c:v>556.79999999999995</c:v>
                </c:pt>
                <c:pt idx="2373">
                  <c:v>556.79999999999995</c:v>
                </c:pt>
                <c:pt idx="2374">
                  <c:v>556.29999999999995</c:v>
                </c:pt>
                <c:pt idx="2375">
                  <c:v>556.6</c:v>
                </c:pt>
                <c:pt idx="2376">
                  <c:v>556.6</c:v>
                </c:pt>
                <c:pt idx="2377">
                  <c:v>555.70000000000005</c:v>
                </c:pt>
                <c:pt idx="2378">
                  <c:v>555.9</c:v>
                </c:pt>
                <c:pt idx="2379">
                  <c:v>555.79999999999995</c:v>
                </c:pt>
                <c:pt idx="2380">
                  <c:v>554.9</c:v>
                </c:pt>
                <c:pt idx="2381">
                  <c:v>554.9</c:v>
                </c:pt>
                <c:pt idx="2382">
                  <c:v>554.4</c:v>
                </c:pt>
                <c:pt idx="2383">
                  <c:v>554.29999999999995</c:v>
                </c:pt>
                <c:pt idx="2384">
                  <c:v>554.20000000000005</c:v>
                </c:pt>
                <c:pt idx="2385">
                  <c:v>554</c:v>
                </c:pt>
                <c:pt idx="2386">
                  <c:v>553.79999999999995</c:v>
                </c:pt>
                <c:pt idx="2387">
                  <c:v>553.79999999999995</c:v>
                </c:pt>
                <c:pt idx="2388">
                  <c:v>553.29999999999995</c:v>
                </c:pt>
                <c:pt idx="2389">
                  <c:v>553.5</c:v>
                </c:pt>
                <c:pt idx="2390">
                  <c:v>553</c:v>
                </c:pt>
                <c:pt idx="2391">
                  <c:v>552.1</c:v>
                </c:pt>
                <c:pt idx="2392">
                  <c:v>552.4</c:v>
                </c:pt>
                <c:pt idx="2393">
                  <c:v>551.79999999999995</c:v>
                </c:pt>
                <c:pt idx="2394">
                  <c:v>551.70000000000005</c:v>
                </c:pt>
                <c:pt idx="2395">
                  <c:v>551.5</c:v>
                </c:pt>
                <c:pt idx="2396">
                  <c:v>551.20000000000005</c:v>
                </c:pt>
                <c:pt idx="2397">
                  <c:v>550.9</c:v>
                </c:pt>
                <c:pt idx="2398">
                  <c:v>551</c:v>
                </c:pt>
                <c:pt idx="2399">
                  <c:v>550.6</c:v>
                </c:pt>
                <c:pt idx="2400">
                  <c:v>550.9</c:v>
                </c:pt>
                <c:pt idx="2401">
                  <c:v>550.9</c:v>
                </c:pt>
                <c:pt idx="2402">
                  <c:v>550.1</c:v>
                </c:pt>
                <c:pt idx="2403">
                  <c:v>549.70000000000005</c:v>
                </c:pt>
                <c:pt idx="2404">
                  <c:v>549.6</c:v>
                </c:pt>
                <c:pt idx="2405">
                  <c:v>549.20000000000005</c:v>
                </c:pt>
                <c:pt idx="2406">
                  <c:v>549</c:v>
                </c:pt>
                <c:pt idx="2407">
                  <c:v>548.79999999999995</c:v>
                </c:pt>
                <c:pt idx="2408">
                  <c:v>548.4</c:v>
                </c:pt>
                <c:pt idx="2409">
                  <c:v>548</c:v>
                </c:pt>
                <c:pt idx="2410">
                  <c:v>548.20000000000005</c:v>
                </c:pt>
                <c:pt idx="2411">
                  <c:v>549.1</c:v>
                </c:pt>
                <c:pt idx="2412">
                  <c:v>547.9</c:v>
                </c:pt>
                <c:pt idx="2413">
                  <c:v>547.9</c:v>
                </c:pt>
                <c:pt idx="2414">
                  <c:v>547.70000000000005</c:v>
                </c:pt>
                <c:pt idx="2415">
                  <c:v>547.1</c:v>
                </c:pt>
                <c:pt idx="2416">
                  <c:v>546.70000000000005</c:v>
                </c:pt>
                <c:pt idx="2417">
                  <c:v>546.70000000000005</c:v>
                </c:pt>
                <c:pt idx="2418">
                  <c:v>545.9</c:v>
                </c:pt>
                <c:pt idx="2419">
                  <c:v>546.20000000000005</c:v>
                </c:pt>
                <c:pt idx="2420">
                  <c:v>545.79999999999995</c:v>
                </c:pt>
                <c:pt idx="2421">
                  <c:v>545.6</c:v>
                </c:pt>
                <c:pt idx="2422">
                  <c:v>545.70000000000005</c:v>
                </c:pt>
                <c:pt idx="2423">
                  <c:v>545.4</c:v>
                </c:pt>
                <c:pt idx="2424">
                  <c:v>545.4</c:v>
                </c:pt>
                <c:pt idx="2425">
                  <c:v>545.20000000000005</c:v>
                </c:pt>
                <c:pt idx="2426">
                  <c:v>545.29999999999995</c:v>
                </c:pt>
                <c:pt idx="2427">
                  <c:v>544.79999999999995</c:v>
                </c:pt>
                <c:pt idx="2428">
                  <c:v>544.70000000000005</c:v>
                </c:pt>
                <c:pt idx="2429">
                  <c:v>544</c:v>
                </c:pt>
                <c:pt idx="2430">
                  <c:v>543.5</c:v>
                </c:pt>
                <c:pt idx="2431">
                  <c:v>543.70000000000005</c:v>
                </c:pt>
                <c:pt idx="2432">
                  <c:v>543.20000000000005</c:v>
                </c:pt>
                <c:pt idx="2433">
                  <c:v>543.70000000000005</c:v>
                </c:pt>
                <c:pt idx="2434">
                  <c:v>542.70000000000005</c:v>
                </c:pt>
                <c:pt idx="2435">
                  <c:v>543</c:v>
                </c:pt>
                <c:pt idx="2436">
                  <c:v>542.5</c:v>
                </c:pt>
                <c:pt idx="2437">
                  <c:v>542.9</c:v>
                </c:pt>
                <c:pt idx="2438">
                  <c:v>542.6</c:v>
                </c:pt>
                <c:pt idx="2439">
                  <c:v>541.70000000000005</c:v>
                </c:pt>
                <c:pt idx="2440">
                  <c:v>541.29999999999995</c:v>
                </c:pt>
                <c:pt idx="2441">
                  <c:v>541.70000000000005</c:v>
                </c:pt>
                <c:pt idx="2442">
                  <c:v>541.20000000000005</c:v>
                </c:pt>
                <c:pt idx="2443">
                  <c:v>540.5</c:v>
                </c:pt>
                <c:pt idx="2444">
                  <c:v>540.79999999999995</c:v>
                </c:pt>
                <c:pt idx="2445">
                  <c:v>540.70000000000005</c:v>
                </c:pt>
                <c:pt idx="2446">
                  <c:v>540.29999999999995</c:v>
                </c:pt>
                <c:pt idx="2447">
                  <c:v>540.6</c:v>
                </c:pt>
                <c:pt idx="2448">
                  <c:v>540.20000000000005</c:v>
                </c:pt>
                <c:pt idx="2449">
                  <c:v>539.70000000000005</c:v>
                </c:pt>
                <c:pt idx="2450">
                  <c:v>539.6</c:v>
                </c:pt>
                <c:pt idx="2451">
                  <c:v>539.79999999999995</c:v>
                </c:pt>
                <c:pt idx="2452">
                  <c:v>539.29999999999995</c:v>
                </c:pt>
                <c:pt idx="2453">
                  <c:v>538.70000000000005</c:v>
                </c:pt>
                <c:pt idx="2454">
                  <c:v>538.20000000000005</c:v>
                </c:pt>
                <c:pt idx="2455">
                  <c:v>538.20000000000005</c:v>
                </c:pt>
                <c:pt idx="2456">
                  <c:v>538.29999999999995</c:v>
                </c:pt>
                <c:pt idx="2457">
                  <c:v>538</c:v>
                </c:pt>
                <c:pt idx="2458">
                  <c:v>538.1</c:v>
                </c:pt>
                <c:pt idx="2459">
                  <c:v>538</c:v>
                </c:pt>
                <c:pt idx="2460">
                  <c:v>538.70000000000005</c:v>
                </c:pt>
                <c:pt idx="2461">
                  <c:v>538</c:v>
                </c:pt>
                <c:pt idx="2462">
                  <c:v>537.29999999999995</c:v>
                </c:pt>
                <c:pt idx="2463">
                  <c:v>537</c:v>
                </c:pt>
                <c:pt idx="2464">
                  <c:v>536.79999999999995</c:v>
                </c:pt>
                <c:pt idx="2465">
                  <c:v>536.1</c:v>
                </c:pt>
                <c:pt idx="2466">
                  <c:v>536.29999999999995</c:v>
                </c:pt>
                <c:pt idx="2467">
                  <c:v>535</c:v>
                </c:pt>
                <c:pt idx="2468">
                  <c:v>535.5</c:v>
                </c:pt>
                <c:pt idx="2469">
                  <c:v>535.1</c:v>
                </c:pt>
                <c:pt idx="2470">
                  <c:v>535</c:v>
                </c:pt>
                <c:pt idx="2471">
                  <c:v>535</c:v>
                </c:pt>
                <c:pt idx="2472">
                  <c:v>535.20000000000005</c:v>
                </c:pt>
                <c:pt idx="2473">
                  <c:v>534.6</c:v>
                </c:pt>
                <c:pt idx="2474">
                  <c:v>534.4</c:v>
                </c:pt>
                <c:pt idx="2475">
                  <c:v>534</c:v>
                </c:pt>
                <c:pt idx="2476">
                  <c:v>533.79999999999995</c:v>
                </c:pt>
                <c:pt idx="2477">
                  <c:v>533.5</c:v>
                </c:pt>
                <c:pt idx="2478">
                  <c:v>533</c:v>
                </c:pt>
                <c:pt idx="2479">
                  <c:v>532.4</c:v>
                </c:pt>
                <c:pt idx="2480">
                  <c:v>532.79999999999995</c:v>
                </c:pt>
                <c:pt idx="2481">
                  <c:v>532.5</c:v>
                </c:pt>
                <c:pt idx="2482">
                  <c:v>532.29999999999995</c:v>
                </c:pt>
                <c:pt idx="2483">
                  <c:v>531.9</c:v>
                </c:pt>
                <c:pt idx="2484">
                  <c:v>532.20000000000005</c:v>
                </c:pt>
                <c:pt idx="2485">
                  <c:v>531.6</c:v>
                </c:pt>
                <c:pt idx="2486">
                  <c:v>531.6</c:v>
                </c:pt>
                <c:pt idx="2487">
                  <c:v>530.4</c:v>
                </c:pt>
                <c:pt idx="2488">
                  <c:v>530.4</c:v>
                </c:pt>
                <c:pt idx="2489">
                  <c:v>529.9</c:v>
                </c:pt>
                <c:pt idx="2490">
                  <c:v>529.6</c:v>
                </c:pt>
                <c:pt idx="2491">
                  <c:v>529.5</c:v>
                </c:pt>
                <c:pt idx="2492">
                  <c:v>529.20000000000005</c:v>
                </c:pt>
                <c:pt idx="2493">
                  <c:v>528.9</c:v>
                </c:pt>
                <c:pt idx="2494">
                  <c:v>528.5</c:v>
                </c:pt>
                <c:pt idx="2495">
                  <c:v>528.9</c:v>
                </c:pt>
                <c:pt idx="2496">
                  <c:v>528.29999999999995</c:v>
                </c:pt>
                <c:pt idx="2497">
                  <c:v>528.29999999999995</c:v>
                </c:pt>
                <c:pt idx="2498">
                  <c:v>528.6</c:v>
                </c:pt>
                <c:pt idx="2499">
                  <c:v>527.79999999999995</c:v>
                </c:pt>
                <c:pt idx="2500">
                  <c:v>527.70000000000005</c:v>
                </c:pt>
                <c:pt idx="2501">
                  <c:v>527.5</c:v>
                </c:pt>
                <c:pt idx="2502">
                  <c:v>526.9</c:v>
                </c:pt>
                <c:pt idx="2503">
                  <c:v>525.79999999999995</c:v>
                </c:pt>
                <c:pt idx="2504">
                  <c:v>525.5</c:v>
                </c:pt>
                <c:pt idx="2505">
                  <c:v>525.70000000000005</c:v>
                </c:pt>
                <c:pt idx="2506">
                  <c:v>525.6</c:v>
                </c:pt>
                <c:pt idx="2507">
                  <c:v>525.29999999999995</c:v>
                </c:pt>
                <c:pt idx="2508">
                  <c:v>525.29999999999995</c:v>
                </c:pt>
                <c:pt idx="2509">
                  <c:v>525.4</c:v>
                </c:pt>
                <c:pt idx="2510">
                  <c:v>524.9</c:v>
                </c:pt>
                <c:pt idx="2511">
                  <c:v>524.5</c:v>
                </c:pt>
                <c:pt idx="2512">
                  <c:v>524.20000000000005</c:v>
                </c:pt>
                <c:pt idx="2513">
                  <c:v>523.79999999999995</c:v>
                </c:pt>
                <c:pt idx="2514">
                  <c:v>523.5</c:v>
                </c:pt>
                <c:pt idx="2515">
                  <c:v>523.29999999999995</c:v>
                </c:pt>
                <c:pt idx="2516">
                  <c:v>523.1</c:v>
                </c:pt>
                <c:pt idx="2517">
                  <c:v>523.20000000000005</c:v>
                </c:pt>
                <c:pt idx="2518">
                  <c:v>522.5</c:v>
                </c:pt>
                <c:pt idx="2519">
                  <c:v>522.70000000000005</c:v>
                </c:pt>
                <c:pt idx="2520">
                  <c:v>521.9</c:v>
                </c:pt>
                <c:pt idx="2521">
                  <c:v>522.5</c:v>
                </c:pt>
                <c:pt idx="2522">
                  <c:v>522</c:v>
                </c:pt>
                <c:pt idx="2523">
                  <c:v>521.29999999999995</c:v>
                </c:pt>
                <c:pt idx="2524">
                  <c:v>521.20000000000005</c:v>
                </c:pt>
                <c:pt idx="2525">
                  <c:v>520.79999999999995</c:v>
                </c:pt>
                <c:pt idx="2526">
                  <c:v>520.29999999999995</c:v>
                </c:pt>
                <c:pt idx="2527">
                  <c:v>520.20000000000005</c:v>
                </c:pt>
                <c:pt idx="2528">
                  <c:v>519.6</c:v>
                </c:pt>
                <c:pt idx="2529">
                  <c:v>519.29999999999995</c:v>
                </c:pt>
                <c:pt idx="2530">
                  <c:v>519.29999999999995</c:v>
                </c:pt>
                <c:pt idx="2531">
                  <c:v>520</c:v>
                </c:pt>
                <c:pt idx="2532">
                  <c:v>519.4</c:v>
                </c:pt>
                <c:pt idx="2533">
                  <c:v>519</c:v>
                </c:pt>
                <c:pt idx="2534">
                  <c:v>518.4</c:v>
                </c:pt>
                <c:pt idx="2535">
                  <c:v>518.29999999999995</c:v>
                </c:pt>
                <c:pt idx="2536">
                  <c:v>518.6</c:v>
                </c:pt>
                <c:pt idx="2537">
                  <c:v>517.29999999999995</c:v>
                </c:pt>
                <c:pt idx="2538">
                  <c:v>516.9</c:v>
                </c:pt>
                <c:pt idx="2539">
                  <c:v>516.4</c:v>
                </c:pt>
                <c:pt idx="2540">
                  <c:v>516.29999999999995</c:v>
                </c:pt>
                <c:pt idx="2541">
                  <c:v>516.1</c:v>
                </c:pt>
                <c:pt idx="2542">
                  <c:v>516.1</c:v>
                </c:pt>
                <c:pt idx="2543">
                  <c:v>516.1</c:v>
                </c:pt>
                <c:pt idx="2544">
                  <c:v>516</c:v>
                </c:pt>
                <c:pt idx="2545">
                  <c:v>515.4</c:v>
                </c:pt>
                <c:pt idx="2546">
                  <c:v>515.4</c:v>
                </c:pt>
                <c:pt idx="2547">
                  <c:v>515</c:v>
                </c:pt>
                <c:pt idx="2548">
                  <c:v>514.79999999999995</c:v>
                </c:pt>
                <c:pt idx="2549">
                  <c:v>514.20000000000005</c:v>
                </c:pt>
                <c:pt idx="2550">
                  <c:v>513.5</c:v>
                </c:pt>
                <c:pt idx="2551">
                  <c:v>514</c:v>
                </c:pt>
                <c:pt idx="2552">
                  <c:v>513.70000000000005</c:v>
                </c:pt>
                <c:pt idx="2553">
                  <c:v>513.29999999999995</c:v>
                </c:pt>
                <c:pt idx="2554">
                  <c:v>512.79999999999995</c:v>
                </c:pt>
                <c:pt idx="2555">
                  <c:v>513</c:v>
                </c:pt>
                <c:pt idx="2556">
                  <c:v>512.5</c:v>
                </c:pt>
                <c:pt idx="2557">
                  <c:v>512.5</c:v>
                </c:pt>
                <c:pt idx="2558">
                  <c:v>512.20000000000005</c:v>
                </c:pt>
                <c:pt idx="2559">
                  <c:v>511.7</c:v>
                </c:pt>
                <c:pt idx="2560">
                  <c:v>511.7</c:v>
                </c:pt>
                <c:pt idx="2561">
                  <c:v>511.3</c:v>
                </c:pt>
                <c:pt idx="2562">
                  <c:v>510.8</c:v>
                </c:pt>
                <c:pt idx="2563">
                  <c:v>511.3</c:v>
                </c:pt>
                <c:pt idx="2564">
                  <c:v>510.2</c:v>
                </c:pt>
                <c:pt idx="2565">
                  <c:v>510.1</c:v>
                </c:pt>
                <c:pt idx="2566">
                  <c:v>510.2</c:v>
                </c:pt>
                <c:pt idx="2567">
                  <c:v>510.1</c:v>
                </c:pt>
                <c:pt idx="2568">
                  <c:v>510</c:v>
                </c:pt>
                <c:pt idx="2569">
                  <c:v>509.3</c:v>
                </c:pt>
                <c:pt idx="2570">
                  <c:v>508.6</c:v>
                </c:pt>
                <c:pt idx="2571">
                  <c:v>508.8</c:v>
                </c:pt>
                <c:pt idx="2572">
                  <c:v>508.3</c:v>
                </c:pt>
                <c:pt idx="2573">
                  <c:v>507.8</c:v>
                </c:pt>
                <c:pt idx="2574">
                  <c:v>507.5</c:v>
                </c:pt>
                <c:pt idx="2575">
                  <c:v>506.6</c:v>
                </c:pt>
                <c:pt idx="2576">
                  <c:v>507</c:v>
                </c:pt>
                <c:pt idx="2577">
                  <c:v>506.7</c:v>
                </c:pt>
                <c:pt idx="2578">
                  <c:v>506.5</c:v>
                </c:pt>
                <c:pt idx="2579">
                  <c:v>506.5</c:v>
                </c:pt>
                <c:pt idx="2580">
                  <c:v>506.3</c:v>
                </c:pt>
                <c:pt idx="2581">
                  <c:v>506.4</c:v>
                </c:pt>
                <c:pt idx="2582">
                  <c:v>505.6</c:v>
                </c:pt>
                <c:pt idx="2583">
                  <c:v>505.4</c:v>
                </c:pt>
                <c:pt idx="2584">
                  <c:v>505.1</c:v>
                </c:pt>
                <c:pt idx="2585">
                  <c:v>505</c:v>
                </c:pt>
                <c:pt idx="2586">
                  <c:v>504</c:v>
                </c:pt>
                <c:pt idx="2587">
                  <c:v>503.8</c:v>
                </c:pt>
                <c:pt idx="2588">
                  <c:v>503.5</c:v>
                </c:pt>
                <c:pt idx="2589">
                  <c:v>503.5</c:v>
                </c:pt>
                <c:pt idx="2590">
                  <c:v>503.7</c:v>
                </c:pt>
                <c:pt idx="2591">
                  <c:v>503.3</c:v>
                </c:pt>
                <c:pt idx="2592">
                  <c:v>502.7</c:v>
                </c:pt>
                <c:pt idx="2593">
                  <c:v>502.8</c:v>
                </c:pt>
                <c:pt idx="2594">
                  <c:v>502.2</c:v>
                </c:pt>
                <c:pt idx="2595">
                  <c:v>502.1</c:v>
                </c:pt>
                <c:pt idx="2596">
                  <c:v>501.6</c:v>
                </c:pt>
                <c:pt idx="2597">
                  <c:v>501.3</c:v>
                </c:pt>
                <c:pt idx="2598">
                  <c:v>501</c:v>
                </c:pt>
                <c:pt idx="2599">
                  <c:v>500.5</c:v>
                </c:pt>
                <c:pt idx="2600">
                  <c:v>500.3</c:v>
                </c:pt>
                <c:pt idx="2601">
                  <c:v>500.4</c:v>
                </c:pt>
                <c:pt idx="2602">
                  <c:v>499.7</c:v>
                </c:pt>
                <c:pt idx="2603">
                  <c:v>500</c:v>
                </c:pt>
                <c:pt idx="2604">
                  <c:v>499.4</c:v>
                </c:pt>
                <c:pt idx="2605">
                  <c:v>499</c:v>
                </c:pt>
                <c:pt idx="2606">
                  <c:v>499</c:v>
                </c:pt>
                <c:pt idx="2607">
                  <c:v>498.2</c:v>
                </c:pt>
                <c:pt idx="2608">
                  <c:v>498.4</c:v>
                </c:pt>
                <c:pt idx="2609">
                  <c:v>497.9</c:v>
                </c:pt>
                <c:pt idx="2610">
                  <c:v>497.5</c:v>
                </c:pt>
                <c:pt idx="2611">
                  <c:v>497.5</c:v>
                </c:pt>
                <c:pt idx="2612">
                  <c:v>497</c:v>
                </c:pt>
                <c:pt idx="2613">
                  <c:v>497.1</c:v>
                </c:pt>
                <c:pt idx="2614">
                  <c:v>496.6</c:v>
                </c:pt>
                <c:pt idx="2615">
                  <c:v>496.5</c:v>
                </c:pt>
                <c:pt idx="2616">
                  <c:v>496.3</c:v>
                </c:pt>
                <c:pt idx="2617">
                  <c:v>496.7</c:v>
                </c:pt>
                <c:pt idx="2618">
                  <c:v>496.1</c:v>
                </c:pt>
                <c:pt idx="2619">
                  <c:v>495.5</c:v>
                </c:pt>
                <c:pt idx="2620">
                  <c:v>494.7</c:v>
                </c:pt>
                <c:pt idx="2621">
                  <c:v>494.5</c:v>
                </c:pt>
                <c:pt idx="2622">
                  <c:v>494.2</c:v>
                </c:pt>
                <c:pt idx="2623">
                  <c:v>493.7</c:v>
                </c:pt>
                <c:pt idx="2624">
                  <c:v>493.2</c:v>
                </c:pt>
                <c:pt idx="2625">
                  <c:v>493.4</c:v>
                </c:pt>
                <c:pt idx="2626">
                  <c:v>493.2</c:v>
                </c:pt>
                <c:pt idx="2627">
                  <c:v>492.8</c:v>
                </c:pt>
                <c:pt idx="2628">
                  <c:v>492.8</c:v>
                </c:pt>
                <c:pt idx="2629">
                  <c:v>492.6</c:v>
                </c:pt>
                <c:pt idx="2630">
                  <c:v>492.6</c:v>
                </c:pt>
                <c:pt idx="2631">
                  <c:v>491.6</c:v>
                </c:pt>
                <c:pt idx="2632">
                  <c:v>491.7</c:v>
                </c:pt>
                <c:pt idx="2633">
                  <c:v>490.6</c:v>
                </c:pt>
                <c:pt idx="2634">
                  <c:v>490</c:v>
                </c:pt>
                <c:pt idx="2635">
                  <c:v>489.7</c:v>
                </c:pt>
                <c:pt idx="2636">
                  <c:v>489.6</c:v>
                </c:pt>
                <c:pt idx="2637">
                  <c:v>489.2</c:v>
                </c:pt>
                <c:pt idx="2638">
                  <c:v>489.4</c:v>
                </c:pt>
                <c:pt idx="2639">
                  <c:v>489.8</c:v>
                </c:pt>
                <c:pt idx="2640">
                  <c:v>488.9</c:v>
                </c:pt>
                <c:pt idx="2641">
                  <c:v>488.9</c:v>
                </c:pt>
                <c:pt idx="2642">
                  <c:v>488.5</c:v>
                </c:pt>
                <c:pt idx="2643">
                  <c:v>488.1</c:v>
                </c:pt>
                <c:pt idx="2644">
                  <c:v>487.7</c:v>
                </c:pt>
                <c:pt idx="2645">
                  <c:v>487.5</c:v>
                </c:pt>
                <c:pt idx="2646">
                  <c:v>486.5</c:v>
                </c:pt>
                <c:pt idx="2647">
                  <c:v>486.5</c:v>
                </c:pt>
                <c:pt idx="2648">
                  <c:v>486.1</c:v>
                </c:pt>
                <c:pt idx="2649">
                  <c:v>486.1</c:v>
                </c:pt>
                <c:pt idx="2650">
                  <c:v>485.9</c:v>
                </c:pt>
                <c:pt idx="2651">
                  <c:v>485.1</c:v>
                </c:pt>
                <c:pt idx="2652">
                  <c:v>485.6</c:v>
                </c:pt>
                <c:pt idx="2653">
                  <c:v>485.5</c:v>
                </c:pt>
                <c:pt idx="2654">
                  <c:v>485</c:v>
                </c:pt>
                <c:pt idx="2655">
                  <c:v>484.9</c:v>
                </c:pt>
                <c:pt idx="2656">
                  <c:v>484.1</c:v>
                </c:pt>
                <c:pt idx="2657">
                  <c:v>484</c:v>
                </c:pt>
                <c:pt idx="2658">
                  <c:v>483.8</c:v>
                </c:pt>
                <c:pt idx="2659">
                  <c:v>483.3</c:v>
                </c:pt>
                <c:pt idx="2660">
                  <c:v>483.1</c:v>
                </c:pt>
                <c:pt idx="2661">
                  <c:v>482.9</c:v>
                </c:pt>
                <c:pt idx="2662">
                  <c:v>483.1</c:v>
                </c:pt>
                <c:pt idx="2663">
                  <c:v>482.8</c:v>
                </c:pt>
                <c:pt idx="2664">
                  <c:v>482.2</c:v>
                </c:pt>
                <c:pt idx="2665">
                  <c:v>481.6</c:v>
                </c:pt>
                <c:pt idx="2666">
                  <c:v>482.8</c:v>
                </c:pt>
                <c:pt idx="2667">
                  <c:v>481.8</c:v>
                </c:pt>
                <c:pt idx="2668">
                  <c:v>480.9</c:v>
                </c:pt>
                <c:pt idx="2669">
                  <c:v>480.8</c:v>
                </c:pt>
                <c:pt idx="2670">
                  <c:v>480.1</c:v>
                </c:pt>
                <c:pt idx="2671">
                  <c:v>479.8</c:v>
                </c:pt>
                <c:pt idx="2672">
                  <c:v>479.5</c:v>
                </c:pt>
                <c:pt idx="2673">
                  <c:v>479.3</c:v>
                </c:pt>
                <c:pt idx="2674">
                  <c:v>479.5</c:v>
                </c:pt>
                <c:pt idx="2675">
                  <c:v>478.8</c:v>
                </c:pt>
                <c:pt idx="2676">
                  <c:v>478.5</c:v>
                </c:pt>
                <c:pt idx="2677">
                  <c:v>478.8</c:v>
                </c:pt>
                <c:pt idx="2678">
                  <c:v>478.2</c:v>
                </c:pt>
                <c:pt idx="2679">
                  <c:v>477.9</c:v>
                </c:pt>
                <c:pt idx="2680">
                  <c:v>477</c:v>
                </c:pt>
                <c:pt idx="2681">
                  <c:v>476.8</c:v>
                </c:pt>
                <c:pt idx="2682">
                  <c:v>476.2</c:v>
                </c:pt>
                <c:pt idx="2683">
                  <c:v>476.2</c:v>
                </c:pt>
                <c:pt idx="2684">
                  <c:v>476</c:v>
                </c:pt>
                <c:pt idx="2685">
                  <c:v>475.9</c:v>
                </c:pt>
                <c:pt idx="2686">
                  <c:v>475.9</c:v>
                </c:pt>
                <c:pt idx="2687">
                  <c:v>475.3</c:v>
                </c:pt>
                <c:pt idx="2688">
                  <c:v>476.1</c:v>
                </c:pt>
                <c:pt idx="2689">
                  <c:v>475.2</c:v>
                </c:pt>
                <c:pt idx="2690">
                  <c:v>474.8</c:v>
                </c:pt>
                <c:pt idx="2691">
                  <c:v>474.4</c:v>
                </c:pt>
                <c:pt idx="2692">
                  <c:v>473.9</c:v>
                </c:pt>
                <c:pt idx="2693">
                  <c:v>473.5</c:v>
                </c:pt>
                <c:pt idx="2694">
                  <c:v>473</c:v>
                </c:pt>
                <c:pt idx="2695">
                  <c:v>472.7</c:v>
                </c:pt>
                <c:pt idx="2696">
                  <c:v>472</c:v>
                </c:pt>
                <c:pt idx="2697">
                  <c:v>471.7</c:v>
                </c:pt>
                <c:pt idx="2698">
                  <c:v>471.8</c:v>
                </c:pt>
                <c:pt idx="2699">
                  <c:v>471.5</c:v>
                </c:pt>
                <c:pt idx="2700">
                  <c:v>471.3</c:v>
                </c:pt>
                <c:pt idx="2701">
                  <c:v>471.3</c:v>
                </c:pt>
                <c:pt idx="2702">
                  <c:v>471.1</c:v>
                </c:pt>
                <c:pt idx="2703">
                  <c:v>470.4</c:v>
                </c:pt>
                <c:pt idx="2704">
                  <c:v>470.2</c:v>
                </c:pt>
                <c:pt idx="2705">
                  <c:v>469.7</c:v>
                </c:pt>
                <c:pt idx="2706">
                  <c:v>469.3</c:v>
                </c:pt>
                <c:pt idx="2707">
                  <c:v>468.9</c:v>
                </c:pt>
                <c:pt idx="2708">
                  <c:v>469</c:v>
                </c:pt>
                <c:pt idx="2709">
                  <c:v>468.2</c:v>
                </c:pt>
                <c:pt idx="2710">
                  <c:v>468.1</c:v>
                </c:pt>
                <c:pt idx="2711">
                  <c:v>468.1</c:v>
                </c:pt>
                <c:pt idx="2712">
                  <c:v>467.7</c:v>
                </c:pt>
                <c:pt idx="2713">
                  <c:v>467.5</c:v>
                </c:pt>
                <c:pt idx="2714">
                  <c:v>467.4</c:v>
                </c:pt>
                <c:pt idx="2715">
                  <c:v>467.3</c:v>
                </c:pt>
                <c:pt idx="2716">
                  <c:v>466.1</c:v>
                </c:pt>
                <c:pt idx="2717">
                  <c:v>466.3</c:v>
                </c:pt>
                <c:pt idx="2718">
                  <c:v>465.7</c:v>
                </c:pt>
                <c:pt idx="2719">
                  <c:v>465</c:v>
                </c:pt>
                <c:pt idx="2720">
                  <c:v>465.4</c:v>
                </c:pt>
                <c:pt idx="2721">
                  <c:v>464.7</c:v>
                </c:pt>
                <c:pt idx="2722">
                  <c:v>465.1</c:v>
                </c:pt>
                <c:pt idx="2723">
                  <c:v>464.9</c:v>
                </c:pt>
                <c:pt idx="2724">
                  <c:v>464.8</c:v>
                </c:pt>
                <c:pt idx="2725">
                  <c:v>464.4</c:v>
                </c:pt>
                <c:pt idx="2726">
                  <c:v>464.2</c:v>
                </c:pt>
                <c:pt idx="2727">
                  <c:v>463.2</c:v>
                </c:pt>
                <c:pt idx="2728">
                  <c:v>463</c:v>
                </c:pt>
                <c:pt idx="2729">
                  <c:v>462.3</c:v>
                </c:pt>
                <c:pt idx="2730">
                  <c:v>462.1</c:v>
                </c:pt>
                <c:pt idx="2731">
                  <c:v>461.8</c:v>
                </c:pt>
                <c:pt idx="2732">
                  <c:v>461.5</c:v>
                </c:pt>
                <c:pt idx="2733">
                  <c:v>461.5</c:v>
                </c:pt>
                <c:pt idx="2734">
                  <c:v>461.4</c:v>
                </c:pt>
                <c:pt idx="2735">
                  <c:v>460.9</c:v>
                </c:pt>
                <c:pt idx="2736">
                  <c:v>460.6</c:v>
                </c:pt>
                <c:pt idx="2737">
                  <c:v>461</c:v>
                </c:pt>
                <c:pt idx="2738">
                  <c:v>460.5</c:v>
                </c:pt>
                <c:pt idx="2739">
                  <c:v>459.6</c:v>
                </c:pt>
                <c:pt idx="2740">
                  <c:v>459.4</c:v>
                </c:pt>
                <c:pt idx="2741">
                  <c:v>458.5</c:v>
                </c:pt>
                <c:pt idx="2742">
                  <c:v>459</c:v>
                </c:pt>
                <c:pt idx="2743">
                  <c:v>458.3</c:v>
                </c:pt>
                <c:pt idx="2744">
                  <c:v>458.3</c:v>
                </c:pt>
                <c:pt idx="2745">
                  <c:v>457.6</c:v>
                </c:pt>
                <c:pt idx="2746">
                  <c:v>457.5</c:v>
                </c:pt>
                <c:pt idx="2747">
                  <c:v>458.1</c:v>
                </c:pt>
                <c:pt idx="2748">
                  <c:v>457.1</c:v>
                </c:pt>
                <c:pt idx="2749">
                  <c:v>457</c:v>
                </c:pt>
                <c:pt idx="2750">
                  <c:v>456.8</c:v>
                </c:pt>
                <c:pt idx="2751">
                  <c:v>456.4</c:v>
                </c:pt>
                <c:pt idx="2752">
                  <c:v>456</c:v>
                </c:pt>
                <c:pt idx="2753">
                  <c:v>455.8</c:v>
                </c:pt>
                <c:pt idx="2754">
                  <c:v>455.6</c:v>
                </c:pt>
                <c:pt idx="2755">
                  <c:v>454.2</c:v>
                </c:pt>
                <c:pt idx="2756">
                  <c:v>454.5</c:v>
                </c:pt>
                <c:pt idx="2757">
                  <c:v>453.9</c:v>
                </c:pt>
                <c:pt idx="2758">
                  <c:v>453.5</c:v>
                </c:pt>
                <c:pt idx="2759">
                  <c:v>453.9</c:v>
                </c:pt>
                <c:pt idx="2760">
                  <c:v>453.6</c:v>
                </c:pt>
                <c:pt idx="2761">
                  <c:v>453.6</c:v>
                </c:pt>
                <c:pt idx="2762">
                  <c:v>453.5</c:v>
                </c:pt>
                <c:pt idx="2763">
                  <c:v>452.5</c:v>
                </c:pt>
                <c:pt idx="2764">
                  <c:v>452.1</c:v>
                </c:pt>
                <c:pt idx="2765">
                  <c:v>451.8</c:v>
                </c:pt>
                <c:pt idx="2766">
                  <c:v>451.6</c:v>
                </c:pt>
                <c:pt idx="2767">
                  <c:v>451.1</c:v>
                </c:pt>
                <c:pt idx="2768">
                  <c:v>450.4</c:v>
                </c:pt>
                <c:pt idx="2769">
                  <c:v>451.6</c:v>
                </c:pt>
                <c:pt idx="2770">
                  <c:v>450.4</c:v>
                </c:pt>
                <c:pt idx="2771">
                  <c:v>449.8</c:v>
                </c:pt>
                <c:pt idx="2772">
                  <c:v>450.1</c:v>
                </c:pt>
                <c:pt idx="2773">
                  <c:v>450</c:v>
                </c:pt>
                <c:pt idx="2774">
                  <c:v>450.1</c:v>
                </c:pt>
                <c:pt idx="2775">
                  <c:v>449.1</c:v>
                </c:pt>
                <c:pt idx="2776">
                  <c:v>449.3</c:v>
                </c:pt>
                <c:pt idx="2777">
                  <c:v>448.3</c:v>
                </c:pt>
                <c:pt idx="2778">
                  <c:v>447.7</c:v>
                </c:pt>
                <c:pt idx="2779">
                  <c:v>447.4</c:v>
                </c:pt>
                <c:pt idx="2780">
                  <c:v>447.3</c:v>
                </c:pt>
                <c:pt idx="2781">
                  <c:v>447.3</c:v>
                </c:pt>
                <c:pt idx="2782">
                  <c:v>447</c:v>
                </c:pt>
                <c:pt idx="2783">
                  <c:v>446.8</c:v>
                </c:pt>
                <c:pt idx="2784">
                  <c:v>446.9</c:v>
                </c:pt>
                <c:pt idx="2785">
                  <c:v>446.6</c:v>
                </c:pt>
                <c:pt idx="2786">
                  <c:v>445.9</c:v>
                </c:pt>
                <c:pt idx="2787">
                  <c:v>445.7</c:v>
                </c:pt>
                <c:pt idx="2788">
                  <c:v>445.1</c:v>
                </c:pt>
                <c:pt idx="2789">
                  <c:v>444.9</c:v>
                </c:pt>
                <c:pt idx="2790">
                  <c:v>444.3</c:v>
                </c:pt>
                <c:pt idx="2791">
                  <c:v>444.4</c:v>
                </c:pt>
                <c:pt idx="2792">
                  <c:v>443.4</c:v>
                </c:pt>
                <c:pt idx="2793">
                  <c:v>443.9</c:v>
                </c:pt>
                <c:pt idx="2794">
                  <c:v>443.2</c:v>
                </c:pt>
                <c:pt idx="2795">
                  <c:v>443</c:v>
                </c:pt>
                <c:pt idx="2796">
                  <c:v>442.8</c:v>
                </c:pt>
                <c:pt idx="2797">
                  <c:v>442.9</c:v>
                </c:pt>
                <c:pt idx="2798">
                  <c:v>442.2</c:v>
                </c:pt>
                <c:pt idx="2799">
                  <c:v>442.4</c:v>
                </c:pt>
                <c:pt idx="2800">
                  <c:v>441.9</c:v>
                </c:pt>
                <c:pt idx="2801">
                  <c:v>441</c:v>
                </c:pt>
                <c:pt idx="2802">
                  <c:v>441.2</c:v>
                </c:pt>
                <c:pt idx="2803">
                  <c:v>440.3</c:v>
                </c:pt>
                <c:pt idx="2804">
                  <c:v>440.7</c:v>
                </c:pt>
                <c:pt idx="2805">
                  <c:v>440</c:v>
                </c:pt>
                <c:pt idx="2806">
                  <c:v>439.7</c:v>
                </c:pt>
                <c:pt idx="2807">
                  <c:v>439.9</c:v>
                </c:pt>
                <c:pt idx="2808">
                  <c:v>439.1</c:v>
                </c:pt>
                <c:pt idx="2809">
                  <c:v>439.3</c:v>
                </c:pt>
                <c:pt idx="2810">
                  <c:v>438.9</c:v>
                </c:pt>
                <c:pt idx="2811">
                  <c:v>438.3</c:v>
                </c:pt>
                <c:pt idx="2812">
                  <c:v>437.8</c:v>
                </c:pt>
                <c:pt idx="2813">
                  <c:v>438</c:v>
                </c:pt>
                <c:pt idx="2814">
                  <c:v>437.7</c:v>
                </c:pt>
                <c:pt idx="2815">
                  <c:v>437.5</c:v>
                </c:pt>
                <c:pt idx="2816">
                  <c:v>436.1</c:v>
                </c:pt>
                <c:pt idx="2817">
                  <c:v>436.1</c:v>
                </c:pt>
                <c:pt idx="2818">
                  <c:v>436.7</c:v>
                </c:pt>
                <c:pt idx="2819">
                  <c:v>435.8</c:v>
                </c:pt>
                <c:pt idx="2820">
                  <c:v>435.5</c:v>
                </c:pt>
                <c:pt idx="2821">
                  <c:v>435.3</c:v>
                </c:pt>
                <c:pt idx="2822">
                  <c:v>435.2</c:v>
                </c:pt>
                <c:pt idx="2823">
                  <c:v>435</c:v>
                </c:pt>
                <c:pt idx="2824">
                  <c:v>434.5</c:v>
                </c:pt>
                <c:pt idx="2825">
                  <c:v>434</c:v>
                </c:pt>
                <c:pt idx="2826">
                  <c:v>433.8</c:v>
                </c:pt>
                <c:pt idx="2827">
                  <c:v>433.4</c:v>
                </c:pt>
                <c:pt idx="2828">
                  <c:v>432.8</c:v>
                </c:pt>
                <c:pt idx="2829">
                  <c:v>433.2</c:v>
                </c:pt>
                <c:pt idx="2830">
                  <c:v>432.6</c:v>
                </c:pt>
                <c:pt idx="2831">
                  <c:v>432.5</c:v>
                </c:pt>
                <c:pt idx="2832">
                  <c:v>432.1</c:v>
                </c:pt>
                <c:pt idx="2833">
                  <c:v>432.4</c:v>
                </c:pt>
                <c:pt idx="2834">
                  <c:v>431.9</c:v>
                </c:pt>
                <c:pt idx="2835">
                  <c:v>431.5</c:v>
                </c:pt>
                <c:pt idx="2836">
                  <c:v>430.8</c:v>
                </c:pt>
                <c:pt idx="2837">
                  <c:v>430.5</c:v>
                </c:pt>
                <c:pt idx="2838">
                  <c:v>429.9</c:v>
                </c:pt>
                <c:pt idx="2839">
                  <c:v>429.6</c:v>
                </c:pt>
                <c:pt idx="2840">
                  <c:v>429.9</c:v>
                </c:pt>
                <c:pt idx="2841">
                  <c:v>429.8</c:v>
                </c:pt>
                <c:pt idx="2842">
                  <c:v>429.1</c:v>
                </c:pt>
                <c:pt idx="2843">
                  <c:v>429</c:v>
                </c:pt>
                <c:pt idx="2844">
                  <c:v>429.1</c:v>
                </c:pt>
                <c:pt idx="2845">
                  <c:v>428.6</c:v>
                </c:pt>
                <c:pt idx="2846">
                  <c:v>427.9</c:v>
                </c:pt>
                <c:pt idx="2847">
                  <c:v>427.4</c:v>
                </c:pt>
                <c:pt idx="2848">
                  <c:v>427.4</c:v>
                </c:pt>
                <c:pt idx="2849">
                  <c:v>427.1</c:v>
                </c:pt>
                <c:pt idx="2850">
                  <c:v>426.3</c:v>
                </c:pt>
                <c:pt idx="2851">
                  <c:v>425.9</c:v>
                </c:pt>
                <c:pt idx="2852">
                  <c:v>426</c:v>
                </c:pt>
                <c:pt idx="2853">
                  <c:v>426</c:v>
                </c:pt>
                <c:pt idx="2854">
                  <c:v>425.4</c:v>
                </c:pt>
                <c:pt idx="2855">
                  <c:v>425.2</c:v>
                </c:pt>
                <c:pt idx="2856">
                  <c:v>425.2</c:v>
                </c:pt>
                <c:pt idx="2857">
                  <c:v>425</c:v>
                </c:pt>
                <c:pt idx="2858">
                  <c:v>424.7</c:v>
                </c:pt>
                <c:pt idx="2859">
                  <c:v>424.3</c:v>
                </c:pt>
                <c:pt idx="2860">
                  <c:v>424.1</c:v>
                </c:pt>
                <c:pt idx="2861">
                  <c:v>423.8</c:v>
                </c:pt>
                <c:pt idx="2862">
                  <c:v>423.3</c:v>
                </c:pt>
                <c:pt idx="2863">
                  <c:v>422.4</c:v>
                </c:pt>
                <c:pt idx="2864">
                  <c:v>422.6</c:v>
                </c:pt>
                <c:pt idx="2865">
                  <c:v>422.3</c:v>
                </c:pt>
                <c:pt idx="2866">
                  <c:v>422.3</c:v>
                </c:pt>
                <c:pt idx="2867">
                  <c:v>422.4</c:v>
                </c:pt>
                <c:pt idx="2868">
                  <c:v>421.5</c:v>
                </c:pt>
                <c:pt idx="2869">
                  <c:v>421.7</c:v>
                </c:pt>
                <c:pt idx="2870">
                  <c:v>421.2</c:v>
                </c:pt>
                <c:pt idx="2871">
                  <c:v>420.9</c:v>
                </c:pt>
                <c:pt idx="2872">
                  <c:v>420.4</c:v>
                </c:pt>
                <c:pt idx="2873">
                  <c:v>419.8</c:v>
                </c:pt>
                <c:pt idx="2874">
                  <c:v>419.7</c:v>
                </c:pt>
                <c:pt idx="2875">
                  <c:v>419.5</c:v>
                </c:pt>
                <c:pt idx="2876">
                  <c:v>418.1</c:v>
                </c:pt>
                <c:pt idx="2877">
                  <c:v>418.1</c:v>
                </c:pt>
                <c:pt idx="2878">
                  <c:v>417.9</c:v>
                </c:pt>
                <c:pt idx="2879">
                  <c:v>417.7</c:v>
                </c:pt>
                <c:pt idx="2880">
                  <c:v>417.4</c:v>
                </c:pt>
                <c:pt idx="2881">
                  <c:v>417.1</c:v>
                </c:pt>
                <c:pt idx="2882">
                  <c:v>417</c:v>
                </c:pt>
                <c:pt idx="2883">
                  <c:v>416.4</c:v>
                </c:pt>
                <c:pt idx="2884">
                  <c:v>415.9</c:v>
                </c:pt>
                <c:pt idx="2885">
                  <c:v>415.8</c:v>
                </c:pt>
                <c:pt idx="2886">
                  <c:v>415.3</c:v>
                </c:pt>
                <c:pt idx="2887">
                  <c:v>415.1</c:v>
                </c:pt>
                <c:pt idx="2888">
                  <c:v>415.1</c:v>
                </c:pt>
                <c:pt idx="2889">
                  <c:v>414.7</c:v>
                </c:pt>
                <c:pt idx="2890">
                  <c:v>413.9</c:v>
                </c:pt>
                <c:pt idx="2891">
                  <c:v>414.2</c:v>
                </c:pt>
                <c:pt idx="2892">
                  <c:v>414.3</c:v>
                </c:pt>
                <c:pt idx="2893">
                  <c:v>413.7</c:v>
                </c:pt>
                <c:pt idx="2894">
                  <c:v>413.7</c:v>
                </c:pt>
                <c:pt idx="2895">
                  <c:v>413</c:v>
                </c:pt>
                <c:pt idx="2896">
                  <c:v>412.4</c:v>
                </c:pt>
                <c:pt idx="2897">
                  <c:v>411.9</c:v>
                </c:pt>
                <c:pt idx="2898">
                  <c:v>411.9</c:v>
                </c:pt>
                <c:pt idx="2899">
                  <c:v>412</c:v>
                </c:pt>
                <c:pt idx="2900">
                  <c:v>411.4</c:v>
                </c:pt>
                <c:pt idx="2901">
                  <c:v>411.1</c:v>
                </c:pt>
                <c:pt idx="2902">
                  <c:v>411</c:v>
                </c:pt>
                <c:pt idx="2903">
                  <c:v>411</c:v>
                </c:pt>
                <c:pt idx="2904">
                  <c:v>410.8</c:v>
                </c:pt>
                <c:pt idx="2905">
                  <c:v>410.5</c:v>
                </c:pt>
                <c:pt idx="2906">
                  <c:v>410.4</c:v>
                </c:pt>
                <c:pt idx="2907">
                  <c:v>409.9</c:v>
                </c:pt>
                <c:pt idx="2908">
                  <c:v>408.9</c:v>
                </c:pt>
                <c:pt idx="2909">
                  <c:v>409.1</c:v>
                </c:pt>
                <c:pt idx="2910">
                  <c:v>408.6</c:v>
                </c:pt>
                <c:pt idx="2911">
                  <c:v>408.1</c:v>
                </c:pt>
                <c:pt idx="2912">
                  <c:v>408.1</c:v>
                </c:pt>
                <c:pt idx="2913">
                  <c:v>407.8</c:v>
                </c:pt>
                <c:pt idx="2914">
                  <c:v>407.9</c:v>
                </c:pt>
                <c:pt idx="2915">
                  <c:v>407.5</c:v>
                </c:pt>
                <c:pt idx="2916">
                  <c:v>407.4</c:v>
                </c:pt>
                <c:pt idx="2917">
                  <c:v>407.4</c:v>
                </c:pt>
                <c:pt idx="2918">
                  <c:v>407</c:v>
                </c:pt>
                <c:pt idx="2919">
                  <c:v>406.4</c:v>
                </c:pt>
                <c:pt idx="2920">
                  <c:v>405.5</c:v>
                </c:pt>
                <c:pt idx="2921">
                  <c:v>406</c:v>
                </c:pt>
                <c:pt idx="2922">
                  <c:v>405.1</c:v>
                </c:pt>
                <c:pt idx="2923">
                  <c:v>405</c:v>
                </c:pt>
                <c:pt idx="2924">
                  <c:v>404.4</c:v>
                </c:pt>
                <c:pt idx="2925">
                  <c:v>404.3</c:v>
                </c:pt>
                <c:pt idx="2926">
                  <c:v>404.2</c:v>
                </c:pt>
                <c:pt idx="2927">
                  <c:v>404.1</c:v>
                </c:pt>
                <c:pt idx="2928">
                  <c:v>403.7</c:v>
                </c:pt>
                <c:pt idx="2929">
                  <c:v>403.7</c:v>
                </c:pt>
                <c:pt idx="2930">
                  <c:v>403.1</c:v>
                </c:pt>
                <c:pt idx="2931">
                  <c:v>403</c:v>
                </c:pt>
                <c:pt idx="2932">
                  <c:v>402.6</c:v>
                </c:pt>
                <c:pt idx="2933">
                  <c:v>402.1</c:v>
                </c:pt>
                <c:pt idx="2934">
                  <c:v>401.9</c:v>
                </c:pt>
                <c:pt idx="2935">
                  <c:v>401.4</c:v>
                </c:pt>
                <c:pt idx="2936">
                  <c:v>401.3</c:v>
                </c:pt>
                <c:pt idx="2937">
                  <c:v>401.2</c:v>
                </c:pt>
                <c:pt idx="2938">
                  <c:v>400.8</c:v>
                </c:pt>
                <c:pt idx="2939">
                  <c:v>400.9</c:v>
                </c:pt>
                <c:pt idx="2940">
                  <c:v>400.6</c:v>
                </c:pt>
                <c:pt idx="2941">
                  <c:v>399.5</c:v>
                </c:pt>
                <c:pt idx="2942">
                  <c:v>399.5</c:v>
                </c:pt>
                <c:pt idx="2943">
                  <c:v>400.8</c:v>
                </c:pt>
                <c:pt idx="2944">
                  <c:v>398.6</c:v>
                </c:pt>
                <c:pt idx="2945">
                  <c:v>398.4</c:v>
                </c:pt>
                <c:pt idx="2946">
                  <c:v>398</c:v>
                </c:pt>
                <c:pt idx="2947">
                  <c:v>397.6</c:v>
                </c:pt>
                <c:pt idx="2948">
                  <c:v>397.3</c:v>
                </c:pt>
                <c:pt idx="2949">
                  <c:v>396.8</c:v>
                </c:pt>
                <c:pt idx="2950">
                  <c:v>397.1</c:v>
                </c:pt>
                <c:pt idx="2951">
                  <c:v>396.4</c:v>
                </c:pt>
                <c:pt idx="2952">
                  <c:v>396.6</c:v>
                </c:pt>
                <c:pt idx="2953">
                  <c:v>396.5</c:v>
                </c:pt>
                <c:pt idx="2954">
                  <c:v>396.2</c:v>
                </c:pt>
                <c:pt idx="2955">
                  <c:v>395.8</c:v>
                </c:pt>
                <c:pt idx="2956">
                  <c:v>395.3</c:v>
                </c:pt>
                <c:pt idx="2957">
                  <c:v>394.2</c:v>
                </c:pt>
                <c:pt idx="2958">
                  <c:v>394.3</c:v>
                </c:pt>
                <c:pt idx="2959">
                  <c:v>394</c:v>
                </c:pt>
                <c:pt idx="2960">
                  <c:v>394</c:v>
                </c:pt>
                <c:pt idx="2961">
                  <c:v>393.6</c:v>
                </c:pt>
                <c:pt idx="2962">
                  <c:v>393.2</c:v>
                </c:pt>
                <c:pt idx="2963">
                  <c:v>393.3</c:v>
                </c:pt>
                <c:pt idx="2964">
                  <c:v>393.4</c:v>
                </c:pt>
                <c:pt idx="2965">
                  <c:v>393.3</c:v>
                </c:pt>
                <c:pt idx="2966">
                  <c:v>393</c:v>
                </c:pt>
                <c:pt idx="2967">
                  <c:v>392.2</c:v>
                </c:pt>
                <c:pt idx="2968">
                  <c:v>391.9</c:v>
                </c:pt>
                <c:pt idx="2969">
                  <c:v>391.2</c:v>
                </c:pt>
                <c:pt idx="2970">
                  <c:v>391.7</c:v>
                </c:pt>
                <c:pt idx="2971">
                  <c:v>390.7</c:v>
                </c:pt>
                <c:pt idx="2972">
                  <c:v>390.4</c:v>
                </c:pt>
                <c:pt idx="2973">
                  <c:v>390.2</c:v>
                </c:pt>
                <c:pt idx="2974">
                  <c:v>390</c:v>
                </c:pt>
                <c:pt idx="2975">
                  <c:v>389.9</c:v>
                </c:pt>
                <c:pt idx="2976">
                  <c:v>389.3</c:v>
                </c:pt>
                <c:pt idx="2977">
                  <c:v>389.3</c:v>
                </c:pt>
                <c:pt idx="2978">
                  <c:v>388.9</c:v>
                </c:pt>
                <c:pt idx="2979">
                  <c:v>388.5</c:v>
                </c:pt>
                <c:pt idx="2980">
                  <c:v>388.2</c:v>
                </c:pt>
                <c:pt idx="2981">
                  <c:v>388.1</c:v>
                </c:pt>
                <c:pt idx="2982">
                  <c:v>387.7</c:v>
                </c:pt>
                <c:pt idx="2983">
                  <c:v>387.3</c:v>
                </c:pt>
                <c:pt idx="2984">
                  <c:v>387.4</c:v>
                </c:pt>
                <c:pt idx="2985">
                  <c:v>387.4</c:v>
                </c:pt>
                <c:pt idx="2986">
                  <c:v>386.7</c:v>
                </c:pt>
                <c:pt idx="2987">
                  <c:v>386.9</c:v>
                </c:pt>
                <c:pt idx="2988">
                  <c:v>386.5</c:v>
                </c:pt>
                <c:pt idx="2989">
                  <c:v>386.2</c:v>
                </c:pt>
                <c:pt idx="2990">
                  <c:v>385.7</c:v>
                </c:pt>
                <c:pt idx="2991">
                  <c:v>385.4</c:v>
                </c:pt>
                <c:pt idx="2992">
                  <c:v>385.9</c:v>
                </c:pt>
                <c:pt idx="2993">
                  <c:v>384.8</c:v>
                </c:pt>
                <c:pt idx="2994">
                  <c:v>384.4</c:v>
                </c:pt>
                <c:pt idx="2995">
                  <c:v>383.8</c:v>
                </c:pt>
                <c:pt idx="2996">
                  <c:v>383.6</c:v>
                </c:pt>
                <c:pt idx="2997">
                  <c:v>383.9</c:v>
                </c:pt>
                <c:pt idx="2998">
                  <c:v>382.9</c:v>
                </c:pt>
                <c:pt idx="2999">
                  <c:v>383.2</c:v>
                </c:pt>
                <c:pt idx="3000">
                  <c:v>383</c:v>
                </c:pt>
                <c:pt idx="3001">
                  <c:v>383</c:v>
                </c:pt>
                <c:pt idx="3002">
                  <c:v>382.8</c:v>
                </c:pt>
                <c:pt idx="3003">
                  <c:v>381.7</c:v>
                </c:pt>
                <c:pt idx="3004">
                  <c:v>381.1</c:v>
                </c:pt>
                <c:pt idx="3005">
                  <c:v>381.2</c:v>
                </c:pt>
                <c:pt idx="3006">
                  <c:v>380.4</c:v>
                </c:pt>
                <c:pt idx="3007">
                  <c:v>380.3</c:v>
                </c:pt>
                <c:pt idx="3008">
                  <c:v>379.9</c:v>
                </c:pt>
                <c:pt idx="3009">
                  <c:v>380</c:v>
                </c:pt>
                <c:pt idx="3010">
                  <c:v>379.3</c:v>
                </c:pt>
                <c:pt idx="3011">
                  <c:v>379.5</c:v>
                </c:pt>
                <c:pt idx="3012">
                  <c:v>379.1</c:v>
                </c:pt>
                <c:pt idx="3013">
                  <c:v>379</c:v>
                </c:pt>
                <c:pt idx="3014">
                  <c:v>378.6</c:v>
                </c:pt>
                <c:pt idx="3015">
                  <c:v>378.2</c:v>
                </c:pt>
                <c:pt idx="3016">
                  <c:v>378</c:v>
                </c:pt>
                <c:pt idx="3017">
                  <c:v>377.5</c:v>
                </c:pt>
                <c:pt idx="3018">
                  <c:v>376.9</c:v>
                </c:pt>
                <c:pt idx="3019">
                  <c:v>376.3</c:v>
                </c:pt>
                <c:pt idx="3020">
                  <c:v>376</c:v>
                </c:pt>
                <c:pt idx="3021">
                  <c:v>375.9</c:v>
                </c:pt>
                <c:pt idx="3022">
                  <c:v>376</c:v>
                </c:pt>
                <c:pt idx="3023">
                  <c:v>375.8</c:v>
                </c:pt>
                <c:pt idx="3024">
                  <c:v>376.3</c:v>
                </c:pt>
                <c:pt idx="3025">
                  <c:v>375.6</c:v>
                </c:pt>
                <c:pt idx="3026">
                  <c:v>375.1</c:v>
                </c:pt>
                <c:pt idx="3027">
                  <c:v>374.6</c:v>
                </c:pt>
                <c:pt idx="3028">
                  <c:v>374.3</c:v>
                </c:pt>
                <c:pt idx="3029">
                  <c:v>373.7</c:v>
                </c:pt>
                <c:pt idx="3030">
                  <c:v>373.6</c:v>
                </c:pt>
                <c:pt idx="3031">
                  <c:v>373.1</c:v>
                </c:pt>
                <c:pt idx="3032">
                  <c:v>372.4</c:v>
                </c:pt>
                <c:pt idx="3033">
                  <c:v>373</c:v>
                </c:pt>
                <c:pt idx="3034">
                  <c:v>372.8</c:v>
                </c:pt>
                <c:pt idx="3035">
                  <c:v>372.9</c:v>
                </c:pt>
                <c:pt idx="3036">
                  <c:v>372.7</c:v>
                </c:pt>
                <c:pt idx="3037">
                  <c:v>371.8</c:v>
                </c:pt>
                <c:pt idx="3038">
                  <c:v>371.7</c:v>
                </c:pt>
                <c:pt idx="3039">
                  <c:v>371.4</c:v>
                </c:pt>
                <c:pt idx="3040">
                  <c:v>371.1</c:v>
                </c:pt>
                <c:pt idx="3041">
                  <c:v>370.7</c:v>
                </c:pt>
                <c:pt idx="3042">
                  <c:v>369.9</c:v>
                </c:pt>
                <c:pt idx="3043">
                  <c:v>369.8</c:v>
                </c:pt>
                <c:pt idx="3044">
                  <c:v>369.7</c:v>
                </c:pt>
                <c:pt idx="3045">
                  <c:v>369.7</c:v>
                </c:pt>
                <c:pt idx="3046">
                  <c:v>370.1</c:v>
                </c:pt>
                <c:pt idx="3047">
                  <c:v>369.2</c:v>
                </c:pt>
                <c:pt idx="3048">
                  <c:v>369</c:v>
                </c:pt>
                <c:pt idx="3049">
                  <c:v>368.8</c:v>
                </c:pt>
                <c:pt idx="3050">
                  <c:v>368.5</c:v>
                </c:pt>
                <c:pt idx="3051">
                  <c:v>368.2</c:v>
                </c:pt>
                <c:pt idx="3052">
                  <c:v>367.3</c:v>
                </c:pt>
                <c:pt idx="3053">
                  <c:v>367.1</c:v>
                </c:pt>
                <c:pt idx="3054">
                  <c:v>366.8</c:v>
                </c:pt>
                <c:pt idx="3055">
                  <c:v>366.6</c:v>
                </c:pt>
                <c:pt idx="3056">
                  <c:v>366.1</c:v>
                </c:pt>
                <c:pt idx="3057">
                  <c:v>366.4</c:v>
                </c:pt>
                <c:pt idx="3058">
                  <c:v>366</c:v>
                </c:pt>
                <c:pt idx="3059">
                  <c:v>365.9</c:v>
                </c:pt>
                <c:pt idx="3060">
                  <c:v>365.4</c:v>
                </c:pt>
                <c:pt idx="3061">
                  <c:v>365.6</c:v>
                </c:pt>
                <c:pt idx="3062">
                  <c:v>365</c:v>
                </c:pt>
                <c:pt idx="3063">
                  <c:v>364.8</c:v>
                </c:pt>
                <c:pt idx="3064">
                  <c:v>364.5</c:v>
                </c:pt>
                <c:pt idx="3065">
                  <c:v>364.2</c:v>
                </c:pt>
                <c:pt idx="3066">
                  <c:v>363.8</c:v>
                </c:pt>
                <c:pt idx="3067">
                  <c:v>362.6</c:v>
                </c:pt>
                <c:pt idx="3068">
                  <c:v>362.4</c:v>
                </c:pt>
                <c:pt idx="3069">
                  <c:v>362.5</c:v>
                </c:pt>
                <c:pt idx="3070">
                  <c:v>361.8</c:v>
                </c:pt>
                <c:pt idx="3071">
                  <c:v>362.1</c:v>
                </c:pt>
                <c:pt idx="3072">
                  <c:v>361.5</c:v>
                </c:pt>
                <c:pt idx="3073">
                  <c:v>361.9</c:v>
                </c:pt>
                <c:pt idx="3074">
                  <c:v>361.6</c:v>
                </c:pt>
                <c:pt idx="3075">
                  <c:v>360.8</c:v>
                </c:pt>
                <c:pt idx="3076">
                  <c:v>360.6</c:v>
                </c:pt>
                <c:pt idx="3077">
                  <c:v>359.9</c:v>
                </c:pt>
                <c:pt idx="3078">
                  <c:v>360</c:v>
                </c:pt>
                <c:pt idx="3079">
                  <c:v>359.7</c:v>
                </c:pt>
                <c:pt idx="3080">
                  <c:v>359.5</c:v>
                </c:pt>
                <c:pt idx="3081">
                  <c:v>359.5</c:v>
                </c:pt>
                <c:pt idx="3082">
                  <c:v>359.4</c:v>
                </c:pt>
                <c:pt idx="3083">
                  <c:v>359</c:v>
                </c:pt>
                <c:pt idx="3084">
                  <c:v>359.1</c:v>
                </c:pt>
                <c:pt idx="3085">
                  <c:v>358.8</c:v>
                </c:pt>
                <c:pt idx="3086">
                  <c:v>357.9</c:v>
                </c:pt>
                <c:pt idx="3087">
                  <c:v>357.7</c:v>
                </c:pt>
                <c:pt idx="3088">
                  <c:v>357.7</c:v>
                </c:pt>
                <c:pt idx="3089">
                  <c:v>357</c:v>
                </c:pt>
                <c:pt idx="3090">
                  <c:v>356.7</c:v>
                </c:pt>
                <c:pt idx="3091">
                  <c:v>356.9</c:v>
                </c:pt>
                <c:pt idx="3092">
                  <c:v>356.4</c:v>
                </c:pt>
                <c:pt idx="3093">
                  <c:v>356.1</c:v>
                </c:pt>
                <c:pt idx="3094">
                  <c:v>355.9</c:v>
                </c:pt>
                <c:pt idx="3095">
                  <c:v>355.8</c:v>
                </c:pt>
                <c:pt idx="3096">
                  <c:v>355.6</c:v>
                </c:pt>
                <c:pt idx="3097">
                  <c:v>355.2</c:v>
                </c:pt>
                <c:pt idx="3098">
                  <c:v>354.8</c:v>
                </c:pt>
                <c:pt idx="3099">
                  <c:v>354.5</c:v>
                </c:pt>
                <c:pt idx="3100">
                  <c:v>353.9</c:v>
                </c:pt>
                <c:pt idx="3101">
                  <c:v>353.4</c:v>
                </c:pt>
                <c:pt idx="3102">
                  <c:v>353.2</c:v>
                </c:pt>
                <c:pt idx="3103">
                  <c:v>352.5</c:v>
                </c:pt>
                <c:pt idx="3104">
                  <c:v>352.6</c:v>
                </c:pt>
                <c:pt idx="3105">
                  <c:v>352.6</c:v>
                </c:pt>
                <c:pt idx="3106">
                  <c:v>352.4</c:v>
                </c:pt>
                <c:pt idx="3107">
                  <c:v>351.8</c:v>
                </c:pt>
                <c:pt idx="3108">
                  <c:v>352</c:v>
                </c:pt>
                <c:pt idx="3109">
                  <c:v>351.5</c:v>
                </c:pt>
                <c:pt idx="3110">
                  <c:v>351.3</c:v>
                </c:pt>
                <c:pt idx="3111">
                  <c:v>350.6</c:v>
                </c:pt>
                <c:pt idx="3112">
                  <c:v>350.4</c:v>
                </c:pt>
                <c:pt idx="3113">
                  <c:v>350.2</c:v>
                </c:pt>
                <c:pt idx="3114">
                  <c:v>349.6</c:v>
                </c:pt>
                <c:pt idx="3115">
                  <c:v>349.3</c:v>
                </c:pt>
                <c:pt idx="3116">
                  <c:v>349.5</c:v>
                </c:pt>
                <c:pt idx="3117">
                  <c:v>348.9</c:v>
                </c:pt>
                <c:pt idx="3118">
                  <c:v>348.6</c:v>
                </c:pt>
                <c:pt idx="3119">
                  <c:v>348.4</c:v>
                </c:pt>
                <c:pt idx="3120">
                  <c:v>348.4</c:v>
                </c:pt>
                <c:pt idx="3121">
                  <c:v>347.9</c:v>
                </c:pt>
                <c:pt idx="3122">
                  <c:v>349.1</c:v>
                </c:pt>
                <c:pt idx="3123">
                  <c:v>347.5</c:v>
                </c:pt>
                <c:pt idx="3124">
                  <c:v>347.1</c:v>
                </c:pt>
                <c:pt idx="3125">
                  <c:v>346.5</c:v>
                </c:pt>
                <c:pt idx="3126">
                  <c:v>346.7</c:v>
                </c:pt>
                <c:pt idx="3127">
                  <c:v>345.9</c:v>
                </c:pt>
                <c:pt idx="3128">
                  <c:v>345.7</c:v>
                </c:pt>
                <c:pt idx="3129">
                  <c:v>345.7</c:v>
                </c:pt>
                <c:pt idx="3130">
                  <c:v>345.2</c:v>
                </c:pt>
                <c:pt idx="3131">
                  <c:v>345.6</c:v>
                </c:pt>
                <c:pt idx="3132">
                  <c:v>345.4</c:v>
                </c:pt>
                <c:pt idx="3133">
                  <c:v>345.3</c:v>
                </c:pt>
                <c:pt idx="3134">
                  <c:v>344.1</c:v>
                </c:pt>
                <c:pt idx="3135">
                  <c:v>343.8</c:v>
                </c:pt>
                <c:pt idx="3136">
                  <c:v>343</c:v>
                </c:pt>
                <c:pt idx="3137">
                  <c:v>342.7</c:v>
                </c:pt>
                <c:pt idx="3138">
                  <c:v>342.3</c:v>
                </c:pt>
                <c:pt idx="3139">
                  <c:v>342.2</c:v>
                </c:pt>
                <c:pt idx="3140">
                  <c:v>341.9</c:v>
                </c:pt>
                <c:pt idx="3141">
                  <c:v>341.7</c:v>
                </c:pt>
                <c:pt idx="3142">
                  <c:v>342</c:v>
                </c:pt>
                <c:pt idx="3143">
                  <c:v>341.3</c:v>
                </c:pt>
                <c:pt idx="3144">
                  <c:v>342.3</c:v>
                </c:pt>
                <c:pt idx="3145">
                  <c:v>341.2</c:v>
                </c:pt>
                <c:pt idx="3146">
                  <c:v>340.9</c:v>
                </c:pt>
                <c:pt idx="3147">
                  <c:v>340.1</c:v>
                </c:pt>
                <c:pt idx="3148">
                  <c:v>340</c:v>
                </c:pt>
                <c:pt idx="3149">
                  <c:v>339.6</c:v>
                </c:pt>
                <c:pt idx="3150">
                  <c:v>339.1</c:v>
                </c:pt>
                <c:pt idx="3151">
                  <c:v>338.6</c:v>
                </c:pt>
                <c:pt idx="3152">
                  <c:v>338.6</c:v>
                </c:pt>
                <c:pt idx="3153">
                  <c:v>338.5</c:v>
                </c:pt>
                <c:pt idx="3154">
                  <c:v>338.2</c:v>
                </c:pt>
                <c:pt idx="3155">
                  <c:v>338.2</c:v>
                </c:pt>
                <c:pt idx="3156">
                  <c:v>338.3</c:v>
                </c:pt>
                <c:pt idx="3157">
                  <c:v>337.7</c:v>
                </c:pt>
                <c:pt idx="3158">
                  <c:v>337.7</c:v>
                </c:pt>
                <c:pt idx="3159">
                  <c:v>337.4</c:v>
                </c:pt>
                <c:pt idx="3160">
                  <c:v>337</c:v>
                </c:pt>
                <c:pt idx="3161">
                  <c:v>336.5</c:v>
                </c:pt>
                <c:pt idx="3162">
                  <c:v>336.1</c:v>
                </c:pt>
                <c:pt idx="3163">
                  <c:v>336</c:v>
                </c:pt>
                <c:pt idx="3164">
                  <c:v>335.8</c:v>
                </c:pt>
                <c:pt idx="3165">
                  <c:v>336</c:v>
                </c:pt>
                <c:pt idx="3166">
                  <c:v>335.5</c:v>
                </c:pt>
                <c:pt idx="3167">
                  <c:v>335.6</c:v>
                </c:pt>
                <c:pt idx="3168">
                  <c:v>335.2</c:v>
                </c:pt>
                <c:pt idx="3169">
                  <c:v>335.3</c:v>
                </c:pt>
                <c:pt idx="3170">
                  <c:v>334.5</c:v>
                </c:pt>
                <c:pt idx="3171">
                  <c:v>334</c:v>
                </c:pt>
                <c:pt idx="3172">
                  <c:v>333.8</c:v>
                </c:pt>
                <c:pt idx="3173">
                  <c:v>333.5</c:v>
                </c:pt>
                <c:pt idx="3174">
                  <c:v>333.1</c:v>
                </c:pt>
                <c:pt idx="3175">
                  <c:v>332.9</c:v>
                </c:pt>
                <c:pt idx="3176">
                  <c:v>333.1</c:v>
                </c:pt>
                <c:pt idx="3177">
                  <c:v>332.6</c:v>
                </c:pt>
                <c:pt idx="3178">
                  <c:v>332.1</c:v>
                </c:pt>
                <c:pt idx="3179">
                  <c:v>332.2</c:v>
                </c:pt>
                <c:pt idx="3180">
                  <c:v>331.9</c:v>
                </c:pt>
                <c:pt idx="3181">
                  <c:v>331.8</c:v>
                </c:pt>
                <c:pt idx="3182">
                  <c:v>331.5</c:v>
                </c:pt>
                <c:pt idx="3183">
                  <c:v>331</c:v>
                </c:pt>
                <c:pt idx="3184">
                  <c:v>330.2</c:v>
                </c:pt>
                <c:pt idx="3185">
                  <c:v>330.6</c:v>
                </c:pt>
                <c:pt idx="3186">
                  <c:v>330.2</c:v>
                </c:pt>
                <c:pt idx="3187">
                  <c:v>329.6</c:v>
                </c:pt>
                <c:pt idx="3188">
                  <c:v>329.3</c:v>
                </c:pt>
                <c:pt idx="3189">
                  <c:v>329.1</c:v>
                </c:pt>
                <c:pt idx="3190">
                  <c:v>329</c:v>
                </c:pt>
                <c:pt idx="3191">
                  <c:v>328.7</c:v>
                </c:pt>
                <c:pt idx="3192">
                  <c:v>328.6</c:v>
                </c:pt>
                <c:pt idx="3193">
                  <c:v>328.5</c:v>
                </c:pt>
                <c:pt idx="3194">
                  <c:v>328.6</c:v>
                </c:pt>
                <c:pt idx="3195">
                  <c:v>327.60000000000002</c:v>
                </c:pt>
                <c:pt idx="3196">
                  <c:v>327.5</c:v>
                </c:pt>
                <c:pt idx="3197">
                  <c:v>327.10000000000002</c:v>
                </c:pt>
                <c:pt idx="3198">
                  <c:v>327.7</c:v>
                </c:pt>
                <c:pt idx="3199">
                  <c:v>326.3</c:v>
                </c:pt>
                <c:pt idx="3200">
                  <c:v>326.2</c:v>
                </c:pt>
                <c:pt idx="3201">
                  <c:v>326.10000000000002</c:v>
                </c:pt>
                <c:pt idx="3202">
                  <c:v>325.5</c:v>
                </c:pt>
                <c:pt idx="3203">
                  <c:v>325.10000000000002</c:v>
                </c:pt>
                <c:pt idx="3204">
                  <c:v>325</c:v>
                </c:pt>
                <c:pt idx="3205">
                  <c:v>325.10000000000002</c:v>
                </c:pt>
                <c:pt idx="3206">
                  <c:v>324.5</c:v>
                </c:pt>
                <c:pt idx="3207">
                  <c:v>324.2</c:v>
                </c:pt>
                <c:pt idx="3208">
                  <c:v>323.89999999999998</c:v>
                </c:pt>
                <c:pt idx="3209">
                  <c:v>323.60000000000002</c:v>
                </c:pt>
                <c:pt idx="3210">
                  <c:v>323.39999999999998</c:v>
                </c:pt>
                <c:pt idx="3211">
                  <c:v>323</c:v>
                </c:pt>
                <c:pt idx="3212">
                  <c:v>322.7</c:v>
                </c:pt>
                <c:pt idx="3213">
                  <c:v>322.5</c:v>
                </c:pt>
                <c:pt idx="3214">
                  <c:v>322.3</c:v>
                </c:pt>
                <c:pt idx="3215">
                  <c:v>322.2</c:v>
                </c:pt>
                <c:pt idx="3216">
                  <c:v>322.2</c:v>
                </c:pt>
                <c:pt idx="3217">
                  <c:v>321.89999999999998</c:v>
                </c:pt>
                <c:pt idx="3218">
                  <c:v>321.5</c:v>
                </c:pt>
                <c:pt idx="3219">
                  <c:v>321.3</c:v>
                </c:pt>
                <c:pt idx="3220">
                  <c:v>320.5</c:v>
                </c:pt>
                <c:pt idx="3221">
                  <c:v>320.39999999999998</c:v>
                </c:pt>
                <c:pt idx="3222">
                  <c:v>320.10000000000002</c:v>
                </c:pt>
                <c:pt idx="3223">
                  <c:v>319.89999999999998</c:v>
                </c:pt>
                <c:pt idx="3224">
                  <c:v>319.89999999999998</c:v>
                </c:pt>
                <c:pt idx="3225">
                  <c:v>320.10000000000002</c:v>
                </c:pt>
                <c:pt idx="3226">
                  <c:v>319.7</c:v>
                </c:pt>
                <c:pt idx="3227">
                  <c:v>319.5</c:v>
                </c:pt>
                <c:pt idx="3228">
                  <c:v>319.10000000000002</c:v>
                </c:pt>
                <c:pt idx="3229">
                  <c:v>318.8</c:v>
                </c:pt>
                <c:pt idx="3230">
                  <c:v>318.39999999999998</c:v>
                </c:pt>
                <c:pt idx="3231">
                  <c:v>318.39999999999998</c:v>
                </c:pt>
                <c:pt idx="3232">
                  <c:v>317.89999999999998</c:v>
                </c:pt>
                <c:pt idx="3233">
                  <c:v>317.3</c:v>
                </c:pt>
                <c:pt idx="3234">
                  <c:v>317.10000000000002</c:v>
                </c:pt>
                <c:pt idx="3235">
                  <c:v>316.89999999999998</c:v>
                </c:pt>
                <c:pt idx="3236">
                  <c:v>316.7</c:v>
                </c:pt>
                <c:pt idx="3237">
                  <c:v>316.7</c:v>
                </c:pt>
                <c:pt idx="3238">
                  <c:v>316.7</c:v>
                </c:pt>
                <c:pt idx="3239">
                  <c:v>316.3</c:v>
                </c:pt>
                <c:pt idx="3240">
                  <c:v>315.89999999999998</c:v>
                </c:pt>
                <c:pt idx="3241">
                  <c:v>315.7</c:v>
                </c:pt>
                <c:pt idx="3242">
                  <c:v>315.60000000000002</c:v>
                </c:pt>
                <c:pt idx="3243">
                  <c:v>314.60000000000002</c:v>
                </c:pt>
                <c:pt idx="3244">
                  <c:v>314.3</c:v>
                </c:pt>
                <c:pt idx="3245">
                  <c:v>314.39999999999998</c:v>
                </c:pt>
                <c:pt idx="3246">
                  <c:v>313.89999999999998</c:v>
                </c:pt>
                <c:pt idx="3247">
                  <c:v>314.10000000000002</c:v>
                </c:pt>
                <c:pt idx="3248">
                  <c:v>313.60000000000002</c:v>
                </c:pt>
                <c:pt idx="3249">
                  <c:v>313.2</c:v>
                </c:pt>
                <c:pt idx="3250">
                  <c:v>313.39999999999998</c:v>
                </c:pt>
                <c:pt idx="3251">
                  <c:v>312.8</c:v>
                </c:pt>
                <c:pt idx="3252">
                  <c:v>312.89999999999998</c:v>
                </c:pt>
                <c:pt idx="3253">
                  <c:v>312.7</c:v>
                </c:pt>
                <c:pt idx="3254">
                  <c:v>312.5</c:v>
                </c:pt>
                <c:pt idx="3255">
                  <c:v>312</c:v>
                </c:pt>
                <c:pt idx="3256">
                  <c:v>311.8</c:v>
                </c:pt>
                <c:pt idx="3257">
                  <c:v>311.39999999999998</c:v>
                </c:pt>
                <c:pt idx="3258">
                  <c:v>310.89999999999998</c:v>
                </c:pt>
                <c:pt idx="3259">
                  <c:v>310.5</c:v>
                </c:pt>
                <c:pt idx="3260">
                  <c:v>310.39999999999998</c:v>
                </c:pt>
                <c:pt idx="3261">
                  <c:v>310.10000000000002</c:v>
                </c:pt>
                <c:pt idx="3262">
                  <c:v>309.5</c:v>
                </c:pt>
                <c:pt idx="3263">
                  <c:v>309.89999999999998</c:v>
                </c:pt>
                <c:pt idx="3264">
                  <c:v>309.8</c:v>
                </c:pt>
                <c:pt idx="3265">
                  <c:v>309.7</c:v>
                </c:pt>
                <c:pt idx="3266">
                  <c:v>309</c:v>
                </c:pt>
                <c:pt idx="3267">
                  <c:v>309</c:v>
                </c:pt>
                <c:pt idx="3268">
                  <c:v>308.3</c:v>
                </c:pt>
                <c:pt idx="3269">
                  <c:v>308.10000000000002</c:v>
                </c:pt>
                <c:pt idx="3270">
                  <c:v>307.8</c:v>
                </c:pt>
                <c:pt idx="3271">
                  <c:v>307.60000000000002</c:v>
                </c:pt>
                <c:pt idx="3272">
                  <c:v>307.39999999999998</c:v>
                </c:pt>
                <c:pt idx="3273">
                  <c:v>307.3</c:v>
                </c:pt>
                <c:pt idx="3274">
                  <c:v>307.7</c:v>
                </c:pt>
                <c:pt idx="3275">
                  <c:v>306.8</c:v>
                </c:pt>
                <c:pt idx="3276">
                  <c:v>306.8</c:v>
                </c:pt>
                <c:pt idx="3277">
                  <c:v>306.7</c:v>
                </c:pt>
                <c:pt idx="3278">
                  <c:v>305.8</c:v>
                </c:pt>
                <c:pt idx="3279">
                  <c:v>305.7</c:v>
                </c:pt>
                <c:pt idx="3280">
                  <c:v>304.89999999999998</c:v>
                </c:pt>
                <c:pt idx="3281">
                  <c:v>304.60000000000002</c:v>
                </c:pt>
                <c:pt idx="3282">
                  <c:v>304.10000000000002</c:v>
                </c:pt>
                <c:pt idx="3283">
                  <c:v>304.10000000000002</c:v>
                </c:pt>
                <c:pt idx="3284">
                  <c:v>303.89999999999998</c:v>
                </c:pt>
                <c:pt idx="3285">
                  <c:v>303.3</c:v>
                </c:pt>
                <c:pt idx="3286">
                  <c:v>303.89999999999998</c:v>
                </c:pt>
                <c:pt idx="3287">
                  <c:v>303.7</c:v>
                </c:pt>
                <c:pt idx="3288">
                  <c:v>303</c:v>
                </c:pt>
                <c:pt idx="3289">
                  <c:v>303.2</c:v>
                </c:pt>
                <c:pt idx="3290">
                  <c:v>303.10000000000002</c:v>
                </c:pt>
                <c:pt idx="3291">
                  <c:v>302.39999999999998</c:v>
                </c:pt>
                <c:pt idx="3292">
                  <c:v>302.2</c:v>
                </c:pt>
                <c:pt idx="3293">
                  <c:v>302</c:v>
                </c:pt>
                <c:pt idx="3294">
                  <c:v>301.7</c:v>
                </c:pt>
                <c:pt idx="3295">
                  <c:v>301.2</c:v>
                </c:pt>
                <c:pt idx="3296">
                  <c:v>301.10000000000002</c:v>
                </c:pt>
                <c:pt idx="3297">
                  <c:v>300.8</c:v>
                </c:pt>
                <c:pt idx="3298">
                  <c:v>300.3</c:v>
                </c:pt>
                <c:pt idx="3299">
                  <c:v>300.60000000000002</c:v>
                </c:pt>
                <c:pt idx="3300">
                  <c:v>300.5</c:v>
                </c:pt>
                <c:pt idx="3301">
                  <c:v>300.89999999999998</c:v>
                </c:pt>
                <c:pt idx="3302">
                  <c:v>299.8</c:v>
                </c:pt>
                <c:pt idx="3303">
                  <c:v>299.39999999999998</c:v>
                </c:pt>
                <c:pt idx="3304">
                  <c:v>299.5</c:v>
                </c:pt>
                <c:pt idx="3305">
                  <c:v>298.89999999999998</c:v>
                </c:pt>
                <c:pt idx="3306">
                  <c:v>298.5</c:v>
                </c:pt>
                <c:pt idx="3307">
                  <c:v>298.5</c:v>
                </c:pt>
                <c:pt idx="3308">
                  <c:v>298.39999999999998</c:v>
                </c:pt>
                <c:pt idx="3309">
                  <c:v>297.8</c:v>
                </c:pt>
                <c:pt idx="3310">
                  <c:v>297.89999999999998</c:v>
                </c:pt>
                <c:pt idx="3311">
                  <c:v>297.8</c:v>
                </c:pt>
                <c:pt idx="3312">
                  <c:v>297.8</c:v>
                </c:pt>
                <c:pt idx="3313">
                  <c:v>297.60000000000002</c:v>
                </c:pt>
                <c:pt idx="3314">
                  <c:v>297.2</c:v>
                </c:pt>
                <c:pt idx="3315">
                  <c:v>296.8</c:v>
                </c:pt>
                <c:pt idx="3316">
                  <c:v>296.10000000000002</c:v>
                </c:pt>
                <c:pt idx="3317">
                  <c:v>296</c:v>
                </c:pt>
                <c:pt idx="3318">
                  <c:v>295.5</c:v>
                </c:pt>
                <c:pt idx="3319">
                  <c:v>295.3</c:v>
                </c:pt>
                <c:pt idx="3320">
                  <c:v>295.2</c:v>
                </c:pt>
                <c:pt idx="3321">
                  <c:v>294.89999999999998</c:v>
                </c:pt>
                <c:pt idx="3322">
                  <c:v>294.89999999999998</c:v>
                </c:pt>
                <c:pt idx="3323">
                  <c:v>294.5</c:v>
                </c:pt>
                <c:pt idx="3324">
                  <c:v>294.5</c:v>
                </c:pt>
                <c:pt idx="3325">
                  <c:v>294.60000000000002</c:v>
                </c:pt>
                <c:pt idx="3326">
                  <c:v>294</c:v>
                </c:pt>
                <c:pt idx="3327">
                  <c:v>293.2</c:v>
                </c:pt>
                <c:pt idx="3328">
                  <c:v>293.60000000000002</c:v>
                </c:pt>
                <c:pt idx="3329">
                  <c:v>292.60000000000002</c:v>
                </c:pt>
                <c:pt idx="3330">
                  <c:v>292.5</c:v>
                </c:pt>
                <c:pt idx="3331">
                  <c:v>292.2</c:v>
                </c:pt>
                <c:pt idx="3332">
                  <c:v>292.10000000000002</c:v>
                </c:pt>
                <c:pt idx="3333">
                  <c:v>292.89999999999998</c:v>
                </c:pt>
                <c:pt idx="3334">
                  <c:v>291.8</c:v>
                </c:pt>
                <c:pt idx="3335">
                  <c:v>291.8</c:v>
                </c:pt>
                <c:pt idx="3336">
                  <c:v>291.5</c:v>
                </c:pt>
                <c:pt idx="3337">
                  <c:v>291.2</c:v>
                </c:pt>
                <c:pt idx="3338">
                  <c:v>291</c:v>
                </c:pt>
                <c:pt idx="3339">
                  <c:v>290.39999999999998</c:v>
                </c:pt>
                <c:pt idx="3340">
                  <c:v>290.7</c:v>
                </c:pt>
                <c:pt idx="3341">
                  <c:v>289.7</c:v>
                </c:pt>
                <c:pt idx="3342">
                  <c:v>289.5</c:v>
                </c:pt>
                <c:pt idx="3343">
                  <c:v>289.3</c:v>
                </c:pt>
                <c:pt idx="3344">
                  <c:v>288.89999999999998</c:v>
                </c:pt>
                <c:pt idx="3345">
                  <c:v>289.10000000000002</c:v>
                </c:pt>
                <c:pt idx="3346">
                  <c:v>289.10000000000002</c:v>
                </c:pt>
                <c:pt idx="3347">
                  <c:v>288.60000000000002</c:v>
                </c:pt>
                <c:pt idx="3348">
                  <c:v>288.39999999999998</c:v>
                </c:pt>
                <c:pt idx="3349">
                  <c:v>288.89999999999998</c:v>
                </c:pt>
                <c:pt idx="3350">
                  <c:v>288.5</c:v>
                </c:pt>
                <c:pt idx="3351">
                  <c:v>287.7</c:v>
                </c:pt>
                <c:pt idx="3352">
                  <c:v>287.7</c:v>
                </c:pt>
                <c:pt idx="3353">
                  <c:v>286.3</c:v>
                </c:pt>
                <c:pt idx="3354">
                  <c:v>286.7</c:v>
                </c:pt>
                <c:pt idx="3355">
                  <c:v>287.10000000000002</c:v>
                </c:pt>
                <c:pt idx="3356">
                  <c:v>286.10000000000002</c:v>
                </c:pt>
                <c:pt idx="3357">
                  <c:v>285.60000000000002</c:v>
                </c:pt>
                <c:pt idx="3358">
                  <c:v>285.7</c:v>
                </c:pt>
                <c:pt idx="3359">
                  <c:v>285.3</c:v>
                </c:pt>
                <c:pt idx="3360">
                  <c:v>285.39999999999998</c:v>
                </c:pt>
                <c:pt idx="3361">
                  <c:v>285.3</c:v>
                </c:pt>
                <c:pt idx="3362">
                  <c:v>284.60000000000002</c:v>
                </c:pt>
                <c:pt idx="3363">
                  <c:v>284.3</c:v>
                </c:pt>
                <c:pt idx="3364">
                  <c:v>283.89999999999998</c:v>
                </c:pt>
                <c:pt idx="3365">
                  <c:v>283.8</c:v>
                </c:pt>
                <c:pt idx="3366">
                  <c:v>283.5</c:v>
                </c:pt>
                <c:pt idx="3367">
                  <c:v>283.10000000000002</c:v>
                </c:pt>
                <c:pt idx="3368">
                  <c:v>282.89999999999998</c:v>
                </c:pt>
                <c:pt idx="3369">
                  <c:v>282.89999999999998</c:v>
                </c:pt>
                <c:pt idx="3370">
                  <c:v>282.60000000000002</c:v>
                </c:pt>
                <c:pt idx="3371">
                  <c:v>282.7</c:v>
                </c:pt>
                <c:pt idx="3372">
                  <c:v>282.3</c:v>
                </c:pt>
                <c:pt idx="3373">
                  <c:v>282.89999999999998</c:v>
                </c:pt>
                <c:pt idx="3374">
                  <c:v>282.39999999999998</c:v>
                </c:pt>
                <c:pt idx="3375">
                  <c:v>281.5</c:v>
                </c:pt>
                <c:pt idx="3376">
                  <c:v>281.2</c:v>
                </c:pt>
                <c:pt idx="3377">
                  <c:v>280.8</c:v>
                </c:pt>
                <c:pt idx="3378">
                  <c:v>280.7</c:v>
                </c:pt>
                <c:pt idx="3379">
                  <c:v>280.10000000000002</c:v>
                </c:pt>
                <c:pt idx="3380">
                  <c:v>280.2</c:v>
                </c:pt>
                <c:pt idx="3381">
                  <c:v>280</c:v>
                </c:pt>
                <c:pt idx="3382">
                  <c:v>280.3</c:v>
                </c:pt>
                <c:pt idx="3383">
                  <c:v>279.39999999999998</c:v>
                </c:pt>
                <c:pt idx="3384">
                  <c:v>279.60000000000002</c:v>
                </c:pt>
                <c:pt idx="3385">
                  <c:v>279.39999999999998</c:v>
                </c:pt>
                <c:pt idx="3386">
                  <c:v>279.8</c:v>
                </c:pt>
                <c:pt idx="3387">
                  <c:v>279.2</c:v>
                </c:pt>
                <c:pt idx="3388">
                  <c:v>278.8</c:v>
                </c:pt>
                <c:pt idx="3389">
                  <c:v>278.3</c:v>
                </c:pt>
                <c:pt idx="3390">
                  <c:v>278.10000000000002</c:v>
                </c:pt>
                <c:pt idx="3391">
                  <c:v>278</c:v>
                </c:pt>
                <c:pt idx="3392">
                  <c:v>277.8</c:v>
                </c:pt>
                <c:pt idx="3393">
                  <c:v>277.3</c:v>
                </c:pt>
                <c:pt idx="3394">
                  <c:v>277.5</c:v>
                </c:pt>
                <c:pt idx="3395">
                  <c:v>277.10000000000002</c:v>
                </c:pt>
                <c:pt idx="3396">
                  <c:v>276.7</c:v>
                </c:pt>
                <c:pt idx="3397">
                  <c:v>276.8</c:v>
                </c:pt>
                <c:pt idx="3398">
                  <c:v>276.10000000000002</c:v>
                </c:pt>
                <c:pt idx="3399">
                  <c:v>276</c:v>
                </c:pt>
                <c:pt idx="3400">
                  <c:v>275.8</c:v>
                </c:pt>
                <c:pt idx="3401">
                  <c:v>275.2</c:v>
                </c:pt>
                <c:pt idx="3402">
                  <c:v>275.10000000000002</c:v>
                </c:pt>
                <c:pt idx="3403">
                  <c:v>274.8</c:v>
                </c:pt>
                <c:pt idx="3404">
                  <c:v>274.3</c:v>
                </c:pt>
                <c:pt idx="3405">
                  <c:v>274.60000000000002</c:v>
                </c:pt>
                <c:pt idx="3406">
                  <c:v>274.5</c:v>
                </c:pt>
                <c:pt idx="3407">
                  <c:v>274</c:v>
                </c:pt>
                <c:pt idx="3408">
                  <c:v>274.10000000000002</c:v>
                </c:pt>
                <c:pt idx="3409">
                  <c:v>274</c:v>
                </c:pt>
                <c:pt idx="3410">
                  <c:v>273.3</c:v>
                </c:pt>
                <c:pt idx="3411">
                  <c:v>273.60000000000002</c:v>
                </c:pt>
                <c:pt idx="3412">
                  <c:v>273.10000000000002</c:v>
                </c:pt>
                <c:pt idx="3413">
                  <c:v>272.39999999999998</c:v>
                </c:pt>
                <c:pt idx="3414">
                  <c:v>271.8</c:v>
                </c:pt>
                <c:pt idx="3415">
                  <c:v>271.7</c:v>
                </c:pt>
                <c:pt idx="3416">
                  <c:v>271.5</c:v>
                </c:pt>
                <c:pt idx="3417">
                  <c:v>271.39999999999998</c:v>
                </c:pt>
                <c:pt idx="3418">
                  <c:v>271.60000000000002</c:v>
                </c:pt>
                <c:pt idx="3419">
                  <c:v>271.2</c:v>
                </c:pt>
                <c:pt idx="3420">
                  <c:v>271.39999999999998</c:v>
                </c:pt>
                <c:pt idx="3421">
                  <c:v>271</c:v>
                </c:pt>
                <c:pt idx="3422">
                  <c:v>270.8</c:v>
                </c:pt>
                <c:pt idx="3423">
                  <c:v>270.60000000000002</c:v>
                </c:pt>
                <c:pt idx="3424">
                  <c:v>270.3</c:v>
                </c:pt>
                <c:pt idx="3425">
                  <c:v>269.89999999999998</c:v>
                </c:pt>
                <c:pt idx="3426">
                  <c:v>269.39999999999998</c:v>
                </c:pt>
                <c:pt idx="3427">
                  <c:v>269.39999999999998</c:v>
                </c:pt>
                <c:pt idx="3428">
                  <c:v>269.10000000000002</c:v>
                </c:pt>
                <c:pt idx="3429">
                  <c:v>269.3</c:v>
                </c:pt>
                <c:pt idx="3430">
                  <c:v>268.60000000000002</c:v>
                </c:pt>
                <c:pt idx="3431">
                  <c:v>268.8</c:v>
                </c:pt>
                <c:pt idx="3432">
                  <c:v>268.7</c:v>
                </c:pt>
                <c:pt idx="3433">
                  <c:v>268.5</c:v>
                </c:pt>
                <c:pt idx="3434">
                  <c:v>268.3</c:v>
                </c:pt>
                <c:pt idx="3435">
                  <c:v>266.60000000000002</c:v>
                </c:pt>
                <c:pt idx="3436">
                  <c:v>268.39999999999998</c:v>
                </c:pt>
                <c:pt idx="3437">
                  <c:v>266.39999999999998</c:v>
                </c:pt>
                <c:pt idx="3438">
                  <c:v>266</c:v>
                </c:pt>
                <c:pt idx="3439">
                  <c:v>265.5</c:v>
                </c:pt>
                <c:pt idx="3440">
                  <c:v>265.10000000000002</c:v>
                </c:pt>
                <c:pt idx="3441">
                  <c:v>265</c:v>
                </c:pt>
                <c:pt idx="3442">
                  <c:v>265</c:v>
                </c:pt>
                <c:pt idx="3443">
                  <c:v>264.89999999999998</c:v>
                </c:pt>
                <c:pt idx="3444">
                  <c:v>264.8</c:v>
                </c:pt>
                <c:pt idx="3445">
                  <c:v>264.89999999999998</c:v>
                </c:pt>
                <c:pt idx="3446">
                  <c:v>264.7</c:v>
                </c:pt>
                <c:pt idx="3447">
                  <c:v>264.10000000000002</c:v>
                </c:pt>
                <c:pt idx="3448">
                  <c:v>264.3</c:v>
                </c:pt>
                <c:pt idx="3449">
                  <c:v>263.2</c:v>
                </c:pt>
                <c:pt idx="3450">
                  <c:v>263.3</c:v>
                </c:pt>
                <c:pt idx="3451">
                  <c:v>262.60000000000002</c:v>
                </c:pt>
                <c:pt idx="3452">
                  <c:v>262.8</c:v>
                </c:pt>
                <c:pt idx="3453">
                  <c:v>263.10000000000002</c:v>
                </c:pt>
                <c:pt idx="3454">
                  <c:v>262.89999999999998</c:v>
                </c:pt>
                <c:pt idx="3455">
                  <c:v>261.89999999999998</c:v>
                </c:pt>
                <c:pt idx="3456">
                  <c:v>262.89999999999998</c:v>
                </c:pt>
                <c:pt idx="3457">
                  <c:v>262.3</c:v>
                </c:pt>
                <c:pt idx="3458">
                  <c:v>261.8</c:v>
                </c:pt>
                <c:pt idx="3459">
                  <c:v>261.3</c:v>
                </c:pt>
                <c:pt idx="3460">
                  <c:v>261.5</c:v>
                </c:pt>
                <c:pt idx="3461">
                  <c:v>260.8</c:v>
                </c:pt>
                <c:pt idx="3462">
                  <c:v>260.2</c:v>
                </c:pt>
                <c:pt idx="3463">
                  <c:v>260.3</c:v>
                </c:pt>
                <c:pt idx="3464">
                  <c:v>259.8</c:v>
                </c:pt>
                <c:pt idx="3465">
                  <c:v>259.7</c:v>
                </c:pt>
                <c:pt idx="3466">
                  <c:v>259.7</c:v>
                </c:pt>
                <c:pt idx="3467">
                  <c:v>259.3</c:v>
                </c:pt>
                <c:pt idx="3468">
                  <c:v>259.60000000000002</c:v>
                </c:pt>
                <c:pt idx="3469">
                  <c:v>259.39999999999998</c:v>
                </c:pt>
                <c:pt idx="3470">
                  <c:v>259</c:v>
                </c:pt>
                <c:pt idx="3471">
                  <c:v>259</c:v>
                </c:pt>
                <c:pt idx="3472">
                  <c:v>258.39999999999998</c:v>
                </c:pt>
                <c:pt idx="3473">
                  <c:v>258.10000000000002</c:v>
                </c:pt>
                <c:pt idx="3474">
                  <c:v>257.3</c:v>
                </c:pt>
                <c:pt idx="3475">
                  <c:v>257.5</c:v>
                </c:pt>
                <c:pt idx="3476">
                  <c:v>257.10000000000002</c:v>
                </c:pt>
                <c:pt idx="3477">
                  <c:v>257.3</c:v>
                </c:pt>
                <c:pt idx="3478">
                  <c:v>257</c:v>
                </c:pt>
                <c:pt idx="3479">
                  <c:v>256.7</c:v>
                </c:pt>
                <c:pt idx="3480">
                  <c:v>256.60000000000002</c:v>
                </c:pt>
                <c:pt idx="3481">
                  <c:v>256.39999999999998</c:v>
                </c:pt>
                <c:pt idx="3482">
                  <c:v>256.10000000000002</c:v>
                </c:pt>
                <c:pt idx="3483">
                  <c:v>255.9</c:v>
                </c:pt>
                <c:pt idx="3484">
                  <c:v>255.4</c:v>
                </c:pt>
                <c:pt idx="3485">
                  <c:v>255.4</c:v>
                </c:pt>
                <c:pt idx="3486">
                  <c:v>254.8</c:v>
                </c:pt>
                <c:pt idx="3487">
                  <c:v>254.9</c:v>
                </c:pt>
                <c:pt idx="3488">
                  <c:v>254.6</c:v>
                </c:pt>
                <c:pt idx="3489">
                  <c:v>254.1</c:v>
                </c:pt>
                <c:pt idx="3490">
                  <c:v>255.3</c:v>
                </c:pt>
                <c:pt idx="3491">
                  <c:v>254.3</c:v>
                </c:pt>
                <c:pt idx="3492">
                  <c:v>254</c:v>
                </c:pt>
                <c:pt idx="3493">
                  <c:v>253.5</c:v>
                </c:pt>
                <c:pt idx="3494">
                  <c:v>253.8</c:v>
                </c:pt>
                <c:pt idx="3495">
                  <c:v>253.7</c:v>
                </c:pt>
                <c:pt idx="3496">
                  <c:v>253.2</c:v>
                </c:pt>
                <c:pt idx="3497">
                  <c:v>252.4</c:v>
                </c:pt>
                <c:pt idx="3498">
                  <c:v>252.2</c:v>
                </c:pt>
                <c:pt idx="3499">
                  <c:v>252</c:v>
                </c:pt>
                <c:pt idx="3500">
                  <c:v>251.9</c:v>
                </c:pt>
                <c:pt idx="3501">
                  <c:v>251.6</c:v>
                </c:pt>
                <c:pt idx="3502">
                  <c:v>251.7</c:v>
                </c:pt>
                <c:pt idx="3503">
                  <c:v>251.5</c:v>
                </c:pt>
                <c:pt idx="3504">
                  <c:v>251.1</c:v>
                </c:pt>
                <c:pt idx="3505">
                  <c:v>251.2</c:v>
                </c:pt>
                <c:pt idx="3506">
                  <c:v>251.1</c:v>
                </c:pt>
                <c:pt idx="3507">
                  <c:v>250.5</c:v>
                </c:pt>
                <c:pt idx="3508">
                  <c:v>250.2</c:v>
                </c:pt>
                <c:pt idx="3509">
                  <c:v>250</c:v>
                </c:pt>
                <c:pt idx="3510">
                  <c:v>249.5</c:v>
                </c:pt>
                <c:pt idx="3511">
                  <c:v>249.4</c:v>
                </c:pt>
                <c:pt idx="3512">
                  <c:v>249.9</c:v>
                </c:pt>
                <c:pt idx="3513">
                  <c:v>248.7</c:v>
                </c:pt>
                <c:pt idx="3514">
                  <c:v>249</c:v>
                </c:pt>
                <c:pt idx="3515">
                  <c:v>248.4</c:v>
                </c:pt>
                <c:pt idx="3516">
                  <c:v>248.9</c:v>
                </c:pt>
                <c:pt idx="3517">
                  <c:v>248.5</c:v>
                </c:pt>
                <c:pt idx="3518">
                  <c:v>248.6</c:v>
                </c:pt>
                <c:pt idx="3519">
                  <c:v>247.9</c:v>
                </c:pt>
                <c:pt idx="3520">
                  <c:v>247.6</c:v>
                </c:pt>
                <c:pt idx="3521">
                  <c:v>246.7</c:v>
                </c:pt>
                <c:pt idx="3522">
                  <c:v>246.3</c:v>
                </c:pt>
                <c:pt idx="3523">
                  <c:v>246.3</c:v>
                </c:pt>
                <c:pt idx="3524">
                  <c:v>245.9</c:v>
                </c:pt>
                <c:pt idx="3525">
                  <c:v>246.1</c:v>
                </c:pt>
                <c:pt idx="3526">
                  <c:v>245.8</c:v>
                </c:pt>
                <c:pt idx="3527">
                  <c:v>245.9</c:v>
                </c:pt>
                <c:pt idx="3528">
                  <c:v>245.7</c:v>
                </c:pt>
                <c:pt idx="3529">
                  <c:v>245.5</c:v>
                </c:pt>
                <c:pt idx="3530">
                  <c:v>245.5</c:v>
                </c:pt>
                <c:pt idx="3531">
                  <c:v>244.8</c:v>
                </c:pt>
                <c:pt idx="3532">
                  <c:v>244.5</c:v>
                </c:pt>
                <c:pt idx="3533">
                  <c:v>244.5</c:v>
                </c:pt>
                <c:pt idx="3534">
                  <c:v>243.7</c:v>
                </c:pt>
                <c:pt idx="3535">
                  <c:v>243.3</c:v>
                </c:pt>
                <c:pt idx="3536">
                  <c:v>243.6</c:v>
                </c:pt>
                <c:pt idx="3537">
                  <c:v>243.8</c:v>
                </c:pt>
                <c:pt idx="3538">
                  <c:v>243.1</c:v>
                </c:pt>
                <c:pt idx="3539">
                  <c:v>243.9</c:v>
                </c:pt>
                <c:pt idx="3540">
                  <c:v>243.2</c:v>
                </c:pt>
                <c:pt idx="3541">
                  <c:v>243</c:v>
                </c:pt>
                <c:pt idx="3542">
                  <c:v>243.2</c:v>
                </c:pt>
                <c:pt idx="3543">
                  <c:v>241.8</c:v>
                </c:pt>
                <c:pt idx="3544">
                  <c:v>242.1</c:v>
                </c:pt>
                <c:pt idx="3545">
                  <c:v>241.6</c:v>
                </c:pt>
                <c:pt idx="3546">
                  <c:v>241.7</c:v>
                </c:pt>
                <c:pt idx="3547">
                  <c:v>240.8</c:v>
                </c:pt>
                <c:pt idx="3548">
                  <c:v>240.9</c:v>
                </c:pt>
                <c:pt idx="3549">
                  <c:v>241.1</c:v>
                </c:pt>
                <c:pt idx="3550">
                  <c:v>241</c:v>
                </c:pt>
                <c:pt idx="3551">
                  <c:v>240.5</c:v>
                </c:pt>
                <c:pt idx="3552">
                  <c:v>240.8</c:v>
                </c:pt>
                <c:pt idx="3553">
                  <c:v>240.5</c:v>
                </c:pt>
                <c:pt idx="3554">
                  <c:v>240.2</c:v>
                </c:pt>
                <c:pt idx="3555">
                  <c:v>239.8</c:v>
                </c:pt>
                <c:pt idx="3556">
                  <c:v>239.7</c:v>
                </c:pt>
                <c:pt idx="3557">
                  <c:v>239.2</c:v>
                </c:pt>
                <c:pt idx="3558">
                  <c:v>239.2</c:v>
                </c:pt>
                <c:pt idx="3559">
                  <c:v>238.3</c:v>
                </c:pt>
                <c:pt idx="3560">
                  <c:v>238.6</c:v>
                </c:pt>
                <c:pt idx="3561">
                  <c:v>238.8</c:v>
                </c:pt>
                <c:pt idx="3562">
                  <c:v>237.6</c:v>
                </c:pt>
                <c:pt idx="3563">
                  <c:v>238.5</c:v>
                </c:pt>
                <c:pt idx="3564">
                  <c:v>238.1</c:v>
                </c:pt>
                <c:pt idx="3565">
                  <c:v>237.7</c:v>
                </c:pt>
                <c:pt idx="3566">
                  <c:v>238.7</c:v>
                </c:pt>
                <c:pt idx="3567">
                  <c:v>237</c:v>
                </c:pt>
                <c:pt idx="3568">
                  <c:v>236.7</c:v>
                </c:pt>
                <c:pt idx="3569">
                  <c:v>236.3</c:v>
                </c:pt>
                <c:pt idx="3570">
                  <c:v>236.2</c:v>
                </c:pt>
                <c:pt idx="3571">
                  <c:v>235.8</c:v>
                </c:pt>
                <c:pt idx="3572">
                  <c:v>235.9</c:v>
                </c:pt>
                <c:pt idx="3573">
                  <c:v>235.9</c:v>
                </c:pt>
                <c:pt idx="3574">
                  <c:v>235.8</c:v>
                </c:pt>
                <c:pt idx="3575">
                  <c:v>235.5</c:v>
                </c:pt>
                <c:pt idx="3576">
                  <c:v>234.9</c:v>
                </c:pt>
                <c:pt idx="3577">
                  <c:v>235.8</c:v>
                </c:pt>
                <c:pt idx="3578">
                  <c:v>234.9</c:v>
                </c:pt>
                <c:pt idx="3579">
                  <c:v>234.5</c:v>
                </c:pt>
                <c:pt idx="3580">
                  <c:v>234.5</c:v>
                </c:pt>
                <c:pt idx="3581">
                  <c:v>234.1</c:v>
                </c:pt>
                <c:pt idx="3582">
                  <c:v>233.7</c:v>
                </c:pt>
                <c:pt idx="3583">
                  <c:v>233.6</c:v>
                </c:pt>
                <c:pt idx="3584">
                  <c:v>233.5</c:v>
                </c:pt>
                <c:pt idx="3585">
                  <c:v>233.6</c:v>
                </c:pt>
                <c:pt idx="3586">
                  <c:v>233.3</c:v>
                </c:pt>
                <c:pt idx="3587">
                  <c:v>233.2</c:v>
                </c:pt>
                <c:pt idx="3588">
                  <c:v>232.6</c:v>
                </c:pt>
                <c:pt idx="3589">
                  <c:v>232.9</c:v>
                </c:pt>
                <c:pt idx="3590">
                  <c:v>232.4</c:v>
                </c:pt>
                <c:pt idx="3591">
                  <c:v>231.9</c:v>
                </c:pt>
                <c:pt idx="3592">
                  <c:v>231.7</c:v>
                </c:pt>
                <c:pt idx="3593">
                  <c:v>231.8</c:v>
                </c:pt>
                <c:pt idx="3594">
                  <c:v>231.1</c:v>
                </c:pt>
                <c:pt idx="3595">
                  <c:v>230.9</c:v>
                </c:pt>
                <c:pt idx="3596">
                  <c:v>230.8</c:v>
                </c:pt>
                <c:pt idx="3597">
                  <c:v>231</c:v>
                </c:pt>
                <c:pt idx="3598">
                  <c:v>230.8</c:v>
                </c:pt>
                <c:pt idx="3599">
                  <c:v>230.6</c:v>
                </c:pt>
                <c:pt idx="3600">
                  <c:v>230.3</c:v>
                </c:pt>
                <c:pt idx="3601">
                  <c:v>230.5</c:v>
                </c:pt>
                <c:pt idx="3602">
                  <c:v>230.1</c:v>
                </c:pt>
                <c:pt idx="3603">
                  <c:v>230.1</c:v>
                </c:pt>
                <c:pt idx="3604">
                  <c:v>229.7</c:v>
                </c:pt>
                <c:pt idx="3605">
                  <c:v>229</c:v>
                </c:pt>
                <c:pt idx="3606">
                  <c:v>229</c:v>
                </c:pt>
                <c:pt idx="3607">
                  <c:v>228.6</c:v>
                </c:pt>
                <c:pt idx="3608">
                  <c:v>228.8</c:v>
                </c:pt>
                <c:pt idx="3609">
                  <c:v>229</c:v>
                </c:pt>
                <c:pt idx="3610">
                  <c:v>227.5</c:v>
                </c:pt>
                <c:pt idx="3611">
                  <c:v>227.1</c:v>
                </c:pt>
                <c:pt idx="3612">
                  <c:v>227.2</c:v>
                </c:pt>
                <c:pt idx="3613">
                  <c:v>227.2</c:v>
                </c:pt>
                <c:pt idx="3614">
                  <c:v>227.3</c:v>
                </c:pt>
                <c:pt idx="3615">
                  <c:v>227.4</c:v>
                </c:pt>
                <c:pt idx="3616">
                  <c:v>227.1</c:v>
                </c:pt>
                <c:pt idx="3617">
                  <c:v>226.3</c:v>
                </c:pt>
                <c:pt idx="3618">
                  <c:v>226.1</c:v>
                </c:pt>
                <c:pt idx="3619">
                  <c:v>226</c:v>
                </c:pt>
                <c:pt idx="3620">
                  <c:v>225.3</c:v>
                </c:pt>
                <c:pt idx="3621">
                  <c:v>225.4</c:v>
                </c:pt>
                <c:pt idx="3622">
                  <c:v>225.2</c:v>
                </c:pt>
                <c:pt idx="3623">
                  <c:v>225.4</c:v>
                </c:pt>
                <c:pt idx="3624">
                  <c:v>224.6</c:v>
                </c:pt>
                <c:pt idx="3625">
                  <c:v>225.1</c:v>
                </c:pt>
                <c:pt idx="3626">
                  <c:v>224.7</c:v>
                </c:pt>
                <c:pt idx="3627">
                  <c:v>224.4</c:v>
                </c:pt>
                <c:pt idx="3628">
                  <c:v>224.5</c:v>
                </c:pt>
                <c:pt idx="3629">
                  <c:v>224.2</c:v>
                </c:pt>
                <c:pt idx="3630">
                  <c:v>223.3</c:v>
                </c:pt>
                <c:pt idx="3631">
                  <c:v>223.6</c:v>
                </c:pt>
                <c:pt idx="3632">
                  <c:v>223.2</c:v>
                </c:pt>
                <c:pt idx="3633">
                  <c:v>223.2</c:v>
                </c:pt>
                <c:pt idx="3634">
                  <c:v>223</c:v>
                </c:pt>
                <c:pt idx="3635">
                  <c:v>222.9</c:v>
                </c:pt>
                <c:pt idx="3636">
                  <c:v>222.7</c:v>
                </c:pt>
                <c:pt idx="3637">
                  <c:v>222.9</c:v>
                </c:pt>
                <c:pt idx="3638">
                  <c:v>222.7</c:v>
                </c:pt>
                <c:pt idx="3639">
                  <c:v>221.8</c:v>
                </c:pt>
                <c:pt idx="3640">
                  <c:v>221.6</c:v>
                </c:pt>
                <c:pt idx="3641">
                  <c:v>221.5</c:v>
                </c:pt>
                <c:pt idx="3642">
                  <c:v>221.3</c:v>
                </c:pt>
                <c:pt idx="3643">
                  <c:v>220.8</c:v>
                </c:pt>
                <c:pt idx="3644">
                  <c:v>220.9</c:v>
                </c:pt>
                <c:pt idx="3645">
                  <c:v>220.9</c:v>
                </c:pt>
                <c:pt idx="3646">
                  <c:v>220.6</c:v>
                </c:pt>
                <c:pt idx="3647">
                  <c:v>221.4</c:v>
                </c:pt>
                <c:pt idx="3648">
                  <c:v>220.5</c:v>
                </c:pt>
                <c:pt idx="3649">
                  <c:v>220.5</c:v>
                </c:pt>
                <c:pt idx="3650">
                  <c:v>220.5</c:v>
                </c:pt>
                <c:pt idx="3651">
                  <c:v>220</c:v>
                </c:pt>
                <c:pt idx="3652">
                  <c:v>219.6</c:v>
                </c:pt>
                <c:pt idx="3653">
                  <c:v>219.3</c:v>
                </c:pt>
                <c:pt idx="3654">
                  <c:v>219.3</c:v>
                </c:pt>
                <c:pt idx="3655">
                  <c:v>218.5</c:v>
                </c:pt>
                <c:pt idx="3656">
                  <c:v>218.1</c:v>
                </c:pt>
                <c:pt idx="3657">
                  <c:v>218.2</c:v>
                </c:pt>
                <c:pt idx="3658">
                  <c:v>218.5</c:v>
                </c:pt>
                <c:pt idx="3659">
                  <c:v>217.9</c:v>
                </c:pt>
                <c:pt idx="3660">
                  <c:v>217.9</c:v>
                </c:pt>
                <c:pt idx="3661">
                  <c:v>218.1</c:v>
                </c:pt>
                <c:pt idx="3662">
                  <c:v>217.8</c:v>
                </c:pt>
                <c:pt idx="3663">
                  <c:v>216.9</c:v>
                </c:pt>
                <c:pt idx="3664">
                  <c:v>216.8</c:v>
                </c:pt>
                <c:pt idx="3665">
                  <c:v>216.5</c:v>
                </c:pt>
                <c:pt idx="3666">
                  <c:v>216.1</c:v>
                </c:pt>
                <c:pt idx="3667">
                  <c:v>216</c:v>
                </c:pt>
                <c:pt idx="3668">
                  <c:v>215.9</c:v>
                </c:pt>
                <c:pt idx="3669">
                  <c:v>216.6</c:v>
                </c:pt>
                <c:pt idx="3670">
                  <c:v>215.5</c:v>
                </c:pt>
                <c:pt idx="3671">
                  <c:v>215.7</c:v>
                </c:pt>
                <c:pt idx="3672">
                  <c:v>215.7</c:v>
                </c:pt>
                <c:pt idx="3673">
                  <c:v>215.7</c:v>
                </c:pt>
                <c:pt idx="3674">
                  <c:v>216.1</c:v>
                </c:pt>
                <c:pt idx="3675">
                  <c:v>215.1</c:v>
                </c:pt>
                <c:pt idx="3676">
                  <c:v>214.7</c:v>
                </c:pt>
                <c:pt idx="3677">
                  <c:v>214.1</c:v>
                </c:pt>
                <c:pt idx="3678">
                  <c:v>214.2</c:v>
                </c:pt>
                <c:pt idx="3679">
                  <c:v>213.9</c:v>
                </c:pt>
                <c:pt idx="3680">
                  <c:v>213.7</c:v>
                </c:pt>
                <c:pt idx="3681">
                  <c:v>213.7</c:v>
                </c:pt>
                <c:pt idx="3682">
                  <c:v>213.6</c:v>
                </c:pt>
                <c:pt idx="3683">
                  <c:v>213.7</c:v>
                </c:pt>
                <c:pt idx="3684">
                  <c:v>213.8</c:v>
                </c:pt>
                <c:pt idx="3685">
                  <c:v>213.6</c:v>
                </c:pt>
                <c:pt idx="3686">
                  <c:v>213.2</c:v>
                </c:pt>
                <c:pt idx="3687">
                  <c:v>212.5</c:v>
                </c:pt>
                <c:pt idx="3688">
                  <c:v>212.7</c:v>
                </c:pt>
                <c:pt idx="3689">
                  <c:v>211.7</c:v>
                </c:pt>
                <c:pt idx="3690">
                  <c:v>211.4</c:v>
                </c:pt>
                <c:pt idx="3691">
                  <c:v>211.1</c:v>
                </c:pt>
                <c:pt idx="3692">
                  <c:v>211.1</c:v>
                </c:pt>
                <c:pt idx="3693">
                  <c:v>211.1</c:v>
                </c:pt>
                <c:pt idx="3694">
                  <c:v>211.2</c:v>
                </c:pt>
                <c:pt idx="3695">
                  <c:v>211.4</c:v>
                </c:pt>
                <c:pt idx="3696">
                  <c:v>211.4</c:v>
                </c:pt>
                <c:pt idx="3697">
                  <c:v>211.2</c:v>
                </c:pt>
                <c:pt idx="3698">
                  <c:v>210.8</c:v>
                </c:pt>
                <c:pt idx="3699">
                  <c:v>210.7</c:v>
                </c:pt>
                <c:pt idx="3700">
                  <c:v>210.2</c:v>
                </c:pt>
                <c:pt idx="3701">
                  <c:v>210.4</c:v>
                </c:pt>
                <c:pt idx="3702">
                  <c:v>209.5</c:v>
                </c:pt>
                <c:pt idx="3703">
                  <c:v>208.9</c:v>
                </c:pt>
                <c:pt idx="3704">
                  <c:v>209.1</c:v>
                </c:pt>
                <c:pt idx="3705">
                  <c:v>209</c:v>
                </c:pt>
                <c:pt idx="3706">
                  <c:v>209.5</c:v>
                </c:pt>
                <c:pt idx="3707">
                  <c:v>208.8</c:v>
                </c:pt>
                <c:pt idx="3708">
                  <c:v>209</c:v>
                </c:pt>
                <c:pt idx="3709">
                  <c:v>208.5</c:v>
                </c:pt>
                <c:pt idx="3710">
                  <c:v>208.6</c:v>
                </c:pt>
                <c:pt idx="3711">
                  <c:v>208.3</c:v>
                </c:pt>
                <c:pt idx="3712">
                  <c:v>208</c:v>
                </c:pt>
                <c:pt idx="3713">
                  <c:v>207.2</c:v>
                </c:pt>
                <c:pt idx="3714">
                  <c:v>206.6</c:v>
                </c:pt>
                <c:pt idx="3715">
                  <c:v>206</c:v>
                </c:pt>
                <c:pt idx="3716">
                  <c:v>206.1</c:v>
                </c:pt>
                <c:pt idx="3717">
                  <c:v>206.1</c:v>
                </c:pt>
                <c:pt idx="3718">
                  <c:v>206.1</c:v>
                </c:pt>
                <c:pt idx="3719">
                  <c:v>206.1</c:v>
                </c:pt>
                <c:pt idx="3720">
                  <c:v>206</c:v>
                </c:pt>
                <c:pt idx="3721">
                  <c:v>206</c:v>
                </c:pt>
                <c:pt idx="3722">
                  <c:v>205.7</c:v>
                </c:pt>
                <c:pt idx="3723">
                  <c:v>205.5</c:v>
                </c:pt>
                <c:pt idx="3724">
                  <c:v>205.1</c:v>
                </c:pt>
                <c:pt idx="3725">
                  <c:v>204.4</c:v>
                </c:pt>
                <c:pt idx="3726">
                  <c:v>204.9</c:v>
                </c:pt>
                <c:pt idx="3727">
                  <c:v>204.1</c:v>
                </c:pt>
                <c:pt idx="3728">
                  <c:v>203.8</c:v>
                </c:pt>
                <c:pt idx="3729">
                  <c:v>204.3</c:v>
                </c:pt>
                <c:pt idx="3730">
                  <c:v>203.8</c:v>
                </c:pt>
                <c:pt idx="3731">
                  <c:v>204.2</c:v>
                </c:pt>
                <c:pt idx="3732">
                  <c:v>204</c:v>
                </c:pt>
                <c:pt idx="3733">
                  <c:v>203.9</c:v>
                </c:pt>
                <c:pt idx="3734">
                  <c:v>203.7</c:v>
                </c:pt>
                <c:pt idx="3735">
                  <c:v>203.2</c:v>
                </c:pt>
                <c:pt idx="3736">
                  <c:v>203</c:v>
                </c:pt>
                <c:pt idx="3737">
                  <c:v>202.7</c:v>
                </c:pt>
                <c:pt idx="3738">
                  <c:v>202.7</c:v>
                </c:pt>
                <c:pt idx="3739">
                  <c:v>202.2</c:v>
                </c:pt>
                <c:pt idx="3740">
                  <c:v>201.7</c:v>
                </c:pt>
                <c:pt idx="3741">
                  <c:v>202</c:v>
                </c:pt>
                <c:pt idx="3742">
                  <c:v>202</c:v>
                </c:pt>
                <c:pt idx="3743">
                  <c:v>201.3</c:v>
                </c:pt>
                <c:pt idx="3744">
                  <c:v>201.8</c:v>
                </c:pt>
                <c:pt idx="3745">
                  <c:v>201.4</c:v>
                </c:pt>
                <c:pt idx="3746">
                  <c:v>201.2</c:v>
                </c:pt>
                <c:pt idx="3747">
                  <c:v>201.1</c:v>
                </c:pt>
                <c:pt idx="3748">
                  <c:v>201</c:v>
                </c:pt>
                <c:pt idx="3749">
                  <c:v>200.4</c:v>
                </c:pt>
                <c:pt idx="3750">
                  <c:v>200.2</c:v>
                </c:pt>
                <c:pt idx="3751">
                  <c:v>200</c:v>
                </c:pt>
                <c:pt idx="3752">
                  <c:v>199.6</c:v>
                </c:pt>
                <c:pt idx="3753">
                  <c:v>200</c:v>
                </c:pt>
                <c:pt idx="3754">
                  <c:v>200.1</c:v>
                </c:pt>
                <c:pt idx="3755">
                  <c:v>199.9</c:v>
                </c:pt>
                <c:pt idx="3756">
                  <c:v>199.9</c:v>
                </c:pt>
                <c:pt idx="3757">
                  <c:v>199.9</c:v>
                </c:pt>
                <c:pt idx="3758">
                  <c:v>199.7</c:v>
                </c:pt>
                <c:pt idx="3759">
                  <c:v>199.4</c:v>
                </c:pt>
                <c:pt idx="3760">
                  <c:v>198.8</c:v>
                </c:pt>
                <c:pt idx="3761">
                  <c:v>198.7</c:v>
                </c:pt>
                <c:pt idx="3762">
                  <c:v>198.6</c:v>
                </c:pt>
                <c:pt idx="3763">
                  <c:v>198</c:v>
                </c:pt>
                <c:pt idx="3764">
                  <c:v>197.7</c:v>
                </c:pt>
                <c:pt idx="3765">
                  <c:v>198.3</c:v>
                </c:pt>
                <c:pt idx="3766">
                  <c:v>198.2</c:v>
                </c:pt>
                <c:pt idx="3767">
                  <c:v>197.9</c:v>
                </c:pt>
                <c:pt idx="3768">
                  <c:v>197.7</c:v>
                </c:pt>
                <c:pt idx="3769">
                  <c:v>197.7</c:v>
                </c:pt>
                <c:pt idx="3770">
                  <c:v>197.3</c:v>
                </c:pt>
                <c:pt idx="3771">
                  <c:v>197.4</c:v>
                </c:pt>
                <c:pt idx="3772">
                  <c:v>196.2</c:v>
                </c:pt>
                <c:pt idx="3773">
                  <c:v>196.1</c:v>
                </c:pt>
                <c:pt idx="3774">
                  <c:v>195.6</c:v>
                </c:pt>
                <c:pt idx="3775">
                  <c:v>195.3</c:v>
                </c:pt>
                <c:pt idx="3776">
                  <c:v>195</c:v>
                </c:pt>
                <c:pt idx="3777">
                  <c:v>195.1</c:v>
                </c:pt>
                <c:pt idx="3778">
                  <c:v>195.4</c:v>
                </c:pt>
                <c:pt idx="3779">
                  <c:v>195.3</c:v>
                </c:pt>
                <c:pt idx="3780">
                  <c:v>195.5</c:v>
                </c:pt>
                <c:pt idx="3781">
                  <c:v>194.7</c:v>
                </c:pt>
                <c:pt idx="3782">
                  <c:v>195.8</c:v>
                </c:pt>
                <c:pt idx="3783">
                  <c:v>194.7</c:v>
                </c:pt>
                <c:pt idx="3784">
                  <c:v>194.5</c:v>
                </c:pt>
                <c:pt idx="3785">
                  <c:v>193.7</c:v>
                </c:pt>
                <c:pt idx="3786">
                  <c:v>193.8</c:v>
                </c:pt>
                <c:pt idx="3787">
                  <c:v>193.5</c:v>
                </c:pt>
                <c:pt idx="3788">
                  <c:v>193.4</c:v>
                </c:pt>
                <c:pt idx="3789">
                  <c:v>193.6</c:v>
                </c:pt>
                <c:pt idx="3790">
                  <c:v>192.9</c:v>
                </c:pt>
                <c:pt idx="3791">
                  <c:v>193.2</c:v>
                </c:pt>
                <c:pt idx="3792">
                  <c:v>193.3</c:v>
                </c:pt>
                <c:pt idx="3793">
                  <c:v>193.3</c:v>
                </c:pt>
                <c:pt idx="3794">
                  <c:v>192.8</c:v>
                </c:pt>
                <c:pt idx="3795">
                  <c:v>192.6</c:v>
                </c:pt>
                <c:pt idx="3796">
                  <c:v>192.3</c:v>
                </c:pt>
                <c:pt idx="3797">
                  <c:v>192</c:v>
                </c:pt>
                <c:pt idx="3798">
                  <c:v>192.2</c:v>
                </c:pt>
                <c:pt idx="3799">
                  <c:v>191.5</c:v>
                </c:pt>
                <c:pt idx="3800">
                  <c:v>190.6</c:v>
                </c:pt>
                <c:pt idx="3801">
                  <c:v>191.4</c:v>
                </c:pt>
                <c:pt idx="3802">
                  <c:v>190.7</c:v>
                </c:pt>
                <c:pt idx="3803">
                  <c:v>190.6</c:v>
                </c:pt>
                <c:pt idx="3804">
                  <c:v>190.7</c:v>
                </c:pt>
                <c:pt idx="3805">
                  <c:v>190.1</c:v>
                </c:pt>
                <c:pt idx="3806">
                  <c:v>191</c:v>
                </c:pt>
                <c:pt idx="3807">
                  <c:v>190.2</c:v>
                </c:pt>
                <c:pt idx="3808">
                  <c:v>190.2</c:v>
                </c:pt>
                <c:pt idx="3809">
                  <c:v>189.9</c:v>
                </c:pt>
                <c:pt idx="3810">
                  <c:v>189.4</c:v>
                </c:pt>
                <c:pt idx="3811">
                  <c:v>188.9</c:v>
                </c:pt>
                <c:pt idx="3812">
                  <c:v>189.3</c:v>
                </c:pt>
                <c:pt idx="3813">
                  <c:v>189</c:v>
                </c:pt>
                <c:pt idx="3814">
                  <c:v>189.4</c:v>
                </c:pt>
                <c:pt idx="3815">
                  <c:v>188.8</c:v>
                </c:pt>
                <c:pt idx="3816">
                  <c:v>188.9</c:v>
                </c:pt>
                <c:pt idx="3817">
                  <c:v>189.2</c:v>
                </c:pt>
                <c:pt idx="3818">
                  <c:v>188.6</c:v>
                </c:pt>
                <c:pt idx="3819">
                  <c:v>188.8</c:v>
                </c:pt>
                <c:pt idx="3820">
                  <c:v>188.5</c:v>
                </c:pt>
                <c:pt idx="3821">
                  <c:v>187.8</c:v>
                </c:pt>
                <c:pt idx="3822">
                  <c:v>187.7</c:v>
                </c:pt>
                <c:pt idx="3823">
                  <c:v>187.4</c:v>
                </c:pt>
                <c:pt idx="3824">
                  <c:v>187.3</c:v>
                </c:pt>
                <c:pt idx="3825">
                  <c:v>186.4</c:v>
                </c:pt>
                <c:pt idx="3826">
                  <c:v>187.3</c:v>
                </c:pt>
                <c:pt idx="3827">
                  <c:v>187.1</c:v>
                </c:pt>
                <c:pt idx="3828">
                  <c:v>187.3</c:v>
                </c:pt>
                <c:pt idx="3829">
                  <c:v>185.8</c:v>
                </c:pt>
                <c:pt idx="3830">
                  <c:v>186.3</c:v>
                </c:pt>
                <c:pt idx="3831">
                  <c:v>185.3</c:v>
                </c:pt>
                <c:pt idx="3832">
                  <c:v>185.1</c:v>
                </c:pt>
                <c:pt idx="3833">
                  <c:v>185.2</c:v>
                </c:pt>
                <c:pt idx="3834">
                  <c:v>185</c:v>
                </c:pt>
                <c:pt idx="3835">
                  <c:v>184.8</c:v>
                </c:pt>
                <c:pt idx="3836">
                  <c:v>184.6</c:v>
                </c:pt>
                <c:pt idx="3837">
                  <c:v>184</c:v>
                </c:pt>
                <c:pt idx="3838">
                  <c:v>184.3</c:v>
                </c:pt>
                <c:pt idx="3839">
                  <c:v>184</c:v>
                </c:pt>
                <c:pt idx="3840">
                  <c:v>184.3</c:v>
                </c:pt>
                <c:pt idx="3841">
                  <c:v>184.7</c:v>
                </c:pt>
                <c:pt idx="3842">
                  <c:v>184.2</c:v>
                </c:pt>
                <c:pt idx="3843">
                  <c:v>183.6</c:v>
                </c:pt>
                <c:pt idx="3844">
                  <c:v>183.7</c:v>
                </c:pt>
                <c:pt idx="3845">
                  <c:v>183</c:v>
                </c:pt>
                <c:pt idx="3846">
                  <c:v>182.7</c:v>
                </c:pt>
                <c:pt idx="3847">
                  <c:v>182.2</c:v>
                </c:pt>
                <c:pt idx="3848">
                  <c:v>182.1</c:v>
                </c:pt>
                <c:pt idx="3849">
                  <c:v>182.6</c:v>
                </c:pt>
                <c:pt idx="3850">
                  <c:v>181.9</c:v>
                </c:pt>
                <c:pt idx="3851">
                  <c:v>182</c:v>
                </c:pt>
                <c:pt idx="3852">
                  <c:v>182.1</c:v>
                </c:pt>
                <c:pt idx="3853">
                  <c:v>182.4</c:v>
                </c:pt>
                <c:pt idx="3854">
                  <c:v>182</c:v>
                </c:pt>
                <c:pt idx="3855">
                  <c:v>181.5</c:v>
                </c:pt>
                <c:pt idx="3856">
                  <c:v>181.3</c:v>
                </c:pt>
                <c:pt idx="3857">
                  <c:v>180.8</c:v>
                </c:pt>
                <c:pt idx="3858">
                  <c:v>181</c:v>
                </c:pt>
                <c:pt idx="3859">
                  <c:v>180.3</c:v>
                </c:pt>
                <c:pt idx="3860">
                  <c:v>180.4</c:v>
                </c:pt>
                <c:pt idx="3861">
                  <c:v>180.2</c:v>
                </c:pt>
                <c:pt idx="3862">
                  <c:v>179.8</c:v>
                </c:pt>
                <c:pt idx="3863">
                  <c:v>180.2</c:v>
                </c:pt>
                <c:pt idx="3864">
                  <c:v>180.4</c:v>
                </c:pt>
                <c:pt idx="3865">
                  <c:v>179.5</c:v>
                </c:pt>
                <c:pt idx="3866">
                  <c:v>179.7</c:v>
                </c:pt>
                <c:pt idx="3867">
                  <c:v>179.6</c:v>
                </c:pt>
                <c:pt idx="3868">
                  <c:v>179.6</c:v>
                </c:pt>
                <c:pt idx="3869">
                  <c:v>179.2</c:v>
                </c:pt>
                <c:pt idx="3870">
                  <c:v>178.7</c:v>
                </c:pt>
                <c:pt idx="3871">
                  <c:v>178.7</c:v>
                </c:pt>
                <c:pt idx="3872">
                  <c:v>178.5</c:v>
                </c:pt>
                <c:pt idx="3873">
                  <c:v>178.3</c:v>
                </c:pt>
                <c:pt idx="3874">
                  <c:v>178.2</c:v>
                </c:pt>
                <c:pt idx="3875">
                  <c:v>177.9</c:v>
                </c:pt>
                <c:pt idx="3876">
                  <c:v>178.2</c:v>
                </c:pt>
                <c:pt idx="3877">
                  <c:v>178.1</c:v>
                </c:pt>
                <c:pt idx="3878">
                  <c:v>178.2</c:v>
                </c:pt>
                <c:pt idx="3879">
                  <c:v>178</c:v>
                </c:pt>
                <c:pt idx="3880">
                  <c:v>177.4</c:v>
                </c:pt>
                <c:pt idx="3881">
                  <c:v>177.5</c:v>
                </c:pt>
                <c:pt idx="3882">
                  <c:v>176.8</c:v>
                </c:pt>
                <c:pt idx="3883">
                  <c:v>176.8</c:v>
                </c:pt>
                <c:pt idx="3884">
                  <c:v>176.4</c:v>
                </c:pt>
                <c:pt idx="3885">
                  <c:v>176.6</c:v>
                </c:pt>
                <c:pt idx="3886">
                  <c:v>177</c:v>
                </c:pt>
                <c:pt idx="3887">
                  <c:v>176.3</c:v>
                </c:pt>
                <c:pt idx="3888">
                  <c:v>177</c:v>
                </c:pt>
                <c:pt idx="3889">
                  <c:v>176.9</c:v>
                </c:pt>
                <c:pt idx="3890">
                  <c:v>176.8</c:v>
                </c:pt>
                <c:pt idx="3891">
                  <c:v>176</c:v>
                </c:pt>
                <c:pt idx="3892">
                  <c:v>175.7</c:v>
                </c:pt>
                <c:pt idx="3893">
                  <c:v>175.1</c:v>
                </c:pt>
                <c:pt idx="3894">
                  <c:v>174.8</c:v>
                </c:pt>
                <c:pt idx="3895">
                  <c:v>175.1</c:v>
                </c:pt>
                <c:pt idx="3896">
                  <c:v>174.5</c:v>
                </c:pt>
                <c:pt idx="3897">
                  <c:v>174.8</c:v>
                </c:pt>
                <c:pt idx="3898">
                  <c:v>174</c:v>
                </c:pt>
                <c:pt idx="3899">
                  <c:v>174.2</c:v>
                </c:pt>
                <c:pt idx="3900">
                  <c:v>174.4</c:v>
                </c:pt>
                <c:pt idx="3901">
                  <c:v>174.2</c:v>
                </c:pt>
                <c:pt idx="3902">
                  <c:v>173.7</c:v>
                </c:pt>
                <c:pt idx="3903">
                  <c:v>173.9</c:v>
                </c:pt>
                <c:pt idx="3904">
                  <c:v>173.7</c:v>
                </c:pt>
                <c:pt idx="3905">
                  <c:v>173.6</c:v>
                </c:pt>
                <c:pt idx="3906">
                  <c:v>173.2</c:v>
                </c:pt>
                <c:pt idx="3907">
                  <c:v>172.8</c:v>
                </c:pt>
                <c:pt idx="3908">
                  <c:v>172.4</c:v>
                </c:pt>
                <c:pt idx="3909">
                  <c:v>173</c:v>
                </c:pt>
                <c:pt idx="3910">
                  <c:v>172.9</c:v>
                </c:pt>
                <c:pt idx="3911">
                  <c:v>172.6</c:v>
                </c:pt>
                <c:pt idx="3912">
                  <c:v>172.6</c:v>
                </c:pt>
                <c:pt idx="3913">
                  <c:v>172.4</c:v>
                </c:pt>
                <c:pt idx="3914">
                  <c:v>172.1</c:v>
                </c:pt>
                <c:pt idx="3915">
                  <c:v>172</c:v>
                </c:pt>
                <c:pt idx="3916">
                  <c:v>171.6</c:v>
                </c:pt>
                <c:pt idx="3917">
                  <c:v>171.4</c:v>
                </c:pt>
                <c:pt idx="3918">
                  <c:v>171.5</c:v>
                </c:pt>
                <c:pt idx="3919">
                  <c:v>171</c:v>
                </c:pt>
                <c:pt idx="3920">
                  <c:v>170.8</c:v>
                </c:pt>
                <c:pt idx="3921">
                  <c:v>171.1</c:v>
                </c:pt>
                <c:pt idx="3922">
                  <c:v>170.8</c:v>
                </c:pt>
                <c:pt idx="3923">
                  <c:v>170.8</c:v>
                </c:pt>
                <c:pt idx="3924">
                  <c:v>170.5</c:v>
                </c:pt>
                <c:pt idx="3925">
                  <c:v>170.5</c:v>
                </c:pt>
                <c:pt idx="3926">
                  <c:v>170.4</c:v>
                </c:pt>
                <c:pt idx="3927">
                  <c:v>170.3</c:v>
                </c:pt>
                <c:pt idx="3928">
                  <c:v>170.1</c:v>
                </c:pt>
                <c:pt idx="3929">
                  <c:v>169.3</c:v>
                </c:pt>
                <c:pt idx="3930">
                  <c:v>169.4</c:v>
                </c:pt>
                <c:pt idx="3931">
                  <c:v>168.9</c:v>
                </c:pt>
                <c:pt idx="3932">
                  <c:v>168.7</c:v>
                </c:pt>
                <c:pt idx="3933">
                  <c:v>169</c:v>
                </c:pt>
                <c:pt idx="3934">
                  <c:v>168.7</c:v>
                </c:pt>
                <c:pt idx="3935">
                  <c:v>168.6</c:v>
                </c:pt>
                <c:pt idx="3936">
                  <c:v>168.6</c:v>
                </c:pt>
                <c:pt idx="3937">
                  <c:v>168.7</c:v>
                </c:pt>
                <c:pt idx="3938">
                  <c:v>168.3</c:v>
                </c:pt>
                <c:pt idx="3939">
                  <c:v>168.4</c:v>
                </c:pt>
                <c:pt idx="3940">
                  <c:v>168.2</c:v>
                </c:pt>
                <c:pt idx="3941">
                  <c:v>167.3</c:v>
                </c:pt>
                <c:pt idx="3942">
                  <c:v>167.1</c:v>
                </c:pt>
                <c:pt idx="3943">
                  <c:v>167.1</c:v>
                </c:pt>
                <c:pt idx="3944">
                  <c:v>167.7</c:v>
                </c:pt>
                <c:pt idx="3945">
                  <c:v>167</c:v>
                </c:pt>
                <c:pt idx="3946">
                  <c:v>166.8</c:v>
                </c:pt>
                <c:pt idx="3947">
                  <c:v>167.1</c:v>
                </c:pt>
                <c:pt idx="3948">
                  <c:v>166.9</c:v>
                </c:pt>
                <c:pt idx="3949">
                  <c:v>167.7</c:v>
                </c:pt>
                <c:pt idx="3950">
                  <c:v>166.9</c:v>
                </c:pt>
                <c:pt idx="3951">
                  <c:v>166.7</c:v>
                </c:pt>
                <c:pt idx="3952">
                  <c:v>166.2</c:v>
                </c:pt>
                <c:pt idx="3953">
                  <c:v>166</c:v>
                </c:pt>
                <c:pt idx="3954">
                  <c:v>165.1</c:v>
                </c:pt>
                <c:pt idx="3955">
                  <c:v>165.1</c:v>
                </c:pt>
                <c:pt idx="3956">
                  <c:v>165.2</c:v>
                </c:pt>
                <c:pt idx="3957">
                  <c:v>165.4</c:v>
                </c:pt>
                <c:pt idx="3958">
                  <c:v>165.2</c:v>
                </c:pt>
                <c:pt idx="3959">
                  <c:v>165.5</c:v>
                </c:pt>
                <c:pt idx="3960">
                  <c:v>164.5</c:v>
                </c:pt>
                <c:pt idx="3961">
                  <c:v>165.2</c:v>
                </c:pt>
                <c:pt idx="3962">
                  <c:v>164.7</c:v>
                </c:pt>
                <c:pt idx="3963">
                  <c:v>164.9</c:v>
                </c:pt>
                <c:pt idx="3964">
                  <c:v>163.80000000000001</c:v>
                </c:pt>
                <c:pt idx="3965">
                  <c:v>164.3</c:v>
                </c:pt>
                <c:pt idx="3966">
                  <c:v>163.1</c:v>
                </c:pt>
                <c:pt idx="3967">
                  <c:v>163.4</c:v>
                </c:pt>
                <c:pt idx="3968">
                  <c:v>163.1</c:v>
                </c:pt>
                <c:pt idx="3969">
                  <c:v>163.30000000000001</c:v>
                </c:pt>
                <c:pt idx="3970">
                  <c:v>163.5</c:v>
                </c:pt>
                <c:pt idx="3971">
                  <c:v>163.4</c:v>
                </c:pt>
                <c:pt idx="3972">
                  <c:v>162.69999999999999</c:v>
                </c:pt>
                <c:pt idx="3973">
                  <c:v>163</c:v>
                </c:pt>
                <c:pt idx="3974">
                  <c:v>162.69999999999999</c:v>
                </c:pt>
                <c:pt idx="3975">
                  <c:v>162.4</c:v>
                </c:pt>
                <c:pt idx="3976">
                  <c:v>163.1</c:v>
                </c:pt>
                <c:pt idx="3977">
                  <c:v>162.1</c:v>
                </c:pt>
                <c:pt idx="3978">
                  <c:v>161.9</c:v>
                </c:pt>
                <c:pt idx="3979">
                  <c:v>161.6</c:v>
                </c:pt>
                <c:pt idx="3980">
                  <c:v>161.30000000000001</c:v>
                </c:pt>
                <c:pt idx="3981">
                  <c:v>162.1</c:v>
                </c:pt>
                <c:pt idx="3982">
                  <c:v>161.4</c:v>
                </c:pt>
                <c:pt idx="3983">
                  <c:v>161.19999999999999</c:v>
                </c:pt>
                <c:pt idx="3984">
                  <c:v>161.4</c:v>
                </c:pt>
                <c:pt idx="3985">
                  <c:v>161.1</c:v>
                </c:pt>
                <c:pt idx="3986">
                  <c:v>161.19999999999999</c:v>
                </c:pt>
                <c:pt idx="3987">
                  <c:v>161.19999999999999</c:v>
                </c:pt>
                <c:pt idx="3988">
                  <c:v>160.69999999999999</c:v>
                </c:pt>
                <c:pt idx="3989">
                  <c:v>160.6</c:v>
                </c:pt>
                <c:pt idx="3990">
                  <c:v>160.19999999999999</c:v>
                </c:pt>
                <c:pt idx="3991">
                  <c:v>160.19999999999999</c:v>
                </c:pt>
                <c:pt idx="3992">
                  <c:v>160</c:v>
                </c:pt>
                <c:pt idx="3993">
                  <c:v>159.6</c:v>
                </c:pt>
                <c:pt idx="3994">
                  <c:v>159.30000000000001</c:v>
                </c:pt>
                <c:pt idx="3995">
                  <c:v>159.19999999999999</c:v>
                </c:pt>
                <c:pt idx="3996">
                  <c:v>159.30000000000001</c:v>
                </c:pt>
                <c:pt idx="3997">
                  <c:v>159.6</c:v>
                </c:pt>
                <c:pt idx="3998">
                  <c:v>160.1</c:v>
                </c:pt>
                <c:pt idx="3999">
                  <c:v>159.1</c:v>
                </c:pt>
                <c:pt idx="4000">
                  <c:v>159.69999999999999</c:v>
                </c:pt>
                <c:pt idx="4001">
                  <c:v>159</c:v>
                </c:pt>
                <c:pt idx="4002">
                  <c:v>158.1</c:v>
                </c:pt>
                <c:pt idx="4003">
                  <c:v>159</c:v>
                </c:pt>
                <c:pt idx="4004">
                  <c:v>157.69999999999999</c:v>
                </c:pt>
                <c:pt idx="4005">
                  <c:v>157.9</c:v>
                </c:pt>
                <c:pt idx="4006">
                  <c:v>157.80000000000001</c:v>
                </c:pt>
                <c:pt idx="4007">
                  <c:v>157.9</c:v>
                </c:pt>
                <c:pt idx="4008">
                  <c:v>158.1</c:v>
                </c:pt>
                <c:pt idx="4009">
                  <c:v>157.4</c:v>
                </c:pt>
                <c:pt idx="4010">
                  <c:v>158.1</c:v>
                </c:pt>
                <c:pt idx="4011">
                  <c:v>157.5</c:v>
                </c:pt>
                <c:pt idx="4012">
                  <c:v>157.4</c:v>
                </c:pt>
                <c:pt idx="4013">
                  <c:v>156.9</c:v>
                </c:pt>
                <c:pt idx="4014">
                  <c:v>156.19999999999999</c:v>
                </c:pt>
                <c:pt idx="4015">
                  <c:v>156.5</c:v>
                </c:pt>
                <c:pt idx="4016">
                  <c:v>156.4</c:v>
                </c:pt>
                <c:pt idx="4017">
                  <c:v>156.5</c:v>
                </c:pt>
                <c:pt idx="4018">
                  <c:v>156</c:v>
                </c:pt>
                <c:pt idx="4019">
                  <c:v>156.19999999999999</c:v>
                </c:pt>
                <c:pt idx="4020">
                  <c:v>156.5</c:v>
                </c:pt>
                <c:pt idx="4021">
                  <c:v>156.69999999999999</c:v>
                </c:pt>
                <c:pt idx="4022">
                  <c:v>156.5</c:v>
                </c:pt>
                <c:pt idx="4023">
                  <c:v>156.30000000000001</c:v>
                </c:pt>
                <c:pt idx="4024">
                  <c:v>155.9</c:v>
                </c:pt>
                <c:pt idx="4025">
                  <c:v>155.5</c:v>
                </c:pt>
                <c:pt idx="4026">
                  <c:v>155.5</c:v>
                </c:pt>
                <c:pt idx="4027">
                  <c:v>155</c:v>
                </c:pt>
                <c:pt idx="4028">
                  <c:v>155</c:v>
                </c:pt>
                <c:pt idx="4029">
                  <c:v>155</c:v>
                </c:pt>
                <c:pt idx="4030">
                  <c:v>155.5</c:v>
                </c:pt>
                <c:pt idx="4031">
                  <c:v>155</c:v>
                </c:pt>
                <c:pt idx="4032">
                  <c:v>154.6</c:v>
                </c:pt>
                <c:pt idx="4033">
                  <c:v>155.1</c:v>
                </c:pt>
                <c:pt idx="4034">
                  <c:v>155</c:v>
                </c:pt>
                <c:pt idx="4035">
                  <c:v>154.6</c:v>
                </c:pt>
                <c:pt idx="4036">
                  <c:v>154</c:v>
                </c:pt>
                <c:pt idx="4037">
                  <c:v>153.6</c:v>
                </c:pt>
                <c:pt idx="4038">
                  <c:v>153.9</c:v>
                </c:pt>
                <c:pt idx="4039">
                  <c:v>153.1</c:v>
                </c:pt>
                <c:pt idx="4040">
                  <c:v>153.1</c:v>
                </c:pt>
                <c:pt idx="4041">
                  <c:v>153.4</c:v>
                </c:pt>
                <c:pt idx="4042">
                  <c:v>152.6</c:v>
                </c:pt>
                <c:pt idx="4043">
                  <c:v>152.80000000000001</c:v>
                </c:pt>
                <c:pt idx="4044">
                  <c:v>153.19999999999999</c:v>
                </c:pt>
                <c:pt idx="4045">
                  <c:v>153.4</c:v>
                </c:pt>
                <c:pt idx="4046">
                  <c:v>152.6</c:v>
                </c:pt>
                <c:pt idx="4047">
                  <c:v>151.9</c:v>
                </c:pt>
                <c:pt idx="4048">
                  <c:v>152.30000000000001</c:v>
                </c:pt>
                <c:pt idx="4049">
                  <c:v>151.9</c:v>
                </c:pt>
                <c:pt idx="4050">
                  <c:v>151.5</c:v>
                </c:pt>
                <c:pt idx="4051">
                  <c:v>151.6</c:v>
                </c:pt>
                <c:pt idx="4052">
                  <c:v>151.6</c:v>
                </c:pt>
                <c:pt idx="4053">
                  <c:v>151.30000000000001</c:v>
                </c:pt>
                <c:pt idx="4054">
                  <c:v>151.1</c:v>
                </c:pt>
                <c:pt idx="4055">
                  <c:v>151.30000000000001</c:v>
                </c:pt>
                <c:pt idx="4056">
                  <c:v>151.19999999999999</c:v>
                </c:pt>
                <c:pt idx="4057">
                  <c:v>151.19999999999999</c:v>
                </c:pt>
                <c:pt idx="4058">
                  <c:v>151.1</c:v>
                </c:pt>
                <c:pt idx="4059">
                  <c:v>150.80000000000001</c:v>
                </c:pt>
                <c:pt idx="4060">
                  <c:v>150.69999999999999</c:v>
                </c:pt>
                <c:pt idx="4061">
                  <c:v>150.5</c:v>
                </c:pt>
                <c:pt idx="4062">
                  <c:v>150.30000000000001</c:v>
                </c:pt>
                <c:pt idx="4063">
                  <c:v>150</c:v>
                </c:pt>
                <c:pt idx="4064">
                  <c:v>149.5</c:v>
                </c:pt>
                <c:pt idx="4065">
                  <c:v>149.80000000000001</c:v>
                </c:pt>
                <c:pt idx="4066">
                  <c:v>149.80000000000001</c:v>
                </c:pt>
                <c:pt idx="4067">
                  <c:v>149.80000000000001</c:v>
                </c:pt>
                <c:pt idx="4068">
                  <c:v>149.69999999999999</c:v>
                </c:pt>
                <c:pt idx="4069">
                  <c:v>149.6</c:v>
                </c:pt>
                <c:pt idx="4070">
                  <c:v>149.9</c:v>
                </c:pt>
                <c:pt idx="4071">
                  <c:v>149.69999999999999</c:v>
                </c:pt>
                <c:pt idx="4072">
                  <c:v>148.69999999999999</c:v>
                </c:pt>
                <c:pt idx="4073">
                  <c:v>149</c:v>
                </c:pt>
                <c:pt idx="4074">
                  <c:v>148.69999999999999</c:v>
                </c:pt>
                <c:pt idx="4075">
                  <c:v>148.5</c:v>
                </c:pt>
                <c:pt idx="4076">
                  <c:v>148.19999999999999</c:v>
                </c:pt>
                <c:pt idx="4077">
                  <c:v>148.1</c:v>
                </c:pt>
                <c:pt idx="4078">
                  <c:v>148.19999999999999</c:v>
                </c:pt>
                <c:pt idx="4079">
                  <c:v>148.19999999999999</c:v>
                </c:pt>
                <c:pt idx="4080">
                  <c:v>148.30000000000001</c:v>
                </c:pt>
                <c:pt idx="4081">
                  <c:v>148.4</c:v>
                </c:pt>
                <c:pt idx="4082">
                  <c:v>148.4</c:v>
                </c:pt>
                <c:pt idx="4083">
                  <c:v>147.9</c:v>
                </c:pt>
                <c:pt idx="4084">
                  <c:v>147.6</c:v>
                </c:pt>
                <c:pt idx="4085">
                  <c:v>147.19999999999999</c:v>
                </c:pt>
                <c:pt idx="4086">
                  <c:v>146.69999999999999</c:v>
                </c:pt>
                <c:pt idx="4087">
                  <c:v>146.4</c:v>
                </c:pt>
                <c:pt idx="4088">
                  <c:v>146.1</c:v>
                </c:pt>
                <c:pt idx="4089">
                  <c:v>146.4</c:v>
                </c:pt>
                <c:pt idx="4090">
                  <c:v>146.69999999999999</c:v>
                </c:pt>
                <c:pt idx="4091">
                  <c:v>146.5</c:v>
                </c:pt>
                <c:pt idx="4092">
                  <c:v>146.80000000000001</c:v>
                </c:pt>
                <c:pt idx="4093">
                  <c:v>146.19999999999999</c:v>
                </c:pt>
                <c:pt idx="4094">
                  <c:v>146.6</c:v>
                </c:pt>
                <c:pt idx="4095">
                  <c:v>146.19999999999999</c:v>
                </c:pt>
                <c:pt idx="4096">
                  <c:v>145.30000000000001</c:v>
                </c:pt>
                <c:pt idx="4097">
                  <c:v>145.5</c:v>
                </c:pt>
                <c:pt idx="4098">
                  <c:v>145.6</c:v>
                </c:pt>
                <c:pt idx="4099">
                  <c:v>145.19999999999999</c:v>
                </c:pt>
                <c:pt idx="4100">
                  <c:v>144.9</c:v>
                </c:pt>
                <c:pt idx="4101">
                  <c:v>145.19999999999999</c:v>
                </c:pt>
                <c:pt idx="4102">
                  <c:v>145</c:v>
                </c:pt>
                <c:pt idx="4103">
                  <c:v>145.19999999999999</c:v>
                </c:pt>
                <c:pt idx="4104">
                  <c:v>144.80000000000001</c:v>
                </c:pt>
                <c:pt idx="4105">
                  <c:v>144.69999999999999</c:v>
                </c:pt>
                <c:pt idx="4106">
                  <c:v>145.4</c:v>
                </c:pt>
                <c:pt idx="4107">
                  <c:v>144.69999999999999</c:v>
                </c:pt>
                <c:pt idx="4108">
                  <c:v>144.19999999999999</c:v>
                </c:pt>
                <c:pt idx="4109">
                  <c:v>144.4</c:v>
                </c:pt>
                <c:pt idx="4110">
                  <c:v>144</c:v>
                </c:pt>
                <c:pt idx="4111">
                  <c:v>144</c:v>
                </c:pt>
                <c:pt idx="4112">
                  <c:v>143.9</c:v>
                </c:pt>
                <c:pt idx="4113">
                  <c:v>142.9</c:v>
                </c:pt>
                <c:pt idx="4114">
                  <c:v>143.30000000000001</c:v>
                </c:pt>
                <c:pt idx="4115">
                  <c:v>143.69999999999999</c:v>
                </c:pt>
                <c:pt idx="4116">
                  <c:v>143.80000000000001</c:v>
                </c:pt>
                <c:pt idx="4117">
                  <c:v>143.6</c:v>
                </c:pt>
                <c:pt idx="4118">
                  <c:v>143.80000000000001</c:v>
                </c:pt>
                <c:pt idx="4119">
                  <c:v>143.30000000000001</c:v>
                </c:pt>
                <c:pt idx="4120">
                  <c:v>143</c:v>
                </c:pt>
                <c:pt idx="4121">
                  <c:v>142.30000000000001</c:v>
                </c:pt>
                <c:pt idx="4122">
                  <c:v>141.4</c:v>
                </c:pt>
                <c:pt idx="4123">
                  <c:v>141.19999999999999</c:v>
                </c:pt>
                <c:pt idx="4124">
                  <c:v>141.4</c:v>
                </c:pt>
                <c:pt idx="4125">
                  <c:v>141.6</c:v>
                </c:pt>
                <c:pt idx="4126">
                  <c:v>141.1</c:v>
                </c:pt>
                <c:pt idx="4127">
                  <c:v>140.69999999999999</c:v>
                </c:pt>
                <c:pt idx="4128">
                  <c:v>141.19999999999999</c:v>
                </c:pt>
                <c:pt idx="4129">
                  <c:v>140.69999999999999</c:v>
                </c:pt>
                <c:pt idx="4130">
                  <c:v>143</c:v>
                </c:pt>
                <c:pt idx="4131">
                  <c:v>141</c:v>
                </c:pt>
                <c:pt idx="4132">
                  <c:v>140.80000000000001</c:v>
                </c:pt>
                <c:pt idx="4133">
                  <c:v>140.19999999999999</c:v>
                </c:pt>
                <c:pt idx="4134">
                  <c:v>140</c:v>
                </c:pt>
                <c:pt idx="4135">
                  <c:v>140.1</c:v>
                </c:pt>
                <c:pt idx="4136">
                  <c:v>140.30000000000001</c:v>
                </c:pt>
                <c:pt idx="4137">
                  <c:v>140.19999999999999</c:v>
                </c:pt>
                <c:pt idx="4138">
                  <c:v>139.69999999999999</c:v>
                </c:pt>
                <c:pt idx="4139">
                  <c:v>139.9</c:v>
                </c:pt>
                <c:pt idx="4140">
                  <c:v>140.30000000000001</c:v>
                </c:pt>
                <c:pt idx="4141">
                  <c:v>140.1</c:v>
                </c:pt>
                <c:pt idx="4142">
                  <c:v>140.1</c:v>
                </c:pt>
                <c:pt idx="4143">
                  <c:v>139.5</c:v>
                </c:pt>
                <c:pt idx="4144">
                  <c:v>139.1</c:v>
                </c:pt>
                <c:pt idx="4145">
                  <c:v>139.4</c:v>
                </c:pt>
                <c:pt idx="4146">
                  <c:v>139.19999999999999</c:v>
                </c:pt>
                <c:pt idx="4147">
                  <c:v>138.69999999999999</c:v>
                </c:pt>
                <c:pt idx="4148">
                  <c:v>138</c:v>
                </c:pt>
                <c:pt idx="4149">
                  <c:v>138.19999999999999</c:v>
                </c:pt>
                <c:pt idx="4150">
                  <c:v>138.4</c:v>
                </c:pt>
                <c:pt idx="4151">
                  <c:v>139.19999999999999</c:v>
                </c:pt>
                <c:pt idx="4152">
                  <c:v>139</c:v>
                </c:pt>
                <c:pt idx="4153">
                  <c:v>138.5</c:v>
                </c:pt>
                <c:pt idx="4154">
                  <c:v>138.4</c:v>
                </c:pt>
                <c:pt idx="4155">
                  <c:v>138</c:v>
                </c:pt>
                <c:pt idx="4156">
                  <c:v>137.69999999999999</c:v>
                </c:pt>
                <c:pt idx="4157">
                  <c:v>138</c:v>
                </c:pt>
                <c:pt idx="4158">
                  <c:v>137.1</c:v>
                </c:pt>
                <c:pt idx="4159">
                  <c:v>137.30000000000001</c:v>
                </c:pt>
                <c:pt idx="4160">
                  <c:v>137.1</c:v>
                </c:pt>
                <c:pt idx="4161">
                  <c:v>137.19999999999999</c:v>
                </c:pt>
                <c:pt idx="4162">
                  <c:v>137.4</c:v>
                </c:pt>
                <c:pt idx="4163">
                  <c:v>137</c:v>
                </c:pt>
                <c:pt idx="4164">
                  <c:v>137.4</c:v>
                </c:pt>
                <c:pt idx="4165">
                  <c:v>137.4</c:v>
                </c:pt>
                <c:pt idx="4166">
                  <c:v>136.9</c:v>
                </c:pt>
                <c:pt idx="4167">
                  <c:v>136</c:v>
                </c:pt>
                <c:pt idx="4168">
                  <c:v>136.6</c:v>
                </c:pt>
                <c:pt idx="4169">
                  <c:v>136.19999999999999</c:v>
                </c:pt>
                <c:pt idx="4170">
                  <c:v>136.19999999999999</c:v>
                </c:pt>
                <c:pt idx="4171">
                  <c:v>135.9</c:v>
                </c:pt>
                <c:pt idx="4172">
                  <c:v>135.69999999999999</c:v>
                </c:pt>
                <c:pt idx="4173">
                  <c:v>135.69999999999999</c:v>
                </c:pt>
                <c:pt idx="4174">
                  <c:v>135.19999999999999</c:v>
                </c:pt>
                <c:pt idx="4175">
                  <c:v>135.6</c:v>
                </c:pt>
                <c:pt idx="4176">
                  <c:v>135.69999999999999</c:v>
                </c:pt>
                <c:pt idx="4177">
                  <c:v>135.80000000000001</c:v>
                </c:pt>
                <c:pt idx="4178">
                  <c:v>135.69999999999999</c:v>
                </c:pt>
                <c:pt idx="4179">
                  <c:v>135</c:v>
                </c:pt>
                <c:pt idx="4180">
                  <c:v>134.69999999999999</c:v>
                </c:pt>
                <c:pt idx="4181">
                  <c:v>134.80000000000001</c:v>
                </c:pt>
                <c:pt idx="4182">
                  <c:v>134.30000000000001</c:v>
                </c:pt>
                <c:pt idx="4183">
                  <c:v>134.6</c:v>
                </c:pt>
                <c:pt idx="4184">
                  <c:v>134.5</c:v>
                </c:pt>
                <c:pt idx="4185">
                  <c:v>134.4</c:v>
                </c:pt>
                <c:pt idx="4186">
                  <c:v>134</c:v>
                </c:pt>
                <c:pt idx="4187">
                  <c:v>134</c:v>
                </c:pt>
                <c:pt idx="4188">
                  <c:v>134.30000000000001</c:v>
                </c:pt>
                <c:pt idx="4189">
                  <c:v>134.4</c:v>
                </c:pt>
                <c:pt idx="4190">
                  <c:v>133.80000000000001</c:v>
                </c:pt>
                <c:pt idx="4191">
                  <c:v>133.6</c:v>
                </c:pt>
                <c:pt idx="4192">
                  <c:v>133.6</c:v>
                </c:pt>
                <c:pt idx="4193">
                  <c:v>133.1</c:v>
                </c:pt>
                <c:pt idx="4194">
                  <c:v>133</c:v>
                </c:pt>
                <c:pt idx="4195">
                  <c:v>132.9</c:v>
                </c:pt>
                <c:pt idx="4196">
                  <c:v>132.6</c:v>
                </c:pt>
                <c:pt idx="4197">
                  <c:v>133.19999999999999</c:v>
                </c:pt>
                <c:pt idx="4198">
                  <c:v>132.80000000000001</c:v>
                </c:pt>
                <c:pt idx="4199">
                  <c:v>133.1</c:v>
                </c:pt>
                <c:pt idx="4200">
                  <c:v>133.4</c:v>
                </c:pt>
                <c:pt idx="4201">
                  <c:v>132.69999999999999</c:v>
                </c:pt>
                <c:pt idx="4202">
                  <c:v>132.80000000000001</c:v>
                </c:pt>
                <c:pt idx="4203">
                  <c:v>132.69999999999999</c:v>
                </c:pt>
                <c:pt idx="4204">
                  <c:v>132.6</c:v>
                </c:pt>
                <c:pt idx="4205">
                  <c:v>132.1</c:v>
                </c:pt>
                <c:pt idx="4206">
                  <c:v>131.9</c:v>
                </c:pt>
                <c:pt idx="4207">
                  <c:v>131.1</c:v>
                </c:pt>
                <c:pt idx="4208">
                  <c:v>131.5</c:v>
                </c:pt>
                <c:pt idx="4209">
                  <c:v>131.9</c:v>
                </c:pt>
                <c:pt idx="4210">
                  <c:v>131.30000000000001</c:v>
                </c:pt>
                <c:pt idx="4211">
                  <c:v>132.69999999999999</c:v>
                </c:pt>
                <c:pt idx="4212">
                  <c:v>131.69999999999999</c:v>
                </c:pt>
                <c:pt idx="4213">
                  <c:v>131.80000000000001</c:v>
                </c:pt>
                <c:pt idx="4214">
                  <c:v>131.5</c:v>
                </c:pt>
                <c:pt idx="4215">
                  <c:v>130.30000000000001</c:v>
                </c:pt>
                <c:pt idx="4216">
                  <c:v>130.5</c:v>
                </c:pt>
                <c:pt idx="4217">
                  <c:v>130.5</c:v>
                </c:pt>
                <c:pt idx="4218">
                  <c:v>129.6</c:v>
                </c:pt>
                <c:pt idx="4219">
                  <c:v>129.80000000000001</c:v>
                </c:pt>
                <c:pt idx="4220">
                  <c:v>130.1</c:v>
                </c:pt>
                <c:pt idx="4221">
                  <c:v>130.6</c:v>
                </c:pt>
                <c:pt idx="4222">
                  <c:v>130</c:v>
                </c:pt>
                <c:pt idx="4223">
                  <c:v>129.80000000000001</c:v>
                </c:pt>
                <c:pt idx="4224">
                  <c:v>129.4</c:v>
                </c:pt>
                <c:pt idx="4225">
                  <c:v>130.19999999999999</c:v>
                </c:pt>
                <c:pt idx="4226">
                  <c:v>130.1</c:v>
                </c:pt>
                <c:pt idx="4227">
                  <c:v>129.1</c:v>
                </c:pt>
                <c:pt idx="4228">
                  <c:v>129.19999999999999</c:v>
                </c:pt>
                <c:pt idx="4229">
                  <c:v>129</c:v>
                </c:pt>
                <c:pt idx="4230">
                  <c:v>129</c:v>
                </c:pt>
                <c:pt idx="4231">
                  <c:v>128.69999999999999</c:v>
                </c:pt>
                <c:pt idx="4232">
                  <c:v>128.80000000000001</c:v>
                </c:pt>
                <c:pt idx="4233">
                  <c:v>128.9</c:v>
                </c:pt>
                <c:pt idx="4234">
                  <c:v>128.19999999999999</c:v>
                </c:pt>
                <c:pt idx="4235">
                  <c:v>128.9</c:v>
                </c:pt>
                <c:pt idx="4236">
                  <c:v>128.80000000000001</c:v>
                </c:pt>
                <c:pt idx="4237">
                  <c:v>128.80000000000001</c:v>
                </c:pt>
                <c:pt idx="4238">
                  <c:v>128.69999999999999</c:v>
                </c:pt>
                <c:pt idx="4239">
                  <c:v>128.19999999999999</c:v>
                </c:pt>
                <c:pt idx="4240">
                  <c:v>127.9</c:v>
                </c:pt>
                <c:pt idx="4241">
                  <c:v>127.8</c:v>
                </c:pt>
                <c:pt idx="4242">
                  <c:v>127.6</c:v>
                </c:pt>
                <c:pt idx="4243">
                  <c:v>127.1</c:v>
                </c:pt>
                <c:pt idx="4244">
                  <c:v>127.4</c:v>
                </c:pt>
                <c:pt idx="4245">
                  <c:v>127.3</c:v>
                </c:pt>
                <c:pt idx="4246">
                  <c:v>127.3</c:v>
                </c:pt>
                <c:pt idx="4247">
                  <c:v>127.4</c:v>
                </c:pt>
                <c:pt idx="4248">
                  <c:v>127.4</c:v>
                </c:pt>
                <c:pt idx="4249">
                  <c:v>127</c:v>
                </c:pt>
                <c:pt idx="4250">
                  <c:v>127.7</c:v>
                </c:pt>
                <c:pt idx="4251">
                  <c:v>126.7</c:v>
                </c:pt>
                <c:pt idx="4252">
                  <c:v>126.5</c:v>
                </c:pt>
                <c:pt idx="4253">
                  <c:v>126.4</c:v>
                </c:pt>
                <c:pt idx="4254">
                  <c:v>126.4</c:v>
                </c:pt>
                <c:pt idx="4255">
                  <c:v>126</c:v>
                </c:pt>
                <c:pt idx="4256">
                  <c:v>125.9</c:v>
                </c:pt>
                <c:pt idx="4257">
                  <c:v>126</c:v>
                </c:pt>
                <c:pt idx="4258">
                  <c:v>125.9</c:v>
                </c:pt>
                <c:pt idx="4259">
                  <c:v>126.1</c:v>
                </c:pt>
                <c:pt idx="4260">
                  <c:v>126.1</c:v>
                </c:pt>
                <c:pt idx="4261">
                  <c:v>126.7</c:v>
                </c:pt>
                <c:pt idx="4262">
                  <c:v>126.2</c:v>
                </c:pt>
                <c:pt idx="4263">
                  <c:v>125.8</c:v>
                </c:pt>
                <c:pt idx="4264">
                  <c:v>125.3</c:v>
                </c:pt>
                <c:pt idx="4265">
                  <c:v>125.9</c:v>
                </c:pt>
                <c:pt idx="4266">
                  <c:v>124.9</c:v>
                </c:pt>
                <c:pt idx="4267">
                  <c:v>124.7</c:v>
                </c:pt>
                <c:pt idx="4268">
                  <c:v>124.5</c:v>
                </c:pt>
                <c:pt idx="4269">
                  <c:v>124.6</c:v>
                </c:pt>
                <c:pt idx="4270">
                  <c:v>125.3</c:v>
                </c:pt>
                <c:pt idx="4271">
                  <c:v>125</c:v>
                </c:pt>
                <c:pt idx="4272">
                  <c:v>125.4</c:v>
                </c:pt>
                <c:pt idx="4273">
                  <c:v>125.3</c:v>
                </c:pt>
                <c:pt idx="4274">
                  <c:v>124.5</c:v>
                </c:pt>
                <c:pt idx="4275">
                  <c:v>124.9</c:v>
                </c:pt>
                <c:pt idx="4276">
                  <c:v>123.9</c:v>
                </c:pt>
                <c:pt idx="4277">
                  <c:v>123.8</c:v>
                </c:pt>
                <c:pt idx="4278">
                  <c:v>123.3</c:v>
                </c:pt>
                <c:pt idx="4279">
                  <c:v>123.9</c:v>
                </c:pt>
                <c:pt idx="4280">
                  <c:v>123.4</c:v>
                </c:pt>
                <c:pt idx="4281">
                  <c:v>123.5</c:v>
                </c:pt>
                <c:pt idx="4282">
                  <c:v>123.8</c:v>
                </c:pt>
                <c:pt idx="4283">
                  <c:v>123.4</c:v>
                </c:pt>
                <c:pt idx="4284">
                  <c:v>123.5</c:v>
                </c:pt>
                <c:pt idx="4285">
                  <c:v>123.8</c:v>
                </c:pt>
                <c:pt idx="4286">
                  <c:v>123.4</c:v>
                </c:pt>
                <c:pt idx="4287">
                  <c:v>123.4</c:v>
                </c:pt>
                <c:pt idx="4288">
                  <c:v>123.1</c:v>
                </c:pt>
                <c:pt idx="4289">
                  <c:v>121.7</c:v>
                </c:pt>
                <c:pt idx="4290">
                  <c:v>123</c:v>
                </c:pt>
                <c:pt idx="4291">
                  <c:v>122.5</c:v>
                </c:pt>
                <c:pt idx="4292">
                  <c:v>121.9</c:v>
                </c:pt>
                <c:pt idx="4293">
                  <c:v>122.8</c:v>
                </c:pt>
                <c:pt idx="4294">
                  <c:v>122.2</c:v>
                </c:pt>
                <c:pt idx="4295">
                  <c:v>122.6</c:v>
                </c:pt>
                <c:pt idx="4296">
                  <c:v>122.8</c:v>
                </c:pt>
                <c:pt idx="4297">
                  <c:v>122.7</c:v>
                </c:pt>
                <c:pt idx="4298">
                  <c:v>122.6</c:v>
                </c:pt>
                <c:pt idx="4299">
                  <c:v>121.7</c:v>
                </c:pt>
                <c:pt idx="4300">
                  <c:v>121.8</c:v>
                </c:pt>
                <c:pt idx="4301">
                  <c:v>121.8</c:v>
                </c:pt>
                <c:pt idx="4302">
                  <c:v>121.2</c:v>
                </c:pt>
                <c:pt idx="4303">
                  <c:v>121.3</c:v>
                </c:pt>
                <c:pt idx="4304">
                  <c:v>121</c:v>
                </c:pt>
                <c:pt idx="4305">
                  <c:v>121.5</c:v>
                </c:pt>
                <c:pt idx="4306">
                  <c:v>121.1</c:v>
                </c:pt>
                <c:pt idx="4307">
                  <c:v>120.8</c:v>
                </c:pt>
                <c:pt idx="4308">
                  <c:v>121.3</c:v>
                </c:pt>
                <c:pt idx="4309">
                  <c:v>121</c:v>
                </c:pt>
                <c:pt idx="4310">
                  <c:v>121.2</c:v>
                </c:pt>
                <c:pt idx="4311">
                  <c:v>120.7</c:v>
                </c:pt>
                <c:pt idx="4312">
                  <c:v>120.6</c:v>
                </c:pt>
                <c:pt idx="4313">
                  <c:v>120.4</c:v>
                </c:pt>
                <c:pt idx="4314">
                  <c:v>119.7</c:v>
                </c:pt>
                <c:pt idx="4315">
                  <c:v>119.9</c:v>
                </c:pt>
                <c:pt idx="4316">
                  <c:v>119.5</c:v>
                </c:pt>
                <c:pt idx="4317">
                  <c:v>120.2</c:v>
                </c:pt>
                <c:pt idx="4318">
                  <c:v>120.2</c:v>
                </c:pt>
                <c:pt idx="4319">
                  <c:v>121.2</c:v>
                </c:pt>
                <c:pt idx="4320">
                  <c:v>119.8</c:v>
                </c:pt>
                <c:pt idx="4321">
                  <c:v>120.1</c:v>
                </c:pt>
                <c:pt idx="4322">
                  <c:v>120</c:v>
                </c:pt>
                <c:pt idx="4323">
                  <c:v>119.3</c:v>
                </c:pt>
                <c:pt idx="4324">
                  <c:v>119.3</c:v>
                </c:pt>
                <c:pt idx="4325">
                  <c:v>119.1</c:v>
                </c:pt>
                <c:pt idx="4326">
                  <c:v>118.2</c:v>
                </c:pt>
                <c:pt idx="4327">
                  <c:v>118</c:v>
                </c:pt>
                <c:pt idx="4328">
                  <c:v>118.2</c:v>
                </c:pt>
                <c:pt idx="4329">
                  <c:v>117.6</c:v>
                </c:pt>
                <c:pt idx="4330">
                  <c:v>117.7</c:v>
                </c:pt>
                <c:pt idx="4331">
                  <c:v>117.8</c:v>
                </c:pt>
                <c:pt idx="4332">
                  <c:v>118.5</c:v>
                </c:pt>
                <c:pt idx="4333">
                  <c:v>118.2</c:v>
                </c:pt>
                <c:pt idx="4334">
                  <c:v>118</c:v>
                </c:pt>
                <c:pt idx="4335">
                  <c:v>117.6</c:v>
                </c:pt>
                <c:pt idx="4336">
                  <c:v>117.5</c:v>
                </c:pt>
                <c:pt idx="4337">
                  <c:v>117.4</c:v>
                </c:pt>
                <c:pt idx="4338">
                  <c:v>117.1</c:v>
                </c:pt>
                <c:pt idx="4339">
                  <c:v>117.2</c:v>
                </c:pt>
                <c:pt idx="4340">
                  <c:v>117</c:v>
                </c:pt>
                <c:pt idx="4341">
                  <c:v>117.6</c:v>
                </c:pt>
                <c:pt idx="4342">
                  <c:v>116.8</c:v>
                </c:pt>
                <c:pt idx="4343">
                  <c:v>117.3</c:v>
                </c:pt>
                <c:pt idx="4344">
                  <c:v>117.2</c:v>
                </c:pt>
                <c:pt idx="4345">
                  <c:v>117.1</c:v>
                </c:pt>
                <c:pt idx="4346">
                  <c:v>117.1</c:v>
                </c:pt>
                <c:pt idx="4347">
                  <c:v>116.7</c:v>
                </c:pt>
                <c:pt idx="4348">
                  <c:v>116.5</c:v>
                </c:pt>
                <c:pt idx="4349">
                  <c:v>116.2</c:v>
                </c:pt>
                <c:pt idx="4350">
                  <c:v>115.9</c:v>
                </c:pt>
                <c:pt idx="4351">
                  <c:v>116.1</c:v>
                </c:pt>
                <c:pt idx="4352">
                  <c:v>116.1</c:v>
                </c:pt>
                <c:pt idx="4353">
                  <c:v>116.2</c:v>
                </c:pt>
                <c:pt idx="4354">
                  <c:v>116.1</c:v>
                </c:pt>
                <c:pt idx="4355">
                  <c:v>116</c:v>
                </c:pt>
                <c:pt idx="4356">
                  <c:v>116.1</c:v>
                </c:pt>
                <c:pt idx="4357">
                  <c:v>116.1</c:v>
                </c:pt>
                <c:pt idx="4358">
                  <c:v>116.1</c:v>
                </c:pt>
                <c:pt idx="4359">
                  <c:v>115.4</c:v>
                </c:pt>
                <c:pt idx="4360">
                  <c:v>115.8</c:v>
                </c:pt>
                <c:pt idx="4361">
                  <c:v>115.2</c:v>
                </c:pt>
                <c:pt idx="4362">
                  <c:v>114.8</c:v>
                </c:pt>
                <c:pt idx="4363">
                  <c:v>115</c:v>
                </c:pt>
                <c:pt idx="4364">
                  <c:v>114.9</c:v>
                </c:pt>
                <c:pt idx="4365">
                  <c:v>114.7</c:v>
                </c:pt>
                <c:pt idx="4366">
                  <c:v>114.8</c:v>
                </c:pt>
                <c:pt idx="4367">
                  <c:v>114.8</c:v>
                </c:pt>
                <c:pt idx="4368">
                  <c:v>114.7</c:v>
                </c:pt>
                <c:pt idx="4369">
                  <c:v>115.1</c:v>
                </c:pt>
                <c:pt idx="4370">
                  <c:v>114.4</c:v>
                </c:pt>
                <c:pt idx="4371">
                  <c:v>114.2</c:v>
                </c:pt>
                <c:pt idx="4372">
                  <c:v>114.2</c:v>
                </c:pt>
                <c:pt idx="4373">
                  <c:v>114</c:v>
                </c:pt>
                <c:pt idx="4374">
                  <c:v>113.4</c:v>
                </c:pt>
                <c:pt idx="4375">
                  <c:v>113.7</c:v>
                </c:pt>
                <c:pt idx="4376">
                  <c:v>113.7</c:v>
                </c:pt>
                <c:pt idx="4377">
                  <c:v>114</c:v>
                </c:pt>
                <c:pt idx="4378">
                  <c:v>114.2</c:v>
                </c:pt>
                <c:pt idx="4379">
                  <c:v>113.1</c:v>
                </c:pt>
                <c:pt idx="4380">
                  <c:v>113.5</c:v>
                </c:pt>
                <c:pt idx="4381">
                  <c:v>114.1</c:v>
                </c:pt>
                <c:pt idx="4382">
                  <c:v>114.2</c:v>
                </c:pt>
                <c:pt idx="4383">
                  <c:v>114</c:v>
                </c:pt>
                <c:pt idx="4384">
                  <c:v>113.1</c:v>
                </c:pt>
                <c:pt idx="4385">
                  <c:v>112.8</c:v>
                </c:pt>
                <c:pt idx="4386">
                  <c:v>112.8</c:v>
                </c:pt>
                <c:pt idx="4387">
                  <c:v>112.1</c:v>
                </c:pt>
                <c:pt idx="4388">
                  <c:v>112.6</c:v>
                </c:pt>
                <c:pt idx="4389">
                  <c:v>112.4</c:v>
                </c:pt>
                <c:pt idx="4390">
                  <c:v>112.3</c:v>
                </c:pt>
                <c:pt idx="4391">
                  <c:v>112.7</c:v>
                </c:pt>
                <c:pt idx="4392">
                  <c:v>112.9</c:v>
                </c:pt>
                <c:pt idx="4393">
                  <c:v>113.2</c:v>
                </c:pt>
                <c:pt idx="4394">
                  <c:v>112.6</c:v>
                </c:pt>
                <c:pt idx="4395">
                  <c:v>112.7</c:v>
                </c:pt>
                <c:pt idx="4396">
                  <c:v>111.8</c:v>
                </c:pt>
                <c:pt idx="4397">
                  <c:v>111.8</c:v>
                </c:pt>
                <c:pt idx="4398">
                  <c:v>111.4</c:v>
                </c:pt>
                <c:pt idx="4399">
                  <c:v>111.3</c:v>
                </c:pt>
                <c:pt idx="4400">
                  <c:v>111.6</c:v>
                </c:pt>
                <c:pt idx="4401">
                  <c:v>111.5</c:v>
                </c:pt>
                <c:pt idx="4402">
                  <c:v>111.5</c:v>
                </c:pt>
                <c:pt idx="4403">
                  <c:v>111.7</c:v>
                </c:pt>
                <c:pt idx="4404">
                  <c:v>111.4</c:v>
                </c:pt>
                <c:pt idx="4405">
                  <c:v>111.4</c:v>
                </c:pt>
                <c:pt idx="4406">
                  <c:v>111.5</c:v>
                </c:pt>
                <c:pt idx="4407">
                  <c:v>111.2</c:v>
                </c:pt>
                <c:pt idx="4408">
                  <c:v>111.2</c:v>
                </c:pt>
                <c:pt idx="4409">
                  <c:v>110.5</c:v>
                </c:pt>
                <c:pt idx="4410">
                  <c:v>110.3</c:v>
                </c:pt>
                <c:pt idx="4411">
                  <c:v>110.1</c:v>
                </c:pt>
                <c:pt idx="4412">
                  <c:v>110.4</c:v>
                </c:pt>
                <c:pt idx="4413">
                  <c:v>110.3</c:v>
                </c:pt>
                <c:pt idx="4414">
                  <c:v>110.2</c:v>
                </c:pt>
                <c:pt idx="4415">
                  <c:v>110.5</c:v>
                </c:pt>
                <c:pt idx="4416">
                  <c:v>110.9</c:v>
                </c:pt>
                <c:pt idx="4417">
                  <c:v>110.3</c:v>
                </c:pt>
                <c:pt idx="4418">
                  <c:v>110.6</c:v>
                </c:pt>
                <c:pt idx="4419">
                  <c:v>110.2</c:v>
                </c:pt>
                <c:pt idx="4420">
                  <c:v>110.1</c:v>
                </c:pt>
                <c:pt idx="4421">
                  <c:v>109.7</c:v>
                </c:pt>
                <c:pt idx="4422">
                  <c:v>110.2</c:v>
                </c:pt>
                <c:pt idx="4423">
                  <c:v>109.4</c:v>
                </c:pt>
                <c:pt idx="4424">
                  <c:v>109.3</c:v>
                </c:pt>
                <c:pt idx="4425">
                  <c:v>109.4</c:v>
                </c:pt>
                <c:pt idx="4426">
                  <c:v>109.3</c:v>
                </c:pt>
                <c:pt idx="4427">
                  <c:v>110.7</c:v>
                </c:pt>
                <c:pt idx="4428">
                  <c:v>109.4</c:v>
                </c:pt>
                <c:pt idx="4429">
                  <c:v>109.5</c:v>
                </c:pt>
                <c:pt idx="4430">
                  <c:v>109.3</c:v>
                </c:pt>
                <c:pt idx="4431">
                  <c:v>109.2</c:v>
                </c:pt>
                <c:pt idx="4432">
                  <c:v>109.2</c:v>
                </c:pt>
                <c:pt idx="4433">
                  <c:v>108.8</c:v>
                </c:pt>
                <c:pt idx="4434">
                  <c:v>108.4</c:v>
                </c:pt>
                <c:pt idx="4435">
                  <c:v>108.1</c:v>
                </c:pt>
                <c:pt idx="4436">
                  <c:v>107.8</c:v>
                </c:pt>
                <c:pt idx="4437">
                  <c:v>108.3</c:v>
                </c:pt>
                <c:pt idx="4438">
                  <c:v>108.5</c:v>
                </c:pt>
                <c:pt idx="4439">
                  <c:v>108.3</c:v>
                </c:pt>
                <c:pt idx="4440">
                  <c:v>108.4</c:v>
                </c:pt>
                <c:pt idx="4441">
                  <c:v>108.3</c:v>
                </c:pt>
                <c:pt idx="4442">
                  <c:v>108.6</c:v>
                </c:pt>
                <c:pt idx="4443">
                  <c:v>108.2</c:v>
                </c:pt>
                <c:pt idx="4444">
                  <c:v>107.6</c:v>
                </c:pt>
                <c:pt idx="4445">
                  <c:v>107.7</c:v>
                </c:pt>
                <c:pt idx="4446">
                  <c:v>107.1</c:v>
                </c:pt>
                <c:pt idx="4447">
                  <c:v>107.6</c:v>
                </c:pt>
              </c:numCache>
            </c:numRef>
          </c:yVal>
          <c:smooth val="0"/>
          <c:extLst>
            <c:ext xmlns:c16="http://schemas.microsoft.com/office/drawing/2014/chart" uri="{C3380CC4-5D6E-409C-BE32-E72D297353CC}">
              <c16:uniqueId val="{00000004-8B27-45D0-BAC1-0EDC5242F901}"/>
            </c:ext>
          </c:extLst>
        </c:ser>
        <c:dLbls>
          <c:showLegendKey val="0"/>
          <c:showVal val="0"/>
          <c:showCatName val="0"/>
          <c:showSerName val="0"/>
          <c:showPercent val="0"/>
          <c:showBubbleSize val="0"/>
        </c:dLbls>
        <c:axId val="504768319"/>
        <c:axId val="774731759"/>
      </c:scatterChart>
      <c:valAx>
        <c:axId val="504768319"/>
        <c:scaling>
          <c:orientation val="minMax"/>
          <c:max val="3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AU" sz="1400" b="0" i="0" u="none" strike="noStrike" kern="1200" baseline="0" dirty="0">
                    <a:solidFill>
                      <a:prstClr val="black"/>
                    </a:solidFill>
                  </a:rPr>
                  <a:t>Time (s)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B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BE"/>
          </a:p>
        </c:txPr>
        <c:crossAx val="774731759"/>
        <c:crosses val="autoZero"/>
        <c:crossBetween val="midCat"/>
      </c:valAx>
      <c:valAx>
        <c:axId val="774731759"/>
        <c:scaling>
          <c:orientation val="minMax"/>
          <c:max val="14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AU" sz="1400" b="0" i="0" u="none" strike="noStrike" kern="1200" baseline="0" dirty="0">
                    <a:solidFill>
                      <a:prstClr val="black"/>
                    </a:solidFill>
                  </a:rPr>
                  <a:t>Temperature (</a:t>
                </a:r>
                <a:r>
                  <a:rPr lang="en-AU" sz="1400" b="0" i="0" u="none" strike="noStrike" kern="1200" baseline="0" dirty="0">
                    <a:solidFill>
                      <a:prstClr val="black"/>
                    </a:solidFill>
                    <a:cs typeface="Times New Roman" panose="02020603050405020304" pitchFamily="18" charset="0"/>
                  </a:rPr>
                  <a:t>°C)</a:t>
                </a:r>
                <a:endParaRPr lang="en-AU" sz="1400" b="0" i="0" u="none" strike="noStrike" kern="1200" baseline="0" dirty="0">
                  <a:solidFill>
                    <a:prstClr val="black"/>
                  </a:solidFill>
                </a:endParaRP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B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BE"/>
          </a:p>
        </c:txPr>
        <c:crossAx val="504768319"/>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B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2"/>
          <c:order val="0"/>
          <c:tx>
            <c:v>180 kJ/m</c:v>
          </c:tx>
          <c:spPr>
            <a:ln w="19050" cap="rnd">
              <a:solidFill>
                <a:srgbClr val="00B050">
                  <a:alpha val="50000"/>
                </a:srgbClr>
              </a:solidFill>
              <a:round/>
            </a:ln>
            <a:effectLst/>
          </c:spPr>
          <c:marker>
            <c:symbol val="none"/>
          </c:marker>
          <c:xVal>
            <c:numRef>
              <c:f>base!$E$4:$E$303</c:f>
              <c:numCache>
                <c:formatCode>General</c:formatCode>
                <c:ptCount val="300"/>
                <c:pt idx="0">
                  <c:v>0.1</c:v>
                </c:pt>
                <c:pt idx="1">
                  <c:v>0.2</c:v>
                </c:pt>
                <c:pt idx="2">
                  <c:v>0.3</c:v>
                </c:pt>
                <c:pt idx="3">
                  <c:v>0.4</c:v>
                </c:pt>
                <c:pt idx="4">
                  <c:v>0.5</c:v>
                </c:pt>
                <c:pt idx="5">
                  <c:v>0.6</c:v>
                </c:pt>
                <c:pt idx="6">
                  <c:v>0.7</c:v>
                </c:pt>
                <c:pt idx="7">
                  <c:v>0.8</c:v>
                </c:pt>
                <c:pt idx="8">
                  <c:v>0.9</c:v>
                </c:pt>
                <c:pt idx="9">
                  <c:v>1</c:v>
                </c:pt>
                <c:pt idx="10">
                  <c:v>1.1000000000000001</c:v>
                </c:pt>
                <c:pt idx="11">
                  <c:v>1.2</c:v>
                </c:pt>
                <c:pt idx="12">
                  <c:v>1.3</c:v>
                </c:pt>
                <c:pt idx="13">
                  <c:v>1.4</c:v>
                </c:pt>
                <c:pt idx="14">
                  <c:v>1.5</c:v>
                </c:pt>
                <c:pt idx="15">
                  <c:v>1.6</c:v>
                </c:pt>
                <c:pt idx="16">
                  <c:v>1.7</c:v>
                </c:pt>
                <c:pt idx="17">
                  <c:v>1.8</c:v>
                </c:pt>
                <c:pt idx="18">
                  <c:v>1.9</c:v>
                </c:pt>
                <c:pt idx="19">
                  <c:v>2</c:v>
                </c:pt>
                <c:pt idx="20">
                  <c:v>2.1</c:v>
                </c:pt>
                <c:pt idx="21">
                  <c:v>2.2000000000000002</c:v>
                </c:pt>
                <c:pt idx="22">
                  <c:v>2.2999999999999998</c:v>
                </c:pt>
                <c:pt idx="23">
                  <c:v>2.4</c:v>
                </c:pt>
                <c:pt idx="24">
                  <c:v>2.5</c:v>
                </c:pt>
                <c:pt idx="25">
                  <c:v>2.6</c:v>
                </c:pt>
                <c:pt idx="26">
                  <c:v>2.7</c:v>
                </c:pt>
                <c:pt idx="27">
                  <c:v>2.8</c:v>
                </c:pt>
                <c:pt idx="28">
                  <c:v>2.9</c:v>
                </c:pt>
                <c:pt idx="29">
                  <c:v>3</c:v>
                </c:pt>
                <c:pt idx="30">
                  <c:v>3.1</c:v>
                </c:pt>
                <c:pt idx="31">
                  <c:v>3.2</c:v>
                </c:pt>
                <c:pt idx="32">
                  <c:v>3.3</c:v>
                </c:pt>
                <c:pt idx="33">
                  <c:v>3.4</c:v>
                </c:pt>
                <c:pt idx="34">
                  <c:v>3.5</c:v>
                </c:pt>
                <c:pt idx="35">
                  <c:v>3.6</c:v>
                </c:pt>
                <c:pt idx="36">
                  <c:v>3.7</c:v>
                </c:pt>
                <c:pt idx="37">
                  <c:v>3.8</c:v>
                </c:pt>
                <c:pt idx="38">
                  <c:v>3.9</c:v>
                </c:pt>
                <c:pt idx="39">
                  <c:v>4</c:v>
                </c:pt>
                <c:pt idx="40">
                  <c:v>4.0999999999999996</c:v>
                </c:pt>
                <c:pt idx="41">
                  <c:v>4.2</c:v>
                </c:pt>
                <c:pt idx="42">
                  <c:v>4.3</c:v>
                </c:pt>
                <c:pt idx="43">
                  <c:v>4.4000000000000004</c:v>
                </c:pt>
                <c:pt idx="44">
                  <c:v>4.5</c:v>
                </c:pt>
                <c:pt idx="45">
                  <c:v>4.5999999999999996</c:v>
                </c:pt>
                <c:pt idx="46">
                  <c:v>4.7</c:v>
                </c:pt>
                <c:pt idx="47">
                  <c:v>4.8</c:v>
                </c:pt>
                <c:pt idx="48">
                  <c:v>4.9000000000000004</c:v>
                </c:pt>
                <c:pt idx="49">
                  <c:v>5</c:v>
                </c:pt>
                <c:pt idx="50">
                  <c:v>5.0999999999999996</c:v>
                </c:pt>
                <c:pt idx="51">
                  <c:v>5.2</c:v>
                </c:pt>
                <c:pt idx="52">
                  <c:v>5.3</c:v>
                </c:pt>
                <c:pt idx="53">
                  <c:v>5.4</c:v>
                </c:pt>
                <c:pt idx="54">
                  <c:v>5.5</c:v>
                </c:pt>
                <c:pt idx="55">
                  <c:v>5.6</c:v>
                </c:pt>
                <c:pt idx="56">
                  <c:v>5.7</c:v>
                </c:pt>
                <c:pt idx="57">
                  <c:v>5.8</c:v>
                </c:pt>
                <c:pt idx="58">
                  <c:v>5.9</c:v>
                </c:pt>
                <c:pt idx="59">
                  <c:v>6</c:v>
                </c:pt>
                <c:pt idx="60">
                  <c:v>6.1</c:v>
                </c:pt>
                <c:pt idx="61">
                  <c:v>6.2</c:v>
                </c:pt>
                <c:pt idx="62">
                  <c:v>6.3</c:v>
                </c:pt>
                <c:pt idx="63">
                  <c:v>6.4</c:v>
                </c:pt>
                <c:pt idx="64">
                  <c:v>6.5</c:v>
                </c:pt>
                <c:pt idx="65">
                  <c:v>6.6</c:v>
                </c:pt>
                <c:pt idx="66">
                  <c:v>6.7</c:v>
                </c:pt>
                <c:pt idx="67">
                  <c:v>6.8</c:v>
                </c:pt>
                <c:pt idx="68">
                  <c:v>6.9</c:v>
                </c:pt>
                <c:pt idx="69">
                  <c:v>7</c:v>
                </c:pt>
                <c:pt idx="70">
                  <c:v>7.1</c:v>
                </c:pt>
                <c:pt idx="71">
                  <c:v>7.2</c:v>
                </c:pt>
                <c:pt idx="72">
                  <c:v>7.3</c:v>
                </c:pt>
                <c:pt idx="73">
                  <c:v>7.4</c:v>
                </c:pt>
                <c:pt idx="74">
                  <c:v>7.5</c:v>
                </c:pt>
                <c:pt idx="75">
                  <c:v>7.6</c:v>
                </c:pt>
                <c:pt idx="76">
                  <c:v>7.7</c:v>
                </c:pt>
                <c:pt idx="77">
                  <c:v>7.8</c:v>
                </c:pt>
                <c:pt idx="78">
                  <c:v>7.9</c:v>
                </c:pt>
                <c:pt idx="79">
                  <c:v>8</c:v>
                </c:pt>
                <c:pt idx="80">
                  <c:v>8.1</c:v>
                </c:pt>
                <c:pt idx="81">
                  <c:v>8.1999999999999993</c:v>
                </c:pt>
                <c:pt idx="82">
                  <c:v>8.3000000000000007</c:v>
                </c:pt>
                <c:pt idx="83">
                  <c:v>8.4</c:v>
                </c:pt>
                <c:pt idx="84">
                  <c:v>8.5</c:v>
                </c:pt>
                <c:pt idx="85">
                  <c:v>8.6</c:v>
                </c:pt>
                <c:pt idx="86">
                  <c:v>8.6999999999999993</c:v>
                </c:pt>
                <c:pt idx="87">
                  <c:v>8.8000000000000007</c:v>
                </c:pt>
                <c:pt idx="88">
                  <c:v>8.9</c:v>
                </c:pt>
                <c:pt idx="89">
                  <c:v>9</c:v>
                </c:pt>
                <c:pt idx="90">
                  <c:v>9.1</c:v>
                </c:pt>
                <c:pt idx="91">
                  <c:v>9.1999999999999993</c:v>
                </c:pt>
                <c:pt idx="92">
                  <c:v>9.3000000000000007</c:v>
                </c:pt>
                <c:pt idx="93">
                  <c:v>9.4</c:v>
                </c:pt>
                <c:pt idx="94">
                  <c:v>9.5</c:v>
                </c:pt>
                <c:pt idx="95">
                  <c:v>9.6</c:v>
                </c:pt>
                <c:pt idx="96">
                  <c:v>9.6999999999999993</c:v>
                </c:pt>
                <c:pt idx="97">
                  <c:v>9.8000000000000007</c:v>
                </c:pt>
                <c:pt idx="98">
                  <c:v>9.9</c:v>
                </c:pt>
                <c:pt idx="99">
                  <c:v>10</c:v>
                </c:pt>
                <c:pt idx="100">
                  <c:v>10.1</c:v>
                </c:pt>
                <c:pt idx="101">
                  <c:v>10.199999999999999</c:v>
                </c:pt>
                <c:pt idx="102">
                  <c:v>10.3</c:v>
                </c:pt>
                <c:pt idx="103">
                  <c:v>10.4</c:v>
                </c:pt>
                <c:pt idx="104">
                  <c:v>10.5</c:v>
                </c:pt>
                <c:pt idx="105">
                  <c:v>10.6</c:v>
                </c:pt>
                <c:pt idx="106">
                  <c:v>10.7</c:v>
                </c:pt>
                <c:pt idx="107">
                  <c:v>10.8</c:v>
                </c:pt>
                <c:pt idx="108">
                  <c:v>10.9</c:v>
                </c:pt>
                <c:pt idx="109">
                  <c:v>11</c:v>
                </c:pt>
                <c:pt idx="110">
                  <c:v>11.1</c:v>
                </c:pt>
                <c:pt idx="111">
                  <c:v>11.2</c:v>
                </c:pt>
                <c:pt idx="112">
                  <c:v>11.3</c:v>
                </c:pt>
                <c:pt idx="113">
                  <c:v>11.4</c:v>
                </c:pt>
                <c:pt idx="114">
                  <c:v>11.5</c:v>
                </c:pt>
                <c:pt idx="115">
                  <c:v>11.6</c:v>
                </c:pt>
                <c:pt idx="116">
                  <c:v>11.7</c:v>
                </c:pt>
                <c:pt idx="117">
                  <c:v>11.8</c:v>
                </c:pt>
                <c:pt idx="118">
                  <c:v>11.9</c:v>
                </c:pt>
                <c:pt idx="119">
                  <c:v>12</c:v>
                </c:pt>
                <c:pt idx="120">
                  <c:v>12.1</c:v>
                </c:pt>
                <c:pt idx="121">
                  <c:v>12.2</c:v>
                </c:pt>
                <c:pt idx="122">
                  <c:v>12.3</c:v>
                </c:pt>
                <c:pt idx="123">
                  <c:v>12.4</c:v>
                </c:pt>
                <c:pt idx="124">
                  <c:v>12.5</c:v>
                </c:pt>
                <c:pt idx="125">
                  <c:v>12.6</c:v>
                </c:pt>
                <c:pt idx="126">
                  <c:v>12.7</c:v>
                </c:pt>
                <c:pt idx="127">
                  <c:v>12.8</c:v>
                </c:pt>
                <c:pt idx="128">
                  <c:v>12.9</c:v>
                </c:pt>
                <c:pt idx="129">
                  <c:v>13</c:v>
                </c:pt>
                <c:pt idx="130">
                  <c:v>13.1</c:v>
                </c:pt>
                <c:pt idx="131">
                  <c:v>13.2</c:v>
                </c:pt>
                <c:pt idx="132">
                  <c:v>13.3</c:v>
                </c:pt>
                <c:pt idx="133">
                  <c:v>13.4</c:v>
                </c:pt>
                <c:pt idx="134">
                  <c:v>13.5</c:v>
                </c:pt>
                <c:pt idx="135">
                  <c:v>13.6</c:v>
                </c:pt>
                <c:pt idx="136">
                  <c:v>13.7</c:v>
                </c:pt>
                <c:pt idx="137">
                  <c:v>13.8</c:v>
                </c:pt>
                <c:pt idx="138">
                  <c:v>13.9</c:v>
                </c:pt>
                <c:pt idx="139">
                  <c:v>14</c:v>
                </c:pt>
                <c:pt idx="140">
                  <c:v>14.1</c:v>
                </c:pt>
                <c:pt idx="141">
                  <c:v>14.2</c:v>
                </c:pt>
                <c:pt idx="142">
                  <c:v>14.3</c:v>
                </c:pt>
                <c:pt idx="143">
                  <c:v>14.4</c:v>
                </c:pt>
                <c:pt idx="144">
                  <c:v>14.5</c:v>
                </c:pt>
                <c:pt idx="145">
                  <c:v>14.6</c:v>
                </c:pt>
                <c:pt idx="146">
                  <c:v>14.7</c:v>
                </c:pt>
                <c:pt idx="147">
                  <c:v>14.8</c:v>
                </c:pt>
                <c:pt idx="148">
                  <c:v>14.9</c:v>
                </c:pt>
                <c:pt idx="149">
                  <c:v>15</c:v>
                </c:pt>
                <c:pt idx="150">
                  <c:v>15.1</c:v>
                </c:pt>
                <c:pt idx="151">
                  <c:v>15.2</c:v>
                </c:pt>
                <c:pt idx="152">
                  <c:v>15.3</c:v>
                </c:pt>
                <c:pt idx="153">
                  <c:v>15.4</c:v>
                </c:pt>
                <c:pt idx="154">
                  <c:v>15.5</c:v>
                </c:pt>
                <c:pt idx="155">
                  <c:v>15.6</c:v>
                </c:pt>
                <c:pt idx="156">
                  <c:v>15.7</c:v>
                </c:pt>
                <c:pt idx="157">
                  <c:v>15.8</c:v>
                </c:pt>
                <c:pt idx="158">
                  <c:v>15.9</c:v>
                </c:pt>
                <c:pt idx="159">
                  <c:v>16</c:v>
                </c:pt>
                <c:pt idx="160">
                  <c:v>16.100000000000001</c:v>
                </c:pt>
                <c:pt idx="161">
                  <c:v>16.2</c:v>
                </c:pt>
                <c:pt idx="162">
                  <c:v>16.3</c:v>
                </c:pt>
                <c:pt idx="163">
                  <c:v>16.399999999999999</c:v>
                </c:pt>
                <c:pt idx="164">
                  <c:v>16.5</c:v>
                </c:pt>
                <c:pt idx="165">
                  <c:v>16.600000000000001</c:v>
                </c:pt>
                <c:pt idx="166">
                  <c:v>16.7</c:v>
                </c:pt>
                <c:pt idx="167">
                  <c:v>16.8</c:v>
                </c:pt>
                <c:pt idx="168">
                  <c:v>16.899999999999999</c:v>
                </c:pt>
                <c:pt idx="169">
                  <c:v>17</c:v>
                </c:pt>
                <c:pt idx="170">
                  <c:v>17.100000000000001</c:v>
                </c:pt>
                <c:pt idx="171">
                  <c:v>17.2</c:v>
                </c:pt>
                <c:pt idx="172">
                  <c:v>17.3</c:v>
                </c:pt>
                <c:pt idx="173">
                  <c:v>17.399999999999999</c:v>
                </c:pt>
                <c:pt idx="174">
                  <c:v>17.5</c:v>
                </c:pt>
                <c:pt idx="175">
                  <c:v>17.600000000000001</c:v>
                </c:pt>
                <c:pt idx="176">
                  <c:v>17.7</c:v>
                </c:pt>
                <c:pt idx="177">
                  <c:v>17.8</c:v>
                </c:pt>
                <c:pt idx="178">
                  <c:v>17.899999999999999</c:v>
                </c:pt>
                <c:pt idx="179">
                  <c:v>18</c:v>
                </c:pt>
                <c:pt idx="180">
                  <c:v>18.100000000000001</c:v>
                </c:pt>
                <c:pt idx="181">
                  <c:v>18.2</c:v>
                </c:pt>
                <c:pt idx="182">
                  <c:v>18.3</c:v>
                </c:pt>
                <c:pt idx="183">
                  <c:v>18.399999999999999</c:v>
                </c:pt>
                <c:pt idx="184">
                  <c:v>18.5</c:v>
                </c:pt>
                <c:pt idx="185">
                  <c:v>18.600000000000001</c:v>
                </c:pt>
                <c:pt idx="186">
                  <c:v>18.7</c:v>
                </c:pt>
                <c:pt idx="187">
                  <c:v>18.8</c:v>
                </c:pt>
                <c:pt idx="188">
                  <c:v>18.899999999999999</c:v>
                </c:pt>
                <c:pt idx="189">
                  <c:v>19</c:v>
                </c:pt>
                <c:pt idx="190">
                  <c:v>19.100000000000001</c:v>
                </c:pt>
                <c:pt idx="191">
                  <c:v>19.2</c:v>
                </c:pt>
                <c:pt idx="192">
                  <c:v>19.3</c:v>
                </c:pt>
                <c:pt idx="193">
                  <c:v>19.399999999999999</c:v>
                </c:pt>
                <c:pt idx="194">
                  <c:v>19.5</c:v>
                </c:pt>
                <c:pt idx="195">
                  <c:v>19.600000000000001</c:v>
                </c:pt>
                <c:pt idx="196">
                  <c:v>19.7</c:v>
                </c:pt>
                <c:pt idx="197">
                  <c:v>19.8</c:v>
                </c:pt>
                <c:pt idx="198">
                  <c:v>19.899999999999999</c:v>
                </c:pt>
                <c:pt idx="199">
                  <c:v>20</c:v>
                </c:pt>
                <c:pt idx="200">
                  <c:v>20.100000000000001</c:v>
                </c:pt>
                <c:pt idx="201">
                  <c:v>20.2</c:v>
                </c:pt>
                <c:pt idx="202">
                  <c:v>20.3</c:v>
                </c:pt>
                <c:pt idx="203">
                  <c:v>20.399999999999999</c:v>
                </c:pt>
                <c:pt idx="204">
                  <c:v>20.5</c:v>
                </c:pt>
                <c:pt idx="205">
                  <c:v>20.6</c:v>
                </c:pt>
                <c:pt idx="206">
                  <c:v>20.7</c:v>
                </c:pt>
                <c:pt idx="207">
                  <c:v>20.8</c:v>
                </c:pt>
                <c:pt idx="208">
                  <c:v>20.9</c:v>
                </c:pt>
                <c:pt idx="209">
                  <c:v>21</c:v>
                </c:pt>
                <c:pt idx="210">
                  <c:v>21.1</c:v>
                </c:pt>
                <c:pt idx="211">
                  <c:v>21.2</c:v>
                </c:pt>
                <c:pt idx="212">
                  <c:v>21.3</c:v>
                </c:pt>
                <c:pt idx="213">
                  <c:v>21.4</c:v>
                </c:pt>
                <c:pt idx="214">
                  <c:v>21.5</c:v>
                </c:pt>
                <c:pt idx="215">
                  <c:v>21.6</c:v>
                </c:pt>
                <c:pt idx="216">
                  <c:v>21.7</c:v>
                </c:pt>
                <c:pt idx="217">
                  <c:v>21.8</c:v>
                </c:pt>
                <c:pt idx="218">
                  <c:v>21.9</c:v>
                </c:pt>
                <c:pt idx="219">
                  <c:v>22</c:v>
                </c:pt>
                <c:pt idx="220">
                  <c:v>22.1</c:v>
                </c:pt>
                <c:pt idx="221">
                  <c:v>22.2</c:v>
                </c:pt>
                <c:pt idx="222">
                  <c:v>22.3</c:v>
                </c:pt>
                <c:pt idx="223">
                  <c:v>22.4</c:v>
                </c:pt>
                <c:pt idx="224">
                  <c:v>22.5</c:v>
                </c:pt>
                <c:pt idx="225">
                  <c:v>22.6</c:v>
                </c:pt>
                <c:pt idx="226">
                  <c:v>22.7</c:v>
                </c:pt>
                <c:pt idx="227">
                  <c:v>22.8</c:v>
                </c:pt>
                <c:pt idx="228">
                  <c:v>22.9</c:v>
                </c:pt>
                <c:pt idx="229">
                  <c:v>23</c:v>
                </c:pt>
                <c:pt idx="230">
                  <c:v>23.1</c:v>
                </c:pt>
                <c:pt idx="231">
                  <c:v>23.2</c:v>
                </c:pt>
                <c:pt idx="232">
                  <c:v>23.3</c:v>
                </c:pt>
                <c:pt idx="233">
                  <c:v>23.4</c:v>
                </c:pt>
                <c:pt idx="234">
                  <c:v>23.5</c:v>
                </c:pt>
                <c:pt idx="235">
                  <c:v>23.599999999999898</c:v>
                </c:pt>
                <c:pt idx="236">
                  <c:v>23.6999999999999</c:v>
                </c:pt>
                <c:pt idx="237">
                  <c:v>23.799999999999901</c:v>
                </c:pt>
                <c:pt idx="238">
                  <c:v>23.899999999999899</c:v>
                </c:pt>
                <c:pt idx="239">
                  <c:v>23.999999999999901</c:v>
                </c:pt>
                <c:pt idx="240">
                  <c:v>24.099999999999898</c:v>
                </c:pt>
                <c:pt idx="241">
                  <c:v>24.1999999999999</c:v>
                </c:pt>
                <c:pt idx="242">
                  <c:v>24.299999999999901</c:v>
                </c:pt>
                <c:pt idx="243">
                  <c:v>24.399999999999899</c:v>
                </c:pt>
                <c:pt idx="244">
                  <c:v>24.499999999999901</c:v>
                </c:pt>
                <c:pt idx="245">
                  <c:v>24.599999999999898</c:v>
                </c:pt>
                <c:pt idx="246">
                  <c:v>24.6999999999999</c:v>
                </c:pt>
                <c:pt idx="247">
                  <c:v>24.799999999999901</c:v>
                </c:pt>
                <c:pt idx="248">
                  <c:v>24.899999999999899</c:v>
                </c:pt>
                <c:pt idx="249">
                  <c:v>24.999999999999901</c:v>
                </c:pt>
                <c:pt idx="250">
                  <c:v>25.099999999999898</c:v>
                </c:pt>
                <c:pt idx="251">
                  <c:v>25.1999999999999</c:v>
                </c:pt>
                <c:pt idx="252">
                  <c:v>25.299999999999901</c:v>
                </c:pt>
                <c:pt idx="253">
                  <c:v>25.399999999999899</c:v>
                </c:pt>
                <c:pt idx="254">
                  <c:v>25.499999999999901</c:v>
                </c:pt>
                <c:pt idx="255">
                  <c:v>25.599999999999898</c:v>
                </c:pt>
                <c:pt idx="256">
                  <c:v>25.6999999999999</c:v>
                </c:pt>
                <c:pt idx="257">
                  <c:v>25.799999999999901</c:v>
                </c:pt>
                <c:pt idx="258">
                  <c:v>25.899999999999899</c:v>
                </c:pt>
                <c:pt idx="259">
                  <c:v>25.999999999999901</c:v>
                </c:pt>
                <c:pt idx="260">
                  <c:v>26.099999999999898</c:v>
                </c:pt>
                <c:pt idx="261">
                  <c:v>26.1999999999999</c:v>
                </c:pt>
                <c:pt idx="262">
                  <c:v>26.299999999999901</c:v>
                </c:pt>
                <c:pt idx="263">
                  <c:v>26.399999999999899</c:v>
                </c:pt>
                <c:pt idx="264">
                  <c:v>26.499999999999901</c:v>
                </c:pt>
                <c:pt idx="265">
                  <c:v>26.599999999999898</c:v>
                </c:pt>
                <c:pt idx="266">
                  <c:v>26.6999999999999</c:v>
                </c:pt>
                <c:pt idx="267">
                  <c:v>26.799999999999901</c:v>
                </c:pt>
                <c:pt idx="268">
                  <c:v>26.899999999999899</c:v>
                </c:pt>
                <c:pt idx="269">
                  <c:v>26.999999999999901</c:v>
                </c:pt>
                <c:pt idx="270">
                  <c:v>27.099999999999898</c:v>
                </c:pt>
                <c:pt idx="271">
                  <c:v>27.1999999999999</c:v>
                </c:pt>
                <c:pt idx="272">
                  <c:v>27.299999999999901</c:v>
                </c:pt>
                <c:pt idx="273">
                  <c:v>27.399999999999899</c:v>
                </c:pt>
                <c:pt idx="274">
                  <c:v>27.499999999999901</c:v>
                </c:pt>
                <c:pt idx="275">
                  <c:v>27.599999999999898</c:v>
                </c:pt>
                <c:pt idx="276">
                  <c:v>27.6999999999999</c:v>
                </c:pt>
                <c:pt idx="277">
                  <c:v>27.799999999999901</c:v>
                </c:pt>
                <c:pt idx="278">
                  <c:v>27.899999999999899</c:v>
                </c:pt>
                <c:pt idx="279">
                  <c:v>27.999999999999901</c:v>
                </c:pt>
                <c:pt idx="280">
                  <c:v>28.099999999999898</c:v>
                </c:pt>
                <c:pt idx="281">
                  <c:v>28.1999999999999</c:v>
                </c:pt>
                <c:pt idx="282">
                  <c:v>28.299999999999901</c:v>
                </c:pt>
                <c:pt idx="283">
                  <c:v>28.399999999999899</c:v>
                </c:pt>
                <c:pt idx="284">
                  <c:v>28.499999999999901</c:v>
                </c:pt>
                <c:pt idx="285">
                  <c:v>28.599999999999898</c:v>
                </c:pt>
                <c:pt idx="286">
                  <c:v>28.6999999999999</c:v>
                </c:pt>
                <c:pt idx="287">
                  <c:v>28.799999999999901</c:v>
                </c:pt>
                <c:pt idx="288">
                  <c:v>28.899999999999899</c:v>
                </c:pt>
                <c:pt idx="289">
                  <c:v>28.999999999999901</c:v>
                </c:pt>
                <c:pt idx="290">
                  <c:v>29.099999999999898</c:v>
                </c:pt>
                <c:pt idx="291">
                  <c:v>29.1999999999999</c:v>
                </c:pt>
                <c:pt idx="292">
                  <c:v>29.299999999999901</c:v>
                </c:pt>
                <c:pt idx="293">
                  <c:v>29.399999999999899</c:v>
                </c:pt>
                <c:pt idx="294">
                  <c:v>29.499999999999901</c:v>
                </c:pt>
                <c:pt idx="295">
                  <c:v>29.599999999999898</c:v>
                </c:pt>
                <c:pt idx="296">
                  <c:v>29.6999999999999</c:v>
                </c:pt>
                <c:pt idx="297">
                  <c:v>29.799999999999901</c:v>
                </c:pt>
                <c:pt idx="298">
                  <c:v>29.899999999999899</c:v>
                </c:pt>
                <c:pt idx="299">
                  <c:v>29.999999999999901</c:v>
                </c:pt>
              </c:numCache>
            </c:numRef>
          </c:xVal>
          <c:yVal>
            <c:numRef>
              <c:f>base!$G$4:$G$303</c:f>
              <c:numCache>
                <c:formatCode>General</c:formatCode>
                <c:ptCount val="300"/>
                <c:pt idx="1">
                  <c:v>-557.68857066225189</c:v>
                </c:pt>
                <c:pt idx="2">
                  <c:v>-1254.803339833973</c:v>
                </c:pt>
                <c:pt idx="3">
                  <c:v>-1656.8005856791779</c:v>
                </c:pt>
                <c:pt idx="4">
                  <c:v>-1693.4070395509104</c:v>
                </c:pt>
                <c:pt idx="5">
                  <c:v>-1539.9855156146957</c:v>
                </c:pt>
                <c:pt idx="6">
                  <c:v>-1323.3978835173664</c:v>
                </c:pt>
                <c:pt idx="7">
                  <c:v>-1104.2742826301926</c:v>
                </c:pt>
                <c:pt idx="8">
                  <c:v>-906.2541001700165</c:v>
                </c:pt>
                <c:pt idx="9">
                  <c:v>-735.93906009470379</c:v>
                </c:pt>
                <c:pt idx="10">
                  <c:v>-592.85548378741635</c:v>
                </c:pt>
                <c:pt idx="11">
                  <c:v>-473.97767192393428</c:v>
                </c:pt>
                <c:pt idx="12">
                  <c:v>-375.67270189638981</c:v>
                </c:pt>
                <c:pt idx="13">
                  <c:v>-294.47923632064663</c:v>
                </c:pt>
                <c:pt idx="14">
                  <c:v>-227.37360950262635</c:v>
                </c:pt>
                <c:pt idx="15">
                  <c:v>-171.81874389117755</c:v>
                </c:pt>
                <c:pt idx="16">
                  <c:v>-125.72796491996999</c:v>
                </c:pt>
                <c:pt idx="17">
                  <c:v>-87.401621935636072</c:v>
                </c:pt>
                <c:pt idx="18">
                  <c:v>-55.46087775982302</c:v>
                </c:pt>
                <c:pt idx="19">
                  <c:v>-28.787974852648379</c:v>
                </c:pt>
                <c:pt idx="20">
                  <c:v>-6.4756762290232874</c:v>
                </c:pt>
                <c:pt idx="21">
                  <c:v>12.214177162164804</c:v>
                </c:pt>
                <c:pt idx="22">
                  <c:v>27.884067374068344</c:v>
                </c:pt>
                <c:pt idx="23">
                  <c:v>41.027486421514787</c:v>
                </c:pt>
                <c:pt idx="24">
                  <c:v>52.050175938111302</c:v>
                </c:pt>
                <c:pt idx="25">
                  <c:v>61.287015075027909</c:v>
                </c:pt>
                <c:pt idx="26">
                  <c:v>69.015460057393142</c:v>
                </c:pt>
                <c:pt idx="27">
                  <c:v>75.466261557994684</c:v>
                </c:pt>
                <c:pt idx="28">
                  <c:v>80.832035368092576</c:v>
                </c:pt>
                <c:pt idx="29">
                  <c:v>85.274138973392084</c:v>
                </c:pt>
                <c:pt idx="30">
                  <c:v>88.928208719076935</c:v>
                </c:pt>
                <c:pt idx="31">
                  <c:v>91.908635209921513</c:v>
                </c:pt>
                <c:pt idx="32">
                  <c:v>94.312194413310081</c:v>
                </c:pt>
                <c:pt idx="33">
                  <c:v>96.221005086778092</c:v>
                </c:pt>
                <c:pt idx="34">
                  <c:v>97.704946723648533</c:v>
                </c:pt>
                <c:pt idx="35">
                  <c:v>98.823643869861741</c:v>
                </c:pt>
                <c:pt idx="36">
                  <c:v>99.628100582768994</c:v>
                </c:pt>
                <c:pt idx="37">
                  <c:v>100.16205155726551</c:v>
                </c:pt>
                <c:pt idx="38">
                  <c:v>100.4630829394454</c:v>
                </c:pt>
                <c:pt idx="39">
                  <c:v>100.5635652390164</c:v>
                </c:pt>
                <c:pt idx="40">
                  <c:v>100.49143239017431</c:v>
                </c:pt>
                <c:pt idx="41">
                  <c:v>100.27083439748358</c:v>
                </c:pt>
                <c:pt idx="42">
                  <c:v>99.922685754672699</c:v>
                </c:pt>
                <c:pt idx="43">
                  <c:v>99.46512764359332</c:v>
                </c:pt>
                <c:pt idx="44">
                  <c:v>98.913918578595386</c:v>
                </c:pt>
                <c:pt idx="45">
                  <c:v>98.28276548080558</c:v>
                </c:pt>
                <c:pt idx="46">
                  <c:v>97.583605008726323</c:v>
                </c:pt>
                <c:pt idx="47">
                  <c:v>96.826843228197873</c:v>
                </c:pt>
                <c:pt idx="48">
                  <c:v>96.021560291877591</c:v>
                </c:pt>
                <c:pt idx="49">
                  <c:v>95.175685649379943</c:v>
                </c:pt>
                <c:pt idx="50">
                  <c:v>94.29614837177715</c:v>
                </c:pt>
                <c:pt idx="51">
                  <c:v>93.389006406956611</c:v>
                </c:pt>
                <c:pt idx="52">
                  <c:v>92.45955795253613</c:v>
                </c:pt>
                <c:pt idx="53">
                  <c:v>91.51243761440233</c:v>
                </c:pt>
                <c:pt idx="54">
                  <c:v>90.551699590630832</c:v>
                </c:pt>
                <c:pt idx="55">
                  <c:v>89.580889765958233</c:v>
                </c:pt>
                <c:pt idx="56">
                  <c:v>88.603108307314557</c:v>
                </c:pt>
                <c:pt idx="57">
                  <c:v>87.621064105621755</c:v>
                </c:pt>
                <c:pt idx="58">
                  <c:v>86.637122204452268</c:v>
                </c:pt>
                <c:pt idx="59">
                  <c:v>85.653345184540811</c:v>
                </c:pt>
                <c:pt idx="60">
                  <c:v>84.671529329373172</c:v>
                </c:pt>
                <c:pt idx="61">
                  <c:v>83.693236276210357</c:v>
                </c:pt>
                <c:pt idx="62">
                  <c:v>82.719820754758686</c:v>
                </c:pt>
                <c:pt idx="63">
                  <c:v>81.75245492960407</c:v>
                </c:pt>
                <c:pt idx="64">
                  <c:v>80.792149789535017</c:v>
                </c:pt>
                <c:pt idx="65">
                  <c:v>79.839773964933372</c:v>
                </c:pt>
                <c:pt idx="66">
                  <c:v>78.896070301700476</c:v>
                </c:pt>
                <c:pt idx="67">
                  <c:v>77.961670475350999</c:v>
                </c:pt>
                <c:pt idx="68">
                  <c:v>77.037107890551439</c:v>
                </c:pt>
                <c:pt idx="69">
                  <c:v>76.122829078541073</c:v>
                </c:pt>
                <c:pt idx="70">
                  <c:v>75.219203776845731</c:v>
                </c:pt>
                <c:pt idx="71">
                  <c:v>74.326533851499264</c:v>
                </c:pt>
                <c:pt idx="72">
                  <c:v>73.445061201237465</c:v>
                </c:pt>
                <c:pt idx="73">
                  <c:v>72.574974765247973</c:v>
                </c:pt>
                <c:pt idx="74">
                  <c:v>71.716416740623828</c:v>
                </c:pt>
                <c:pt idx="75">
                  <c:v>70.869488102290404</c:v>
                </c:pt>
                <c:pt idx="76">
                  <c:v>70.034253506637981</c:v>
                </c:pt>
                <c:pt idx="77">
                  <c:v>69.210745650070123</c:v>
                </c:pt>
                <c:pt idx="78">
                  <c:v>68.398969144945966</c:v>
                </c:pt>
                <c:pt idx="79">
                  <c:v>67.598903967844095</c:v>
                </c:pt>
                <c:pt idx="80">
                  <c:v>66.810508528465348</c:v>
                </c:pt>
                <c:pt idx="81">
                  <c:v>66.03372240174302</c:v>
                </c:pt>
                <c:pt idx="82">
                  <c:v>65.268468760694077</c:v>
                </c:pt>
                <c:pt idx="83">
                  <c:v>64.514656543143133</c:v>
                </c:pt>
                <c:pt idx="84">
                  <c:v>63.772182381639709</c:v>
                </c:pt>
                <c:pt idx="85">
                  <c:v>63.040932322443496</c:v>
                </c:pt>
                <c:pt idx="86">
                  <c:v>62.320783356552973</c:v>
                </c:pt>
                <c:pt idx="87">
                  <c:v>61.611604783126054</c:v>
                </c:pt>
                <c:pt idx="88">
                  <c:v>60.913259423311601</c:v>
                </c:pt>
                <c:pt idx="89">
                  <c:v>60.225604700563267</c:v>
                </c:pt>
                <c:pt idx="90">
                  <c:v>59.548493601671098</c:v>
                </c:pt>
                <c:pt idx="91">
                  <c:v>58.881775531170007</c:v>
                </c:pt>
                <c:pt idx="92">
                  <c:v>58.225297070443077</c:v>
                </c:pt>
                <c:pt idx="93">
                  <c:v>57.578902651578893</c:v>
                </c:pt>
                <c:pt idx="94">
                  <c:v>56.942435154911863</c:v>
                </c:pt>
                <c:pt idx="95">
                  <c:v>56.315736438291054</c:v>
                </c:pt>
                <c:pt idx="96">
                  <c:v>55.698647805237144</c:v>
                </c:pt>
                <c:pt idx="97">
                  <c:v>55.091010418317119</c:v>
                </c:pt>
                <c:pt idx="98">
                  <c:v>54.492665663506351</c:v>
                </c:pt>
                <c:pt idx="99">
                  <c:v>53.903455470630398</c:v>
                </c:pt>
                <c:pt idx="100">
                  <c:v>53.323222594441596</c:v>
                </c:pt>
                <c:pt idx="101">
                  <c:v>52.751810860472972</c:v>
                </c:pt>
                <c:pt idx="102">
                  <c:v>52.189065379303948</c:v>
                </c:pt>
                <c:pt idx="103">
                  <c:v>51.634832732546172</c:v>
                </c:pt>
                <c:pt idx="104">
                  <c:v>51.088961133511546</c:v>
                </c:pt>
                <c:pt idx="105">
                  <c:v>50.551300565213246</c:v>
                </c:pt>
                <c:pt idx="106">
                  <c:v>50.021702898068568</c:v>
                </c:pt>
                <c:pt idx="107">
                  <c:v>49.500021989454432</c:v>
                </c:pt>
                <c:pt idx="108">
                  <c:v>48.986113767037011</c:v>
                </c:pt>
                <c:pt idx="109">
                  <c:v>48.479836297604095</c:v>
                </c:pt>
                <c:pt idx="110">
                  <c:v>47.981049842945993</c:v>
                </c:pt>
                <c:pt idx="111">
                  <c:v>47.489616904183862</c:v>
                </c:pt>
                <c:pt idx="112">
                  <c:v>47.005402255814808</c:v>
                </c:pt>
                <c:pt idx="113">
                  <c:v>46.528272970582115</c:v>
                </c:pt>
                <c:pt idx="114">
                  <c:v>46.058098436208347</c:v>
                </c:pt>
                <c:pt idx="115">
                  <c:v>45.594750364889642</c:v>
                </c:pt>
                <c:pt idx="116">
                  <c:v>45.138102796387088</c:v>
                </c:pt>
                <c:pt idx="117">
                  <c:v>44.688032095449771</c:v>
                </c:pt>
                <c:pt idx="118">
                  <c:v>44.24441694423551</c:v>
                </c:pt>
                <c:pt idx="119">
                  <c:v>43.807138330337395</c:v>
                </c:pt>
                <c:pt idx="120">
                  <c:v>43.376079530937815</c:v>
                </c:pt>
                <c:pt idx="121">
                  <c:v>42.951126093603079</c:v>
                </c:pt>
                <c:pt idx="122">
                  <c:v>42.5321658141238</c:v>
                </c:pt>
                <c:pt idx="123">
                  <c:v>42.119088711817916</c:v>
                </c:pt>
                <c:pt idx="124">
                  <c:v>41.711787002642644</c:v>
                </c:pt>
                <c:pt idx="125">
                  <c:v>41.310155070413124</c:v>
                </c:pt>
                <c:pt idx="126">
                  <c:v>40.914089436447291</c:v>
                </c:pt>
                <c:pt idx="127">
                  <c:v>40.523488727867871</c:v>
                </c:pt>
                <c:pt idx="128">
                  <c:v>40.138253644779098</c:v>
                </c:pt>
                <c:pt idx="129">
                  <c:v>39.758286926560942</c:v>
                </c:pt>
                <c:pt idx="130">
                  <c:v>39.383493317428275</c:v>
                </c:pt>
                <c:pt idx="131">
                  <c:v>39.013779531435738</c:v>
                </c:pt>
                <c:pt idx="132">
                  <c:v>38.649054217072283</c:v>
                </c:pt>
                <c:pt idx="133">
                  <c:v>38.289227921570863</c:v>
                </c:pt>
                <c:pt idx="134">
                  <c:v>37.934213055056169</c:v>
                </c:pt>
                <c:pt idx="135">
                  <c:v>37.583923854629255</c:v>
                </c:pt>
                <c:pt idx="136">
                  <c:v>37.238276348478877</c:v>
                </c:pt>
                <c:pt idx="137">
                  <c:v>36.897188320105357</c:v>
                </c:pt>
                <c:pt idx="138">
                  <c:v>36.560579272728674</c:v>
                </c:pt>
                <c:pt idx="139">
                  <c:v>36.228370393928472</c:v>
                </c:pt>
                <c:pt idx="140">
                  <c:v>35.900484520599449</c:v>
                </c:pt>
                <c:pt idx="141">
                  <c:v>35.576846104241135</c:v>
                </c:pt>
                <c:pt idx="142">
                  <c:v>35.25738117663802</c:v>
                </c:pt>
                <c:pt idx="143">
                  <c:v>34.942017315971846</c:v>
                </c:pt>
                <c:pt idx="144">
                  <c:v>34.630683613377876</c:v>
                </c:pt>
                <c:pt idx="145">
                  <c:v>34.323310639992549</c:v>
                </c:pt>
                <c:pt idx="146">
                  <c:v>34.019830414501754</c:v>
                </c:pt>
                <c:pt idx="147">
                  <c:v>33.720176371202619</c:v>
                </c:pt>
                <c:pt idx="148">
                  <c:v>33.424283328618692</c:v>
                </c:pt>
                <c:pt idx="149">
                  <c:v>33.132087458652229</c:v>
                </c:pt>
                <c:pt idx="150">
                  <c:v>32.843526256296059</c:v>
                </c:pt>
                <c:pt idx="151">
                  <c:v>32.558538509920083</c:v>
                </c:pt>
                <c:pt idx="152">
                  <c:v>32.277064272113705</c:v>
                </c:pt>
                <c:pt idx="153">
                  <c:v>31.999044831113792</c:v>
                </c:pt>
                <c:pt idx="154">
                  <c:v>31.72442268280588</c:v>
                </c:pt>
                <c:pt idx="155">
                  <c:v>31.453141503290109</c:v>
                </c:pt>
                <c:pt idx="156">
                  <c:v>31.185146122028986</c:v>
                </c:pt>
                <c:pt idx="157">
                  <c:v>30.920382495565214</c:v>
                </c:pt>
                <c:pt idx="158">
                  <c:v>30.658797681801783</c:v>
                </c:pt>
                <c:pt idx="159">
                  <c:v>30.400339814839135</c:v>
                </c:pt>
                <c:pt idx="160">
                  <c:v>30.144958080377471</c:v>
                </c:pt>
                <c:pt idx="161">
                  <c:v>29.892602691666177</c:v>
                </c:pt>
                <c:pt idx="162">
                  <c:v>29.643224865986433</c:v>
                </c:pt>
                <c:pt idx="163">
                  <c:v>29.396776801679142</c:v>
                </c:pt>
                <c:pt idx="164">
                  <c:v>29.15321165569723</c:v>
                </c:pt>
                <c:pt idx="165">
                  <c:v>28.912483521676894</c:v>
                </c:pt>
                <c:pt idx="166">
                  <c:v>28.674547408516663</c:v>
                </c:pt>
                <c:pt idx="167">
                  <c:v>28.439359219459661</c:v>
                </c:pt>
                <c:pt idx="168">
                  <c:v>28.206875731668887</c:v>
                </c:pt>
                <c:pt idx="169">
                  <c:v>27.977054576286832</c:v>
                </c:pt>
                <c:pt idx="170">
                  <c:v>27.749854218969958</c:v>
                </c:pt>
                <c:pt idx="171">
                  <c:v>27.525233940881819</c:v>
                </c:pt>
                <c:pt idx="172">
                  <c:v>27.303153820150595</c:v>
                </c:pt>
                <c:pt idx="173">
                  <c:v>27.083574713764829</c:v>
                </c:pt>
                <c:pt idx="174">
                  <c:v>26.866458239908201</c:v>
                </c:pt>
                <c:pt idx="175">
                  <c:v>26.651766760727849</c:v>
                </c:pt>
                <c:pt idx="176">
                  <c:v>26.439463365507926</c:v>
                </c:pt>
                <c:pt idx="177">
                  <c:v>26.229511854261979</c:v>
                </c:pt>
                <c:pt idx="178">
                  <c:v>26.021876721720027</c:v>
                </c:pt>
                <c:pt idx="179">
                  <c:v>25.816523141706032</c:v>
                </c:pt>
                <c:pt idx="180">
                  <c:v>25.613416951897626</c:v>
                </c:pt>
                <c:pt idx="181">
                  <c:v>25.412524638958107</c:v>
                </c:pt>
                <c:pt idx="182">
                  <c:v>25.213813324028056</c:v>
                </c:pt>
                <c:pt idx="183">
                  <c:v>25.017250748575268</c:v>
                </c:pt>
                <c:pt idx="184">
                  <c:v>24.822805260595761</c:v>
                </c:pt>
                <c:pt idx="185">
                  <c:v>24.630445801136123</c:v>
                </c:pt>
                <c:pt idx="186">
                  <c:v>24.440141891163393</c:v>
                </c:pt>
                <c:pt idx="187">
                  <c:v>24.251863618748729</c:v>
                </c:pt>
                <c:pt idx="188">
                  <c:v>24.065581626562476</c:v>
                </c:pt>
                <c:pt idx="189">
                  <c:v>23.88126709967645</c:v>
                </c:pt>
                <c:pt idx="190">
                  <c:v>23.698891753668448</c:v>
                </c:pt>
                <c:pt idx="191">
                  <c:v>23.518427823011137</c:v>
                </c:pt>
                <c:pt idx="192">
                  <c:v>23.339848049747129</c:v>
                </c:pt>
                <c:pt idx="193">
                  <c:v>23.163125672443325</c:v>
                </c:pt>
                <c:pt idx="194">
                  <c:v>22.988234415406865</c:v>
                </c:pt>
                <c:pt idx="195">
                  <c:v>22.815148478172286</c:v>
                </c:pt>
                <c:pt idx="196">
                  <c:v>22.64384252523578</c:v>
                </c:pt>
                <c:pt idx="197">
                  <c:v>22.474291676046299</c:v>
                </c:pt>
                <c:pt idx="198">
                  <c:v>22.306471495233005</c:v>
                </c:pt>
                <c:pt idx="199">
                  <c:v>22.140357983073468</c:v>
                </c:pt>
                <c:pt idx="200">
                  <c:v>21.975927566192944</c:v>
                </c:pt>
                <c:pt idx="201">
                  <c:v>21.813157088481681</c:v>
                </c:pt>
                <c:pt idx="202">
                  <c:v>21.652023802240102</c:v>
                </c:pt>
                <c:pt idx="203">
                  <c:v>21.492505359530941</c:v>
                </c:pt>
                <c:pt idx="204">
                  <c:v>21.334579803740876</c:v>
                </c:pt>
                <c:pt idx="205">
                  <c:v>21.178225561344352</c:v>
                </c:pt>
                <c:pt idx="206">
                  <c:v>21.023421433865298</c:v>
                </c:pt>
                <c:pt idx="207">
                  <c:v>20.870146590029112</c:v>
                </c:pt>
                <c:pt idx="208">
                  <c:v>20.718380558104531</c:v>
                </c:pt>
                <c:pt idx="209">
                  <c:v>20.568103218425897</c:v>
                </c:pt>
                <c:pt idx="210">
                  <c:v>20.419294796090313</c:v>
                </c:pt>
                <c:pt idx="211">
                  <c:v>20.271935853835217</c:v>
                </c:pt>
                <c:pt idx="212">
                  <c:v>20.126007285075005</c:v>
                </c:pt>
                <c:pt idx="213">
                  <c:v>19.981490307111827</c:v>
                </c:pt>
                <c:pt idx="214">
                  <c:v>19.83836645449799</c:v>
                </c:pt>
                <c:pt idx="215">
                  <c:v>19.696617572557287</c:v>
                </c:pt>
                <c:pt idx="216">
                  <c:v>19.556225811059917</c:v>
                </c:pt>
                <c:pt idx="217">
                  <c:v>19.417173618043432</c:v>
                </c:pt>
                <c:pt idx="218">
                  <c:v>19.279443733778191</c:v>
                </c:pt>
                <c:pt idx="219">
                  <c:v>19.14301918487099</c:v>
                </c:pt>
                <c:pt idx="220">
                  <c:v>19.00788327851394</c:v>
                </c:pt>
                <c:pt idx="221">
                  <c:v>18.87401959685327</c:v>
                </c:pt>
                <c:pt idx="222">
                  <c:v>18.741411991498534</c:v>
                </c:pt>
                <c:pt idx="223">
                  <c:v>18.6100445781566</c:v>
                </c:pt>
                <c:pt idx="224">
                  <c:v>18.479901731385858</c:v>
                </c:pt>
                <c:pt idx="225">
                  <c:v>18.35096807947486</c:v>
                </c:pt>
                <c:pt idx="226">
                  <c:v>18.223228499431976</c:v>
                </c:pt>
                <c:pt idx="227">
                  <c:v>18.096668112096729</c:v>
                </c:pt>
                <c:pt idx="228">
                  <c:v>17.97127227735735</c:v>
                </c:pt>
                <c:pt idx="229">
                  <c:v>17.847026589477682</c:v>
                </c:pt>
                <c:pt idx="230">
                  <c:v>17.723916872534524</c:v>
                </c:pt>
                <c:pt idx="231">
                  <c:v>17.601929175949699</c:v>
                </c:pt>
                <c:pt idx="232">
                  <c:v>17.481049770128497</c:v>
                </c:pt>
                <c:pt idx="233">
                  <c:v>17.361265142196832</c:v>
                </c:pt>
                <c:pt idx="234">
                  <c:v>17.24256199183014</c:v>
                </c:pt>
                <c:pt idx="235">
                  <c:v>17.124927227176041</c:v>
                </c:pt>
                <c:pt idx="236">
                  <c:v>17.008347960871831</c:v>
                </c:pt>
                <c:pt idx="237">
                  <c:v>16.892811506146248</c:v>
                </c:pt>
                <c:pt idx="238">
                  <c:v>16.778305373009406</c:v>
                </c:pt>
                <c:pt idx="239">
                  <c:v>16.664817264526224</c:v>
                </c:pt>
                <c:pt idx="240">
                  <c:v>16.55233507317212</c:v>
                </c:pt>
                <c:pt idx="241">
                  <c:v>16.440846877272058</c:v>
                </c:pt>
                <c:pt idx="242">
                  <c:v>16.330340937510414</c:v>
                </c:pt>
                <c:pt idx="243">
                  <c:v>16.220805693523403</c:v>
                </c:pt>
                <c:pt idx="244">
                  <c:v>16.112229760566152</c:v>
                </c:pt>
                <c:pt idx="245">
                  <c:v>16.004601926245584</c:v>
                </c:pt>
                <c:pt idx="246">
                  <c:v>15.897911147332367</c:v>
                </c:pt>
                <c:pt idx="247">
                  <c:v>15.792146546636502</c:v>
                </c:pt>
                <c:pt idx="248">
                  <c:v>15.687297409950586</c:v>
                </c:pt>
                <c:pt idx="249">
                  <c:v>15.583353183061261</c:v>
                </c:pt>
                <c:pt idx="250">
                  <c:v>15.480303468824614</c:v>
                </c:pt>
                <c:pt idx="251">
                  <c:v>15.378138024300151</c:v>
                </c:pt>
                <c:pt idx="252">
                  <c:v>15.276846757951487</c:v>
                </c:pt>
                <c:pt idx="253">
                  <c:v>15.176419726901482</c:v>
                </c:pt>
                <c:pt idx="254">
                  <c:v>15.076847134248847</c:v>
                </c:pt>
                <c:pt idx="255">
                  <c:v>14.978119326441455</c:v>
                </c:pt>
                <c:pt idx="256">
                  <c:v>14.880226790702197</c:v>
                </c:pt>
                <c:pt idx="257">
                  <c:v>14.783160152512718</c:v>
                </c:pt>
                <c:pt idx="258">
                  <c:v>14.686910173145174</c:v>
                </c:pt>
                <c:pt idx="259">
                  <c:v>14.591467747252176</c:v>
                </c:pt>
                <c:pt idx="260">
                  <c:v>14.496823900501335</c:v>
                </c:pt>
                <c:pt idx="261">
                  <c:v>14.402969787260611</c:v>
                </c:pt>
                <c:pt idx="262">
                  <c:v>14.309896688331827</c:v>
                </c:pt>
                <c:pt idx="263">
                  <c:v>14.217596008732066</c:v>
                </c:pt>
                <c:pt idx="264">
                  <c:v>14.126059275520554</c:v>
                </c:pt>
                <c:pt idx="265">
                  <c:v>14.03527813566631</c:v>
                </c:pt>
                <c:pt idx="266">
                  <c:v>13.94524435396599</c:v>
                </c:pt>
                <c:pt idx="267">
                  <c:v>13.855949811001032</c:v>
                </c:pt>
                <c:pt idx="268">
                  <c:v>13.767386501133437</c:v>
                </c:pt>
                <c:pt idx="269">
                  <c:v>13.679546530547716</c:v>
                </c:pt>
                <c:pt idx="270">
                  <c:v>13.592422115330058</c:v>
                </c:pt>
                <c:pt idx="271">
                  <c:v>13.506005579585384</c:v>
                </c:pt>
                <c:pt idx="272">
                  <c:v>13.420289353592855</c:v>
                </c:pt>
                <c:pt idx="273">
                  <c:v>13.335265972001244</c:v>
                </c:pt>
                <c:pt idx="274">
                  <c:v>13.250928072055833</c:v>
                </c:pt>
                <c:pt idx="275">
                  <c:v>13.167268391862923</c:v>
                </c:pt>
                <c:pt idx="276">
                  <c:v>13.08427976869079</c:v>
                </c:pt>
                <c:pt idx="277">
                  <c:v>13.001955137302776</c:v>
                </c:pt>
                <c:pt idx="278">
                  <c:v>12.920287528319864</c:v>
                </c:pt>
                <c:pt idx="279">
                  <c:v>12.839270066620873</c:v>
                </c:pt>
                <c:pt idx="280">
                  <c:v>12.758895969775541</c:v>
                </c:pt>
                <c:pt idx="281">
                  <c:v>12.67915854650038</c:v>
                </c:pt>
                <c:pt idx="282">
                  <c:v>12.600051195150899</c:v>
                </c:pt>
                <c:pt idx="283">
                  <c:v>12.521567402243692</c:v>
                </c:pt>
                <c:pt idx="284">
                  <c:v>12.443700741002646</c:v>
                </c:pt>
                <c:pt idx="285">
                  <c:v>12.366444869939714</c:v>
                </c:pt>
                <c:pt idx="286">
                  <c:v>12.28979353145672</c:v>
                </c:pt>
                <c:pt idx="287">
                  <c:v>12.213740550477937</c:v>
                </c:pt>
                <c:pt idx="288">
                  <c:v>12.138279833110388</c:v>
                </c:pt>
                <c:pt idx="289">
                  <c:v>12.063405365323419</c:v>
                </c:pt>
                <c:pt idx="290">
                  <c:v>11.989111211662802</c:v>
                </c:pt>
                <c:pt idx="291">
                  <c:v>11.915391513981577</c:v>
                </c:pt>
                <c:pt idx="292">
                  <c:v>11.842240490197369</c:v>
                </c:pt>
                <c:pt idx="293">
                  <c:v>11.76965243307653</c:v>
                </c:pt>
                <c:pt idx="294">
                  <c:v>11.697621709037135</c:v>
                </c:pt>
                <c:pt idx="295">
                  <c:v>11.62614275697568</c:v>
                </c:pt>
                <c:pt idx="296">
                  <c:v>11.555210087117139</c:v>
                </c:pt>
                <c:pt idx="297">
                  <c:v>11.484818279885941</c:v>
                </c:pt>
                <c:pt idx="298">
                  <c:v>11.414961984797612</c:v>
                </c:pt>
              </c:numCache>
            </c:numRef>
          </c:yVal>
          <c:smooth val="0"/>
          <c:extLst>
            <c:ext xmlns:c16="http://schemas.microsoft.com/office/drawing/2014/chart" uri="{C3380CC4-5D6E-409C-BE32-E72D297353CC}">
              <c16:uniqueId val="{00000000-81B2-40D5-9261-4459F876AAA8}"/>
            </c:ext>
          </c:extLst>
        </c:ser>
        <c:ser>
          <c:idx val="1"/>
          <c:order val="1"/>
          <c:tx>
            <c:v>240 kJ/m</c:v>
          </c:tx>
          <c:spPr>
            <a:ln w="19050" cap="rnd">
              <a:solidFill>
                <a:srgbClr val="FF0000">
                  <a:alpha val="50000"/>
                </a:srgbClr>
              </a:solidFill>
              <a:round/>
            </a:ln>
            <a:effectLst/>
          </c:spPr>
          <c:marker>
            <c:symbol val="none"/>
          </c:marker>
          <c:xVal>
            <c:numRef>
              <c:f>higherQ!$E$4:$E$303</c:f>
              <c:numCache>
                <c:formatCode>General</c:formatCode>
                <c:ptCount val="300"/>
                <c:pt idx="0">
                  <c:v>0.1</c:v>
                </c:pt>
                <c:pt idx="1">
                  <c:v>0.2</c:v>
                </c:pt>
                <c:pt idx="2">
                  <c:v>0.3</c:v>
                </c:pt>
                <c:pt idx="3">
                  <c:v>0.4</c:v>
                </c:pt>
                <c:pt idx="4">
                  <c:v>0.5</c:v>
                </c:pt>
                <c:pt idx="5">
                  <c:v>0.6</c:v>
                </c:pt>
                <c:pt idx="6">
                  <c:v>0.7</c:v>
                </c:pt>
                <c:pt idx="7">
                  <c:v>0.8</c:v>
                </c:pt>
                <c:pt idx="8">
                  <c:v>0.9</c:v>
                </c:pt>
                <c:pt idx="9">
                  <c:v>1</c:v>
                </c:pt>
                <c:pt idx="10">
                  <c:v>1.1000000000000001</c:v>
                </c:pt>
                <c:pt idx="11">
                  <c:v>1.2</c:v>
                </c:pt>
                <c:pt idx="12">
                  <c:v>1.3</c:v>
                </c:pt>
                <c:pt idx="13">
                  <c:v>1.4</c:v>
                </c:pt>
                <c:pt idx="14">
                  <c:v>1.5</c:v>
                </c:pt>
                <c:pt idx="15">
                  <c:v>1.6</c:v>
                </c:pt>
                <c:pt idx="16">
                  <c:v>1.7</c:v>
                </c:pt>
                <c:pt idx="17">
                  <c:v>1.8</c:v>
                </c:pt>
                <c:pt idx="18">
                  <c:v>1.9</c:v>
                </c:pt>
                <c:pt idx="19">
                  <c:v>2</c:v>
                </c:pt>
                <c:pt idx="20">
                  <c:v>2.1</c:v>
                </c:pt>
                <c:pt idx="21">
                  <c:v>2.2000000000000002</c:v>
                </c:pt>
                <c:pt idx="22">
                  <c:v>2.2999999999999998</c:v>
                </c:pt>
                <c:pt idx="23">
                  <c:v>2.4</c:v>
                </c:pt>
                <c:pt idx="24">
                  <c:v>2.5</c:v>
                </c:pt>
                <c:pt idx="25">
                  <c:v>2.6</c:v>
                </c:pt>
                <c:pt idx="26">
                  <c:v>2.7</c:v>
                </c:pt>
                <c:pt idx="27">
                  <c:v>2.8</c:v>
                </c:pt>
                <c:pt idx="28">
                  <c:v>2.9</c:v>
                </c:pt>
                <c:pt idx="29">
                  <c:v>3</c:v>
                </c:pt>
                <c:pt idx="30">
                  <c:v>3.1</c:v>
                </c:pt>
                <c:pt idx="31">
                  <c:v>3.2</c:v>
                </c:pt>
                <c:pt idx="32">
                  <c:v>3.3</c:v>
                </c:pt>
                <c:pt idx="33">
                  <c:v>3.4</c:v>
                </c:pt>
                <c:pt idx="34">
                  <c:v>3.5</c:v>
                </c:pt>
                <c:pt idx="35">
                  <c:v>3.6</c:v>
                </c:pt>
                <c:pt idx="36">
                  <c:v>3.7</c:v>
                </c:pt>
                <c:pt idx="37">
                  <c:v>3.8</c:v>
                </c:pt>
                <c:pt idx="38">
                  <c:v>3.9</c:v>
                </c:pt>
                <c:pt idx="39">
                  <c:v>4</c:v>
                </c:pt>
                <c:pt idx="40">
                  <c:v>4.0999999999999996</c:v>
                </c:pt>
                <c:pt idx="41">
                  <c:v>4.2</c:v>
                </c:pt>
                <c:pt idx="42">
                  <c:v>4.3</c:v>
                </c:pt>
                <c:pt idx="43">
                  <c:v>4.4000000000000004</c:v>
                </c:pt>
                <c:pt idx="44">
                  <c:v>4.5</c:v>
                </c:pt>
                <c:pt idx="45">
                  <c:v>4.5999999999999996</c:v>
                </c:pt>
                <c:pt idx="46">
                  <c:v>4.7</c:v>
                </c:pt>
                <c:pt idx="47">
                  <c:v>4.8</c:v>
                </c:pt>
                <c:pt idx="48">
                  <c:v>4.9000000000000004</c:v>
                </c:pt>
                <c:pt idx="49">
                  <c:v>5</c:v>
                </c:pt>
                <c:pt idx="50">
                  <c:v>5.0999999999999996</c:v>
                </c:pt>
                <c:pt idx="51">
                  <c:v>5.2</c:v>
                </c:pt>
                <c:pt idx="52">
                  <c:v>5.3</c:v>
                </c:pt>
                <c:pt idx="53">
                  <c:v>5.4</c:v>
                </c:pt>
                <c:pt idx="54">
                  <c:v>5.5</c:v>
                </c:pt>
                <c:pt idx="55">
                  <c:v>5.6</c:v>
                </c:pt>
                <c:pt idx="56">
                  <c:v>5.7</c:v>
                </c:pt>
                <c:pt idx="57">
                  <c:v>5.8</c:v>
                </c:pt>
                <c:pt idx="58">
                  <c:v>5.9</c:v>
                </c:pt>
                <c:pt idx="59">
                  <c:v>6</c:v>
                </c:pt>
                <c:pt idx="60">
                  <c:v>6.1</c:v>
                </c:pt>
                <c:pt idx="61">
                  <c:v>6.2</c:v>
                </c:pt>
                <c:pt idx="62">
                  <c:v>6.3</c:v>
                </c:pt>
                <c:pt idx="63">
                  <c:v>6.4</c:v>
                </c:pt>
                <c:pt idx="64">
                  <c:v>6.5</c:v>
                </c:pt>
                <c:pt idx="65">
                  <c:v>6.6</c:v>
                </c:pt>
                <c:pt idx="66">
                  <c:v>6.7</c:v>
                </c:pt>
                <c:pt idx="67">
                  <c:v>6.8</c:v>
                </c:pt>
                <c:pt idx="68">
                  <c:v>6.9</c:v>
                </c:pt>
                <c:pt idx="69">
                  <c:v>7</c:v>
                </c:pt>
                <c:pt idx="70">
                  <c:v>7.1</c:v>
                </c:pt>
                <c:pt idx="71">
                  <c:v>7.2</c:v>
                </c:pt>
                <c:pt idx="72">
                  <c:v>7.3</c:v>
                </c:pt>
                <c:pt idx="73">
                  <c:v>7.4</c:v>
                </c:pt>
                <c:pt idx="74">
                  <c:v>7.5</c:v>
                </c:pt>
                <c:pt idx="75">
                  <c:v>7.6</c:v>
                </c:pt>
                <c:pt idx="76">
                  <c:v>7.7</c:v>
                </c:pt>
                <c:pt idx="77">
                  <c:v>7.8</c:v>
                </c:pt>
                <c:pt idx="78">
                  <c:v>7.9</c:v>
                </c:pt>
                <c:pt idx="79">
                  <c:v>8</c:v>
                </c:pt>
                <c:pt idx="80">
                  <c:v>8.1</c:v>
                </c:pt>
                <c:pt idx="81">
                  <c:v>8.1999999999999993</c:v>
                </c:pt>
                <c:pt idx="82">
                  <c:v>8.3000000000000007</c:v>
                </c:pt>
                <c:pt idx="83">
                  <c:v>8.4</c:v>
                </c:pt>
                <c:pt idx="84">
                  <c:v>8.5</c:v>
                </c:pt>
                <c:pt idx="85">
                  <c:v>8.6</c:v>
                </c:pt>
                <c:pt idx="86">
                  <c:v>8.6999999999999993</c:v>
                </c:pt>
                <c:pt idx="87">
                  <c:v>8.8000000000000007</c:v>
                </c:pt>
                <c:pt idx="88">
                  <c:v>8.9</c:v>
                </c:pt>
                <c:pt idx="89">
                  <c:v>9</c:v>
                </c:pt>
                <c:pt idx="90">
                  <c:v>9.1</c:v>
                </c:pt>
                <c:pt idx="91">
                  <c:v>9.1999999999999993</c:v>
                </c:pt>
                <c:pt idx="92">
                  <c:v>9.3000000000000007</c:v>
                </c:pt>
                <c:pt idx="93">
                  <c:v>9.4</c:v>
                </c:pt>
                <c:pt idx="94">
                  <c:v>9.5</c:v>
                </c:pt>
                <c:pt idx="95">
                  <c:v>9.6</c:v>
                </c:pt>
                <c:pt idx="96">
                  <c:v>9.6999999999999993</c:v>
                </c:pt>
                <c:pt idx="97">
                  <c:v>9.8000000000000007</c:v>
                </c:pt>
                <c:pt idx="98">
                  <c:v>9.9</c:v>
                </c:pt>
                <c:pt idx="99">
                  <c:v>10</c:v>
                </c:pt>
                <c:pt idx="100">
                  <c:v>10.1</c:v>
                </c:pt>
                <c:pt idx="101">
                  <c:v>10.199999999999999</c:v>
                </c:pt>
                <c:pt idx="102">
                  <c:v>10.3</c:v>
                </c:pt>
                <c:pt idx="103">
                  <c:v>10.4</c:v>
                </c:pt>
                <c:pt idx="104">
                  <c:v>10.5</c:v>
                </c:pt>
                <c:pt idx="105">
                  <c:v>10.6</c:v>
                </c:pt>
                <c:pt idx="106">
                  <c:v>10.7</c:v>
                </c:pt>
                <c:pt idx="107">
                  <c:v>10.8</c:v>
                </c:pt>
                <c:pt idx="108">
                  <c:v>10.9</c:v>
                </c:pt>
                <c:pt idx="109">
                  <c:v>11</c:v>
                </c:pt>
                <c:pt idx="110">
                  <c:v>11.1</c:v>
                </c:pt>
                <c:pt idx="111">
                  <c:v>11.2</c:v>
                </c:pt>
                <c:pt idx="112">
                  <c:v>11.3</c:v>
                </c:pt>
                <c:pt idx="113">
                  <c:v>11.4</c:v>
                </c:pt>
                <c:pt idx="114">
                  <c:v>11.5</c:v>
                </c:pt>
                <c:pt idx="115">
                  <c:v>11.6</c:v>
                </c:pt>
                <c:pt idx="116">
                  <c:v>11.7</c:v>
                </c:pt>
                <c:pt idx="117">
                  <c:v>11.8</c:v>
                </c:pt>
                <c:pt idx="118">
                  <c:v>11.9</c:v>
                </c:pt>
                <c:pt idx="119">
                  <c:v>12</c:v>
                </c:pt>
                <c:pt idx="120">
                  <c:v>12.1</c:v>
                </c:pt>
                <c:pt idx="121">
                  <c:v>12.2</c:v>
                </c:pt>
                <c:pt idx="122">
                  <c:v>12.3</c:v>
                </c:pt>
                <c:pt idx="123">
                  <c:v>12.4</c:v>
                </c:pt>
                <c:pt idx="124">
                  <c:v>12.5</c:v>
                </c:pt>
                <c:pt idx="125">
                  <c:v>12.6</c:v>
                </c:pt>
                <c:pt idx="126">
                  <c:v>12.7</c:v>
                </c:pt>
                <c:pt idx="127">
                  <c:v>12.8</c:v>
                </c:pt>
                <c:pt idx="128">
                  <c:v>12.9</c:v>
                </c:pt>
                <c:pt idx="129">
                  <c:v>13</c:v>
                </c:pt>
                <c:pt idx="130">
                  <c:v>13.1</c:v>
                </c:pt>
                <c:pt idx="131">
                  <c:v>13.2</c:v>
                </c:pt>
                <c:pt idx="132">
                  <c:v>13.3</c:v>
                </c:pt>
                <c:pt idx="133">
                  <c:v>13.4</c:v>
                </c:pt>
                <c:pt idx="134">
                  <c:v>13.5</c:v>
                </c:pt>
                <c:pt idx="135">
                  <c:v>13.6</c:v>
                </c:pt>
                <c:pt idx="136">
                  <c:v>13.7</c:v>
                </c:pt>
                <c:pt idx="137">
                  <c:v>13.8</c:v>
                </c:pt>
                <c:pt idx="138">
                  <c:v>13.9</c:v>
                </c:pt>
                <c:pt idx="139">
                  <c:v>14</c:v>
                </c:pt>
                <c:pt idx="140">
                  <c:v>14.1</c:v>
                </c:pt>
                <c:pt idx="141">
                  <c:v>14.2</c:v>
                </c:pt>
                <c:pt idx="142">
                  <c:v>14.3</c:v>
                </c:pt>
                <c:pt idx="143">
                  <c:v>14.4</c:v>
                </c:pt>
                <c:pt idx="144">
                  <c:v>14.5</c:v>
                </c:pt>
                <c:pt idx="145">
                  <c:v>14.6</c:v>
                </c:pt>
                <c:pt idx="146">
                  <c:v>14.7</c:v>
                </c:pt>
                <c:pt idx="147">
                  <c:v>14.8</c:v>
                </c:pt>
                <c:pt idx="148">
                  <c:v>14.9</c:v>
                </c:pt>
                <c:pt idx="149">
                  <c:v>15</c:v>
                </c:pt>
                <c:pt idx="150">
                  <c:v>15.1</c:v>
                </c:pt>
                <c:pt idx="151">
                  <c:v>15.2</c:v>
                </c:pt>
                <c:pt idx="152">
                  <c:v>15.3</c:v>
                </c:pt>
                <c:pt idx="153">
                  <c:v>15.4</c:v>
                </c:pt>
                <c:pt idx="154">
                  <c:v>15.5</c:v>
                </c:pt>
                <c:pt idx="155">
                  <c:v>15.6</c:v>
                </c:pt>
                <c:pt idx="156">
                  <c:v>15.7</c:v>
                </c:pt>
                <c:pt idx="157">
                  <c:v>15.8</c:v>
                </c:pt>
                <c:pt idx="158">
                  <c:v>15.9</c:v>
                </c:pt>
                <c:pt idx="159">
                  <c:v>16</c:v>
                </c:pt>
                <c:pt idx="160">
                  <c:v>16.100000000000001</c:v>
                </c:pt>
                <c:pt idx="161">
                  <c:v>16.2</c:v>
                </c:pt>
                <c:pt idx="162">
                  <c:v>16.3</c:v>
                </c:pt>
                <c:pt idx="163">
                  <c:v>16.399999999999999</c:v>
                </c:pt>
                <c:pt idx="164">
                  <c:v>16.5</c:v>
                </c:pt>
                <c:pt idx="165">
                  <c:v>16.600000000000001</c:v>
                </c:pt>
                <c:pt idx="166">
                  <c:v>16.7</c:v>
                </c:pt>
                <c:pt idx="167">
                  <c:v>16.8</c:v>
                </c:pt>
                <c:pt idx="168">
                  <c:v>16.899999999999999</c:v>
                </c:pt>
                <c:pt idx="169">
                  <c:v>17</c:v>
                </c:pt>
                <c:pt idx="170">
                  <c:v>17.100000000000001</c:v>
                </c:pt>
                <c:pt idx="171">
                  <c:v>17.2</c:v>
                </c:pt>
                <c:pt idx="172">
                  <c:v>17.3</c:v>
                </c:pt>
                <c:pt idx="173">
                  <c:v>17.399999999999999</c:v>
                </c:pt>
                <c:pt idx="174">
                  <c:v>17.5</c:v>
                </c:pt>
                <c:pt idx="175">
                  <c:v>17.600000000000001</c:v>
                </c:pt>
                <c:pt idx="176">
                  <c:v>17.7</c:v>
                </c:pt>
                <c:pt idx="177">
                  <c:v>17.8</c:v>
                </c:pt>
                <c:pt idx="178">
                  <c:v>17.899999999999999</c:v>
                </c:pt>
                <c:pt idx="179">
                  <c:v>18</c:v>
                </c:pt>
                <c:pt idx="180">
                  <c:v>18.100000000000001</c:v>
                </c:pt>
                <c:pt idx="181">
                  <c:v>18.2</c:v>
                </c:pt>
                <c:pt idx="182">
                  <c:v>18.3</c:v>
                </c:pt>
                <c:pt idx="183">
                  <c:v>18.399999999999999</c:v>
                </c:pt>
                <c:pt idx="184">
                  <c:v>18.5</c:v>
                </c:pt>
                <c:pt idx="185">
                  <c:v>18.600000000000001</c:v>
                </c:pt>
                <c:pt idx="186">
                  <c:v>18.7</c:v>
                </c:pt>
                <c:pt idx="187">
                  <c:v>18.8</c:v>
                </c:pt>
                <c:pt idx="188">
                  <c:v>18.899999999999999</c:v>
                </c:pt>
                <c:pt idx="189">
                  <c:v>19</c:v>
                </c:pt>
                <c:pt idx="190">
                  <c:v>19.100000000000001</c:v>
                </c:pt>
                <c:pt idx="191">
                  <c:v>19.2</c:v>
                </c:pt>
                <c:pt idx="192">
                  <c:v>19.3</c:v>
                </c:pt>
                <c:pt idx="193">
                  <c:v>19.399999999999999</c:v>
                </c:pt>
                <c:pt idx="194">
                  <c:v>19.5</c:v>
                </c:pt>
                <c:pt idx="195">
                  <c:v>19.600000000000001</c:v>
                </c:pt>
                <c:pt idx="196">
                  <c:v>19.7</c:v>
                </c:pt>
                <c:pt idx="197">
                  <c:v>19.8</c:v>
                </c:pt>
                <c:pt idx="198">
                  <c:v>19.899999999999999</c:v>
                </c:pt>
                <c:pt idx="199">
                  <c:v>20</c:v>
                </c:pt>
                <c:pt idx="200">
                  <c:v>20.100000000000001</c:v>
                </c:pt>
                <c:pt idx="201">
                  <c:v>20.2</c:v>
                </c:pt>
                <c:pt idx="202">
                  <c:v>20.3</c:v>
                </c:pt>
                <c:pt idx="203">
                  <c:v>20.399999999999999</c:v>
                </c:pt>
                <c:pt idx="204">
                  <c:v>20.5</c:v>
                </c:pt>
                <c:pt idx="205">
                  <c:v>20.6</c:v>
                </c:pt>
                <c:pt idx="206">
                  <c:v>20.7</c:v>
                </c:pt>
                <c:pt idx="207">
                  <c:v>20.8</c:v>
                </c:pt>
                <c:pt idx="208">
                  <c:v>20.9</c:v>
                </c:pt>
                <c:pt idx="209">
                  <c:v>21</c:v>
                </c:pt>
                <c:pt idx="210">
                  <c:v>21.1</c:v>
                </c:pt>
                <c:pt idx="211">
                  <c:v>21.2</c:v>
                </c:pt>
                <c:pt idx="212">
                  <c:v>21.3</c:v>
                </c:pt>
                <c:pt idx="213">
                  <c:v>21.4</c:v>
                </c:pt>
                <c:pt idx="214">
                  <c:v>21.5</c:v>
                </c:pt>
                <c:pt idx="215">
                  <c:v>21.6</c:v>
                </c:pt>
                <c:pt idx="216">
                  <c:v>21.7</c:v>
                </c:pt>
                <c:pt idx="217">
                  <c:v>21.8</c:v>
                </c:pt>
                <c:pt idx="218">
                  <c:v>21.9</c:v>
                </c:pt>
                <c:pt idx="219">
                  <c:v>22</c:v>
                </c:pt>
                <c:pt idx="220">
                  <c:v>22.1</c:v>
                </c:pt>
                <c:pt idx="221">
                  <c:v>22.2</c:v>
                </c:pt>
                <c:pt idx="222">
                  <c:v>22.3</c:v>
                </c:pt>
                <c:pt idx="223">
                  <c:v>22.4</c:v>
                </c:pt>
                <c:pt idx="224">
                  <c:v>22.5</c:v>
                </c:pt>
                <c:pt idx="225">
                  <c:v>22.6</c:v>
                </c:pt>
                <c:pt idx="226">
                  <c:v>22.7</c:v>
                </c:pt>
                <c:pt idx="227">
                  <c:v>22.8</c:v>
                </c:pt>
                <c:pt idx="228">
                  <c:v>22.9</c:v>
                </c:pt>
                <c:pt idx="229">
                  <c:v>23</c:v>
                </c:pt>
                <c:pt idx="230">
                  <c:v>23.1</c:v>
                </c:pt>
                <c:pt idx="231">
                  <c:v>23.2</c:v>
                </c:pt>
                <c:pt idx="232">
                  <c:v>23.3</c:v>
                </c:pt>
                <c:pt idx="233">
                  <c:v>23.4</c:v>
                </c:pt>
                <c:pt idx="234">
                  <c:v>23.5</c:v>
                </c:pt>
                <c:pt idx="235">
                  <c:v>23.599999999999898</c:v>
                </c:pt>
                <c:pt idx="236">
                  <c:v>23.6999999999999</c:v>
                </c:pt>
                <c:pt idx="237">
                  <c:v>23.799999999999901</c:v>
                </c:pt>
                <c:pt idx="238">
                  <c:v>23.899999999999899</c:v>
                </c:pt>
                <c:pt idx="239">
                  <c:v>23.999999999999901</c:v>
                </c:pt>
                <c:pt idx="240">
                  <c:v>24.099999999999898</c:v>
                </c:pt>
                <c:pt idx="241">
                  <c:v>24.1999999999999</c:v>
                </c:pt>
                <c:pt idx="242">
                  <c:v>24.299999999999901</c:v>
                </c:pt>
                <c:pt idx="243">
                  <c:v>24.399999999999899</c:v>
                </c:pt>
                <c:pt idx="244">
                  <c:v>24.499999999999901</c:v>
                </c:pt>
                <c:pt idx="245">
                  <c:v>24.599999999999898</c:v>
                </c:pt>
                <c:pt idx="246">
                  <c:v>24.6999999999999</c:v>
                </c:pt>
                <c:pt idx="247">
                  <c:v>24.799999999999901</c:v>
                </c:pt>
                <c:pt idx="248">
                  <c:v>24.899999999999899</c:v>
                </c:pt>
                <c:pt idx="249">
                  <c:v>24.999999999999901</c:v>
                </c:pt>
                <c:pt idx="250">
                  <c:v>25.099999999999898</c:v>
                </c:pt>
                <c:pt idx="251">
                  <c:v>25.1999999999999</c:v>
                </c:pt>
                <c:pt idx="252">
                  <c:v>25.299999999999901</c:v>
                </c:pt>
                <c:pt idx="253">
                  <c:v>25.399999999999899</c:v>
                </c:pt>
                <c:pt idx="254">
                  <c:v>25.499999999999901</c:v>
                </c:pt>
                <c:pt idx="255">
                  <c:v>25.599999999999898</c:v>
                </c:pt>
                <c:pt idx="256">
                  <c:v>25.6999999999999</c:v>
                </c:pt>
                <c:pt idx="257">
                  <c:v>25.799999999999901</c:v>
                </c:pt>
                <c:pt idx="258">
                  <c:v>25.899999999999899</c:v>
                </c:pt>
                <c:pt idx="259">
                  <c:v>25.999999999999901</c:v>
                </c:pt>
                <c:pt idx="260">
                  <c:v>26.099999999999898</c:v>
                </c:pt>
                <c:pt idx="261">
                  <c:v>26.1999999999999</c:v>
                </c:pt>
                <c:pt idx="262">
                  <c:v>26.299999999999901</c:v>
                </c:pt>
                <c:pt idx="263">
                  <c:v>26.399999999999899</c:v>
                </c:pt>
                <c:pt idx="264">
                  <c:v>26.499999999999901</c:v>
                </c:pt>
                <c:pt idx="265">
                  <c:v>26.599999999999898</c:v>
                </c:pt>
                <c:pt idx="266">
                  <c:v>26.6999999999999</c:v>
                </c:pt>
                <c:pt idx="267">
                  <c:v>26.799999999999901</c:v>
                </c:pt>
                <c:pt idx="268">
                  <c:v>26.899999999999899</c:v>
                </c:pt>
                <c:pt idx="269">
                  <c:v>26.999999999999901</c:v>
                </c:pt>
                <c:pt idx="270">
                  <c:v>27.099999999999898</c:v>
                </c:pt>
                <c:pt idx="271">
                  <c:v>27.1999999999999</c:v>
                </c:pt>
                <c:pt idx="272">
                  <c:v>27.299999999999901</c:v>
                </c:pt>
                <c:pt idx="273">
                  <c:v>27.399999999999899</c:v>
                </c:pt>
                <c:pt idx="274">
                  <c:v>27.499999999999901</c:v>
                </c:pt>
                <c:pt idx="275">
                  <c:v>27.599999999999898</c:v>
                </c:pt>
                <c:pt idx="276">
                  <c:v>27.6999999999999</c:v>
                </c:pt>
                <c:pt idx="277">
                  <c:v>27.799999999999901</c:v>
                </c:pt>
                <c:pt idx="278">
                  <c:v>27.899999999999899</c:v>
                </c:pt>
                <c:pt idx="279">
                  <c:v>27.999999999999901</c:v>
                </c:pt>
                <c:pt idx="280">
                  <c:v>28.099999999999898</c:v>
                </c:pt>
                <c:pt idx="281">
                  <c:v>28.1999999999999</c:v>
                </c:pt>
                <c:pt idx="282">
                  <c:v>28.299999999999901</c:v>
                </c:pt>
                <c:pt idx="283">
                  <c:v>28.399999999999899</c:v>
                </c:pt>
                <c:pt idx="284">
                  <c:v>28.499999999999901</c:v>
                </c:pt>
                <c:pt idx="285">
                  <c:v>28.599999999999898</c:v>
                </c:pt>
                <c:pt idx="286">
                  <c:v>28.6999999999999</c:v>
                </c:pt>
                <c:pt idx="287">
                  <c:v>28.799999999999901</c:v>
                </c:pt>
                <c:pt idx="288">
                  <c:v>28.899999999999899</c:v>
                </c:pt>
                <c:pt idx="289">
                  <c:v>28.999999999999901</c:v>
                </c:pt>
                <c:pt idx="290">
                  <c:v>29.099999999999898</c:v>
                </c:pt>
                <c:pt idx="291">
                  <c:v>29.1999999999999</c:v>
                </c:pt>
                <c:pt idx="292">
                  <c:v>29.299999999999901</c:v>
                </c:pt>
                <c:pt idx="293">
                  <c:v>29.399999999999899</c:v>
                </c:pt>
                <c:pt idx="294">
                  <c:v>29.499999999999901</c:v>
                </c:pt>
                <c:pt idx="295">
                  <c:v>29.599999999999898</c:v>
                </c:pt>
                <c:pt idx="296">
                  <c:v>29.6999999999999</c:v>
                </c:pt>
                <c:pt idx="297">
                  <c:v>29.799999999999901</c:v>
                </c:pt>
                <c:pt idx="298">
                  <c:v>29.899999999999899</c:v>
                </c:pt>
                <c:pt idx="299">
                  <c:v>29.999999999999901</c:v>
                </c:pt>
              </c:numCache>
            </c:numRef>
          </c:xVal>
          <c:yVal>
            <c:numRef>
              <c:f>higherQ!$G$4:$G$303</c:f>
              <c:numCache>
                <c:formatCode>General</c:formatCode>
                <c:ptCount val="300"/>
                <c:pt idx="1">
                  <c:v>-58.652216323196548</c:v>
                </c:pt>
                <c:pt idx="2">
                  <c:v>-263.81359022168783</c:v>
                </c:pt>
                <c:pt idx="3">
                  <c:v>-584.49936218647133</c:v>
                </c:pt>
                <c:pt idx="4">
                  <c:v>-870.33600544319961</c:v>
                </c:pt>
                <c:pt idx="5">
                  <c:v>-1042.2232598898881</c:v>
                </c:pt>
                <c:pt idx="6">
                  <c:v>-1105.4843048462649</c:v>
                </c:pt>
                <c:pt idx="7">
                  <c:v>-1092.6517465907411</c:v>
                </c:pt>
                <c:pt idx="8">
                  <c:v>-1034.5246940636177</c:v>
                </c:pt>
                <c:pt idx="9">
                  <c:v>-953.17251616820863</c:v>
                </c:pt>
                <c:pt idx="10">
                  <c:v>-862.65619200265712</c:v>
                </c:pt>
                <c:pt idx="11">
                  <c:v>-771.30826159774722</c:v>
                </c:pt>
                <c:pt idx="12">
                  <c:v>-683.74433345729312</c:v>
                </c:pt>
                <c:pt idx="13">
                  <c:v>-602.28822238455518</c:v>
                </c:pt>
                <c:pt idx="14">
                  <c:v>-527.89976264752011</c:v>
                </c:pt>
                <c:pt idx="15">
                  <c:v>-460.75459670337193</c:v>
                </c:pt>
                <c:pt idx="16">
                  <c:v>-400.59796150159639</c:v>
                </c:pt>
                <c:pt idx="17">
                  <c:v>-346.95674558743468</c:v>
                </c:pt>
                <c:pt idx="18">
                  <c:v>-299.26426232853265</c:v>
                </c:pt>
                <c:pt idx="19">
                  <c:v>-256.93185260166933</c:v>
                </c:pt>
                <c:pt idx="20">
                  <c:v>-219.38837736674125</c:v>
                </c:pt>
                <c:pt idx="21">
                  <c:v>-186.10050696151373</c:v>
                </c:pt>
                <c:pt idx="22">
                  <c:v>-156.58168435070044</c:v>
                </c:pt>
                <c:pt idx="23">
                  <c:v>-130.39455333563171</c:v>
                </c:pt>
                <c:pt idx="24">
                  <c:v>-107.14975225932666</c:v>
                </c:pt>
                <c:pt idx="25">
                  <c:v>-86.502816115960215</c:v>
                </c:pt>
                <c:pt idx="26">
                  <c:v>-68.150221340363345</c:v>
                </c:pt>
                <c:pt idx="27">
                  <c:v>-51.825174386320967</c:v>
                </c:pt>
                <c:pt idx="28">
                  <c:v>-37.293481364300725</c:v>
                </c:pt>
                <c:pt idx="29">
                  <c:v>-24.349676424056931</c:v>
                </c:pt>
                <c:pt idx="30">
                  <c:v>-12.813491209035409</c:v>
                </c:pt>
                <c:pt idx="31">
                  <c:v>-2.5266918770819338</c:v>
                </c:pt>
                <c:pt idx="32">
                  <c:v>6.6497214106868885</c:v>
                </c:pt>
                <c:pt idx="33">
                  <c:v>14.837974462247972</c:v>
                </c:pt>
                <c:pt idx="34">
                  <c:v>22.145668368309522</c:v>
                </c:pt>
                <c:pt idx="35">
                  <c:v>28.667650751785889</c:v>
                </c:pt>
                <c:pt idx="36">
                  <c:v>34.487641275941357</c:v>
                </c:pt>
                <c:pt idx="37">
                  <c:v>39.679641854934339</c:v>
                </c:pt>
                <c:pt idx="38">
                  <c:v>44.309159358972423</c:v>
                </c:pt>
                <c:pt idx="39">
                  <c:v>48.43426567777562</c:v>
                </c:pt>
                <c:pt idx="40">
                  <c:v>52.106517085272749</c:v>
                </c:pt>
                <c:pt idx="41">
                  <c:v>55.371752089816887</c:v>
                </c:pt>
                <c:pt idx="42">
                  <c:v>58.270784433568629</c:v>
                </c:pt>
                <c:pt idx="43">
                  <c:v>60.840005649898728</c:v>
                </c:pt>
                <c:pt idx="44">
                  <c:v>63.111909599778301</c:v>
                </c:pt>
                <c:pt idx="45">
                  <c:v>65.11554967310866</c:v>
                </c:pt>
                <c:pt idx="46">
                  <c:v>66.876937837139337</c:v>
                </c:pt>
                <c:pt idx="47">
                  <c:v>68.419393417219624</c:v>
                </c:pt>
                <c:pt idx="48">
                  <c:v>69.763848380485967</c:v>
                </c:pt>
                <c:pt idx="49">
                  <c:v>70.929114937456717</c:v>
                </c:pt>
                <c:pt idx="50">
                  <c:v>71.932120458160341</c:v>
                </c:pt>
                <c:pt idx="51">
                  <c:v>72.788113999456456</c:v>
                </c:pt>
                <c:pt idx="52">
                  <c:v>73.510848141704557</c:v>
                </c:pt>
                <c:pt idx="53">
                  <c:v>74.112739320973944</c:v>
                </c:pt>
                <c:pt idx="54">
                  <c:v>74.605009405167081</c:v>
                </c:pt>
                <c:pt idx="55">
                  <c:v>74.997810887572243</c:v>
                </c:pt>
                <c:pt idx="56">
                  <c:v>75.300337750335231</c:v>
                </c:pt>
                <c:pt idx="57">
                  <c:v>75.520923775088633</c:v>
                </c:pt>
                <c:pt idx="58">
                  <c:v>75.667129841690368</c:v>
                </c:pt>
                <c:pt idx="59">
                  <c:v>75.745821553048515</c:v>
                </c:pt>
                <c:pt idx="60">
                  <c:v>75.763238349393234</c:v>
                </c:pt>
                <c:pt idx="61">
                  <c:v>75.725055124961429</c:v>
                </c:pt>
                <c:pt idx="62">
                  <c:v>75.636437230299336</c:v>
                </c:pt>
                <c:pt idx="63">
                  <c:v>75.502089631422606</c:v>
                </c:pt>
                <c:pt idx="64">
                  <c:v>75.326300900129851</c:v>
                </c:pt>
                <c:pt idx="65">
                  <c:v>75.112982625968172</c:v>
                </c:pt>
                <c:pt idx="66">
                  <c:v>74.865704767573718</c:v>
                </c:pt>
                <c:pt idx="67">
                  <c:v>74.58772739789417</c:v>
                </c:pt>
                <c:pt idx="68">
                  <c:v>74.282029243022336</c:v>
                </c:pt>
                <c:pt idx="69">
                  <c:v>73.951333366426553</c:v>
                </c:pt>
                <c:pt idx="70">
                  <c:v>73.598130308738448</c:v>
                </c:pt>
                <c:pt idx="71">
                  <c:v>73.22469895689089</c:v>
                </c:pt>
                <c:pt idx="72">
                  <c:v>72.833125384507795</c:v>
                </c:pt>
                <c:pt idx="73">
                  <c:v>72.425319877662488</c:v>
                </c:pt>
                <c:pt idx="74">
                  <c:v>72.003032335708468</c:v>
                </c:pt>
                <c:pt idx="75">
                  <c:v>71.56786621540499</c:v>
                </c:pt>
                <c:pt idx="76">
                  <c:v>71.121291167785273</c:v>
                </c:pt>
                <c:pt idx="77">
                  <c:v>70.66465450067534</c:v>
                </c:pt>
                <c:pt idx="78">
                  <c:v>70.199191585097594</c:v>
                </c:pt>
                <c:pt idx="79">
                  <c:v>69.726035310975718</c:v>
                </c:pt>
                <c:pt idx="80">
                  <c:v>69.246224686195561</c:v>
                </c:pt>
                <c:pt idx="81">
                  <c:v>68.760712663012868</c:v>
                </c:pt>
                <c:pt idx="82">
                  <c:v>68.270373266888868</c:v>
                </c:pt>
                <c:pt idx="83">
                  <c:v>67.776008094989734</c:v>
                </c:pt>
                <c:pt idx="84">
                  <c:v>67.278352244556132</c:v>
                </c:pt>
                <c:pt idx="85">
                  <c:v>66.778079725135299</c:v>
                </c:pt>
                <c:pt idx="86">
                  <c:v>66.275808403203982</c:v>
                </c:pt>
                <c:pt idx="87">
                  <c:v>65.772104522724462</c:v>
                </c:pt>
                <c:pt idx="88">
                  <c:v>65.267486840815764</c:v>
                </c:pt>
                <c:pt idx="89">
                  <c:v>64.762430413839184</c:v>
                </c:pt>
                <c:pt idx="90">
                  <c:v>64.257370065700115</c:v>
                </c:pt>
                <c:pt idx="91">
                  <c:v>63.752703567014009</c:v>
                </c:pt>
                <c:pt idx="92">
                  <c:v>63.248794551058957</c:v>
                </c:pt>
                <c:pt idx="93">
                  <c:v>62.745975189884227</c:v>
                </c:pt>
                <c:pt idx="94">
                  <c:v>62.244548651727534</c:v>
                </c:pt>
                <c:pt idx="95">
                  <c:v>61.744791358889522</c:v>
                </c:pt>
                <c:pt idx="96">
                  <c:v>61.2469550634179</c:v>
                </c:pt>
                <c:pt idx="97">
                  <c:v>60.75126875629816</c:v>
                </c:pt>
                <c:pt idx="98">
                  <c:v>60.257940424408716</c:v>
                </c:pt>
                <c:pt idx="99">
                  <c:v>59.767158668228362</c:v>
                </c:pt>
                <c:pt idx="100">
                  <c:v>59.279094192010788</c:v>
                </c:pt>
                <c:pt idx="101">
                  <c:v>58.793901177142203</c:v>
                </c:pt>
                <c:pt idx="102">
                  <c:v>58.311718548438563</c:v>
                </c:pt>
                <c:pt idx="103">
                  <c:v>57.832671142212099</c:v>
                </c:pt>
                <c:pt idx="104">
                  <c:v>57.356870784190825</c:v>
                </c:pt>
                <c:pt idx="105">
                  <c:v>56.88441728468112</c:v>
                </c:pt>
                <c:pt idx="106">
                  <c:v>56.41539935766302</c:v>
                </c:pt>
                <c:pt idx="107">
                  <c:v>55.949895469972532</c:v>
                </c:pt>
                <c:pt idx="108">
                  <c:v>55.487974626176054</c:v>
                </c:pt>
                <c:pt idx="109">
                  <c:v>55.029697094252214</c:v>
                </c:pt>
                <c:pt idx="110">
                  <c:v>54.575115076782673</c:v>
                </c:pt>
                <c:pt idx="111">
                  <c:v>54.12427333193903</c:v>
                </c:pt>
                <c:pt idx="112">
                  <c:v>53.677209748204007</c:v>
                </c:pt>
                <c:pt idx="113">
                  <c:v>53.233955876421724</c:v>
                </c:pt>
                <c:pt idx="114">
                  <c:v>52.794537422480701</c:v>
                </c:pt>
                <c:pt idx="115">
                  <c:v>52.358974703675088</c:v>
                </c:pt>
                <c:pt idx="116">
                  <c:v>51.927283071518396</c:v>
                </c:pt>
                <c:pt idx="117">
                  <c:v>51.499473303561849</c:v>
                </c:pt>
                <c:pt idx="118">
                  <c:v>51.075551966579454</c:v>
                </c:pt>
                <c:pt idx="119">
                  <c:v>50.65552175326804</c:v>
                </c:pt>
                <c:pt idx="120">
                  <c:v>50.239381794465494</c:v>
                </c:pt>
                <c:pt idx="121">
                  <c:v>49.827127948704252</c:v>
                </c:pt>
                <c:pt idx="122">
                  <c:v>49.418753070777676</c:v>
                </c:pt>
                <c:pt idx="123">
                  <c:v>49.014247260910402</c:v>
                </c:pt>
                <c:pt idx="124">
                  <c:v>48.613598095917212</c:v>
                </c:pt>
                <c:pt idx="125">
                  <c:v>48.216790843689694</c:v>
                </c:pt>
                <c:pt idx="126">
                  <c:v>47.823808662246023</c:v>
                </c:pt>
                <c:pt idx="127">
                  <c:v>47.434632784438435</c:v>
                </c:pt>
                <c:pt idx="128">
                  <c:v>47.049242689373216</c:v>
                </c:pt>
                <c:pt idx="129">
                  <c:v>46.667616261510311</c:v>
                </c:pt>
                <c:pt idx="130">
                  <c:v>46.289729938301484</c:v>
                </c:pt>
                <c:pt idx="131">
                  <c:v>45.915558847216047</c:v>
                </c:pt>
                <c:pt idx="132">
                  <c:v>45.545076932909055</c:v>
                </c:pt>
                <c:pt idx="133">
                  <c:v>45.178257075201195</c:v>
                </c:pt>
                <c:pt idx="134">
                  <c:v>44.815071198565462</c:v>
                </c:pt>
                <c:pt idx="135">
                  <c:v>44.455490373699874</c:v>
                </c:pt>
                <c:pt idx="136">
                  <c:v>44.099484911733718</c:v>
                </c:pt>
                <c:pt idx="137">
                  <c:v>43.747024451612667</c:v>
                </c:pt>
                <c:pt idx="138">
                  <c:v>43.398078041115738</c:v>
                </c:pt>
                <c:pt idx="139">
                  <c:v>43.052614211950001</c:v>
                </c:pt>
                <c:pt idx="140">
                  <c:v>42.710601049365813</c:v>
                </c:pt>
                <c:pt idx="141">
                  <c:v>42.372006256639224</c:v>
                </c:pt>
                <c:pt idx="142">
                  <c:v>42.036797214778744</c:v>
                </c:pt>
                <c:pt idx="143">
                  <c:v>41.704941037825883</c:v>
                </c:pt>
                <c:pt idx="144">
                  <c:v>41.376404624005694</c:v>
                </c:pt>
                <c:pt idx="145">
                  <c:v>41.051154703044553</c:v>
                </c:pt>
                <c:pt idx="146">
                  <c:v>40.729157879907582</c:v>
                </c:pt>
                <c:pt idx="147">
                  <c:v>40.410380675199136</c:v>
                </c:pt>
                <c:pt idx="148">
                  <c:v>40.094789562474062</c:v>
                </c:pt>
                <c:pt idx="149">
                  <c:v>39.782351002647971</c:v>
                </c:pt>
                <c:pt idx="150">
                  <c:v>39.473031475710769</c:v>
                </c:pt>
                <c:pt idx="151">
                  <c:v>39.166797509949809</c:v>
                </c:pt>
                <c:pt idx="152">
                  <c:v>38.863615708829478</c:v>
                </c:pt>
                <c:pt idx="153">
                  <c:v>38.563452775679956</c:v>
                </c:pt>
                <c:pt idx="154">
                  <c:v>38.266275536386864</c:v>
                </c:pt>
                <c:pt idx="155">
                  <c:v>37.972050960175487</c:v>
                </c:pt>
                <c:pt idx="156">
                  <c:v>37.68074617863968</c:v>
                </c:pt>
                <c:pt idx="157">
                  <c:v>37.392328503131381</c:v>
                </c:pt>
                <c:pt idx="158">
                  <c:v>37.106765440630191</c:v>
                </c:pt>
                <c:pt idx="159">
                  <c:v>36.824024708188091</c:v>
                </c:pt>
                <c:pt idx="160">
                  <c:v>36.544074246048822</c:v>
                </c:pt>
                <c:pt idx="161">
                  <c:v>36.266882229543981</c:v>
                </c:pt>
                <c:pt idx="162">
                  <c:v>35.992417079826978</c:v>
                </c:pt>
                <c:pt idx="163">
                  <c:v>35.720647473558657</c:v>
                </c:pt>
                <c:pt idx="164">
                  <c:v>35.451542351582425</c:v>
                </c:pt>
                <c:pt idx="165">
                  <c:v>35.185070926686549</c:v>
                </c:pt>
                <c:pt idx="166">
                  <c:v>34.921202690502021</c:v>
                </c:pt>
                <c:pt idx="167">
                  <c:v>34.659907419595136</c:v>
                </c:pt>
                <c:pt idx="168">
                  <c:v>34.401155180831445</c:v>
                </c:pt>
                <c:pt idx="169">
                  <c:v>34.144916336032992</c:v>
                </c:pt>
                <c:pt idx="170">
                  <c:v>33.891161546001292</c:v>
                </c:pt>
                <c:pt idx="171">
                  <c:v>33.639861773946912</c:v>
                </c:pt>
                <c:pt idx="172">
                  <c:v>33.390988288359274</c:v>
                </c:pt>
                <c:pt idx="173">
                  <c:v>33.144512665364921</c:v>
                </c:pt>
                <c:pt idx="174">
                  <c:v>32.900406790615861</c:v>
                </c:pt>
                <c:pt idx="175">
                  <c:v>32.658642860727241</c:v>
                </c:pt>
                <c:pt idx="176">
                  <c:v>32.419193384311143</c:v>
                </c:pt>
                <c:pt idx="177">
                  <c:v>32.182031182637274</c:v>
                </c:pt>
                <c:pt idx="178">
                  <c:v>31.947129389930751</c:v>
                </c:pt>
                <c:pt idx="179">
                  <c:v>31.714461453361313</c:v>
                </c:pt>
                <c:pt idx="180">
                  <c:v>31.484001132726686</c:v>
                </c:pt>
                <c:pt idx="181">
                  <c:v>31.25572249985748</c:v>
                </c:pt>
                <c:pt idx="182">
                  <c:v>31.029599937778695</c:v>
                </c:pt>
                <c:pt idx="183">
                  <c:v>30.805608139630291</c:v>
                </c:pt>
                <c:pt idx="184">
                  <c:v>30.583722107374591</c:v>
                </c:pt>
                <c:pt idx="185">
                  <c:v>30.363917150302875</c:v>
                </c:pt>
                <c:pt idx="186">
                  <c:v>30.146168883378657</c:v>
                </c:pt>
                <c:pt idx="187">
                  <c:v>29.930453225396825</c:v>
                </c:pt>
                <c:pt idx="188">
                  <c:v>29.716746396995397</c:v>
                </c:pt>
                <c:pt idx="189">
                  <c:v>29.505024918542667</c:v>
                </c:pt>
                <c:pt idx="190">
                  <c:v>29.295265607889394</c:v>
                </c:pt>
                <c:pt idx="191">
                  <c:v>29.087445578005703</c:v>
                </c:pt>
                <c:pt idx="192">
                  <c:v>28.881542234527263</c:v>
                </c:pt>
                <c:pt idx="193">
                  <c:v>28.677533273199277</c:v>
                </c:pt>
                <c:pt idx="194">
                  <c:v>28.475396677243502</c:v>
                </c:pt>
                <c:pt idx="195">
                  <c:v>28.275110714652769</c:v>
                </c:pt>
                <c:pt idx="196">
                  <c:v>28.076653935412523</c:v>
                </c:pt>
                <c:pt idx="197">
                  <c:v>27.880005168675652</c:v>
                </c:pt>
                <c:pt idx="198">
                  <c:v>27.68514351987686</c:v>
                </c:pt>
                <c:pt idx="199">
                  <c:v>27.492048367814625</c:v>
                </c:pt>
                <c:pt idx="200">
                  <c:v>27.300699361687844</c:v>
                </c:pt>
                <c:pt idx="201">
                  <c:v>27.111076418092164</c:v>
                </c:pt>
                <c:pt idx="202">
                  <c:v>26.92315971801359</c:v>
                </c:pt>
                <c:pt idx="203">
                  <c:v>26.736929703781509</c:v>
                </c:pt>
                <c:pt idx="204">
                  <c:v>26.552367076005702</c:v>
                </c:pt>
                <c:pt idx="205">
                  <c:v>26.369452790513414</c:v>
                </c:pt>
                <c:pt idx="206">
                  <c:v>26.188168055265443</c:v>
                </c:pt>
                <c:pt idx="207">
                  <c:v>26.008494327272253</c:v>
                </c:pt>
                <c:pt idx="208">
                  <c:v>25.830413309509858</c:v>
                </c:pt>
                <c:pt idx="209">
                  <c:v>25.653906947833807</c:v>
                </c:pt>
                <c:pt idx="210">
                  <c:v>25.478957427901694</c:v>
                </c:pt>
                <c:pt idx="211">
                  <c:v>25.305547172102454</c:v>
                </c:pt>
                <c:pt idx="212">
                  <c:v>25.133658836488539</c:v>
                </c:pt>
                <c:pt idx="213">
                  <c:v>24.963275307733088</c:v>
                </c:pt>
                <c:pt idx="214">
                  <c:v>24.794379700089383</c:v>
                </c:pt>
                <c:pt idx="215">
                  <c:v>24.626955352371827</c:v>
                </c:pt>
                <c:pt idx="216">
                  <c:v>24.460985824954747</c:v>
                </c:pt>
                <c:pt idx="217">
                  <c:v>24.296454896791118</c:v>
                </c:pt>
                <c:pt idx="218">
                  <c:v>24.133346562449077</c:v>
                </c:pt>
                <c:pt idx="219">
                  <c:v>23.971645029171725</c:v>
                </c:pt>
                <c:pt idx="220">
                  <c:v>23.811334713966033</c:v>
                </c:pt>
                <c:pt idx="221">
                  <c:v>23.652400240709511</c:v>
                </c:pt>
                <c:pt idx="222">
                  <c:v>23.494826437283873</c:v>
                </c:pt>
                <c:pt idx="223">
                  <c:v>23.338598332736435</c:v>
                </c:pt>
                <c:pt idx="224">
                  <c:v>23.183701154471475</c:v>
                </c:pt>
                <c:pt idx="225">
                  <c:v>23.030120325462999</c:v>
                </c:pt>
                <c:pt idx="226">
                  <c:v>22.877841461502523</c:v>
                </c:pt>
                <c:pt idx="227">
                  <c:v>22.726850368476416</c:v>
                </c:pt>
                <c:pt idx="228">
                  <c:v>22.577133039662922</c:v>
                </c:pt>
                <c:pt idx="229">
                  <c:v>22.42867565307133</c:v>
                </c:pt>
                <c:pt idx="230">
                  <c:v>22.281464568810144</c:v>
                </c:pt>
                <c:pt idx="231">
                  <c:v>22.135486326474243</c:v>
                </c:pt>
                <c:pt idx="232">
                  <c:v>21.990727642580417</c:v>
                </c:pt>
                <c:pt idx="233">
                  <c:v>21.847175408021052</c:v>
                </c:pt>
                <c:pt idx="234">
                  <c:v>21.704816685552899</c:v>
                </c:pt>
                <c:pt idx="235">
                  <c:v>21.563638707322355</c:v>
                </c:pt>
                <c:pt idx="236">
                  <c:v>21.423628872412316</c:v>
                </c:pt>
                <c:pt idx="237">
                  <c:v>21.284774744432656</c:v>
                </c:pt>
                <c:pt idx="238">
                  <c:v>21.147064049132286</c:v>
                </c:pt>
                <c:pt idx="239">
                  <c:v>21.01048467204642</c:v>
                </c:pt>
                <c:pt idx="240">
                  <c:v>20.875024656176681</c:v>
                </c:pt>
                <c:pt idx="241">
                  <c:v>20.740672199702306</c:v>
                </c:pt>
                <c:pt idx="242">
                  <c:v>20.607415653721336</c:v>
                </c:pt>
                <c:pt idx="243">
                  <c:v>20.475243520021493</c:v>
                </c:pt>
                <c:pt idx="244">
                  <c:v>20.344144448887178</c:v>
                </c:pt>
                <c:pt idx="245">
                  <c:v>20.214107236931014</c:v>
                </c:pt>
                <c:pt idx="246">
                  <c:v>20.085120824963667</c:v>
                </c:pt>
                <c:pt idx="247">
                  <c:v>19.957174295885309</c:v>
                </c:pt>
                <c:pt idx="248">
                  <c:v>19.830256872612111</c:v>
                </c:pt>
                <c:pt idx="249">
                  <c:v>19.704357916035704</c:v>
                </c:pt>
                <c:pt idx="250">
                  <c:v>19.579466923004318</c:v>
                </c:pt>
                <c:pt idx="251">
                  <c:v>19.455573524340657</c:v>
                </c:pt>
                <c:pt idx="252">
                  <c:v>19.332667482886801</c:v>
                </c:pt>
                <c:pt idx="253">
                  <c:v>19.210738691572043</c:v>
                </c:pt>
                <c:pt idx="254">
                  <c:v>19.089777171522041</c:v>
                </c:pt>
                <c:pt idx="255">
                  <c:v>18.969773070185237</c:v>
                </c:pt>
                <c:pt idx="256">
                  <c:v>18.850716659487166</c:v>
                </c:pt>
                <c:pt idx="257">
                  <c:v>18.732598334022509</c:v>
                </c:pt>
                <c:pt idx="258">
                  <c:v>18.615408609264318</c:v>
                </c:pt>
                <c:pt idx="259">
                  <c:v>18.499138119803213</c:v>
                </c:pt>
                <c:pt idx="260">
                  <c:v>18.383777617617973</c:v>
                </c:pt>
                <c:pt idx="261">
                  <c:v>18.269317970365673</c:v>
                </c:pt>
                <c:pt idx="262">
                  <c:v>18.15575015969933</c:v>
                </c:pt>
                <c:pt idx="263">
                  <c:v>18.043065279616492</c:v>
                </c:pt>
                <c:pt idx="264">
                  <c:v>17.931254534827936</c:v>
                </c:pt>
                <c:pt idx="265">
                  <c:v>17.820309239151648</c:v>
                </c:pt>
                <c:pt idx="266">
                  <c:v>17.71022081393372</c:v>
                </c:pt>
                <c:pt idx="267">
                  <c:v>17.600980786493842</c:v>
                </c:pt>
                <c:pt idx="268">
                  <c:v>17.49258078859248</c:v>
                </c:pt>
                <c:pt idx="269">
                  <c:v>17.385012554923154</c:v>
                </c:pt>
                <c:pt idx="270">
                  <c:v>17.278267921626938</c:v>
                </c:pt>
                <c:pt idx="271">
                  <c:v>17.172338824834736</c:v>
                </c:pt>
                <c:pt idx="272">
                  <c:v>17.067217299225266</c:v>
                </c:pt>
                <c:pt idx="273">
                  <c:v>16.962895476608882</c:v>
                </c:pt>
                <c:pt idx="274">
                  <c:v>16.859365584535116</c:v>
                </c:pt>
                <c:pt idx="275">
                  <c:v>16.756619944918388</c:v>
                </c:pt>
                <c:pt idx="276">
                  <c:v>16.654650972689968</c:v>
                </c:pt>
                <c:pt idx="277">
                  <c:v>16.553451174466492</c:v>
                </c:pt>
                <c:pt idx="278">
                  <c:v>16.453013147238437</c:v>
                </c:pt>
                <c:pt idx="279">
                  <c:v>16.353329577083912</c:v>
                </c:pt>
                <c:pt idx="280">
                  <c:v>16.254393237902377</c:v>
                </c:pt>
                <c:pt idx="281">
                  <c:v>16.15619699016241</c:v>
                </c:pt>
                <c:pt idx="282">
                  <c:v>16.058733779673048</c:v>
                </c:pt>
                <c:pt idx="283">
                  <c:v>15.961996636378103</c:v>
                </c:pt>
                <c:pt idx="284">
                  <c:v>15.865978673160498</c:v>
                </c:pt>
                <c:pt idx="285">
                  <c:v>15.770673084671841</c:v>
                </c:pt>
                <c:pt idx="286">
                  <c:v>15.676073146180221</c:v>
                </c:pt>
                <c:pt idx="287">
                  <c:v>15.582172212432736</c:v>
                </c:pt>
                <c:pt idx="288">
                  <c:v>15.488963716538874</c:v>
                </c:pt>
                <c:pt idx="289">
                  <c:v>15.396441168868817</c:v>
                </c:pt>
                <c:pt idx="290">
                  <c:v>15.304598155970607</c:v>
                </c:pt>
                <c:pt idx="291">
                  <c:v>15.213428339506049</c:v>
                </c:pt>
                <c:pt idx="292">
                  <c:v>15.122925455199887</c:v>
                </c:pt>
                <c:pt idx="293">
                  <c:v>15.033083311803974</c:v>
                </c:pt>
                <c:pt idx="294">
                  <c:v>14.943895790085318</c:v>
                </c:pt>
                <c:pt idx="295">
                  <c:v>14.855356841822864</c:v>
                </c:pt>
                <c:pt idx="296">
                  <c:v>14.767460488820138</c:v>
                </c:pt>
                <c:pt idx="297">
                  <c:v>14.680200821940213</c:v>
                </c:pt>
                <c:pt idx="298">
                  <c:v>14.59357200014585</c:v>
                </c:pt>
              </c:numCache>
            </c:numRef>
          </c:yVal>
          <c:smooth val="0"/>
          <c:extLst>
            <c:ext xmlns:c16="http://schemas.microsoft.com/office/drawing/2014/chart" uri="{C3380CC4-5D6E-409C-BE32-E72D297353CC}">
              <c16:uniqueId val="{00000001-81B2-40D5-9261-4459F876AAA8}"/>
            </c:ext>
          </c:extLst>
        </c:ser>
        <c:ser>
          <c:idx val="0"/>
          <c:order val="2"/>
          <c:tx>
            <c:v>120 kJ/m</c:v>
          </c:tx>
          <c:spPr>
            <a:ln w="19050" cap="rnd">
              <a:solidFill>
                <a:srgbClr val="0070C0">
                  <a:alpha val="50000"/>
                </a:srgbClr>
              </a:solidFill>
              <a:round/>
            </a:ln>
            <a:effectLst/>
          </c:spPr>
          <c:marker>
            <c:symbol val="none"/>
          </c:marker>
          <c:xVal>
            <c:numRef>
              <c:f>lowerQ!$E$4:$E$303</c:f>
              <c:numCache>
                <c:formatCode>General</c:formatCode>
                <c:ptCount val="300"/>
                <c:pt idx="0">
                  <c:v>0.1</c:v>
                </c:pt>
                <c:pt idx="1">
                  <c:v>0.2</c:v>
                </c:pt>
                <c:pt idx="2">
                  <c:v>0.3</c:v>
                </c:pt>
                <c:pt idx="3">
                  <c:v>0.4</c:v>
                </c:pt>
                <c:pt idx="4">
                  <c:v>0.5</c:v>
                </c:pt>
                <c:pt idx="5">
                  <c:v>0.6</c:v>
                </c:pt>
                <c:pt idx="6">
                  <c:v>0.7</c:v>
                </c:pt>
                <c:pt idx="7">
                  <c:v>0.8</c:v>
                </c:pt>
                <c:pt idx="8">
                  <c:v>0.9</c:v>
                </c:pt>
                <c:pt idx="9">
                  <c:v>1</c:v>
                </c:pt>
                <c:pt idx="10">
                  <c:v>1.1000000000000001</c:v>
                </c:pt>
                <c:pt idx="11">
                  <c:v>1.2</c:v>
                </c:pt>
                <c:pt idx="12">
                  <c:v>1.3</c:v>
                </c:pt>
                <c:pt idx="13">
                  <c:v>1.4</c:v>
                </c:pt>
                <c:pt idx="14">
                  <c:v>1.5</c:v>
                </c:pt>
                <c:pt idx="15">
                  <c:v>1.6</c:v>
                </c:pt>
                <c:pt idx="16">
                  <c:v>1.7</c:v>
                </c:pt>
                <c:pt idx="17">
                  <c:v>1.8</c:v>
                </c:pt>
                <c:pt idx="18">
                  <c:v>1.9</c:v>
                </c:pt>
                <c:pt idx="19">
                  <c:v>2</c:v>
                </c:pt>
                <c:pt idx="20">
                  <c:v>2.1</c:v>
                </c:pt>
                <c:pt idx="21">
                  <c:v>2.2000000000000002</c:v>
                </c:pt>
                <c:pt idx="22">
                  <c:v>2.2999999999999998</c:v>
                </c:pt>
                <c:pt idx="23">
                  <c:v>2.4</c:v>
                </c:pt>
                <c:pt idx="24">
                  <c:v>2.5</c:v>
                </c:pt>
                <c:pt idx="25">
                  <c:v>2.6</c:v>
                </c:pt>
                <c:pt idx="26">
                  <c:v>2.7</c:v>
                </c:pt>
                <c:pt idx="27">
                  <c:v>2.8</c:v>
                </c:pt>
                <c:pt idx="28">
                  <c:v>2.9</c:v>
                </c:pt>
                <c:pt idx="29">
                  <c:v>3</c:v>
                </c:pt>
                <c:pt idx="30">
                  <c:v>3.1</c:v>
                </c:pt>
                <c:pt idx="31">
                  <c:v>3.2</c:v>
                </c:pt>
                <c:pt idx="32">
                  <c:v>3.3</c:v>
                </c:pt>
                <c:pt idx="33">
                  <c:v>3.4</c:v>
                </c:pt>
                <c:pt idx="34">
                  <c:v>3.5</c:v>
                </c:pt>
                <c:pt idx="35">
                  <c:v>3.6</c:v>
                </c:pt>
                <c:pt idx="36">
                  <c:v>3.7</c:v>
                </c:pt>
                <c:pt idx="37">
                  <c:v>3.8</c:v>
                </c:pt>
                <c:pt idx="38">
                  <c:v>3.9</c:v>
                </c:pt>
                <c:pt idx="39">
                  <c:v>4</c:v>
                </c:pt>
                <c:pt idx="40">
                  <c:v>4.0999999999999996</c:v>
                </c:pt>
                <c:pt idx="41">
                  <c:v>4.2</c:v>
                </c:pt>
                <c:pt idx="42">
                  <c:v>4.3</c:v>
                </c:pt>
                <c:pt idx="43">
                  <c:v>4.4000000000000004</c:v>
                </c:pt>
                <c:pt idx="44">
                  <c:v>4.5</c:v>
                </c:pt>
                <c:pt idx="45">
                  <c:v>4.5999999999999996</c:v>
                </c:pt>
                <c:pt idx="46">
                  <c:v>4.7</c:v>
                </c:pt>
                <c:pt idx="47">
                  <c:v>4.8</c:v>
                </c:pt>
                <c:pt idx="48">
                  <c:v>4.9000000000000004</c:v>
                </c:pt>
                <c:pt idx="49">
                  <c:v>5</c:v>
                </c:pt>
                <c:pt idx="50">
                  <c:v>5.0999999999999996</c:v>
                </c:pt>
                <c:pt idx="51">
                  <c:v>5.2</c:v>
                </c:pt>
                <c:pt idx="52">
                  <c:v>5.3</c:v>
                </c:pt>
                <c:pt idx="53">
                  <c:v>5.4</c:v>
                </c:pt>
                <c:pt idx="54">
                  <c:v>5.5</c:v>
                </c:pt>
                <c:pt idx="55">
                  <c:v>5.6</c:v>
                </c:pt>
                <c:pt idx="56">
                  <c:v>5.7</c:v>
                </c:pt>
                <c:pt idx="57">
                  <c:v>5.8</c:v>
                </c:pt>
                <c:pt idx="58">
                  <c:v>5.9</c:v>
                </c:pt>
                <c:pt idx="59">
                  <c:v>6</c:v>
                </c:pt>
                <c:pt idx="60">
                  <c:v>6.1</c:v>
                </c:pt>
                <c:pt idx="61">
                  <c:v>6.2</c:v>
                </c:pt>
                <c:pt idx="62">
                  <c:v>6.3</c:v>
                </c:pt>
                <c:pt idx="63">
                  <c:v>6.4</c:v>
                </c:pt>
                <c:pt idx="64">
                  <c:v>6.5</c:v>
                </c:pt>
                <c:pt idx="65">
                  <c:v>6.6</c:v>
                </c:pt>
                <c:pt idx="66">
                  <c:v>6.7</c:v>
                </c:pt>
                <c:pt idx="67">
                  <c:v>6.8</c:v>
                </c:pt>
                <c:pt idx="68">
                  <c:v>6.9</c:v>
                </c:pt>
                <c:pt idx="69">
                  <c:v>7</c:v>
                </c:pt>
                <c:pt idx="70">
                  <c:v>7.1</c:v>
                </c:pt>
                <c:pt idx="71">
                  <c:v>7.2</c:v>
                </c:pt>
                <c:pt idx="72">
                  <c:v>7.3</c:v>
                </c:pt>
                <c:pt idx="73">
                  <c:v>7.4</c:v>
                </c:pt>
                <c:pt idx="74">
                  <c:v>7.5</c:v>
                </c:pt>
                <c:pt idx="75">
                  <c:v>7.6</c:v>
                </c:pt>
                <c:pt idx="76">
                  <c:v>7.7</c:v>
                </c:pt>
                <c:pt idx="77">
                  <c:v>7.8</c:v>
                </c:pt>
                <c:pt idx="78">
                  <c:v>7.9</c:v>
                </c:pt>
                <c:pt idx="79">
                  <c:v>8</c:v>
                </c:pt>
                <c:pt idx="80">
                  <c:v>8.1</c:v>
                </c:pt>
                <c:pt idx="81">
                  <c:v>8.1999999999999993</c:v>
                </c:pt>
                <c:pt idx="82">
                  <c:v>8.3000000000000007</c:v>
                </c:pt>
                <c:pt idx="83">
                  <c:v>8.4</c:v>
                </c:pt>
                <c:pt idx="84">
                  <c:v>8.5</c:v>
                </c:pt>
                <c:pt idx="85">
                  <c:v>8.6</c:v>
                </c:pt>
                <c:pt idx="86">
                  <c:v>8.6999999999999993</c:v>
                </c:pt>
                <c:pt idx="87">
                  <c:v>8.8000000000000007</c:v>
                </c:pt>
                <c:pt idx="88">
                  <c:v>8.9</c:v>
                </c:pt>
                <c:pt idx="89">
                  <c:v>9</c:v>
                </c:pt>
                <c:pt idx="90">
                  <c:v>9.1</c:v>
                </c:pt>
                <c:pt idx="91">
                  <c:v>9.1999999999999993</c:v>
                </c:pt>
                <c:pt idx="92">
                  <c:v>9.3000000000000007</c:v>
                </c:pt>
                <c:pt idx="93">
                  <c:v>9.4</c:v>
                </c:pt>
                <c:pt idx="94">
                  <c:v>9.5</c:v>
                </c:pt>
                <c:pt idx="95">
                  <c:v>9.6</c:v>
                </c:pt>
                <c:pt idx="96">
                  <c:v>9.6999999999999993</c:v>
                </c:pt>
                <c:pt idx="97">
                  <c:v>9.8000000000000007</c:v>
                </c:pt>
                <c:pt idx="98">
                  <c:v>9.9</c:v>
                </c:pt>
                <c:pt idx="99">
                  <c:v>10</c:v>
                </c:pt>
                <c:pt idx="100">
                  <c:v>10.1</c:v>
                </c:pt>
                <c:pt idx="101">
                  <c:v>10.199999999999999</c:v>
                </c:pt>
                <c:pt idx="102">
                  <c:v>10.3</c:v>
                </c:pt>
                <c:pt idx="103">
                  <c:v>10.4</c:v>
                </c:pt>
                <c:pt idx="104">
                  <c:v>10.5</c:v>
                </c:pt>
                <c:pt idx="105">
                  <c:v>10.6</c:v>
                </c:pt>
                <c:pt idx="106">
                  <c:v>10.7</c:v>
                </c:pt>
                <c:pt idx="107">
                  <c:v>10.8</c:v>
                </c:pt>
                <c:pt idx="108">
                  <c:v>10.9</c:v>
                </c:pt>
                <c:pt idx="109">
                  <c:v>11</c:v>
                </c:pt>
                <c:pt idx="110">
                  <c:v>11.1</c:v>
                </c:pt>
                <c:pt idx="111">
                  <c:v>11.2</c:v>
                </c:pt>
                <c:pt idx="112">
                  <c:v>11.3</c:v>
                </c:pt>
                <c:pt idx="113">
                  <c:v>11.4</c:v>
                </c:pt>
                <c:pt idx="114">
                  <c:v>11.5</c:v>
                </c:pt>
                <c:pt idx="115">
                  <c:v>11.6</c:v>
                </c:pt>
                <c:pt idx="116">
                  <c:v>11.7</c:v>
                </c:pt>
                <c:pt idx="117">
                  <c:v>11.8</c:v>
                </c:pt>
                <c:pt idx="118">
                  <c:v>11.9</c:v>
                </c:pt>
                <c:pt idx="119">
                  <c:v>12</c:v>
                </c:pt>
                <c:pt idx="120">
                  <c:v>12.1</c:v>
                </c:pt>
                <c:pt idx="121">
                  <c:v>12.2</c:v>
                </c:pt>
                <c:pt idx="122">
                  <c:v>12.3</c:v>
                </c:pt>
                <c:pt idx="123">
                  <c:v>12.4</c:v>
                </c:pt>
                <c:pt idx="124">
                  <c:v>12.5</c:v>
                </c:pt>
                <c:pt idx="125">
                  <c:v>12.6</c:v>
                </c:pt>
                <c:pt idx="126">
                  <c:v>12.7</c:v>
                </c:pt>
                <c:pt idx="127">
                  <c:v>12.8</c:v>
                </c:pt>
                <c:pt idx="128">
                  <c:v>12.9</c:v>
                </c:pt>
                <c:pt idx="129">
                  <c:v>13</c:v>
                </c:pt>
                <c:pt idx="130">
                  <c:v>13.1</c:v>
                </c:pt>
                <c:pt idx="131">
                  <c:v>13.2</c:v>
                </c:pt>
                <c:pt idx="132">
                  <c:v>13.3</c:v>
                </c:pt>
                <c:pt idx="133">
                  <c:v>13.4</c:v>
                </c:pt>
                <c:pt idx="134">
                  <c:v>13.5</c:v>
                </c:pt>
                <c:pt idx="135">
                  <c:v>13.6</c:v>
                </c:pt>
                <c:pt idx="136">
                  <c:v>13.7</c:v>
                </c:pt>
                <c:pt idx="137">
                  <c:v>13.8</c:v>
                </c:pt>
                <c:pt idx="138">
                  <c:v>13.9</c:v>
                </c:pt>
                <c:pt idx="139">
                  <c:v>14</c:v>
                </c:pt>
                <c:pt idx="140">
                  <c:v>14.1</c:v>
                </c:pt>
                <c:pt idx="141">
                  <c:v>14.2</c:v>
                </c:pt>
                <c:pt idx="142">
                  <c:v>14.3</c:v>
                </c:pt>
                <c:pt idx="143">
                  <c:v>14.4</c:v>
                </c:pt>
                <c:pt idx="144">
                  <c:v>14.5</c:v>
                </c:pt>
                <c:pt idx="145">
                  <c:v>14.6</c:v>
                </c:pt>
                <c:pt idx="146">
                  <c:v>14.7</c:v>
                </c:pt>
                <c:pt idx="147">
                  <c:v>14.8</c:v>
                </c:pt>
                <c:pt idx="148">
                  <c:v>14.9</c:v>
                </c:pt>
                <c:pt idx="149">
                  <c:v>15</c:v>
                </c:pt>
                <c:pt idx="150">
                  <c:v>15.1</c:v>
                </c:pt>
                <c:pt idx="151">
                  <c:v>15.2</c:v>
                </c:pt>
                <c:pt idx="152">
                  <c:v>15.3</c:v>
                </c:pt>
                <c:pt idx="153">
                  <c:v>15.4</c:v>
                </c:pt>
                <c:pt idx="154">
                  <c:v>15.5</c:v>
                </c:pt>
                <c:pt idx="155">
                  <c:v>15.6</c:v>
                </c:pt>
                <c:pt idx="156">
                  <c:v>15.7</c:v>
                </c:pt>
                <c:pt idx="157">
                  <c:v>15.8</c:v>
                </c:pt>
                <c:pt idx="158">
                  <c:v>15.9</c:v>
                </c:pt>
                <c:pt idx="159">
                  <c:v>16</c:v>
                </c:pt>
                <c:pt idx="160">
                  <c:v>16.100000000000001</c:v>
                </c:pt>
                <c:pt idx="161">
                  <c:v>16.2</c:v>
                </c:pt>
                <c:pt idx="162">
                  <c:v>16.3</c:v>
                </c:pt>
                <c:pt idx="163">
                  <c:v>16.399999999999999</c:v>
                </c:pt>
                <c:pt idx="164">
                  <c:v>16.5</c:v>
                </c:pt>
                <c:pt idx="165">
                  <c:v>16.600000000000001</c:v>
                </c:pt>
                <c:pt idx="166">
                  <c:v>16.7</c:v>
                </c:pt>
                <c:pt idx="167">
                  <c:v>16.8</c:v>
                </c:pt>
                <c:pt idx="168">
                  <c:v>16.899999999999999</c:v>
                </c:pt>
                <c:pt idx="169">
                  <c:v>17</c:v>
                </c:pt>
                <c:pt idx="170">
                  <c:v>17.100000000000001</c:v>
                </c:pt>
                <c:pt idx="171">
                  <c:v>17.2</c:v>
                </c:pt>
                <c:pt idx="172">
                  <c:v>17.3</c:v>
                </c:pt>
                <c:pt idx="173">
                  <c:v>17.399999999999999</c:v>
                </c:pt>
                <c:pt idx="174">
                  <c:v>17.5</c:v>
                </c:pt>
                <c:pt idx="175">
                  <c:v>17.600000000000001</c:v>
                </c:pt>
                <c:pt idx="176">
                  <c:v>17.7</c:v>
                </c:pt>
                <c:pt idx="177">
                  <c:v>17.8</c:v>
                </c:pt>
                <c:pt idx="178">
                  <c:v>17.899999999999999</c:v>
                </c:pt>
                <c:pt idx="179">
                  <c:v>18</c:v>
                </c:pt>
                <c:pt idx="180">
                  <c:v>18.100000000000001</c:v>
                </c:pt>
                <c:pt idx="181">
                  <c:v>18.2</c:v>
                </c:pt>
                <c:pt idx="182">
                  <c:v>18.3</c:v>
                </c:pt>
                <c:pt idx="183">
                  <c:v>18.399999999999999</c:v>
                </c:pt>
                <c:pt idx="184">
                  <c:v>18.5</c:v>
                </c:pt>
                <c:pt idx="185">
                  <c:v>18.600000000000001</c:v>
                </c:pt>
                <c:pt idx="186">
                  <c:v>18.7</c:v>
                </c:pt>
                <c:pt idx="187">
                  <c:v>18.8</c:v>
                </c:pt>
                <c:pt idx="188">
                  <c:v>18.899999999999999</c:v>
                </c:pt>
                <c:pt idx="189">
                  <c:v>19</c:v>
                </c:pt>
                <c:pt idx="190">
                  <c:v>19.100000000000001</c:v>
                </c:pt>
                <c:pt idx="191">
                  <c:v>19.2</c:v>
                </c:pt>
                <c:pt idx="192">
                  <c:v>19.3</c:v>
                </c:pt>
                <c:pt idx="193">
                  <c:v>19.399999999999999</c:v>
                </c:pt>
                <c:pt idx="194">
                  <c:v>19.5</c:v>
                </c:pt>
                <c:pt idx="195">
                  <c:v>19.600000000000001</c:v>
                </c:pt>
                <c:pt idx="196">
                  <c:v>19.7</c:v>
                </c:pt>
                <c:pt idx="197">
                  <c:v>19.8</c:v>
                </c:pt>
                <c:pt idx="198">
                  <c:v>19.899999999999999</c:v>
                </c:pt>
                <c:pt idx="199">
                  <c:v>20</c:v>
                </c:pt>
                <c:pt idx="200">
                  <c:v>20.100000000000001</c:v>
                </c:pt>
                <c:pt idx="201">
                  <c:v>20.2</c:v>
                </c:pt>
                <c:pt idx="202">
                  <c:v>20.3</c:v>
                </c:pt>
                <c:pt idx="203">
                  <c:v>20.399999999999999</c:v>
                </c:pt>
                <c:pt idx="204">
                  <c:v>20.5</c:v>
                </c:pt>
                <c:pt idx="205">
                  <c:v>20.6</c:v>
                </c:pt>
                <c:pt idx="206">
                  <c:v>20.7</c:v>
                </c:pt>
                <c:pt idx="207">
                  <c:v>20.8</c:v>
                </c:pt>
                <c:pt idx="208">
                  <c:v>20.9</c:v>
                </c:pt>
                <c:pt idx="209">
                  <c:v>21</c:v>
                </c:pt>
                <c:pt idx="210">
                  <c:v>21.1</c:v>
                </c:pt>
                <c:pt idx="211">
                  <c:v>21.2</c:v>
                </c:pt>
                <c:pt idx="212">
                  <c:v>21.3</c:v>
                </c:pt>
                <c:pt idx="213">
                  <c:v>21.4</c:v>
                </c:pt>
                <c:pt idx="214">
                  <c:v>21.5</c:v>
                </c:pt>
                <c:pt idx="215">
                  <c:v>21.6</c:v>
                </c:pt>
                <c:pt idx="216">
                  <c:v>21.7</c:v>
                </c:pt>
                <c:pt idx="217">
                  <c:v>21.8</c:v>
                </c:pt>
                <c:pt idx="218">
                  <c:v>21.9</c:v>
                </c:pt>
                <c:pt idx="219">
                  <c:v>22</c:v>
                </c:pt>
                <c:pt idx="220">
                  <c:v>22.1</c:v>
                </c:pt>
                <c:pt idx="221">
                  <c:v>22.2</c:v>
                </c:pt>
                <c:pt idx="222">
                  <c:v>22.3</c:v>
                </c:pt>
                <c:pt idx="223">
                  <c:v>22.4</c:v>
                </c:pt>
                <c:pt idx="224">
                  <c:v>22.5</c:v>
                </c:pt>
                <c:pt idx="225">
                  <c:v>22.6</c:v>
                </c:pt>
                <c:pt idx="226">
                  <c:v>22.7</c:v>
                </c:pt>
                <c:pt idx="227">
                  <c:v>22.8</c:v>
                </c:pt>
                <c:pt idx="228">
                  <c:v>22.9</c:v>
                </c:pt>
                <c:pt idx="229">
                  <c:v>23</c:v>
                </c:pt>
                <c:pt idx="230">
                  <c:v>23.1</c:v>
                </c:pt>
                <c:pt idx="231">
                  <c:v>23.2</c:v>
                </c:pt>
                <c:pt idx="232">
                  <c:v>23.3</c:v>
                </c:pt>
                <c:pt idx="233">
                  <c:v>23.4</c:v>
                </c:pt>
                <c:pt idx="234">
                  <c:v>23.5</c:v>
                </c:pt>
                <c:pt idx="235">
                  <c:v>23.599999999999898</c:v>
                </c:pt>
                <c:pt idx="236">
                  <c:v>23.6999999999999</c:v>
                </c:pt>
                <c:pt idx="237">
                  <c:v>23.799999999999901</c:v>
                </c:pt>
                <c:pt idx="238">
                  <c:v>23.899999999999899</c:v>
                </c:pt>
                <c:pt idx="239">
                  <c:v>23.999999999999901</c:v>
                </c:pt>
                <c:pt idx="240">
                  <c:v>24.099999999999898</c:v>
                </c:pt>
                <c:pt idx="241">
                  <c:v>24.1999999999999</c:v>
                </c:pt>
                <c:pt idx="242">
                  <c:v>24.299999999999901</c:v>
                </c:pt>
                <c:pt idx="243">
                  <c:v>24.399999999999899</c:v>
                </c:pt>
                <c:pt idx="244">
                  <c:v>24.499999999999901</c:v>
                </c:pt>
                <c:pt idx="245">
                  <c:v>24.599999999999898</c:v>
                </c:pt>
                <c:pt idx="246">
                  <c:v>24.6999999999999</c:v>
                </c:pt>
                <c:pt idx="247">
                  <c:v>24.799999999999901</c:v>
                </c:pt>
                <c:pt idx="248">
                  <c:v>24.899999999999899</c:v>
                </c:pt>
                <c:pt idx="249">
                  <c:v>24.999999999999901</c:v>
                </c:pt>
                <c:pt idx="250">
                  <c:v>25.099999999999898</c:v>
                </c:pt>
                <c:pt idx="251">
                  <c:v>25.1999999999999</c:v>
                </c:pt>
                <c:pt idx="252">
                  <c:v>25.299999999999901</c:v>
                </c:pt>
                <c:pt idx="253">
                  <c:v>25.399999999999899</c:v>
                </c:pt>
                <c:pt idx="254">
                  <c:v>25.499999999999901</c:v>
                </c:pt>
                <c:pt idx="255">
                  <c:v>25.599999999999898</c:v>
                </c:pt>
                <c:pt idx="256">
                  <c:v>25.6999999999999</c:v>
                </c:pt>
                <c:pt idx="257">
                  <c:v>25.799999999999901</c:v>
                </c:pt>
                <c:pt idx="258">
                  <c:v>25.899999999999899</c:v>
                </c:pt>
                <c:pt idx="259">
                  <c:v>25.999999999999901</c:v>
                </c:pt>
                <c:pt idx="260">
                  <c:v>26.099999999999898</c:v>
                </c:pt>
                <c:pt idx="261">
                  <c:v>26.1999999999999</c:v>
                </c:pt>
                <c:pt idx="262">
                  <c:v>26.299999999999901</c:v>
                </c:pt>
                <c:pt idx="263">
                  <c:v>26.399999999999899</c:v>
                </c:pt>
                <c:pt idx="264">
                  <c:v>26.499999999999901</c:v>
                </c:pt>
                <c:pt idx="265">
                  <c:v>26.599999999999898</c:v>
                </c:pt>
                <c:pt idx="266">
                  <c:v>26.6999999999999</c:v>
                </c:pt>
                <c:pt idx="267">
                  <c:v>26.799999999999901</c:v>
                </c:pt>
                <c:pt idx="268">
                  <c:v>26.899999999999899</c:v>
                </c:pt>
                <c:pt idx="269">
                  <c:v>26.999999999999901</c:v>
                </c:pt>
                <c:pt idx="270">
                  <c:v>27.099999999999898</c:v>
                </c:pt>
                <c:pt idx="271">
                  <c:v>27.1999999999999</c:v>
                </c:pt>
                <c:pt idx="272">
                  <c:v>27.299999999999901</c:v>
                </c:pt>
                <c:pt idx="273">
                  <c:v>27.399999999999899</c:v>
                </c:pt>
                <c:pt idx="274">
                  <c:v>27.499999999999901</c:v>
                </c:pt>
                <c:pt idx="275">
                  <c:v>27.599999999999898</c:v>
                </c:pt>
                <c:pt idx="276">
                  <c:v>27.6999999999999</c:v>
                </c:pt>
                <c:pt idx="277">
                  <c:v>27.799999999999901</c:v>
                </c:pt>
                <c:pt idx="278">
                  <c:v>27.899999999999899</c:v>
                </c:pt>
                <c:pt idx="279">
                  <c:v>27.999999999999901</c:v>
                </c:pt>
                <c:pt idx="280">
                  <c:v>28.099999999999898</c:v>
                </c:pt>
                <c:pt idx="281">
                  <c:v>28.1999999999999</c:v>
                </c:pt>
                <c:pt idx="282">
                  <c:v>28.299999999999901</c:v>
                </c:pt>
                <c:pt idx="283">
                  <c:v>28.399999999999899</c:v>
                </c:pt>
                <c:pt idx="284">
                  <c:v>28.499999999999901</c:v>
                </c:pt>
                <c:pt idx="285">
                  <c:v>28.599999999999898</c:v>
                </c:pt>
                <c:pt idx="286">
                  <c:v>28.6999999999999</c:v>
                </c:pt>
                <c:pt idx="287">
                  <c:v>28.799999999999901</c:v>
                </c:pt>
                <c:pt idx="288">
                  <c:v>28.899999999999899</c:v>
                </c:pt>
                <c:pt idx="289">
                  <c:v>28.999999999999901</c:v>
                </c:pt>
                <c:pt idx="290">
                  <c:v>29.099999999999898</c:v>
                </c:pt>
                <c:pt idx="291">
                  <c:v>29.1999999999999</c:v>
                </c:pt>
                <c:pt idx="292">
                  <c:v>29.299999999999901</c:v>
                </c:pt>
                <c:pt idx="293">
                  <c:v>29.399999999999899</c:v>
                </c:pt>
                <c:pt idx="294">
                  <c:v>29.499999999999901</c:v>
                </c:pt>
                <c:pt idx="295">
                  <c:v>29.599999999999898</c:v>
                </c:pt>
                <c:pt idx="296">
                  <c:v>29.6999999999999</c:v>
                </c:pt>
                <c:pt idx="297">
                  <c:v>29.799999999999901</c:v>
                </c:pt>
                <c:pt idx="298">
                  <c:v>29.899999999999899</c:v>
                </c:pt>
                <c:pt idx="299">
                  <c:v>29.999999999999901</c:v>
                </c:pt>
              </c:numCache>
            </c:numRef>
          </c:xVal>
          <c:yVal>
            <c:numRef>
              <c:f>lowerQ!$G$4:$G$303</c:f>
              <c:numCache>
                <c:formatCode>General</c:formatCode>
                <c:ptCount val="300"/>
                <c:pt idx="1">
                  <c:v>-3001.2448484990678</c:v>
                </c:pt>
                <c:pt idx="2">
                  <c:v>-2979.2337767254594</c:v>
                </c:pt>
                <c:pt idx="3">
                  <c:v>-2169.3096961489005</c:v>
                </c:pt>
                <c:pt idx="4">
                  <c:v>-1451.7536739619813</c:v>
                </c:pt>
                <c:pt idx="5">
                  <c:v>-940.80388485212006</c:v>
                </c:pt>
                <c:pt idx="6">
                  <c:v>-592.72566111454671</c:v>
                </c:pt>
                <c:pt idx="7">
                  <c:v>-356.29558585662028</c:v>
                </c:pt>
                <c:pt idx="8">
                  <c:v>-194.35272595574821</c:v>
                </c:pt>
                <c:pt idx="9">
                  <c:v>-82.266495296428246</c:v>
                </c:pt>
                <c:pt idx="10">
                  <c:v>-3.9760983828796279</c:v>
                </c:pt>
                <c:pt idx="11">
                  <c:v>51.056655867045052</c:v>
                </c:pt>
                <c:pt idx="12">
                  <c:v>89.84296362530246</c:v>
                </c:pt>
                <c:pt idx="13">
                  <c:v>117.12328973365518</c:v>
                </c:pt>
                <c:pt idx="14">
                  <c:v>136.15516129249033</c:v>
                </c:pt>
                <c:pt idx="15">
                  <c:v>149.21179008258267</c:v>
                </c:pt>
                <c:pt idx="16">
                  <c:v>157.90222557851055</c:v>
                </c:pt>
                <c:pt idx="17">
                  <c:v>163.38024232172077</c:v>
                </c:pt>
                <c:pt idx="18">
                  <c:v>166.48286342110057</c:v>
                </c:pt>
                <c:pt idx="19">
                  <c:v>167.82368106225121</c:v>
                </c:pt>
                <c:pt idx="20">
                  <c:v>167.85667156866893</c:v>
                </c:pt>
                <c:pt idx="21">
                  <c:v>166.92045000984103</c:v>
                </c:pt>
                <c:pt idx="22">
                  <c:v>165.26936358769626</c:v>
                </c:pt>
                <c:pt idx="23">
                  <c:v>163.09560454154152</c:v>
                </c:pt>
                <c:pt idx="24">
                  <c:v>160.54511409185679</c:v>
                </c:pt>
                <c:pt idx="25">
                  <c:v>157.72914040171131</c:v>
                </c:pt>
                <c:pt idx="26">
                  <c:v>154.73271934607644</c:v>
                </c:pt>
                <c:pt idx="27">
                  <c:v>151.62095293405307</c:v>
                </c:pt>
                <c:pt idx="28">
                  <c:v>148.44369563598192</c:v>
                </c:pt>
                <c:pt idx="29">
                  <c:v>145.23907896041564</c:v>
                </c:pt>
                <c:pt idx="30">
                  <c:v>142.03618087490429</c:v>
                </c:pt>
                <c:pt idx="31">
                  <c:v>138.85706060587856</c:v>
                </c:pt>
                <c:pt idx="32">
                  <c:v>135.71831888615196</c:v>
                </c:pt>
                <c:pt idx="33">
                  <c:v>132.63230081835263</c:v>
                </c:pt>
                <c:pt idx="34">
                  <c:v>129.60802780519646</c:v>
                </c:pt>
                <c:pt idx="35">
                  <c:v>126.65192281218413</c:v>
                </c:pt>
                <c:pt idx="36">
                  <c:v>123.76837707357953</c:v>
                </c:pt>
                <c:pt idx="37">
                  <c:v>120.96019449803366</c:v>
                </c:pt>
                <c:pt idx="38">
                  <c:v>118.22894126756172</c:v>
                </c:pt>
                <c:pt idx="39">
                  <c:v>115.57522160137084</c:v>
                </c:pt>
                <c:pt idx="40">
                  <c:v>112.9988957697724</c:v>
                </c:pt>
                <c:pt idx="41">
                  <c:v>110.49925275988575</c:v>
                </c:pt>
                <c:pt idx="42">
                  <c:v>108.07514720176916</c:v>
                </c:pt>
                <c:pt idx="43">
                  <c:v>105.72510803390846</c:v>
                </c:pt>
                <c:pt idx="44">
                  <c:v>103.44742475449132</c:v>
                </c:pt>
                <c:pt idx="45">
                  <c:v>101.24021584739572</c:v>
                </c:pt>
                <c:pt idx="46">
                  <c:v>99.101482998398097</c:v>
                </c:pt>
                <c:pt idx="47">
                  <c:v>97.029153960328841</c:v>
                </c:pt>
                <c:pt idx="48">
                  <c:v>95.021116335034236</c:v>
                </c:pt>
                <c:pt idx="49">
                  <c:v>93.075244076772819</c:v>
                </c:pt>
                <c:pt idx="50">
                  <c:v>91.189418157134043</c:v>
                </c:pt>
                <c:pt idx="51">
                  <c:v>89.361542543663205</c:v>
                </c:pt>
                <c:pt idx="52">
                  <c:v>87.589556416260095</c:v>
                </c:pt>
                <c:pt idx="53">
                  <c:v>85.871443363993691</c:v>
                </c:pt>
                <c:pt idx="54">
                  <c:v>84.205238160360253</c:v>
                </c:pt>
                <c:pt idx="55">
                  <c:v>82.589031599334746</c:v>
                </c:pt>
                <c:pt idx="56">
                  <c:v>81.020973781834797</c:v>
                </c:pt>
                <c:pt idx="57">
                  <c:v>79.499276167639366</c:v>
                </c:pt>
                <c:pt idx="58">
                  <c:v>78.022212647784883</c:v>
                </c:pt>
                <c:pt idx="59">
                  <c:v>76.588119843919728</c:v>
                </c:pt>
                <c:pt idx="60">
                  <c:v>75.195396801897161</c:v>
                </c:pt>
                <c:pt idx="61">
                  <c:v>73.842504215128244</c:v>
                </c:pt>
                <c:pt idx="62">
                  <c:v>72.527963287331474</c:v>
                </c:pt>
                <c:pt idx="63">
                  <c:v>71.250354323421391</c:v>
                </c:pt>
                <c:pt idx="64">
                  <c:v>70.008315120162735</c:v>
                </c:pt>
                <c:pt idx="65">
                  <c:v>68.800539214350295</c:v>
                </c:pt>
                <c:pt idx="66">
                  <c:v>67.625774034902349</c:v>
                </c:pt>
                <c:pt idx="67">
                  <c:v>66.482818996022331</c:v>
                </c:pt>
                <c:pt idx="68">
                  <c:v>65.37052356108228</c:v>
                </c:pt>
                <c:pt idx="69">
                  <c:v>64.28778530065324</c:v>
                </c:pt>
                <c:pt idx="70">
                  <c:v>63.233547963130775</c:v>
                </c:pt>
                <c:pt idx="71">
                  <c:v>62.206799572326133</c:v>
                </c:pt>
                <c:pt idx="72">
                  <c:v>61.206570563020307</c:v>
                </c:pt>
                <c:pt idx="73">
                  <c:v>60.231931962778674</c:v>
                </c:pt>
                <c:pt idx="74">
                  <c:v>59.281993626163043</c:v>
                </c:pt>
                <c:pt idx="75">
                  <c:v>58.35590252563231</c:v>
                </c:pt>
                <c:pt idx="76">
                  <c:v>57.452841102021871</c:v>
                </c:pt>
                <c:pt idx="77">
                  <c:v>56.572025676359154</c:v>
                </c:pt>
                <c:pt idx="78">
                  <c:v>55.712704923798192</c:v>
                </c:pt>
                <c:pt idx="79">
                  <c:v>54.874158409749803</c:v>
                </c:pt>
                <c:pt idx="80">
                  <c:v>54.055695187712068</c:v>
                </c:pt>
                <c:pt idx="81">
                  <c:v>53.256652457848475</c:v>
                </c:pt>
                <c:pt idx="82">
                  <c:v>52.476394285013448</c:v>
                </c:pt>
                <c:pt idx="83">
                  <c:v>51.714310374660684</c:v>
                </c:pt>
                <c:pt idx="84">
                  <c:v>50.969814904897426</c:v>
                </c:pt>
                <c:pt idx="85">
                  <c:v>50.242345412794585</c:v>
                </c:pt>
                <c:pt idx="86">
                  <c:v>49.531361732983633</c:v>
                </c:pt>
                <c:pt idx="87">
                  <c:v>48.836344986521304</c:v>
                </c:pt>
                <c:pt idx="88">
                  <c:v>48.156796617964403</c:v>
                </c:pt>
                <c:pt idx="89">
                  <c:v>47.492237478626464</c:v>
                </c:pt>
                <c:pt idx="90">
                  <c:v>46.842206953991358</c:v>
                </c:pt>
                <c:pt idx="91">
                  <c:v>46.206262133275438</c:v>
                </c:pt>
                <c:pt idx="92">
                  <c:v>45.583977019215112</c:v>
                </c:pt>
                <c:pt idx="93">
                  <c:v>44.974941776186071</c:v>
                </c:pt>
                <c:pt idx="94">
                  <c:v>44.378762014801666</c:v>
                </c:pt>
                <c:pt idx="95">
                  <c:v>43.795058111247315</c:v>
                </c:pt>
                <c:pt idx="96">
                  <c:v>43.223464559649528</c:v>
                </c:pt>
                <c:pt idx="97">
                  <c:v>42.66362935581617</c:v>
                </c:pt>
                <c:pt idx="98">
                  <c:v>42.115213410814512</c:v>
                </c:pt>
                <c:pt idx="99">
                  <c:v>41.577889992888267</c:v>
                </c:pt>
                <c:pt idx="100">
                  <c:v>41.051344196265667</c:v>
                </c:pt>
                <c:pt idx="101">
                  <c:v>40.535272435508674</c:v>
                </c:pt>
                <c:pt idx="102">
                  <c:v>40.029381964111295</c:v>
                </c:pt>
                <c:pt idx="103">
                  <c:v>39.533390416107892</c:v>
                </c:pt>
                <c:pt idx="104">
                  <c:v>39.047025369511204</c:v>
                </c:pt>
                <c:pt idx="105">
                  <c:v>38.570023930477781</c:v>
                </c:pt>
                <c:pt idx="106">
                  <c:v>38.102132337138606</c:v>
                </c:pt>
                <c:pt idx="107">
                  <c:v>37.643105582081745</c:v>
                </c:pt>
                <c:pt idx="108">
                  <c:v>37.192707052554532</c:v>
                </c:pt>
                <c:pt idx="109">
                  <c:v>36.750708187471574</c:v>
                </c:pt>
                <c:pt idx="110">
                  <c:v>36.316888150361265</c:v>
                </c:pt>
                <c:pt idx="111">
                  <c:v>35.891033517466532</c:v>
                </c:pt>
                <c:pt idx="112">
                  <c:v>35.472937980219491</c:v>
                </c:pt>
                <c:pt idx="113">
                  <c:v>35.062402061354149</c:v>
                </c:pt>
                <c:pt idx="114">
                  <c:v>34.659232843981279</c:v>
                </c:pt>
                <c:pt idx="115">
                  <c:v>34.263243712976369</c:v>
                </c:pt>
                <c:pt idx="116">
                  <c:v>33.874254108050472</c:v>
                </c:pt>
                <c:pt idx="117">
                  <c:v>33.492089287926596</c:v>
                </c:pt>
                <c:pt idx="118">
                  <c:v>33.116580105073986</c:v>
                </c:pt>
                <c:pt idx="119">
                  <c:v>32.747562790466816</c:v>
                </c:pt>
                <c:pt idx="120">
                  <c:v>32.384878747874779</c:v>
                </c:pt>
                <c:pt idx="121">
                  <c:v>32.028374357222276</c:v>
                </c:pt>
                <c:pt idx="122">
                  <c:v>31.677900786558666</c:v>
                </c:pt>
                <c:pt idx="123">
                  <c:v>31.333313812232969</c:v>
                </c:pt>
                <c:pt idx="124">
                  <c:v>30.994473646864375</c:v>
                </c:pt>
                <c:pt idx="125">
                  <c:v>30.661244774727376</c:v>
                </c:pt>
                <c:pt idx="126">
                  <c:v>30.333495794207415</c:v>
                </c:pt>
                <c:pt idx="127">
                  <c:v>30.011099266977066</c:v>
                </c:pt>
                <c:pt idx="128">
                  <c:v>29.693931573572279</c:v>
                </c:pt>
                <c:pt idx="129">
                  <c:v>29.381872775065677</c:v>
                </c:pt>
                <c:pt idx="130">
                  <c:v>29.07480648054683</c:v>
                </c:pt>
                <c:pt idx="131">
                  <c:v>28.772619720137545</c:v>
                </c:pt>
                <c:pt idx="132">
                  <c:v>28.475202823283173</c:v>
                </c:pt>
                <c:pt idx="133">
                  <c:v>28.182449302066843</c:v>
                </c:pt>
                <c:pt idx="134">
                  <c:v>27.894255739315767</c:v>
                </c:pt>
                <c:pt idx="135">
                  <c:v>27.610521681287523</c:v>
                </c:pt>
                <c:pt idx="136">
                  <c:v>27.331149534708882</c:v>
                </c:pt>
                <c:pt idx="137">
                  <c:v>27.056044467980055</c:v>
                </c:pt>
                <c:pt idx="138">
                  <c:v>26.785114316348125</c:v>
                </c:pt>
                <c:pt idx="139">
                  <c:v>26.51826949087005</c:v>
                </c:pt>
                <c:pt idx="140">
                  <c:v>26.255422891001764</c:v>
                </c:pt>
                <c:pt idx="141">
                  <c:v>25.996489820633574</c:v>
                </c:pt>
                <c:pt idx="142">
                  <c:v>25.741387907435328</c:v>
                </c:pt>
                <c:pt idx="143">
                  <c:v>25.490037025357228</c:v>
                </c:pt>
                <c:pt idx="144">
                  <c:v>25.242359220137391</c:v>
                </c:pt>
                <c:pt idx="145">
                  <c:v>24.998278637702445</c:v>
                </c:pt>
                <c:pt idx="146">
                  <c:v>24.757721455317931</c:v>
                </c:pt>
                <c:pt idx="147">
                  <c:v>24.520615815371382</c:v>
                </c:pt>
                <c:pt idx="148">
                  <c:v>24.286891761687826</c:v>
                </c:pt>
                <c:pt idx="149">
                  <c:v>24.056481178245207</c:v>
                </c:pt>
                <c:pt idx="150">
                  <c:v>23.829317730201552</c:v>
                </c:pt>
                <c:pt idx="151">
                  <c:v>23.605336807140578</c:v>
                </c:pt>
                <c:pt idx="152">
                  <c:v>23.384475468420352</c:v>
                </c:pt>
                <c:pt idx="153">
                  <c:v>23.166672390551437</c:v>
                </c:pt>
                <c:pt idx="154">
                  <c:v>22.951867816524977</c:v>
                </c:pt>
                <c:pt idx="155">
                  <c:v>22.740003506986934</c:v>
                </c:pt>
                <c:pt idx="156">
                  <c:v>22.531022693198842</c:v>
                </c:pt>
                <c:pt idx="157">
                  <c:v>22.324870031710756</c:v>
                </c:pt>
                <c:pt idx="158">
                  <c:v>22.121491560664388</c:v>
                </c:pt>
                <c:pt idx="159">
                  <c:v>21.92083465767001</c:v>
                </c:pt>
                <c:pt idx="160">
                  <c:v>21.722847999184943</c:v>
                </c:pt>
                <c:pt idx="161">
                  <c:v>21.527481521342303</c:v>
                </c:pt>
                <c:pt idx="162">
                  <c:v>21.334686382159379</c:v>
                </c:pt>
                <c:pt idx="163">
                  <c:v>21.144414925077303</c:v>
                </c:pt>
                <c:pt idx="164">
                  <c:v>20.956620643781022</c:v>
                </c:pt>
                <c:pt idx="165">
                  <c:v>20.771258148238378</c:v>
                </c:pt>
                <c:pt idx="166">
                  <c:v>20.588283131920736</c:v>
                </c:pt>
                <c:pt idx="167">
                  <c:v>20.407652340151756</c:v>
                </c:pt>
                <c:pt idx="168">
                  <c:v>20.229323539541966</c:v>
                </c:pt>
                <c:pt idx="169">
                  <c:v>20.053255488466561</c:v>
                </c:pt>
                <c:pt idx="170">
                  <c:v>19.879407908547151</c:v>
                </c:pt>
                <c:pt idx="171">
                  <c:v>19.707741457093633</c:v>
                </c:pt>
                <c:pt idx="172">
                  <c:v>19.53821770047746</c:v>
                </c:pt>
                <c:pt idx="173">
                  <c:v>19.370799088391731</c:v>
                </c:pt>
                <c:pt idx="174">
                  <c:v>19.205448928967439</c:v>
                </c:pt>
                <c:pt idx="175">
                  <c:v>19.042131364720728</c:v>
                </c:pt>
                <c:pt idx="176">
                  <c:v>18.880811349282919</c:v>
                </c:pt>
                <c:pt idx="177">
                  <c:v>18.721454624901877</c:v>
                </c:pt>
                <c:pt idx="178">
                  <c:v>18.564027700676672</c:v>
                </c:pt>
                <c:pt idx="179">
                  <c:v>18.408497831492546</c:v>
                </c:pt>
                <c:pt idx="180">
                  <c:v>18.254832997644208</c:v>
                </c:pt>
                <c:pt idx="181">
                  <c:v>18.103001885112981</c:v>
                </c:pt>
                <c:pt idx="182">
                  <c:v>17.952973866474686</c:v>
                </c:pt>
                <c:pt idx="183">
                  <c:v>17.804718982412801</c:v>
                </c:pt>
                <c:pt idx="184">
                  <c:v>17.658207923821895</c:v>
                </c:pt>
                <c:pt idx="185">
                  <c:v>17.513412014474234</c:v>
                </c:pt>
                <c:pt idx="186">
                  <c:v>17.370303194234172</c:v>
                </c:pt>
                <c:pt idx="187">
                  <c:v>17.228854002789323</c:v>
                </c:pt>
                <c:pt idx="188">
                  <c:v>17.089037563894525</c:v>
                </c:pt>
                <c:pt idx="189">
                  <c:v>16.950827570102021</c:v>
                </c:pt>
                <c:pt idx="190">
                  <c:v>16.81419826796321</c:v>
                </c:pt>
                <c:pt idx="191">
                  <c:v>16.679124443682898</c:v>
                </c:pt>
                <c:pt idx="192">
                  <c:v>16.545581409209607</c:v>
                </c:pt>
                <c:pt idx="193">
                  <c:v>16.413544988754495</c:v>
                </c:pt>
                <c:pt idx="194">
                  <c:v>16.282991505712001</c:v>
                </c:pt>
                <c:pt idx="195">
                  <c:v>16.153897769980347</c:v>
                </c:pt>
                <c:pt idx="196">
                  <c:v>16.026241065656905</c:v>
                </c:pt>
                <c:pt idx="197">
                  <c:v>15.899999139101965</c:v>
                </c:pt>
                <c:pt idx="198">
                  <c:v>15.775150187359714</c:v>
                </c:pt>
                <c:pt idx="199">
                  <c:v>15.651672846920865</c:v>
                </c:pt>
                <c:pt idx="200">
                  <c:v>15.529546182814384</c:v>
                </c:pt>
                <c:pt idx="201">
                  <c:v>15.408749678016759</c:v>
                </c:pt>
                <c:pt idx="202">
                  <c:v>15.289263223178066</c:v>
                </c:pt>
                <c:pt idx="203">
                  <c:v>15.171067106640859</c:v>
                </c:pt>
                <c:pt idx="204">
                  <c:v>15.054142004744975</c:v>
                </c:pt>
                <c:pt idx="205">
                  <c:v>14.938468972418999</c:v>
                </c:pt>
                <c:pt idx="206">
                  <c:v>14.82402943403633</c:v>
                </c:pt>
                <c:pt idx="207">
                  <c:v>14.710805174532647</c:v>
                </c:pt>
                <c:pt idx="208">
                  <c:v>14.598778330778311</c:v>
                </c:pt>
                <c:pt idx="209">
                  <c:v>14.487931383190833</c:v>
                </c:pt>
                <c:pt idx="210">
                  <c:v>14.378247147587951</c:v>
                </c:pt>
                <c:pt idx="211">
                  <c:v>14.269708767265621</c:v>
                </c:pt>
                <c:pt idx="212">
                  <c:v>14.162299705298885</c:v>
                </c:pt>
                <c:pt idx="213">
                  <c:v>14.056003737059136</c:v>
                </c:pt>
                <c:pt idx="214">
                  <c:v>13.950804942932194</c:v>
                </c:pt>
                <c:pt idx="215">
                  <c:v>13.846687701243972</c:v>
                </c:pt>
                <c:pt idx="216">
                  <c:v>13.743636681375383</c:v>
                </c:pt>
                <c:pt idx="217">
                  <c:v>13.641636837069674</c:v>
                </c:pt>
                <c:pt idx="218">
                  <c:v>13.540673399918623</c:v>
                </c:pt>
                <c:pt idx="219">
                  <c:v>13.440731873025506</c:v>
                </c:pt>
                <c:pt idx="220">
                  <c:v>13.341798024842197</c:v>
                </c:pt>
                <c:pt idx="221">
                  <c:v>13.243857883168648</c:v>
                </c:pt>
                <c:pt idx="222">
                  <c:v>13.14689772931364</c:v>
                </c:pt>
                <c:pt idx="223">
                  <c:v>13.050904092412498</c:v>
                </c:pt>
                <c:pt idx="224">
                  <c:v>12.955863743894966</c:v>
                </c:pt>
                <c:pt idx="225">
                  <c:v>12.861763692098737</c:v>
                </c:pt>
                <c:pt idx="226">
                  <c:v>12.768591177026043</c:v>
                </c:pt>
                <c:pt idx="227">
                  <c:v>12.676333665237012</c:v>
                </c:pt>
                <c:pt idx="228">
                  <c:v>12.584978844874586</c:v>
                </c:pt>
                <c:pt idx="229">
                  <c:v>12.494514620823303</c:v>
                </c:pt>
                <c:pt idx="230">
                  <c:v>12.404929109990848</c:v>
                </c:pt>
                <c:pt idx="231">
                  <c:v>12.316210636707767</c:v>
                </c:pt>
                <c:pt idx="232">
                  <c:v>12.228347728253695</c:v>
                </c:pt>
                <c:pt idx="233">
                  <c:v>12.1413291104911</c:v>
                </c:pt>
                <c:pt idx="234">
                  <c:v>12.05514370361179</c:v>
                </c:pt>
                <c:pt idx="235">
                  <c:v>11.969780617994727</c:v>
                </c:pt>
                <c:pt idx="236">
                  <c:v>11.885229150164038</c:v>
                </c:pt>
                <c:pt idx="237">
                  <c:v>11.801478778851802</c:v>
                </c:pt>
                <c:pt idx="238">
                  <c:v>11.7185191611603</c:v>
                </c:pt>
                <c:pt idx="239">
                  <c:v>11.636340128815347</c:v>
                </c:pt>
                <c:pt idx="240">
                  <c:v>11.554931684518449</c:v>
                </c:pt>
                <c:pt idx="241">
                  <c:v>11.474283998388849</c:v>
                </c:pt>
                <c:pt idx="242">
                  <c:v>11.394387404488567</c:v>
                </c:pt>
                <c:pt idx="243">
                  <c:v>11.315232397437468</c:v>
                </c:pt>
                <c:pt idx="244">
                  <c:v>11.236809629111132</c:v>
                </c:pt>
                <c:pt idx="245">
                  <c:v>11.159109905417107</c:v>
                </c:pt>
                <c:pt idx="246">
                  <c:v>11.082124183152173</c:v>
                </c:pt>
                <c:pt idx="247">
                  <c:v>11.005843566932509</c:v>
                </c:pt>
                <c:pt idx="248">
                  <c:v>10.930259306201616</c:v>
                </c:pt>
                <c:pt idx="249">
                  <c:v>10.85536279230713</c:v>
                </c:pt>
                <c:pt idx="250">
                  <c:v>10.781145555649839</c:v>
                </c:pt>
                <c:pt idx="251">
                  <c:v>10.707599262899794</c:v>
                </c:pt>
                <c:pt idx="252">
                  <c:v>10.634715714279006</c:v>
                </c:pt>
                <c:pt idx="253">
                  <c:v>10.562486840907505</c:v>
                </c:pt>
                <c:pt idx="254">
                  <c:v>10.4909047022122</c:v>
                </c:pt>
                <c:pt idx="255">
                  <c:v>10.419961483400224</c:v>
                </c:pt>
                <c:pt idx="256">
                  <c:v>10.349649492984975</c:v>
                </c:pt>
                <c:pt idx="257">
                  <c:v>10.279961160375459</c:v>
                </c:pt>
                <c:pt idx="258">
                  <c:v>10.210889033519415</c:v>
                </c:pt>
                <c:pt idx="259">
                  <c:v>10.142425776599744</c:v>
                </c:pt>
                <c:pt idx="260">
                  <c:v>10.074564167789255</c:v>
                </c:pt>
                <c:pt idx="261">
                  <c:v>10.007297097050127</c:v>
                </c:pt>
                <c:pt idx="262">
                  <c:v>9.9406175639869687</c:v>
                </c:pt>
                <c:pt idx="263">
                  <c:v>9.8745186757524905</c:v>
                </c:pt>
                <c:pt idx="264">
                  <c:v>9.808993644994537</c:v>
                </c:pt>
                <c:pt idx="265">
                  <c:v>9.7440357878527433</c:v>
                </c:pt>
                <c:pt idx="266">
                  <c:v>9.6796385220017154</c:v>
                </c:pt>
                <c:pt idx="267">
                  <c:v>9.6157953647358223</c:v>
                </c:pt>
                <c:pt idx="268">
                  <c:v>9.5524999310976337</c:v>
                </c:pt>
                <c:pt idx="269">
                  <c:v>9.4897459320494075</c:v>
                </c:pt>
                <c:pt idx="270">
                  <c:v>9.4275271726836589</c:v>
                </c:pt>
                <c:pt idx="271">
                  <c:v>9.3658375504742342</c:v>
                </c:pt>
                <c:pt idx="272">
                  <c:v>9.3046710535664428</c:v>
                </c:pt>
                <c:pt idx="273">
                  <c:v>9.2440217591036209</c:v>
                </c:pt>
                <c:pt idx="274">
                  <c:v>9.1838838315922864</c:v>
                </c:pt>
                <c:pt idx="275">
                  <c:v>9.1242515213004403</c:v>
                </c:pt>
                <c:pt idx="276">
                  <c:v>9.065119162694101</c:v>
                </c:pt>
                <c:pt idx="277">
                  <c:v>9.0064811729058967</c:v>
                </c:pt>
                <c:pt idx="278">
                  <c:v>8.9483320502343453</c:v>
                </c:pt>
                <c:pt idx="279">
                  <c:v>8.8906663726814692</c:v>
                </c:pt>
                <c:pt idx="280">
                  <c:v>8.8334787965178272</c:v>
                </c:pt>
                <c:pt idx="281">
                  <c:v>8.7767640548772086</c:v>
                </c:pt>
                <c:pt idx="282">
                  <c:v>8.7205169563849285</c:v>
                </c:pt>
                <c:pt idx="283">
                  <c:v>8.6647323838137726</c:v>
                </c:pt>
                <c:pt idx="284">
                  <c:v>8.60940529276664</c:v>
                </c:pt>
                <c:pt idx="285">
                  <c:v>8.5545307103896864</c:v>
                </c:pt>
                <c:pt idx="286">
                  <c:v>8.5001037341118248</c:v>
                </c:pt>
                <c:pt idx="287">
                  <c:v>8.4461195304102734</c:v>
                </c:pt>
                <c:pt idx="288">
                  <c:v>8.3925733336008381</c:v>
                </c:pt>
                <c:pt idx="289">
                  <c:v>8.3394604446565115</c:v>
                </c:pt>
                <c:pt idx="290">
                  <c:v>8.286776230047538</c:v>
                </c:pt>
                <c:pt idx="291">
                  <c:v>8.234516120607676</c:v>
                </c:pt>
                <c:pt idx="292">
                  <c:v>8.182675610422649</c:v>
                </c:pt>
                <c:pt idx="293">
                  <c:v>8.1312502557401274</c:v>
                </c:pt>
                <c:pt idx="294">
                  <c:v>8.0802356739076515</c:v>
                </c:pt>
                <c:pt idx="295">
                  <c:v>8.0296275423245618</c:v>
                </c:pt>
                <c:pt idx="296">
                  <c:v>7.9794215974198153</c:v>
                </c:pt>
                <c:pt idx="297">
                  <c:v>7.9296136336531049</c:v>
                </c:pt>
                <c:pt idx="298">
                  <c:v>7.8801995025284839</c:v>
                </c:pt>
              </c:numCache>
            </c:numRef>
          </c:yVal>
          <c:smooth val="0"/>
          <c:extLst>
            <c:ext xmlns:c16="http://schemas.microsoft.com/office/drawing/2014/chart" uri="{C3380CC4-5D6E-409C-BE32-E72D297353CC}">
              <c16:uniqueId val="{00000002-81B2-40D5-9261-4459F876AAA8}"/>
            </c:ext>
          </c:extLst>
        </c:ser>
        <c:ser>
          <c:idx val="3"/>
          <c:order val="3"/>
          <c:tx>
            <c:v>Dilato slow</c:v>
          </c:tx>
          <c:spPr>
            <a:ln w="38100" cap="rnd">
              <a:solidFill>
                <a:srgbClr val="FF0000"/>
              </a:solidFill>
              <a:round/>
            </a:ln>
            <a:effectLst/>
          </c:spPr>
          <c:marker>
            <c:symbol val="none"/>
          </c:marker>
          <c:xVal>
            <c:numRef>
              <c:f>'444_slowest'!$C$5:$C$1964</c:f>
              <c:numCache>
                <c:formatCode>General</c:formatCode>
                <c:ptCount val="1960"/>
                <c:pt idx="0">
                  <c:v>5.7244000000000003E-2</c:v>
                </c:pt>
                <c:pt idx="1">
                  <c:v>6.0593000000000001E-2</c:v>
                </c:pt>
                <c:pt idx="2">
                  <c:v>6.3925999999999997E-2</c:v>
                </c:pt>
                <c:pt idx="3">
                  <c:v>6.7261000000000001E-2</c:v>
                </c:pt>
                <c:pt idx="4">
                  <c:v>7.0605000000000001E-2</c:v>
                </c:pt>
                <c:pt idx="5">
                  <c:v>7.2266999999999998E-2</c:v>
                </c:pt>
                <c:pt idx="6">
                  <c:v>7.5586E-2</c:v>
                </c:pt>
                <c:pt idx="7">
                  <c:v>7.8940999999999997E-2</c:v>
                </c:pt>
                <c:pt idx="8">
                  <c:v>8.2266000000000006E-2</c:v>
                </c:pt>
                <c:pt idx="9">
                  <c:v>8.5577E-2</c:v>
                </c:pt>
                <c:pt idx="10">
                  <c:v>8.7247000000000005E-2</c:v>
                </c:pt>
                <c:pt idx="11">
                  <c:v>9.0578000000000006E-2</c:v>
                </c:pt>
                <c:pt idx="12">
                  <c:v>9.3920000000000003E-2</c:v>
                </c:pt>
                <c:pt idx="13">
                  <c:v>9.7253000000000006E-2</c:v>
                </c:pt>
                <c:pt idx="14">
                  <c:v>0.10058400000000001</c:v>
                </c:pt>
                <c:pt idx="15">
                  <c:v>0.102247</c:v>
                </c:pt>
                <c:pt idx="16">
                  <c:v>0.10556599999999999</c:v>
                </c:pt>
                <c:pt idx="17">
                  <c:v>0.10889600000000001</c:v>
                </c:pt>
                <c:pt idx="18">
                  <c:v>0.11222799999999999</c:v>
                </c:pt>
                <c:pt idx="19">
                  <c:v>0.115568</c:v>
                </c:pt>
                <c:pt idx="20">
                  <c:v>0.117239</c:v>
                </c:pt>
                <c:pt idx="21">
                  <c:v>0.120586</c:v>
                </c:pt>
                <c:pt idx="22">
                  <c:v>0.123933</c:v>
                </c:pt>
                <c:pt idx="23">
                  <c:v>0.127245</c:v>
                </c:pt>
                <c:pt idx="24">
                  <c:v>0.13055800000000001</c:v>
                </c:pt>
                <c:pt idx="25">
                  <c:v>0.132239</c:v>
                </c:pt>
                <c:pt idx="26">
                  <c:v>0.13558000000000001</c:v>
                </c:pt>
                <c:pt idx="27">
                  <c:v>0.138901</c:v>
                </c:pt>
                <c:pt idx="28">
                  <c:v>0.14222000000000001</c:v>
                </c:pt>
                <c:pt idx="29">
                  <c:v>0.14555999999999999</c:v>
                </c:pt>
                <c:pt idx="30">
                  <c:v>0.14724100000000001</c:v>
                </c:pt>
                <c:pt idx="31">
                  <c:v>0.15058099999999999</c:v>
                </c:pt>
                <c:pt idx="32">
                  <c:v>0.15389900000000001</c:v>
                </c:pt>
                <c:pt idx="33">
                  <c:v>0.157218</c:v>
                </c:pt>
                <c:pt idx="34">
                  <c:v>0.16053799999999999</c:v>
                </c:pt>
                <c:pt idx="35">
                  <c:v>0.16219900000000001</c:v>
                </c:pt>
                <c:pt idx="36">
                  <c:v>0.165544</c:v>
                </c:pt>
                <c:pt idx="37">
                  <c:v>0.16886599999999999</c:v>
                </c:pt>
                <c:pt idx="38">
                  <c:v>0.17219999999999999</c:v>
                </c:pt>
                <c:pt idx="39">
                  <c:v>0.17555499999999999</c:v>
                </c:pt>
                <c:pt idx="40">
                  <c:v>0.177208</c:v>
                </c:pt>
                <c:pt idx="41">
                  <c:v>0.18054899999999999</c:v>
                </c:pt>
                <c:pt idx="42">
                  <c:v>0.183891</c:v>
                </c:pt>
                <c:pt idx="43">
                  <c:v>0.187246</c:v>
                </c:pt>
                <c:pt idx="44">
                  <c:v>0.19057199999999999</c:v>
                </c:pt>
                <c:pt idx="45">
                  <c:v>0.19226199999999999</c:v>
                </c:pt>
                <c:pt idx="46">
                  <c:v>0.195572</c:v>
                </c:pt>
                <c:pt idx="47">
                  <c:v>0.19891500000000001</c:v>
                </c:pt>
                <c:pt idx="48">
                  <c:v>0.202236</c:v>
                </c:pt>
                <c:pt idx="49">
                  <c:v>0.205544</c:v>
                </c:pt>
                <c:pt idx="50">
                  <c:v>0.207203</c:v>
                </c:pt>
                <c:pt idx="51">
                  <c:v>0.21054600000000001</c:v>
                </c:pt>
                <c:pt idx="52">
                  <c:v>0.21388099999999999</c:v>
                </c:pt>
                <c:pt idx="53">
                  <c:v>0.217219</c:v>
                </c:pt>
                <c:pt idx="54">
                  <c:v>0.22054599999999999</c:v>
                </c:pt>
                <c:pt idx="55">
                  <c:v>0.22221199999999999</c:v>
                </c:pt>
                <c:pt idx="56">
                  <c:v>0.225545</c:v>
                </c:pt>
                <c:pt idx="57">
                  <c:v>0.22886400000000001</c:v>
                </c:pt>
                <c:pt idx="58">
                  <c:v>0.232209</c:v>
                </c:pt>
                <c:pt idx="59">
                  <c:v>0.235536</c:v>
                </c:pt>
                <c:pt idx="60">
                  <c:v>0.237204</c:v>
                </c:pt>
                <c:pt idx="61">
                  <c:v>0.24054400000000001</c:v>
                </c:pt>
                <c:pt idx="62">
                  <c:v>0.24390200000000001</c:v>
                </c:pt>
                <c:pt idx="63">
                  <c:v>0.247224</c:v>
                </c:pt>
                <c:pt idx="64">
                  <c:v>0.250556</c:v>
                </c:pt>
                <c:pt idx="65">
                  <c:v>0.252218</c:v>
                </c:pt>
                <c:pt idx="66">
                  <c:v>0.25555299999999997</c:v>
                </c:pt>
                <c:pt idx="67">
                  <c:v>0.25888600000000001</c:v>
                </c:pt>
                <c:pt idx="68">
                  <c:v>0.26220500000000002</c:v>
                </c:pt>
                <c:pt idx="69">
                  <c:v>0.26554299999999997</c:v>
                </c:pt>
                <c:pt idx="70">
                  <c:v>0.26721400000000001</c:v>
                </c:pt>
                <c:pt idx="71">
                  <c:v>0.270563</c:v>
                </c:pt>
                <c:pt idx="72">
                  <c:v>0.27390100000000001</c:v>
                </c:pt>
                <c:pt idx="73">
                  <c:v>0.27723799999999998</c:v>
                </c:pt>
                <c:pt idx="74">
                  <c:v>0.28055400000000003</c:v>
                </c:pt>
                <c:pt idx="75">
                  <c:v>0.282223</c:v>
                </c:pt>
                <c:pt idx="76">
                  <c:v>0.28555900000000001</c:v>
                </c:pt>
                <c:pt idx="77">
                  <c:v>0.28889700000000001</c:v>
                </c:pt>
                <c:pt idx="78">
                  <c:v>0.29221200000000003</c:v>
                </c:pt>
                <c:pt idx="79">
                  <c:v>0.29553499999999999</c:v>
                </c:pt>
                <c:pt idx="80">
                  <c:v>0.29722399999999999</c:v>
                </c:pt>
                <c:pt idx="81">
                  <c:v>0.30056300000000002</c:v>
                </c:pt>
                <c:pt idx="82">
                  <c:v>0.30388900000000002</c:v>
                </c:pt>
                <c:pt idx="83">
                  <c:v>0.30722300000000002</c:v>
                </c:pt>
                <c:pt idx="84">
                  <c:v>0.31057000000000001</c:v>
                </c:pt>
                <c:pt idx="85">
                  <c:v>0.31224200000000002</c:v>
                </c:pt>
                <c:pt idx="86">
                  <c:v>0.31556899999999999</c:v>
                </c:pt>
                <c:pt idx="87">
                  <c:v>0.31888499999999997</c:v>
                </c:pt>
                <c:pt idx="88">
                  <c:v>0.32221100000000003</c:v>
                </c:pt>
                <c:pt idx="89">
                  <c:v>0.32555400000000001</c:v>
                </c:pt>
                <c:pt idx="90">
                  <c:v>0.32721600000000001</c:v>
                </c:pt>
                <c:pt idx="91">
                  <c:v>0.33054099999999997</c:v>
                </c:pt>
                <c:pt idx="92">
                  <c:v>0.33388099999999998</c:v>
                </c:pt>
                <c:pt idx="93">
                  <c:v>0.33721099999999998</c:v>
                </c:pt>
                <c:pt idx="94">
                  <c:v>0.34053099999999997</c:v>
                </c:pt>
                <c:pt idx="95">
                  <c:v>0.34220899999999999</c:v>
                </c:pt>
                <c:pt idx="96">
                  <c:v>0.34556199999999998</c:v>
                </c:pt>
                <c:pt idx="97">
                  <c:v>0.34887499999999999</c:v>
                </c:pt>
                <c:pt idx="98">
                  <c:v>0.35222599999999998</c:v>
                </c:pt>
                <c:pt idx="99">
                  <c:v>0.35556399999999999</c:v>
                </c:pt>
                <c:pt idx="100">
                  <c:v>0.35723300000000002</c:v>
                </c:pt>
                <c:pt idx="101">
                  <c:v>0.360572</c:v>
                </c:pt>
                <c:pt idx="102">
                  <c:v>0.36390600000000001</c:v>
                </c:pt>
                <c:pt idx="103">
                  <c:v>0.36725200000000002</c:v>
                </c:pt>
                <c:pt idx="104">
                  <c:v>0.37057099999999998</c:v>
                </c:pt>
                <c:pt idx="105">
                  <c:v>0.37223400000000001</c:v>
                </c:pt>
                <c:pt idx="106">
                  <c:v>0.37556800000000001</c:v>
                </c:pt>
                <c:pt idx="107">
                  <c:v>0.37891399999999997</c:v>
                </c:pt>
                <c:pt idx="108">
                  <c:v>0.38223299999999999</c:v>
                </c:pt>
                <c:pt idx="109">
                  <c:v>0.38555899999999999</c:v>
                </c:pt>
                <c:pt idx="110">
                  <c:v>0.387212</c:v>
                </c:pt>
                <c:pt idx="111">
                  <c:v>0.39054899999999998</c:v>
                </c:pt>
                <c:pt idx="112">
                  <c:v>0.39388000000000001</c:v>
                </c:pt>
                <c:pt idx="113">
                  <c:v>0.39722400000000002</c:v>
                </c:pt>
                <c:pt idx="114">
                  <c:v>0.40055099999999999</c:v>
                </c:pt>
                <c:pt idx="115">
                  <c:v>0.40221200000000001</c:v>
                </c:pt>
                <c:pt idx="116">
                  <c:v>0.40553899999999998</c:v>
                </c:pt>
                <c:pt idx="117">
                  <c:v>0.40886099999999997</c:v>
                </c:pt>
                <c:pt idx="118">
                  <c:v>0.41219800000000001</c:v>
                </c:pt>
                <c:pt idx="119">
                  <c:v>0.41552600000000001</c:v>
                </c:pt>
                <c:pt idx="120">
                  <c:v>0.41720099999999999</c:v>
                </c:pt>
                <c:pt idx="121">
                  <c:v>0.42052600000000001</c:v>
                </c:pt>
                <c:pt idx="122">
                  <c:v>0.42385699999999998</c:v>
                </c:pt>
                <c:pt idx="123">
                  <c:v>0.427176</c:v>
                </c:pt>
                <c:pt idx="124">
                  <c:v>0.43052499999999999</c:v>
                </c:pt>
                <c:pt idx="125">
                  <c:v>0.43218200000000001</c:v>
                </c:pt>
                <c:pt idx="126">
                  <c:v>0.43554799999999999</c:v>
                </c:pt>
                <c:pt idx="127">
                  <c:v>0.43888199999999999</c:v>
                </c:pt>
                <c:pt idx="128">
                  <c:v>0.442214</c:v>
                </c:pt>
                <c:pt idx="129">
                  <c:v>0.445521</c:v>
                </c:pt>
                <c:pt idx="130">
                  <c:v>0.44718400000000003</c:v>
                </c:pt>
                <c:pt idx="131">
                  <c:v>0.45049600000000001</c:v>
                </c:pt>
                <c:pt idx="132">
                  <c:v>0.45384400000000003</c:v>
                </c:pt>
                <c:pt idx="133">
                  <c:v>0.45716800000000002</c:v>
                </c:pt>
                <c:pt idx="134">
                  <c:v>0.46051399999999998</c:v>
                </c:pt>
                <c:pt idx="135">
                  <c:v>0.46222099999999999</c:v>
                </c:pt>
                <c:pt idx="136">
                  <c:v>0.46556700000000001</c:v>
                </c:pt>
                <c:pt idx="137">
                  <c:v>0.46890399999999999</c:v>
                </c:pt>
                <c:pt idx="138">
                  <c:v>0.47222700000000001</c:v>
                </c:pt>
                <c:pt idx="139">
                  <c:v>0.47556100000000001</c:v>
                </c:pt>
                <c:pt idx="140">
                  <c:v>0.47723199999999999</c:v>
                </c:pt>
                <c:pt idx="141">
                  <c:v>0.48058200000000001</c:v>
                </c:pt>
                <c:pt idx="142">
                  <c:v>0.483935</c:v>
                </c:pt>
                <c:pt idx="143">
                  <c:v>0.487263</c:v>
                </c:pt>
                <c:pt idx="144">
                  <c:v>0.490587</c:v>
                </c:pt>
                <c:pt idx="145">
                  <c:v>0.49224699999999999</c:v>
                </c:pt>
                <c:pt idx="146">
                  <c:v>0.49558999999999997</c:v>
                </c:pt>
                <c:pt idx="147">
                  <c:v>0.49893700000000002</c:v>
                </c:pt>
                <c:pt idx="148">
                  <c:v>0.50226499999999996</c:v>
                </c:pt>
                <c:pt idx="149">
                  <c:v>0.505606</c:v>
                </c:pt>
                <c:pt idx="150">
                  <c:v>0.50725799999999999</c:v>
                </c:pt>
                <c:pt idx="151">
                  <c:v>0.51059500000000002</c:v>
                </c:pt>
                <c:pt idx="152">
                  <c:v>0.51392599999999999</c:v>
                </c:pt>
                <c:pt idx="153">
                  <c:v>0.51725399999999999</c:v>
                </c:pt>
                <c:pt idx="154">
                  <c:v>0.52060899999999999</c:v>
                </c:pt>
                <c:pt idx="155">
                  <c:v>0.52228399999999997</c:v>
                </c:pt>
                <c:pt idx="156">
                  <c:v>0.52560300000000004</c:v>
                </c:pt>
                <c:pt idx="157">
                  <c:v>0.52893299999999999</c:v>
                </c:pt>
                <c:pt idx="158">
                  <c:v>0.53227100000000005</c:v>
                </c:pt>
                <c:pt idx="159">
                  <c:v>0.53558700000000004</c:v>
                </c:pt>
                <c:pt idx="160">
                  <c:v>0.53725900000000004</c:v>
                </c:pt>
                <c:pt idx="161">
                  <c:v>0.54058399999999995</c:v>
                </c:pt>
                <c:pt idx="162">
                  <c:v>0.54390300000000003</c:v>
                </c:pt>
                <c:pt idx="163">
                  <c:v>0.54725199999999996</c:v>
                </c:pt>
                <c:pt idx="164">
                  <c:v>0.55058700000000005</c:v>
                </c:pt>
                <c:pt idx="165">
                  <c:v>0.55224200000000001</c:v>
                </c:pt>
                <c:pt idx="166">
                  <c:v>0.555589</c:v>
                </c:pt>
                <c:pt idx="167">
                  <c:v>0.55892600000000003</c:v>
                </c:pt>
                <c:pt idx="168">
                  <c:v>0.56226299999999996</c:v>
                </c:pt>
                <c:pt idx="169">
                  <c:v>0.56559700000000002</c:v>
                </c:pt>
                <c:pt idx="170">
                  <c:v>0.56726600000000005</c:v>
                </c:pt>
                <c:pt idx="171">
                  <c:v>0.5706</c:v>
                </c:pt>
                <c:pt idx="172">
                  <c:v>0.57397699999999996</c:v>
                </c:pt>
                <c:pt idx="173">
                  <c:v>0.57730400000000004</c:v>
                </c:pt>
                <c:pt idx="174">
                  <c:v>0.58063200000000004</c:v>
                </c:pt>
                <c:pt idx="175">
                  <c:v>0.58229600000000004</c:v>
                </c:pt>
                <c:pt idx="176">
                  <c:v>0.58561399999999997</c:v>
                </c:pt>
                <c:pt idx="177">
                  <c:v>0.58896599999999999</c:v>
                </c:pt>
                <c:pt idx="178">
                  <c:v>0.59230000000000005</c:v>
                </c:pt>
                <c:pt idx="179">
                  <c:v>0.59564600000000001</c:v>
                </c:pt>
                <c:pt idx="180">
                  <c:v>0.59730300000000003</c:v>
                </c:pt>
                <c:pt idx="181">
                  <c:v>0.60063999999999995</c:v>
                </c:pt>
                <c:pt idx="182">
                  <c:v>0.60397400000000001</c:v>
                </c:pt>
                <c:pt idx="183">
                  <c:v>0.60731100000000005</c:v>
                </c:pt>
                <c:pt idx="184">
                  <c:v>0.61064499999999999</c:v>
                </c:pt>
                <c:pt idx="185">
                  <c:v>0.61231999999999998</c:v>
                </c:pt>
                <c:pt idx="186">
                  <c:v>0.61566799999999999</c:v>
                </c:pt>
                <c:pt idx="187">
                  <c:v>0.61901200000000001</c:v>
                </c:pt>
                <c:pt idx="188">
                  <c:v>0.62232200000000004</c:v>
                </c:pt>
                <c:pt idx="189">
                  <c:v>0.62565599999999999</c:v>
                </c:pt>
                <c:pt idx="190">
                  <c:v>0.627328</c:v>
                </c:pt>
                <c:pt idx="191">
                  <c:v>0.63064600000000004</c:v>
                </c:pt>
                <c:pt idx="192">
                  <c:v>0.63397999999999999</c:v>
                </c:pt>
                <c:pt idx="193">
                  <c:v>0.63731199999999999</c:v>
                </c:pt>
                <c:pt idx="194">
                  <c:v>0.64064900000000002</c:v>
                </c:pt>
                <c:pt idx="195">
                  <c:v>0.64229700000000001</c:v>
                </c:pt>
                <c:pt idx="196">
                  <c:v>0.64563099999999995</c:v>
                </c:pt>
                <c:pt idx="197">
                  <c:v>0.64896500000000001</c:v>
                </c:pt>
                <c:pt idx="198">
                  <c:v>0.65229899999999996</c:v>
                </c:pt>
                <c:pt idx="199">
                  <c:v>0.65564</c:v>
                </c:pt>
                <c:pt idx="200">
                  <c:v>0.65731899999999999</c:v>
                </c:pt>
                <c:pt idx="201">
                  <c:v>0.66065700000000005</c:v>
                </c:pt>
                <c:pt idx="202">
                  <c:v>0.66400300000000001</c:v>
                </c:pt>
                <c:pt idx="203">
                  <c:v>0.66732499999999995</c:v>
                </c:pt>
                <c:pt idx="204">
                  <c:v>0.67066700000000001</c:v>
                </c:pt>
                <c:pt idx="205">
                  <c:v>0.672319</c:v>
                </c:pt>
                <c:pt idx="206">
                  <c:v>0.67566899999999996</c:v>
                </c:pt>
                <c:pt idx="207">
                  <c:v>0.67900199999999999</c:v>
                </c:pt>
                <c:pt idx="208">
                  <c:v>0.68234600000000001</c:v>
                </c:pt>
                <c:pt idx="209">
                  <c:v>0.68402600000000002</c:v>
                </c:pt>
                <c:pt idx="210">
                  <c:v>0.68737499999999996</c:v>
                </c:pt>
                <c:pt idx="211">
                  <c:v>0.69072199999999995</c:v>
                </c:pt>
                <c:pt idx="212">
                  <c:v>0.69403999999999999</c:v>
                </c:pt>
                <c:pt idx="213">
                  <c:v>0.69737400000000005</c:v>
                </c:pt>
                <c:pt idx="214">
                  <c:v>0.69903700000000002</c:v>
                </c:pt>
                <c:pt idx="215">
                  <c:v>0.70237099999999997</c:v>
                </c:pt>
                <c:pt idx="216">
                  <c:v>0.70570500000000003</c:v>
                </c:pt>
                <c:pt idx="217">
                  <c:v>0.70905399999999996</c:v>
                </c:pt>
                <c:pt idx="218">
                  <c:v>0.71239699999999995</c:v>
                </c:pt>
                <c:pt idx="219">
                  <c:v>0.714063</c:v>
                </c:pt>
                <c:pt idx="220">
                  <c:v>0.71739699999999995</c:v>
                </c:pt>
                <c:pt idx="221">
                  <c:v>0.72072800000000004</c:v>
                </c:pt>
                <c:pt idx="222">
                  <c:v>0.72406599999999999</c:v>
                </c:pt>
                <c:pt idx="223">
                  <c:v>0.72741400000000001</c:v>
                </c:pt>
                <c:pt idx="224">
                  <c:v>0.72907200000000005</c:v>
                </c:pt>
                <c:pt idx="225">
                  <c:v>0.73240499999999997</c:v>
                </c:pt>
                <c:pt idx="226">
                  <c:v>0.73573900000000003</c:v>
                </c:pt>
                <c:pt idx="227">
                  <c:v>0.73909100000000005</c:v>
                </c:pt>
                <c:pt idx="228">
                  <c:v>0.74241999999999997</c:v>
                </c:pt>
                <c:pt idx="229">
                  <c:v>0.74409199999999998</c:v>
                </c:pt>
                <c:pt idx="230">
                  <c:v>0.74741900000000006</c:v>
                </c:pt>
                <c:pt idx="231">
                  <c:v>0.75076200000000004</c:v>
                </c:pt>
                <c:pt idx="232">
                  <c:v>0.75409899999999996</c:v>
                </c:pt>
                <c:pt idx="233">
                  <c:v>0.75739999999999996</c:v>
                </c:pt>
                <c:pt idx="234">
                  <c:v>0.75909199999999999</c:v>
                </c:pt>
                <c:pt idx="235">
                  <c:v>0.76240699999999995</c:v>
                </c:pt>
                <c:pt idx="236">
                  <c:v>0.76573400000000003</c:v>
                </c:pt>
                <c:pt idx="237">
                  <c:v>0.76906600000000003</c:v>
                </c:pt>
                <c:pt idx="238">
                  <c:v>0.77239899999999995</c:v>
                </c:pt>
                <c:pt idx="239">
                  <c:v>0.77406200000000003</c:v>
                </c:pt>
                <c:pt idx="240">
                  <c:v>0.77739199999999997</c:v>
                </c:pt>
                <c:pt idx="241">
                  <c:v>0.78071299999999999</c:v>
                </c:pt>
                <c:pt idx="242">
                  <c:v>0.78406399999999998</c:v>
                </c:pt>
                <c:pt idx="243">
                  <c:v>0.78741300000000003</c:v>
                </c:pt>
                <c:pt idx="244">
                  <c:v>0.78907000000000005</c:v>
                </c:pt>
                <c:pt idx="245">
                  <c:v>0.79239199999999999</c:v>
                </c:pt>
                <c:pt idx="246">
                  <c:v>0.79572399999999999</c:v>
                </c:pt>
                <c:pt idx="247">
                  <c:v>0.79905400000000004</c:v>
                </c:pt>
                <c:pt idx="248">
                  <c:v>0.80239400000000005</c:v>
                </c:pt>
                <c:pt idx="249">
                  <c:v>0.80406500000000003</c:v>
                </c:pt>
                <c:pt idx="250">
                  <c:v>0.80740000000000001</c:v>
                </c:pt>
                <c:pt idx="251">
                  <c:v>0.81072200000000005</c:v>
                </c:pt>
                <c:pt idx="252">
                  <c:v>0.81404100000000001</c:v>
                </c:pt>
                <c:pt idx="253">
                  <c:v>0.81740500000000005</c:v>
                </c:pt>
                <c:pt idx="254">
                  <c:v>0.81908999999999998</c:v>
                </c:pt>
                <c:pt idx="255">
                  <c:v>0.82242300000000002</c:v>
                </c:pt>
                <c:pt idx="256">
                  <c:v>0.82574199999999998</c:v>
                </c:pt>
                <c:pt idx="257">
                  <c:v>0.82908199999999999</c:v>
                </c:pt>
                <c:pt idx="258">
                  <c:v>0.83241299999999996</c:v>
                </c:pt>
                <c:pt idx="259">
                  <c:v>0.83407600000000004</c:v>
                </c:pt>
                <c:pt idx="260">
                  <c:v>0.83740400000000004</c:v>
                </c:pt>
                <c:pt idx="261">
                  <c:v>0.84075299999999997</c:v>
                </c:pt>
                <c:pt idx="262">
                  <c:v>0.84409400000000001</c:v>
                </c:pt>
                <c:pt idx="263">
                  <c:v>0.84743100000000005</c:v>
                </c:pt>
                <c:pt idx="264">
                  <c:v>0.84908300000000003</c:v>
                </c:pt>
                <c:pt idx="265">
                  <c:v>0.85243199999999997</c:v>
                </c:pt>
                <c:pt idx="266">
                  <c:v>0.85575500000000004</c:v>
                </c:pt>
                <c:pt idx="267">
                  <c:v>0.85908899999999999</c:v>
                </c:pt>
                <c:pt idx="268">
                  <c:v>0.86243199999999998</c:v>
                </c:pt>
                <c:pt idx="269">
                  <c:v>0.86410900000000002</c:v>
                </c:pt>
                <c:pt idx="270">
                  <c:v>0.86743199999999998</c:v>
                </c:pt>
                <c:pt idx="271">
                  <c:v>0.87078100000000003</c:v>
                </c:pt>
                <c:pt idx="272">
                  <c:v>0.87412999999999996</c:v>
                </c:pt>
                <c:pt idx="273">
                  <c:v>0.87745799999999996</c:v>
                </c:pt>
                <c:pt idx="274">
                  <c:v>0.87912400000000002</c:v>
                </c:pt>
                <c:pt idx="275">
                  <c:v>0.88245600000000002</c:v>
                </c:pt>
                <c:pt idx="276">
                  <c:v>0.88577099999999998</c:v>
                </c:pt>
                <c:pt idx="277">
                  <c:v>0.88909300000000002</c:v>
                </c:pt>
                <c:pt idx="278">
                  <c:v>0.89242999999999995</c:v>
                </c:pt>
                <c:pt idx="279">
                  <c:v>0.89409000000000005</c:v>
                </c:pt>
                <c:pt idx="280">
                  <c:v>0.897424</c:v>
                </c:pt>
                <c:pt idx="281">
                  <c:v>0.90077300000000005</c:v>
                </c:pt>
                <c:pt idx="282">
                  <c:v>0.90415199999999996</c:v>
                </c:pt>
                <c:pt idx="283">
                  <c:v>0.90748600000000001</c:v>
                </c:pt>
                <c:pt idx="284">
                  <c:v>0.90915800000000002</c:v>
                </c:pt>
                <c:pt idx="285">
                  <c:v>0.91248899999999999</c:v>
                </c:pt>
                <c:pt idx="286">
                  <c:v>0.91582300000000005</c:v>
                </c:pt>
                <c:pt idx="287">
                  <c:v>0.91914300000000004</c:v>
                </c:pt>
                <c:pt idx="288">
                  <c:v>0.92245200000000005</c:v>
                </c:pt>
                <c:pt idx="289">
                  <c:v>0.92411200000000004</c:v>
                </c:pt>
                <c:pt idx="290">
                  <c:v>0.92745500000000003</c:v>
                </c:pt>
                <c:pt idx="291">
                  <c:v>0.93079500000000004</c:v>
                </c:pt>
                <c:pt idx="292">
                  <c:v>0.93413000000000002</c:v>
                </c:pt>
                <c:pt idx="293">
                  <c:v>0.93747499999999995</c:v>
                </c:pt>
                <c:pt idx="294">
                  <c:v>0.93912899999999999</c:v>
                </c:pt>
                <c:pt idx="295">
                  <c:v>0.94248100000000001</c:v>
                </c:pt>
                <c:pt idx="296">
                  <c:v>0.94582100000000002</c:v>
                </c:pt>
                <c:pt idx="297">
                  <c:v>0.94915499999999997</c:v>
                </c:pt>
                <c:pt idx="298">
                  <c:v>0.952484</c:v>
                </c:pt>
                <c:pt idx="299">
                  <c:v>0.95414900000000002</c:v>
                </c:pt>
                <c:pt idx="300">
                  <c:v>0.957507</c:v>
                </c:pt>
                <c:pt idx="301">
                  <c:v>0.96084700000000001</c:v>
                </c:pt>
                <c:pt idx="302">
                  <c:v>0.96417600000000003</c:v>
                </c:pt>
                <c:pt idx="303">
                  <c:v>0.96749499999999999</c:v>
                </c:pt>
                <c:pt idx="304">
                  <c:v>0.96917299999999995</c:v>
                </c:pt>
                <c:pt idx="305">
                  <c:v>0.97251500000000002</c:v>
                </c:pt>
                <c:pt idx="306">
                  <c:v>0.97583699999999995</c:v>
                </c:pt>
                <c:pt idx="307">
                  <c:v>0.97915799999999997</c:v>
                </c:pt>
                <c:pt idx="308">
                  <c:v>0.98250800000000005</c:v>
                </c:pt>
                <c:pt idx="309">
                  <c:v>0.98418600000000001</c:v>
                </c:pt>
                <c:pt idx="310">
                  <c:v>0.98754500000000001</c:v>
                </c:pt>
                <c:pt idx="311">
                  <c:v>0.99086099999999999</c:v>
                </c:pt>
                <c:pt idx="312">
                  <c:v>0.99420399999999998</c:v>
                </c:pt>
                <c:pt idx="313">
                  <c:v>0.99753700000000001</c:v>
                </c:pt>
                <c:pt idx="314">
                  <c:v>0.99921199999999999</c:v>
                </c:pt>
                <c:pt idx="315">
                  <c:v>1.0025440000000001</c:v>
                </c:pt>
                <c:pt idx="316">
                  <c:v>1.005892</c:v>
                </c:pt>
                <c:pt idx="317">
                  <c:v>1.0092239999999999</c:v>
                </c:pt>
                <c:pt idx="318">
                  <c:v>1.0126059999999999</c:v>
                </c:pt>
                <c:pt idx="319">
                  <c:v>1.014275</c:v>
                </c:pt>
                <c:pt idx="320">
                  <c:v>1.0176289999999999</c:v>
                </c:pt>
                <c:pt idx="321">
                  <c:v>1.020967</c:v>
                </c:pt>
                <c:pt idx="322">
                  <c:v>1.024316</c:v>
                </c:pt>
                <c:pt idx="323">
                  <c:v>1.0276350000000001</c:v>
                </c:pt>
                <c:pt idx="324">
                  <c:v>1.0293060000000001</c:v>
                </c:pt>
                <c:pt idx="325">
                  <c:v>1.0326550000000001</c:v>
                </c:pt>
                <c:pt idx="326">
                  <c:v>1.036011</c:v>
                </c:pt>
                <c:pt idx="327">
                  <c:v>1.039366</c:v>
                </c:pt>
                <c:pt idx="328">
                  <c:v>1.0410410000000001</c:v>
                </c:pt>
                <c:pt idx="329">
                  <c:v>1.044381</c:v>
                </c:pt>
                <c:pt idx="330">
                  <c:v>1.047731</c:v>
                </c:pt>
                <c:pt idx="331">
                  <c:v>1.0510409999999999</c:v>
                </c:pt>
                <c:pt idx="332">
                  <c:v>1.0543530000000001</c:v>
                </c:pt>
                <c:pt idx="333">
                  <c:v>1.056028</c:v>
                </c:pt>
                <c:pt idx="334">
                  <c:v>1.059369</c:v>
                </c:pt>
                <c:pt idx="335">
                  <c:v>1.0626899999999999</c:v>
                </c:pt>
                <c:pt idx="336">
                  <c:v>1.066011</c:v>
                </c:pt>
                <c:pt idx="337">
                  <c:v>1.069331</c:v>
                </c:pt>
                <c:pt idx="338">
                  <c:v>1.0726530000000001</c:v>
                </c:pt>
                <c:pt idx="339">
                  <c:v>1.0743119999999999</c:v>
                </c:pt>
                <c:pt idx="340">
                  <c:v>1.0776410000000001</c:v>
                </c:pt>
                <c:pt idx="341">
                  <c:v>1.0809930000000001</c:v>
                </c:pt>
                <c:pt idx="342">
                  <c:v>1.084328</c:v>
                </c:pt>
                <c:pt idx="343">
                  <c:v>1.086004</c:v>
                </c:pt>
                <c:pt idx="344">
                  <c:v>1.0893379999999999</c:v>
                </c:pt>
                <c:pt idx="345">
                  <c:v>1.092673</c:v>
                </c:pt>
                <c:pt idx="346">
                  <c:v>1.0960220000000001</c:v>
                </c:pt>
                <c:pt idx="347">
                  <c:v>1.099326</c:v>
                </c:pt>
                <c:pt idx="348">
                  <c:v>1.10266</c:v>
                </c:pt>
                <c:pt idx="349">
                  <c:v>1.1043130000000001</c:v>
                </c:pt>
                <c:pt idx="350">
                  <c:v>1.1076349999999999</c:v>
                </c:pt>
                <c:pt idx="351">
                  <c:v>1.110951</c:v>
                </c:pt>
                <c:pt idx="352">
                  <c:v>1.1142879999999999</c:v>
                </c:pt>
                <c:pt idx="353">
                  <c:v>1.1176219999999999</c:v>
                </c:pt>
                <c:pt idx="354">
                  <c:v>1.1192960000000001</c:v>
                </c:pt>
                <c:pt idx="355">
                  <c:v>1.1226609999999999</c:v>
                </c:pt>
                <c:pt idx="356">
                  <c:v>1.1260140000000001</c:v>
                </c:pt>
                <c:pt idx="357">
                  <c:v>1.129348</c:v>
                </c:pt>
                <c:pt idx="358">
                  <c:v>1.131019</c:v>
                </c:pt>
                <c:pt idx="359">
                  <c:v>1.1343380000000001</c:v>
                </c:pt>
                <c:pt idx="360">
                  <c:v>1.1376740000000001</c:v>
                </c:pt>
                <c:pt idx="361">
                  <c:v>1.140992</c:v>
                </c:pt>
                <c:pt idx="362">
                  <c:v>1.1443179999999999</c:v>
                </c:pt>
                <c:pt idx="363">
                  <c:v>1.1476550000000001</c:v>
                </c:pt>
                <c:pt idx="364">
                  <c:v>1.1493249999999999</c:v>
                </c:pt>
                <c:pt idx="365">
                  <c:v>1.1526559999999999</c:v>
                </c:pt>
                <c:pt idx="366">
                  <c:v>1.155977</c:v>
                </c:pt>
                <c:pt idx="367">
                  <c:v>1.1593089999999999</c:v>
                </c:pt>
                <c:pt idx="368">
                  <c:v>1.1626380000000001</c:v>
                </c:pt>
                <c:pt idx="369">
                  <c:v>1.164318</c:v>
                </c:pt>
                <c:pt idx="370">
                  <c:v>1.1676340000000001</c:v>
                </c:pt>
                <c:pt idx="371">
                  <c:v>1.1709830000000001</c:v>
                </c:pt>
                <c:pt idx="372">
                  <c:v>1.1743060000000001</c:v>
                </c:pt>
                <c:pt idx="373">
                  <c:v>1.1776359999999999</c:v>
                </c:pt>
                <c:pt idx="374">
                  <c:v>1.1792959999999999</c:v>
                </c:pt>
                <c:pt idx="375">
                  <c:v>1.1826270000000001</c:v>
                </c:pt>
                <c:pt idx="376">
                  <c:v>1.1859519999999999</c:v>
                </c:pt>
                <c:pt idx="377">
                  <c:v>1.189295</c:v>
                </c:pt>
                <c:pt idx="378">
                  <c:v>1.192618</c:v>
                </c:pt>
                <c:pt idx="379">
                  <c:v>1.194286</c:v>
                </c:pt>
                <c:pt idx="380">
                  <c:v>1.197608</c:v>
                </c:pt>
                <c:pt idx="381">
                  <c:v>1.200925</c:v>
                </c:pt>
                <c:pt idx="382">
                  <c:v>1.204259</c:v>
                </c:pt>
                <c:pt idx="383">
                  <c:v>1.2075800000000001</c:v>
                </c:pt>
                <c:pt idx="384">
                  <c:v>1.2092590000000001</c:v>
                </c:pt>
                <c:pt idx="385">
                  <c:v>1.2125889999999999</c:v>
                </c:pt>
                <c:pt idx="386">
                  <c:v>1.215911</c:v>
                </c:pt>
                <c:pt idx="387">
                  <c:v>1.2192289999999999</c:v>
                </c:pt>
                <c:pt idx="388">
                  <c:v>1.2225649999999999</c:v>
                </c:pt>
                <c:pt idx="389">
                  <c:v>1.2242379999999999</c:v>
                </c:pt>
                <c:pt idx="390">
                  <c:v>1.227573</c:v>
                </c:pt>
                <c:pt idx="391">
                  <c:v>1.2309369999999999</c:v>
                </c:pt>
                <c:pt idx="392">
                  <c:v>1.234286</c:v>
                </c:pt>
                <c:pt idx="393">
                  <c:v>1.2376039999999999</c:v>
                </c:pt>
                <c:pt idx="394">
                  <c:v>1.2392620000000001</c:v>
                </c:pt>
                <c:pt idx="395">
                  <c:v>1.2425980000000001</c:v>
                </c:pt>
                <c:pt idx="396">
                  <c:v>1.245951</c:v>
                </c:pt>
                <c:pt idx="397">
                  <c:v>1.2492829999999999</c:v>
                </c:pt>
                <c:pt idx="398">
                  <c:v>1.252602</c:v>
                </c:pt>
                <c:pt idx="399">
                  <c:v>1.2542610000000001</c:v>
                </c:pt>
                <c:pt idx="400">
                  <c:v>1.2576039999999999</c:v>
                </c:pt>
                <c:pt idx="401">
                  <c:v>1.260926</c:v>
                </c:pt>
                <c:pt idx="402">
                  <c:v>1.2642450000000001</c:v>
                </c:pt>
                <c:pt idx="403">
                  <c:v>1.267582</c:v>
                </c:pt>
                <c:pt idx="404">
                  <c:v>1.2692410000000001</c:v>
                </c:pt>
                <c:pt idx="405">
                  <c:v>1.272594</c:v>
                </c:pt>
                <c:pt idx="406">
                  <c:v>1.2759370000000001</c:v>
                </c:pt>
                <c:pt idx="407">
                  <c:v>1.2792619999999999</c:v>
                </c:pt>
                <c:pt idx="408">
                  <c:v>1.2825899999999999</c:v>
                </c:pt>
                <c:pt idx="409">
                  <c:v>1.2842519999999999</c:v>
                </c:pt>
                <c:pt idx="410">
                  <c:v>1.2875829999999999</c:v>
                </c:pt>
                <c:pt idx="411">
                  <c:v>1.2909310000000001</c:v>
                </c:pt>
                <c:pt idx="412">
                  <c:v>1.294254</c:v>
                </c:pt>
                <c:pt idx="413">
                  <c:v>1.2975859999999999</c:v>
                </c:pt>
                <c:pt idx="414">
                  <c:v>1.299248</c:v>
                </c:pt>
                <c:pt idx="415">
                  <c:v>1.302602</c:v>
                </c:pt>
                <c:pt idx="416">
                  <c:v>1.305931</c:v>
                </c:pt>
                <c:pt idx="417">
                  <c:v>1.3092779999999999</c:v>
                </c:pt>
                <c:pt idx="418">
                  <c:v>1.31263</c:v>
                </c:pt>
                <c:pt idx="419">
                  <c:v>1.3143020000000001</c:v>
                </c:pt>
                <c:pt idx="420">
                  <c:v>1.317636</c:v>
                </c:pt>
                <c:pt idx="421">
                  <c:v>1.320972</c:v>
                </c:pt>
                <c:pt idx="422">
                  <c:v>1.324319</c:v>
                </c:pt>
                <c:pt idx="423">
                  <c:v>1.327644</c:v>
                </c:pt>
                <c:pt idx="424">
                  <c:v>1.329304</c:v>
                </c:pt>
                <c:pt idx="425">
                  <c:v>1.3326229999999999</c:v>
                </c:pt>
                <c:pt idx="426">
                  <c:v>1.335955</c:v>
                </c:pt>
                <c:pt idx="427">
                  <c:v>1.339291</c:v>
                </c:pt>
                <c:pt idx="428">
                  <c:v>1.342652</c:v>
                </c:pt>
                <c:pt idx="429">
                  <c:v>1.344309</c:v>
                </c:pt>
                <c:pt idx="430">
                  <c:v>1.347664</c:v>
                </c:pt>
                <c:pt idx="431">
                  <c:v>1.350983</c:v>
                </c:pt>
                <c:pt idx="432">
                  <c:v>1.354328</c:v>
                </c:pt>
                <c:pt idx="433">
                  <c:v>1.3576600000000001</c:v>
                </c:pt>
                <c:pt idx="434">
                  <c:v>1.3593219999999999</c:v>
                </c:pt>
                <c:pt idx="435">
                  <c:v>1.36266</c:v>
                </c:pt>
                <c:pt idx="436">
                  <c:v>1.366012</c:v>
                </c:pt>
                <c:pt idx="437">
                  <c:v>1.3693280000000001</c:v>
                </c:pt>
                <c:pt idx="438">
                  <c:v>1.3710089999999999</c:v>
                </c:pt>
                <c:pt idx="439">
                  <c:v>1.374352</c:v>
                </c:pt>
                <c:pt idx="440">
                  <c:v>1.377718</c:v>
                </c:pt>
                <c:pt idx="441">
                  <c:v>1.3810439999999999</c:v>
                </c:pt>
                <c:pt idx="442">
                  <c:v>1.384369</c:v>
                </c:pt>
                <c:pt idx="443">
                  <c:v>1.3860380000000001</c:v>
                </c:pt>
                <c:pt idx="444">
                  <c:v>1.3893720000000001</c:v>
                </c:pt>
                <c:pt idx="445">
                  <c:v>1.392712</c:v>
                </c:pt>
                <c:pt idx="446">
                  <c:v>1.3960459999999999</c:v>
                </c:pt>
                <c:pt idx="447">
                  <c:v>1.3993880000000001</c:v>
                </c:pt>
                <c:pt idx="448">
                  <c:v>1.401038</c:v>
                </c:pt>
                <c:pt idx="449">
                  <c:v>1.404385</c:v>
                </c:pt>
                <c:pt idx="450">
                  <c:v>1.407702</c:v>
                </c:pt>
                <c:pt idx="451">
                  <c:v>1.411043</c:v>
                </c:pt>
                <c:pt idx="452">
                  <c:v>1.414391</c:v>
                </c:pt>
                <c:pt idx="453">
                  <c:v>1.4160600000000001</c:v>
                </c:pt>
                <c:pt idx="454">
                  <c:v>1.419397</c:v>
                </c:pt>
                <c:pt idx="455">
                  <c:v>1.422749</c:v>
                </c:pt>
                <c:pt idx="456">
                  <c:v>1.4260679999999999</c:v>
                </c:pt>
                <c:pt idx="457">
                  <c:v>1.429414</c:v>
                </c:pt>
                <c:pt idx="458">
                  <c:v>1.431092</c:v>
                </c:pt>
                <c:pt idx="459">
                  <c:v>1.43442</c:v>
                </c:pt>
                <c:pt idx="460">
                  <c:v>1.437743</c:v>
                </c:pt>
                <c:pt idx="461">
                  <c:v>1.441058</c:v>
                </c:pt>
                <c:pt idx="462">
                  <c:v>1.4443950000000001</c:v>
                </c:pt>
                <c:pt idx="463">
                  <c:v>1.44608</c:v>
                </c:pt>
                <c:pt idx="464">
                  <c:v>1.449392</c:v>
                </c:pt>
                <c:pt idx="465">
                  <c:v>1.4527410000000001</c:v>
                </c:pt>
                <c:pt idx="466">
                  <c:v>1.4560900000000001</c:v>
                </c:pt>
                <c:pt idx="467">
                  <c:v>1.459422</c:v>
                </c:pt>
                <c:pt idx="468">
                  <c:v>1.461084</c:v>
                </c:pt>
                <c:pt idx="469">
                  <c:v>1.464418</c:v>
                </c:pt>
                <c:pt idx="470">
                  <c:v>1.4677519999999999</c:v>
                </c:pt>
                <c:pt idx="471">
                  <c:v>1.4710620000000001</c:v>
                </c:pt>
                <c:pt idx="472">
                  <c:v>1.4743930000000001</c:v>
                </c:pt>
                <c:pt idx="473">
                  <c:v>1.4760500000000001</c:v>
                </c:pt>
                <c:pt idx="474">
                  <c:v>1.479385</c:v>
                </c:pt>
                <c:pt idx="475">
                  <c:v>1.482729</c:v>
                </c:pt>
                <c:pt idx="476">
                  <c:v>1.4860629999999999</c:v>
                </c:pt>
                <c:pt idx="477">
                  <c:v>1.489412</c:v>
                </c:pt>
                <c:pt idx="478">
                  <c:v>1.4910699999999999</c:v>
                </c:pt>
                <c:pt idx="479">
                  <c:v>1.4944040000000001</c:v>
                </c:pt>
                <c:pt idx="480">
                  <c:v>1.4977419999999999</c:v>
                </c:pt>
                <c:pt idx="481">
                  <c:v>1.501072</c:v>
                </c:pt>
                <c:pt idx="482">
                  <c:v>1.5043820000000001</c:v>
                </c:pt>
                <c:pt idx="483">
                  <c:v>1.506068</c:v>
                </c:pt>
                <c:pt idx="484">
                  <c:v>1.5093760000000001</c:v>
                </c:pt>
                <c:pt idx="485">
                  <c:v>1.5127090000000001</c:v>
                </c:pt>
                <c:pt idx="486">
                  <c:v>1.5160560000000001</c:v>
                </c:pt>
                <c:pt idx="487">
                  <c:v>1.519409</c:v>
                </c:pt>
                <c:pt idx="488">
                  <c:v>1.5210939999999999</c:v>
                </c:pt>
                <c:pt idx="489">
                  <c:v>1.524432</c:v>
                </c:pt>
                <c:pt idx="490">
                  <c:v>1.527763</c:v>
                </c:pt>
                <c:pt idx="491">
                  <c:v>1.5310919999999999</c:v>
                </c:pt>
                <c:pt idx="492">
                  <c:v>1.5344169999999999</c:v>
                </c:pt>
                <c:pt idx="493">
                  <c:v>1.5360940000000001</c:v>
                </c:pt>
                <c:pt idx="494">
                  <c:v>1.539428</c:v>
                </c:pt>
                <c:pt idx="495">
                  <c:v>1.5427709999999999</c:v>
                </c:pt>
                <c:pt idx="496">
                  <c:v>1.546111</c:v>
                </c:pt>
                <c:pt idx="497">
                  <c:v>1.549439</c:v>
                </c:pt>
                <c:pt idx="498">
                  <c:v>1.5511170000000001</c:v>
                </c:pt>
                <c:pt idx="499">
                  <c:v>1.5544579999999999</c:v>
                </c:pt>
                <c:pt idx="500">
                  <c:v>1.557785</c:v>
                </c:pt>
                <c:pt idx="501">
                  <c:v>1.5611520000000001</c:v>
                </c:pt>
                <c:pt idx="502">
                  <c:v>1.5645009999999999</c:v>
                </c:pt>
                <c:pt idx="503">
                  <c:v>1.5661769999999999</c:v>
                </c:pt>
                <c:pt idx="504">
                  <c:v>1.5695170000000001</c:v>
                </c:pt>
                <c:pt idx="505">
                  <c:v>1.5728709999999999</c:v>
                </c:pt>
                <c:pt idx="506">
                  <c:v>1.5761989999999999</c:v>
                </c:pt>
                <c:pt idx="507">
                  <c:v>1.579521</c:v>
                </c:pt>
                <c:pt idx="508">
                  <c:v>1.581194</c:v>
                </c:pt>
                <c:pt idx="509">
                  <c:v>1.584517</c:v>
                </c:pt>
                <c:pt idx="510">
                  <c:v>1.587871</c:v>
                </c:pt>
                <c:pt idx="511">
                  <c:v>1.591202</c:v>
                </c:pt>
                <c:pt idx="512">
                  <c:v>1.594554</c:v>
                </c:pt>
                <c:pt idx="513">
                  <c:v>1.5962229999999999</c:v>
                </c:pt>
                <c:pt idx="514">
                  <c:v>1.5995699999999999</c:v>
                </c:pt>
                <c:pt idx="515">
                  <c:v>1.602908</c:v>
                </c:pt>
                <c:pt idx="516">
                  <c:v>1.6062430000000001</c:v>
                </c:pt>
                <c:pt idx="517">
                  <c:v>1.609577</c:v>
                </c:pt>
                <c:pt idx="518">
                  <c:v>1.61124</c:v>
                </c:pt>
                <c:pt idx="519">
                  <c:v>1.614576</c:v>
                </c:pt>
                <c:pt idx="520">
                  <c:v>1.6179079999999999</c:v>
                </c:pt>
                <c:pt idx="521">
                  <c:v>1.6212530000000001</c:v>
                </c:pt>
                <c:pt idx="522">
                  <c:v>1.6245879999999999</c:v>
                </c:pt>
                <c:pt idx="523">
                  <c:v>1.6262620000000001</c:v>
                </c:pt>
                <c:pt idx="524">
                  <c:v>1.6295839999999999</c:v>
                </c:pt>
                <c:pt idx="525">
                  <c:v>1.63293</c:v>
                </c:pt>
                <c:pt idx="526">
                  <c:v>1.636247</c:v>
                </c:pt>
                <c:pt idx="527">
                  <c:v>1.6395869999999999</c:v>
                </c:pt>
                <c:pt idx="528">
                  <c:v>1.641243</c:v>
                </c:pt>
                <c:pt idx="529">
                  <c:v>1.644563</c:v>
                </c:pt>
                <c:pt idx="530">
                  <c:v>1.6478999999999999</c:v>
                </c:pt>
                <c:pt idx="531">
                  <c:v>1.6512370000000001</c:v>
                </c:pt>
                <c:pt idx="532">
                  <c:v>1.654574</c:v>
                </c:pt>
                <c:pt idx="533">
                  <c:v>1.656242</c:v>
                </c:pt>
                <c:pt idx="534">
                  <c:v>1.65957</c:v>
                </c:pt>
                <c:pt idx="535">
                  <c:v>1.662911</c:v>
                </c:pt>
                <c:pt idx="536">
                  <c:v>1.6662380000000001</c:v>
                </c:pt>
                <c:pt idx="537">
                  <c:v>1.6695580000000001</c:v>
                </c:pt>
                <c:pt idx="538">
                  <c:v>1.6712469999999999</c:v>
                </c:pt>
                <c:pt idx="539">
                  <c:v>1.674577</c:v>
                </c:pt>
                <c:pt idx="540">
                  <c:v>1.6779029999999999</c:v>
                </c:pt>
                <c:pt idx="541">
                  <c:v>1.6812180000000001</c:v>
                </c:pt>
                <c:pt idx="542">
                  <c:v>1.6845570000000001</c:v>
                </c:pt>
                <c:pt idx="543">
                  <c:v>1.686213</c:v>
                </c:pt>
                <c:pt idx="544">
                  <c:v>1.689538</c:v>
                </c:pt>
                <c:pt idx="545">
                  <c:v>1.6928719999999999</c:v>
                </c:pt>
                <c:pt idx="546">
                  <c:v>1.6962060000000001</c:v>
                </c:pt>
                <c:pt idx="547">
                  <c:v>1.6995499999999999</c:v>
                </c:pt>
                <c:pt idx="548">
                  <c:v>1.701211</c:v>
                </c:pt>
                <c:pt idx="549">
                  <c:v>1.7045429999999999</c:v>
                </c:pt>
                <c:pt idx="550">
                  <c:v>1.7078770000000001</c:v>
                </c:pt>
                <c:pt idx="551">
                  <c:v>1.7111959999999999</c:v>
                </c:pt>
                <c:pt idx="552">
                  <c:v>1.714521</c:v>
                </c:pt>
                <c:pt idx="553">
                  <c:v>1.7161900000000001</c:v>
                </c:pt>
                <c:pt idx="554">
                  <c:v>1.719519</c:v>
                </c:pt>
                <c:pt idx="555">
                  <c:v>1.7228490000000001</c:v>
                </c:pt>
                <c:pt idx="556">
                  <c:v>1.726183</c:v>
                </c:pt>
                <c:pt idx="557">
                  <c:v>1.7295320000000001</c:v>
                </c:pt>
                <c:pt idx="558">
                  <c:v>1.7311859999999999</c:v>
                </c:pt>
                <c:pt idx="559">
                  <c:v>1.734537</c:v>
                </c:pt>
                <c:pt idx="560">
                  <c:v>1.737873</c:v>
                </c:pt>
                <c:pt idx="561">
                  <c:v>1.7412160000000001</c:v>
                </c:pt>
                <c:pt idx="562">
                  <c:v>1.744537</c:v>
                </c:pt>
                <c:pt idx="563">
                  <c:v>1.746221</c:v>
                </c:pt>
                <c:pt idx="564">
                  <c:v>1.749546</c:v>
                </c:pt>
                <c:pt idx="565">
                  <c:v>1.7529090000000001</c:v>
                </c:pt>
                <c:pt idx="566">
                  <c:v>1.7562329999999999</c:v>
                </c:pt>
                <c:pt idx="567">
                  <c:v>1.7595460000000001</c:v>
                </c:pt>
                <c:pt idx="568">
                  <c:v>1.761223</c:v>
                </c:pt>
                <c:pt idx="569">
                  <c:v>1.7645869999999999</c:v>
                </c:pt>
                <c:pt idx="570">
                  <c:v>1.767927</c:v>
                </c:pt>
                <c:pt idx="571">
                  <c:v>1.771231</c:v>
                </c:pt>
                <c:pt idx="572">
                  <c:v>1.7745770000000001</c:v>
                </c:pt>
                <c:pt idx="573">
                  <c:v>1.776251</c:v>
                </c:pt>
                <c:pt idx="574">
                  <c:v>1.7795890000000001</c:v>
                </c:pt>
                <c:pt idx="575">
                  <c:v>1.782929</c:v>
                </c:pt>
                <c:pt idx="576">
                  <c:v>1.786297</c:v>
                </c:pt>
                <c:pt idx="577">
                  <c:v>1.789633</c:v>
                </c:pt>
                <c:pt idx="578">
                  <c:v>1.791293</c:v>
                </c:pt>
                <c:pt idx="579">
                  <c:v>1.794627</c:v>
                </c:pt>
                <c:pt idx="580">
                  <c:v>1.7979590000000001</c:v>
                </c:pt>
                <c:pt idx="581">
                  <c:v>1.8012649999999999</c:v>
                </c:pt>
                <c:pt idx="582">
                  <c:v>1.8045880000000001</c:v>
                </c:pt>
                <c:pt idx="583">
                  <c:v>1.806241</c:v>
                </c:pt>
                <c:pt idx="584">
                  <c:v>1.8095810000000001</c:v>
                </c:pt>
                <c:pt idx="585">
                  <c:v>1.812913</c:v>
                </c:pt>
                <c:pt idx="586">
                  <c:v>1.816241</c:v>
                </c:pt>
                <c:pt idx="587">
                  <c:v>1.81958</c:v>
                </c:pt>
                <c:pt idx="588">
                  <c:v>1.821258</c:v>
                </c:pt>
                <c:pt idx="589">
                  <c:v>1.8245709999999999</c:v>
                </c:pt>
                <c:pt idx="590">
                  <c:v>1.827904</c:v>
                </c:pt>
                <c:pt idx="591">
                  <c:v>1.8312280000000001</c:v>
                </c:pt>
                <c:pt idx="592">
                  <c:v>1.8345579999999999</c:v>
                </c:pt>
                <c:pt idx="593">
                  <c:v>1.8362499999999999</c:v>
                </c:pt>
                <c:pt idx="594">
                  <c:v>1.839607</c:v>
                </c:pt>
                <c:pt idx="595">
                  <c:v>1.8429519999999999</c:v>
                </c:pt>
                <c:pt idx="596">
                  <c:v>1.8462689999999999</c:v>
                </c:pt>
                <c:pt idx="597">
                  <c:v>1.849588</c:v>
                </c:pt>
                <c:pt idx="598">
                  <c:v>1.851235</c:v>
                </c:pt>
                <c:pt idx="599">
                  <c:v>1.8545689999999999</c:v>
                </c:pt>
                <c:pt idx="600">
                  <c:v>1.857909</c:v>
                </c:pt>
                <c:pt idx="601">
                  <c:v>1.8612519999999999</c:v>
                </c:pt>
                <c:pt idx="602">
                  <c:v>1.8645989999999999</c:v>
                </c:pt>
                <c:pt idx="603">
                  <c:v>1.8662719999999999</c:v>
                </c:pt>
                <c:pt idx="604">
                  <c:v>1.86958</c:v>
                </c:pt>
                <c:pt idx="605">
                  <c:v>1.8729100000000001</c:v>
                </c:pt>
                <c:pt idx="606">
                  <c:v>1.876233</c:v>
                </c:pt>
                <c:pt idx="607">
                  <c:v>1.8795519999999999</c:v>
                </c:pt>
                <c:pt idx="608">
                  <c:v>1.8812150000000001</c:v>
                </c:pt>
                <c:pt idx="609">
                  <c:v>1.884552</c:v>
                </c:pt>
                <c:pt idx="610">
                  <c:v>1.88788</c:v>
                </c:pt>
                <c:pt idx="611">
                  <c:v>1.891238</c:v>
                </c:pt>
                <c:pt idx="612">
                  <c:v>1.8945780000000001</c:v>
                </c:pt>
                <c:pt idx="613">
                  <c:v>1.8962589999999999</c:v>
                </c:pt>
                <c:pt idx="614">
                  <c:v>1.899583</c:v>
                </c:pt>
                <c:pt idx="615">
                  <c:v>1.902919</c:v>
                </c:pt>
                <c:pt idx="616">
                  <c:v>1.9062509999999999</c:v>
                </c:pt>
                <c:pt idx="617">
                  <c:v>1.909583</c:v>
                </c:pt>
                <c:pt idx="618">
                  <c:v>1.91126</c:v>
                </c:pt>
                <c:pt idx="619">
                  <c:v>1.914609</c:v>
                </c:pt>
                <c:pt idx="620">
                  <c:v>1.917932</c:v>
                </c:pt>
                <c:pt idx="621">
                  <c:v>1.9212469999999999</c:v>
                </c:pt>
                <c:pt idx="622">
                  <c:v>1.9245730000000001</c:v>
                </c:pt>
                <c:pt idx="623">
                  <c:v>1.9262410000000001</c:v>
                </c:pt>
                <c:pt idx="624">
                  <c:v>1.9295709999999999</c:v>
                </c:pt>
                <c:pt idx="625">
                  <c:v>1.9329050000000001</c:v>
                </c:pt>
                <c:pt idx="626">
                  <c:v>1.9362429999999999</c:v>
                </c:pt>
                <c:pt idx="627">
                  <c:v>1.9395899999999999</c:v>
                </c:pt>
                <c:pt idx="628">
                  <c:v>1.9412590000000001</c:v>
                </c:pt>
                <c:pt idx="629">
                  <c:v>1.944599</c:v>
                </c:pt>
                <c:pt idx="630">
                  <c:v>1.9479569999999999</c:v>
                </c:pt>
                <c:pt idx="631">
                  <c:v>1.9512849999999999</c:v>
                </c:pt>
                <c:pt idx="632">
                  <c:v>1.954631</c:v>
                </c:pt>
                <c:pt idx="633">
                  <c:v>1.9563079999999999</c:v>
                </c:pt>
                <c:pt idx="634">
                  <c:v>1.95964</c:v>
                </c:pt>
                <c:pt idx="635">
                  <c:v>1.9629719999999999</c:v>
                </c:pt>
                <c:pt idx="636">
                  <c:v>1.96631</c:v>
                </c:pt>
                <c:pt idx="637">
                  <c:v>1.969644</c:v>
                </c:pt>
                <c:pt idx="638">
                  <c:v>1.971293</c:v>
                </c:pt>
                <c:pt idx="639">
                  <c:v>1.974623</c:v>
                </c:pt>
                <c:pt idx="640">
                  <c:v>1.977976</c:v>
                </c:pt>
                <c:pt idx="641">
                  <c:v>1.9813339999999999</c:v>
                </c:pt>
                <c:pt idx="642">
                  <c:v>1.984653</c:v>
                </c:pt>
                <c:pt idx="643">
                  <c:v>1.986332</c:v>
                </c:pt>
                <c:pt idx="644">
                  <c:v>1.989662</c:v>
                </c:pt>
                <c:pt idx="645">
                  <c:v>1.993018</c:v>
                </c:pt>
                <c:pt idx="646">
                  <c:v>1.9963489999999999</c:v>
                </c:pt>
                <c:pt idx="647">
                  <c:v>1.998008</c:v>
                </c:pt>
                <c:pt idx="648">
                  <c:v>2.001369</c:v>
                </c:pt>
                <c:pt idx="649">
                  <c:v>2.0047009999999998</c:v>
                </c:pt>
                <c:pt idx="650">
                  <c:v>2.008013</c:v>
                </c:pt>
                <c:pt idx="651">
                  <c:v>2.0113439999999998</c:v>
                </c:pt>
                <c:pt idx="652">
                  <c:v>2.0130189999999999</c:v>
                </c:pt>
                <c:pt idx="653">
                  <c:v>2.0163500000000001</c:v>
                </c:pt>
                <c:pt idx="654">
                  <c:v>2.0196749999999999</c:v>
                </c:pt>
                <c:pt idx="655">
                  <c:v>2.023021</c:v>
                </c:pt>
                <c:pt idx="656">
                  <c:v>2.0263550000000001</c:v>
                </c:pt>
                <c:pt idx="657">
                  <c:v>2.0280179999999999</c:v>
                </c:pt>
                <c:pt idx="658">
                  <c:v>2.0313479999999999</c:v>
                </c:pt>
                <c:pt idx="659">
                  <c:v>2.0346829999999998</c:v>
                </c:pt>
                <c:pt idx="660">
                  <c:v>2.0380319999999998</c:v>
                </c:pt>
                <c:pt idx="661">
                  <c:v>2.041366</c:v>
                </c:pt>
                <c:pt idx="662">
                  <c:v>2.0430440000000001</c:v>
                </c:pt>
                <c:pt idx="663">
                  <c:v>2.0463779999999998</c:v>
                </c:pt>
                <c:pt idx="664">
                  <c:v>2.049712</c:v>
                </c:pt>
                <c:pt idx="665">
                  <c:v>2.0530270000000002</c:v>
                </c:pt>
                <c:pt idx="666">
                  <c:v>2.0563500000000001</c:v>
                </c:pt>
                <c:pt idx="667">
                  <c:v>2.0580229999999999</c:v>
                </c:pt>
                <c:pt idx="668">
                  <c:v>2.0613589999999999</c:v>
                </c:pt>
                <c:pt idx="669">
                  <c:v>2.064686</c:v>
                </c:pt>
                <c:pt idx="670">
                  <c:v>2.0679880000000002</c:v>
                </c:pt>
                <c:pt idx="671">
                  <c:v>2.0713159999999999</c:v>
                </c:pt>
                <c:pt idx="672">
                  <c:v>2.074646</c:v>
                </c:pt>
                <c:pt idx="673">
                  <c:v>2.0763090000000002</c:v>
                </c:pt>
                <c:pt idx="674">
                  <c:v>2.0796429999999999</c:v>
                </c:pt>
                <c:pt idx="675">
                  <c:v>2.0829770000000001</c:v>
                </c:pt>
                <c:pt idx="676">
                  <c:v>2.086309</c:v>
                </c:pt>
                <c:pt idx="677">
                  <c:v>2.0896530000000002</c:v>
                </c:pt>
                <c:pt idx="678">
                  <c:v>2.0913170000000001</c:v>
                </c:pt>
                <c:pt idx="679">
                  <c:v>2.0946609999999999</c:v>
                </c:pt>
                <c:pt idx="680">
                  <c:v>2.0979999999999999</c:v>
                </c:pt>
                <c:pt idx="681">
                  <c:v>2.1013449999999998</c:v>
                </c:pt>
                <c:pt idx="682">
                  <c:v>2.1030090000000001</c:v>
                </c:pt>
                <c:pt idx="683">
                  <c:v>2.106347</c:v>
                </c:pt>
                <c:pt idx="684">
                  <c:v>2.1097030000000001</c:v>
                </c:pt>
                <c:pt idx="685">
                  <c:v>2.1130260000000001</c:v>
                </c:pt>
                <c:pt idx="686">
                  <c:v>2.1163759999999998</c:v>
                </c:pt>
                <c:pt idx="687">
                  <c:v>2.118036</c:v>
                </c:pt>
                <c:pt idx="688">
                  <c:v>2.1213660000000001</c:v>
                </c:pt>
                <c:pt idx="689">
                  <c:v>2.1246879999999999</c:v>
                </c:pt>
                <c:pt idx="690">
                  <c:v>2.1280239999999999</c:v>
                </c:pt>
                <c:pt idx="691">
                  <c:v>2.1313719999999998</c:v>
                </c:pt>
                <c:pt idx="692">
                  <c:v>2.1330460000000002</c:v>
                </c:pt>
                <c:pt idx="693">
                  <c:v>2.1363530000000002</c:v>
                </c:pt>
                <c:pt idx="694">
                  <c:v>2.1396839999999999</c:v>
                </c:pt>
                <c:pt idx="695">
                  <c:v>2.1430220000000002</c:v>
                </c:pt>
                <c:pt idx="696">
                  <c:v>2.1463649999999999</c:v>
                </c:pt>
                <c:pt idx="697">
                  <c:v>2.148012</c:v>
                </c:pt>
                <c:pt idx="698">
                  <c:v>2.1513610000000001</c:v>
                </c:pt>
                <c:pt idx="699">
                  <c:v>2.154677</c:v>
                </c:pt>
                <c:pt idx="700">
                  <c:v>2.1580219999999999</c:v>
                </c:pt>
                <c:pt idx="701">
                  <c:v>2.1613669999999998</c:v>
                </c:pt>
                <c:pt idx="702">
                  <c:v>2.163036</c:v>
                </c:pt>
                <c:pt idx="703">
                  <c:v>2.1663589999999999</c:v>
                </c:pt>
                <c:pt idx="704">
                  <c:v>2.169664</c:v>
                </c:pt>
                <c:pt idx="705">
                  <c:v>2.1730100000000001</c:v>
                </c:pt>
                <c:pt idx="706">
                  <c:v>2.1763469999999998</c:v>
                </c:pt>
                <c:pt idx="707">
                  <c:v>2.1780140000000001</c:v>
                </c:pt>
                <c:pt idx="708">
                  <c:v>2.1813530000000001</c:v>
                </c:pt>
                <c:pt idx="709">
                  <c:v>2.1846749999999999</c:v>
                </c:pt>
                <c:pt idx="710">
                  <c:v>2.1880090000000001</c:v>
                </c:pt>
                <c:pt idx="711">
                  <c:v>2.1913399999999998</c:v>
                </c:pt>
                <c:pt idx="712">
                  <c:v>2.1946569999999999</c:v>
                </c:pt>
                <c:pt idx="713">
                  <c:v>2.1963349999999999</c:v>
                </c:pt>
                <c:pt idx="714">
                  <c:v>2.1996560000000001</c:v>
                </c:pt>
                <c:pt idx="715">
                  <c:v>2.2030020000000001</c:v>
                </c:pt>
                <c:pt idx="716">
                  <c:v>2.2063389999999998</c:v>
                </c:pt>
                <c:pt idx="717">
                  <c:v>2.2080099999999998</c:v>
                </c:pt>
                <c:pt idx="718">
                  <c:v>2.2113420000000001</c:v>
                </c:pt>
                <c:pt idx="719">
                  <c:v>2.214683</c:v>
                </c:pt>
                <c:pt idx="720">
                  <c:v>2.21801</c:v>
                </c:pt>
                <c:pt idx="721">
                  <c:v>2.2213769999999999</c:v>
                </c:pt>
                <c:pt idx="722">
                  <c:v>2.2230400000000001</c:v>
                </c:pt>
                <c:pt idx="723">
                  <c:v>2.2263820000000001</c:v>
                </c:pt>
                <c:pt idx="724">
                  <c:v>2.2296930000000001</c:v>
                </c:pt>
                <c:pt idx="725">
                  <c:v>2.233025</c:v>
                </c:pt>
                <c:pt idx="726">
                  <c:v>2.2363770000000001</c:v>
                </c:pt>
                <c:pt idx="727">
                  <c:v>2.2380589999999998</c:v>
                </c:pt>
                <c:pt idx="728">
                  <c:v>2.2413820000000002</c:v>
                </c:pt>
                <c:pt idx="729">
                  <c:v>2.2447119999999998</c:v>
                </c:pt>
                <c:pt idx="730">
                  <c:v>2.248062</c:v>
                </c:pt>
                <c:pt idx="731">
                  <c:v>2.2513999999999998</c:v>
                </c:pt>
                <c:pt idx="732">
                  <c:v>2.2530739999999998</c:v>
                </c:pt>
                <c:pt idx="733">
                  <c:v>2.2564109999999999</c:v>
                </c:pt>
                <c:pt idx="734">
                  <c:v>2.2597589999999999</c:v>
                </c:pt>
                <c:pt idx="735">
                  <c:v>2.2630620000000001</c:v>
                </c:pt>
                <c:pt idx="736">
                  <c:v>2.2664049999999998</c:v>
                </c:pt>
                <c:pt idx="737">
                  <c:v>2.2680579999999999</c:v>
                </c:pt>
                <c:pt idx="738">
                  <c:v>2.2713860000000001</c:v>
                </c:pt>
                <c:pt idx="739">
                  <c:v>2.2747269999999999</c:v>
                </c:pt>
                <c:pt idx="740">
                  <c:v>2.2780580000000001</c:v>
                </c:pt>
                <c:pt idx="741">
                  <c:v>2.2813919999999999</c:v>
                </c:pt>
                <c:pt idx="742">
                  <c:v>2.2830629999999998</c:v>
                </c:pt>
                <c:pt idx="743">
                  <c:v>2.2863880000000001</c:v>
                </c:pt>
                <c:pt idx="744">
                  <c:v>2.2897189999999998</c:v>
                </c:pt>
                <c:pt idx="745">
                  <c:v>2.293056</c:v>
                </c:pt>
                <c:pt idx="746">
                  <c:v>2.2963900000000002</c:v>
                </c:pt>
                <c:pt idx="747">
                  <c:v>2.2980649999999998</c:v>
                </c:pt>
                <c:pt idx="748">
                  <c:v>2.3013780000000001</c:v>
                </c:pt>
                <c:pt idx="749">
                  <c:v>2.304716</c:v>
                </c:pt>
                <c:pt idx="750">
                  <c:v>2.3080500000000002</c:v>
                </c:pt>
                <c:pt idx="751">
                  <c:v>2.3113739999999998</c:v>
                </c:pt>
                <c:pt idx="752">
                  <c:v>2.3130259999999998</c:v>
                </c:pt>
                <c:pt idx="753">
                  <c:v>2.3163649999999998</c:v>
                </c:pt>
                <c:pt idx="754">
                  <c:v>2.3196840000000001</c:v>
                </c:pt>
                <c:pt idx="755">
                  <c:v>2.3230300000000002</c:v>
                </c:pt>
                <c:pt idx="756">
                  <c:v>2.326362</c:v>
                </c:pt>
                <c:pt idx="757">
                  <c:v>2.328049</c:v>
                </c:pt>
                <c:pt idx="758">
                  <c:v>2.331404</c:v>
                </c:pt>
                <c:pt idx="759">
                  <c:v>2.3347479999999998</c:v>
                </c:pt>
                <c:pt idx="760">
                  <c:v>2.3380899999999998</c:v>
                </c:pt>
                <c:pt idx="761">
                  <c:v>2.3414079999999999</c:v>
                </c:pt>
                <c:pt idx="762">
                  <c:v>2.3430680000000002</c:v>
                </c:pt>
                <c:pt idx="763">
                  <c:v>2.3464019999999999</c:v>
                </c:pt>
                <c:pt idx="764">
                  <c:v>2.3497460000000001</c:v>
                </c:pt>
                <c:pt idx="765">
                  <c:v>2.3531</c:v>
                </c:pt>
                <c:pt idx="766">
                  <c:v>2.356446</c:v>
                </c:pt>
                <c:pt idx="767">
                  <c:v>2.3580939999999999</c:v>
                </c:pt>
                <c:pt idx="768">
                  <c:v>2.361453</c:v>
                </c:pt>
                <c:pt idx="769">
                  <c:v>2.3647629999999999</c:v>
                </c:pt>
                <c:pt idx="770">
                  <c:v>2.368096</c:v>
                </c:pt>
                <c:pt idx="771">
                  <c:v>2.3714149999999998</c:v>
                </c:pt>
                <c:pt idx="772">
                  <c:v>2.3730899999999999</c:v>
                </c:pt>
                <c:pt idx="773">
                  <c:v>2.3764210000000001</c:v>
                </c:pt>
                <c:pt idx="774">
                  <c:v>2.379759</c:v>
                </c:pt>
                <c:pt idx="775">
                  <c:v>2.383092</c:v>
                </c:pt>
                <c:pt idx="776">
                  <c:v>2.3864260000000002</c:v>
                </c:pt>
                <c:pt idx="777">
                  <c:v>2.3880970000000001</c:v>
                </c:pt>
                <c:pt idx="778">
                  <c:v>2.3914119999999999</c:v>
                </c:pt>
                <c:pt idx="779">
                  <c:v>2.394746</c:v>
                </c:pt>
                <c:pt idx="780">
                  <c:v>2.398088</c:v>
                </c:pt>
                <c:pt idx="781">
                  <c:v>2.4014470000000001</c:v>
                </c:pt>
                <c:pt idx="782">
                  <c:v>2.4031129999999998</c:v>
                </c:pt>
                <c:pt idx="783">
                  <c:v>2.4064610000000002</c:v>
                </c:pt>
                <c:pt idx="784">
                  <c:v>2.4098109999999999</c:v>
                </c:pt>
                <c:pt idx="785">
                  <c:v>2.41316</c:v>
                </c:pt>
                <c:pt idx="786">
                  <c:v>2.4164880000000002</c:v>
                </c:pt>
                <c:pt idx="787">
                  <c:v>2.418148</c:v>
                </c:pt>
                <c:pt idx="788">
                  <c:v>2.4214720000000001</c:v>
                </c:pt>
                <c:pt idx="789">
                  <c:v>2.424798</c:v>
                </c:pt>
                <c:pt idx="790">
                  <c:v>2.4281259999999998</c:v>
                </c:pt>
                <c:pt idx="791">
                  <c:v>2.4314710000000002</c:v>
                </c:pt>
                <c:pt idx="792">
                  <c:v>2.4331309999999999</c:v>
                </c:pt>
                <c:pt idx="793">
                  <c:v>2.4364539999999999</c:v>
                </c:pt>
                <c:pt idx="794">
                  <c:v>2.4398179999999998</c:v>
                </c:pt>
                <c:pt idx="795">
                  <c:v>2.443174</c:v>
                </c:pt>
                <c:pt idx="796">
                  <c:v>2.4464830000000002</c:v>
                </c:pt>
                <c:pt idx="797">
                  <c:v>2.4481549999999999</c:v>
                </c:pt>
                <c:pt idx="798">
                  <c:v>2.4514909999999999</c:v>
                </c:pt>
                <c:pt idx="799">
                  <c:v>2.4548220000000001</c:v>
                </c:pt>
                <c:pt idx="800">
                  <c:v>2.458148</c:v>
                </c:pt>
                <c:pt idx="801">
                  <c:v>2.4614760000000002</c:v>
                </c:pt>
                <c:pt idx="802">
                  <c:v>2.4631560000000001</c:v>
                </c:pt>
                <c:pt idx="803">
                  <c:v>2.4664990000000002</c:v>
                </c:pt>
                <c:pt idx="804">
                  <c:v>2.4698699999999998</c:v>
                </c:pt>
                <c:pt idx="805">
                  <c:v>2.4732150000000002</c:v>
                </c:pt>
                <c:pt idx="806">
                  <c:v>2.4765649999999999</c:v>
                </c:pt>
                <c:pt idx="807">
                  <c:v>2.4782280000000001</c:v>
                </c:pt>
                <c:pt idx="808">
                  <c:v>2.4815860000000001</c:v>
                </c:pt>
                <c:pt idx="809">
                  <c:v>2.4849239999999999</c:v>
                </c:pt>
                <c:pt idx="810">
                  <c:v>2.4882390000000001</c:v>
                </c:pt>
                <c:pt idx="811">
                  <c:v>2.4915790000000002</c:v>
                </c:pt>
                <c:pt idx="812">
                  <c:v>2.493239</c:v>
                </c:pt>
                <c:pt idx="813">
                  <c:v>2.496597</c:v>
                </c:pt>
                <c:pt idx="814">
                  <c:v>2.4999310000000001</c:v>
                </c:pt>
                <c:pt idx="815">
                  <c:v>2.5032709999999998</c:v>
                </c:pt>
                <c:pt idx="816">
                  <c:v>2.5066090000000001</c:v>
                </c:pt>
                <c:pt idx="817">
                  <c:v>2.5082779999999998</c:v>
                </c:pt>
                <c:pt idx="818">
                  <c:v>2.5116290000000001</c:v>
                </c:pt>
                <c:pt idx="819">
                  <c:v>2.5149490000000001</c:v>
                </c:pt>
                <c:pt idx="820">
                  <c:v>2.5182730000000002</c:v>
                </c:pt>
                <c:pt idx="821">
                  <c:v>2.521598</c:v>
                </c:pt>
                <c:pt idx="822">
                  <c:v>2.5232670000000001</c:v>
                </c:pt>
                <c:pt idx="823">
                  <c:v>2.5266030000000002</c:v>
                </c:pt>
                <c:pt idx="824">
                  <c:v>2.5299290000000001</c:v>
                </c:pt>
                <c:pt idx="825">
                  <c:v>2.533274</c:v>
                </c:pt>
                <c:pt idx="826">
                  <c:v>2.536597</c:v>
                </c:pt>
                <c:pt idx="827">
                  <c:v>2.538268</c:v>
                </c:pt>
                <c:pt idx="828">
                  <c:v>2.5415909999999999</c:v>
                </c:pt>
                <c:pt idx="829">
                  <c:v>2.5449250000000001</c:v>
                </c:pt>
                <c:pt idx="830">
                  <c:v>2.548251</c:v>
                </c:pt>
                <c:pt idx="831">
                  <c:v>2.551615</c:v>
                </c:pt>
                <c:pt idx="832">
                  <c:v>2.5532940000000002</c:v>
                </c:pt>
                <c:pt idx="833">
                  <c:v>2.5566279999999999</c:v>
                </c:pt>
                <c:pt idx="834">
                  <c:v>2.5599720000000001</c:v>
                </c:pt>
                <c:pt idx="835">
                  <c:v>2.5633180000000002</c:v>
                </c:pt>
                <c:pt idx="836">
                  <c:v>2.566649</c:v>
                </c:pt>
                <c:pt idx="837">
                  <c:v>2.568327</c:v>
                </c:pt>
                <c:pt idx="838">
                  <c:v>2.5716580000000002</c:v>
                </c:pt>
                <c:pt idx="839">
                  <c:v>2.5750000000000002</c:v>
                </c:pt>
                <c:pt idx="840">
                  <c:v>2.578341</c:v>
                </c:pt>
                <c:pt idx="841">
                  <c:v>2.580025</c:v>
                </c:pt>
                <c:pt idx="842">
                  <c:v>2.583342</c:v>
                </c:pt>
                <c:pt idx="843">
                  <c:v>2.5866660000000001</c:v>
                </c:pt>
                <c:pt idx="844">
                  <c:v>2.5900029999999998</c:v>
                </c:pt>
                <c:pt idx="845">
                  <c:v>2.593337</c:v>
                </c:pt>
                <c:pt idx="846">
                  <c:v>2.5950120000000001</c:v>
                </c:pt>
                <c:pt idx="847">
                  <c:v>2.5983309999999999</c:v>
                </c:pt>
                <c:pt idx="848">
                  <c:v>2.60168</c:v>
                </c:pt>
                <c:pt idx="849">
                  <c:v>2.605029</c:v>
                </c:pt>
                <c:pt idx="850">
                  <c:v>2.6083479999999999</c:v>
                </c:pt>
                <c:pt idx="851">
                  <c:v>2.61002</c:v>
                </c:pt>
                <c:pt idx="852">
                  <c:v>2.613353</c:v>
                </c:pt>
                <c:pt idx="853">
                  <c:v>2.616676</c:v>
                </c:pt>
                <c:pt idx="854">
                  <c:v>2.6200100000000002</c:v>
                </c:pt>
                <c:pt idx="855">
                  <c:v>2.6233390000000001</c:v>
                </c:pt>
                <c:pt idx="856">
                  <c:v>2.6266479999999999</c:v>
                </c:pt>
                <c:pt idx="857">
                  <c:v>2.6283189999999998</c:v>
                </c:pt>
                <c:pt idx="858">
                  <c:v>2.6316459999999999</c:v>
                </c:pt>
                <c:pt idx="859">
                  <c:v>2.6349819999999999</c:v>
                </c:pt>
                <c:pt idx="860">
                  <c:v>2.638325</c:v>
                </c:pt>
                <c:pt idx="861">
                  <c:v>2.6416559999999998</c:v>
                </c:pt>
                <c:pt idx="862">
                  <c:v>2.6433260000000001</c:v>
                </c:pt>
                <c:pt idx="863">
                  <c:v>2.646668</c:v>
                </c:pt>
                <c:pt idx="864">
                  <c:v>2.6500080000000001</c:v>
                </c:pt>
                <c:pt idx="865">
                  <c:v>2.6533449999999998</c:v>
                </c:pt>
                <c:pt idx="866">
                  <c:v>2.6550199999999999</c:v>
                </c:pt>
                <c:pt idx="867">
                  <c:v>2.6583600000000001</c:v>
                </c:pt>
                <c:pt idx="868">
                  <c:v>2.661721</c:v>
                </c:pt>
                <c:pt idx="869">
                  <c:v>2.6650710000000002</c:v>
                </c:pt>
                <c:pt idx="870">
                  <c:v>2.668377</c:v>
                </c:pt>
                <c:pt idx="871">
                  <c:v>2.6700520000000001</c:v>
                </c:pt>
                <c:pt idx="872">
                  <c:v>2.6733950000000002</c:v>
                </c:pt>
                <c:pt idx="873">
                  <c:v>2.6767159999999999</c:v>
                </c:pt>
                <c:pt idx="874">
                  <c:v>2.68004</c:v>
                </c:pt>
                <c:pt idx="875">
                  <c:v>2.6833879999999999</c:v>
                </c:pt>
                <c:pt idx="876">
                  <c:v>2.6850610000000001</c:v>
                </c:pt>
                <c:pt idx="877">
                  <c:v>2.6883880000000002</c:v>
                </c:pt>
                <c:pt idx="878">
                  <c:v>2.6917080000000002</c:v>
                </c:pt>
                <c:pt idx="879">
                  <c:v>2.6950470000000002</c:v>
                </c:pt>
                <c:pt idx="880">
                  <c:v>2.6983809999999999</c:v>
                </c:pt>
                <c:pt idx="881">
                  <c:v>2.7000479999999998</c:v>
                </c:pt>
                <c:pt idx="882">
                  <c:v>2.7033779999999998</c:v>
                </c:pt>
                <c:pt idx="883">
                  <c:v>2.706693</c:v>
                </c:pt>
                <c:pt idx="884">
                  <c:v>2.710016</c:v>
                </c:pt>
                <c:pt idx="885">
                  <c:v>2.7133590000000001</c:v>
                </c:pt>
                <c:pt idx="886">
                  <c:v>2.715052</c:v>
                </c:pt>
                <c:pt idx="887">
                  <c:v>2.7183860000000002</c:v>
                </c:pt>
                <c:pt idx="888">
                  <c:v>2.7217229999999999</c:v>
                </c:pt>
                <c:pt idx="889">
                  <c:v>2.7250420000000002</c:v>
                </c:pt>
                <c:pt idx="890">
                  <c:v>2.728389</c:v>
                </c:pt>
                <c:pt idx="891">
                  <c:v>2.7300450000000001</c:v>
                </c:pt>
                <c:pt idx="892">
                  <c:v>2.733368</c:v>
                </c:pt>
                <c:pt idx="893">
                  <c:v>2.7367149999999998</c:v>
                </c:pt>
                <c:pt idx="894">
                  <c:v>2.7400449999999998</c:v>
                </c:pt>
                <c:pt idx="895">
                  <c:v>2.7433719999999999</c:v>
                </c:pt>
                <c:pt idx="896">
                  <c:v>2.7450540000000001</c:v>
                </c:pt>
                <c:pt idx="897">
                  <c:v>2.7483659999999999</c:v>
                </c:pt>
                <c:pt idx="898">
                  <c:v>2.7516959999999999</c:v>
                </c:pt>
                <c:pt idx="899">
                  <c:v>2.7550469999999998</c:v>
                </c:pt>
                <c:pt idx="900">
                  <c:v>2.7583679999999999</c:v>
                </c:pt>
                <c:pt idx="901">
                  <c:v>2.7600389999999999</c:v>
                </c:pt>
                <c:pt idx="902">
                  <c:v>2.7633580000000002</c:v>
                </c:pt>
                <c:pt idx="903">
                  <c:v>2.7666810000000002</c:v>
                </c:pt>
                <c:pt idx="904">
                  <c:v>2.770041</c:v>
                </c:pt>
                <c:pt idx="905">
                  <c:v>2.7733789999999998</c:v>
                </c:pt>
                <c:pt idx="906">
                  <c:v>2.7750460000000001</c:v>
                </c:pt>
                <c:pt idx="907">
                  <c:v>2.7783690000000001</c:v>
                </c:pt>
                <c:pt idx="908">
                  <c:v>2.7817159999999999</c:v>
                </c:pt>
                <c:pt idx="909">
                  <c:v>2.7850670000000002</c:v>
                </c:pt>
                <c:pt idx="910">
                  <c:v>2.7883710000000002</c:v>
                </c:pt>
                <c:pt idx="911">
                  <c:v>2.7900480000000001</c:v>
                </c:pt>
                <c:pt idx="912">
                  <c:v>2.7933659999999998</c:v>
                </c:pt>
                <c:pt idx="913">
                  <c:v>2.7967089999999999</c:v>
                </c:pt>
                <c:pt idx="914">
                  <c:v>2.8000310000000002</c:v>
                </c:pt>
                <c:pt idx="915">
                  <c:v>2.8033480000000002</c:v>
                </c:pt>
                <c:pt idx="916">
                  <c:v>2.805037</c:v>
                </c:pt>
                <c:pt idx="917">
                  <c:v>2.8083680000000002</c:v>
                </c:pt>
                <c:pt idx="918">
                  <c:v>2.8116810000000001</c:v>
                </c:pt>
                <c:pt idx="919">
                  <c:v>2.8150140000000001</c:v>
                </c:pt>
                <c:pt idx="920">
                  <c:v>2.8183590000000001</c:v>
                </c:pt>
                <c:pt idx="921">
                  <c:v>2.8200029999999998</c:v>
                </c:pt>
                <c:pt idx="922">
                  <c:v>2.8233299999999999</c:v>
                </c:pt>
                <c:pt idx="923">
                  <c:v>2.8266650000000002</c:v>
                </c:pt>
                <c:pt idx="924">
                  <c:v>2.829977</c:v>
                </c:pt>
                <c:pt idx="925">
                  <c:v>2.8333020000000002</c:v>
                </c:pt>
                <c:pt idx="926">
                  <c:v>2.8366509999999998</c:v>
                </c:pt>
                <c:pt idx="927">
                  <c:v>2.8383219999999998</c:v>
                </c:pt>
                <c:pt idx="928">
                  <c:v>2.8416510000000001</c:v>
                </c:pt>
                <c:pt idx="929">
                  <c:v>2.8449909999999998</c:v>
                </c:pt>
                <c:pt idx="930">
                  <c:v>2.8483109999999998</c:v>
                </c:pt>
                <c:pt idx="931">
                  <c:v>2.8516720000000002</c:v>
                </c:pt>
                <c:pt idx="932">
                  <c:v>2.8533439999999999</c:v>
                </c:pt>
                <c:pt idx="933">
                  <c:v>2.856665</c:v>
                </c:pt>
                <c:pt idx="934">
                  <c:v>2.8599869999999998</c:v>
                </c:pt>
                <c:pt idx="935">
                  <c:v>2.8633389999999999</c:v>
                </c:pt>
                <c:pt idx="936">
                  <c:v>2.8650060000000002</c:v>
                </c:pt>
                <c:pt idx="937">
                  <c:v>2.8683329999999998</c:v>
                </c:pt>
                <c:pt idx="938">
                  <c:v>2.871664</c:v>
                </c:pt>
                <c:pt idx="939">
                  <c:v>2.8749980000000002</c:v>
                </c:pt>
                <c:pt idx="940">
                  <c:v>2.8782899999999998</c:v>
                </c:pt>
                <c:pt idx="941">
                  <c:v>2.881643</c:v>
                </c:pt>
                <c:pt idx="942">
                  <c:v>2.883308</c:v>
                </c:pt>
                <c:pt idx="943">
                  <c:v>2.8866420000000002</c:v>
                </c:pt>
                <c:pt idx="944">
                  <c:v>2.889967</c:v>
                </c:pt>
                <c:pt idx="945">
                  <c:v>2.89331</c:v>
                </c:pt>
                <c:pt idx="946">
                  <c:v>2.8966500000000002</c:v>
                </c:pt>
                <c:pt idx="947">
                  <c:v>2.8983279999999998</c:v>
                </c:pt>
                <c:pt idx="948">
                  <c:v>2.9016709999999999</c:v>
                </c:pt>
                <c:pt idx="949">
                  <c:v>2.9049900000000002</c:v>
                </c:pt>
                <c:pt idx="950">
                  <c:v>2.908312</c:v>
                </c:pt>
                <c:pt idx="951">
                  <c:v>2.9116399999999998</c:v>
                </c:pt>
                <c:pt idx="952">
                  <c:v>2.9133019999999998</c:v>
                </c:pt>
                <c:pt idx="953">
                  <c:v>2.9166249999999998</c:v>
                </c:pt>
                <c:pt idx="954">
                  <c:v>2.9199700000000002</c:v>
                </c:pt>
                <c:pt idx="955">
                  <c:v>2.9233199999999999</c:v>
                </c:pt>
                <c:pt idx="956">
                  <c:v>2.92666</c:v>
                </c:pt>
                <c:pt idx="957">
                  <c:v>2.9283440000000001</c:v>
                </c:pt>
                <c:pt idx="958">
                  <c:v>2.9316779999999998</c:v>
                </c:pt>
                <c:pt idx="959">
                  <c:v>2.935025</c:v>
                </c:pt>
                <c:pt idx="960">
                  <c:v>2.9383910000000002</c:v>
                </c:pt>
                <c:pt idx="961">
                  <c:v>2.940051</c:v>
                </c:pt>
                <c:pt idx="962">
                  <c:v>2.9433880000000001</c:v>
                </c:pt>
                <c:pt idx="963">
                  <c:v>2.9467189999999999</c:v>
                </c:pt>
                <c:pt idx="964">
                  <c:v>2.9500500000000001</c:v>
                </c:pt>
                <c:pt idx="965">
                  <c:v>2.953373</c:v>
                </c:pt>
                <c:pt idx="966">
                  <c:v>2.9550380000000001</c:v>
                </c:pt>
                <c:pt idx="967">
                  <c:v>2.9583650000000001</c:v>
                </c:pt>
                <c:pt idx="968">
                  <c:v>2.9616950000000002</c:v>
                </c:pt>
                <c:pt idx="969">
                  <c:v>2.9650310000000002</c:v>
                </c:pt>
                <c:pt idx="970">
                  <c:v>2.9683410000000001</c:v>
                </c:pt>
                <c:pt idx="971">
                  <c:v>2.9700009999999999</c:v>
                </c:pt>
                <c:pt idx="972">
                  <c:v>2.9733429999999998</c:v>
                </c:pt>
                <c:pt idx="973">
                  <c:v>2.976693</c:v>
                </c:pt>
                <c:pt idx="974">
                  <c:v>2.9800450000000001</c:v>
                </c:pt>
                <c:pt idx="975">
                  <c:v>2.9833940000000001</c:v>
                </c:pt>
                <c:pt idx="976">
                  <c:v>2.9850569999999998</c:v>
                </c:pt>
                <c:pt idx="977">
                  <c:v>2.9884300000000001</c:v>
                </c:pt>
                <c:pt idx="978">
                  <c:v>2.991768</c:v>
                </c:pt>
                <c:pt idx="979">
                  <c:v>2.995101</c:v>
                </c:pt>
                <c:pt idx="980">
                  <c:v>2.9984090000000001</c:v>
                </c:pt>
                <c:pt idx="981">
                  <c:v>3.4984150000000001</c:v>
                </c:pt>
                <c:pt idx="982">
                  <c:v>3.9992709999999998</c:v>
                </c:pt>
                <c:pt idx="983">
                  <c:v>4.4984849999999996</c:v>
                </c:pt>
                <c:pt idx="984">
                  <c:v>4.9985850000000003</c:v>
                </c:pt>
                <c:pt idx="985">
                  <c:v>5.4989439999999998</c:v>
                </c:pt>
                <c:pt idx="986">
                  <c:v>5.9996919999999996</c:v>
                </c:pt>
                <c:pt idx="987">
                  <c:v>6.4985499999999998</c:v>
                </c:pt>
                <c:pt idx="988">
                  <c:v>6.9987170000000001</c:v>
                </c:pt>
                <c:pt idx="989">
                  <c:v>7.4997379999999998</c:v>
                </c:pt>
                <c:pt idx="990">
                  <c:v>7.9989949999999999</c:v>
                </c:pt>
                <c:pt idx="991">
                  <c:v>8.4984129999999993</c:v>
                </c:pt>
                <c:pt idx="992">
                  <c:v>8.9995349999999998</c:v>
                </c:pt>
                <c:pt idx="993">
                  <c:v>9.4990369999999995</c:v>
                </c:pt>
                <c:pt idx="994">
                  <c:v>9.9985079999999993</c:v>
                </c:pt>
                <c:pt idx="995">
                  <c:v>10.499478</c:v>
                </c:pt>
                <c:pt idx="996">
                  <c:v>10.998739</c:v>
                </c:pt>
                <c:pt idx="997">
                  <c:v>11.499563999999999</c:v>
                </c:pt>
                <c:pt idx="998">
                  <c:v>11.999898</c:v>
                </c:pt>
                <c:pt idx="999">
                  <c:v>12.499777</c:v>
                </c:pt>
                <c:pt idx="1000">
                  <c:v>12.999981999999999</c:v>
                </c:pt>
                <c:pt idx="1001">
                  <c:v>13.500043</c:v>
                </c:pt>
                <c:pt idx="1002">
                  <c:v>13.998499000000001</c:v>
                </c:pt>
                <c:pt idx="1003">
                  <c:v>14.499053</c:v>
                </c:pt>
                <c:pt idx="1004">
                  <c:v>14.999938</c:v>
                </c:pt>
                <c:pt idx="1005">
                  <c:v>15.499459999999999</c:v>
                </c:pt>
                <c:pt idx="1006">
                  <c:v>15.998794999999999</c:v>
                </c:pt>
                <c:pt idx="1007">
                  <c:v>16.499815000000002</c:v>
                </c:pt>
                <c:pt idx="1008">
                  <c:v>16.999392</c:v>
                </c:pt>
                <c:pt idx="1009">
                  <c:v>17.499447</c:v>
                </c:pt>
                <c:pt idx="1010">
                  <c:v>17.999739000000002</c:v>
                </c:pt>
                <c:pt idx="1011">
                  <c:v>18.499286999999999</c:v>
                </c:pt>
                <c:pt idx="1012">
                  <c:v>18.999383999999999</c:v>
                </c:pt>
                <c:pt idx="1013">
                  <c:v>19.498930000000001</c:v>
                </c:pt>
                <c:pt idx="1014">
                  <c:v>19.998514</c:v>
                </c:pt>
                <c:pt idx="1015">
                  <c:v>20.499554</c:v>
                </c:pt>
                <c:pt idx="1016">
                  <c:v>20.998795000000001</c:v>
                </c:pt>
                <c:pt idx="1017">
                  <c:v>21.499918000000001</c:v>
                </c:pt>
                <c:pt idx="1018">
                  <c:v>21.998536999999999</c:v>
                </c:pt>
                <c:pt idx="1019">
                  <c:v>22.499821000000001</c:v>
                </c:pt>
                <c:pt idx="1020">
                  <c:v>22.999137999999999</c:v>
                </c:pt>
                <c:pt idx="1021">
                  <c:v>23.498560000000001</c:v>
                </c:pt>
                <c:pt idx="1022">
                  <c:v>23.999656999999999</c:v>
                </c:pt>
                <c:pt idx="1023">
                  <c:v>24.499071000000001</c:v>
                </c:pt>
                <c:pt idx="1024">
                  <c:v>24.998602000000002</c:v>
                </c:pt>
                <c:pt idx="1025">
                  <c:v>25.49962</c:v>
                </c:pt>
                <c:pt idx="1026">
                  <c:v>25.998505000000002</c:v>
                </c:pt>
                <c:pt idx="1027">
                  <c:v>26.499451000000001</c:v>
                </c:pt>
                <c:pt idx="1028">
                  <c:v>26.999537</c:v>
                </c:pt>
                <c:pt idx="1029">
                  <c:v>27.498777</c:v>
                </c:pt>
                <c:pt idx="1030">
                  <c:v>27.999807000000001</c:v>
                </c:pt>
                <c:pt idx="1031">
                  <c:v>28.498975999999999</c:v>
                </c:pt>
                <c:pt idx="1032">
                  <c:v>28.998981000000001</c:v>
                </c:pt>
                <c:pt idx="1033">
                  <c:v>29.49898</c:v>
                </c:pt>
                <c:pt idx="1034">
                  <c:v>29.999268000000001</c:v>
                </c:pt>
                <c:pt idx="1035">
                  <c:v>30.499327000000001</c:v>
                </c:pt>
                <c:pt idx="1036">
                  <c:v>30.999172000000002</c:v>
                </c:pt>
                <c:pt idx="1037">
                  <c:v>31.500060999999999</c:v>
                </c:pt>
                <c:pt idx="1038">
                  <c:v>31.999165000000001</c:v>
                </c:pt>
                <c:pt idx="1039">
                  <c:v>32.499133999999998</c:v>
                </c:pt>
                <c:pt idx="1040">
                  <c:v>32.999214000000002</c:v>
                </c:pt>
                <c:pt idx="1041">
                  <c:v>33.499125999999997</c:v>
                </c:pt>
                <c:pt idx="1042">
                  <c:v>33.998440000000002</c:v>
                </c:pt>
                <c:pt idx="1043">
                  <c:v>34.500038000000004</c:v>
                </c:pt>
                <c:pt idx="1044">
                  <c:v>34.998584999999999</c:v>
                </c:pt>
                <c:pt idx="1045">
                  <c:v>35.499541999999998</c:v>
                </c:pt>
                <c:pt idx="1046">
                  <c:v>35.999645000000001</c:v>
                </c:pt>
                <c:pt idx="1047">
                  <c:v>36.499972999999997</c:v>
                </c:pt>
                <c:pt idx="1048">
                  <c:v>37.000045999999998</c:v>
                </c:pt>
                <c:pt idx="1049">
                  <c:v>37.499088</c:v>
                </c:pt>
                <c:pt idx="1050">
                  <c:v>37.999096000000002</c:v>
                </c:pt>
                <c:pt idx="1051">
                  <c:v>38.499034999999999</c:v>
                </c:pt>
                <c:pt idx="1052">
                  <c:v>38.998458999999997</c:v>
                </c:pt>
                <c:pt idx="1053">
                  <c:v>39.498432000000001</c:v>
                </c:pt>
                <c:pt idx="1054">
                  <c:v>39.998524000000003</c:v>
                </c:pt>
                <c:pt idx="1055">
                  <c:v>40.498604</c:v>
                </c:pt>
                <c:pt idx="1056">
                  <c:v>40.999274999999997</c:v>
                </c:pt>
                <c:pt idx="1057">
                  <c:v>41.498493000000003</c:v>
                </c:pt>
                <c:pt idx="1058">
                  <c:v>42.000042000000001</c:v>
                </c:pt>
                <c:pt idx="1059">
                  <c:v>42.498589000000003</c:v>
                </c:pt>
                <c:pt idx="1060">
                  <c:v>42.998733999999999</c:v>
                </c:pt>
                <c:pt idx="1061">
                  <c:v>43.498919999999998</c:v>
                </c:pt>
                <c:pt idx="1062">
                  <c:v>43.999972999999997</c:v>
                </c:pt>
                <c:pt idx="1063">
                  <c:v>44.499363000000002</c:v>
                </c:pt>
                <c:pt idx="1064">
                  <c:v>44.999392999999998</c:v>
                </c:pt>
                <c:pt idx="1065">
                  <c:v>45.498795000000001</c:v>
                </c:pt>
                <c:pt idx="1066">
                  <c:v>45.999927999999997</c:v>
                </c:pt>
                <c:pt idx="1067">
                  <c:v>46.498528</c:v>
                </c:pt>
                <c:pt idx="1068">
                  <c:v>46.999287000000002</c:v>
                </c:pt>
                <c:pt idx="1069">
                  <c:v>47.499378</c:v>
                </c:pt>
                <c:pt idx="1070">
                  <c:v>47.999271</c:v>
                </c:pt>
                <c:pt idx="1071">
                  <c:v>48.499271</c:v>
                </c:pt>
                <c:pt idx="1072">
                  <c:v>48.998488999999999</c:v>
                </c:pt>
                <c:pt idx="1073">
                  <c:v>49.498592000000002</c:v>
                </c:pt>
                <c:pt idx="1074">
                  <c:v>49.998759999999997</c:v>
                </c:pt>
                <c:pt idx="1075">
                  <c:v>50.498691999999998</c:v>
                </c:pt>
                <c:pt idx="1076">
                  <c:v>50.998652999999997</c:v>
                </c:pt>
                <c:pt idx="1077">
                  <c:v>51.498652999999997</c:v>
                </c:pt>
                <c:pt idx="1078">
                  <c:v>51.998711</c:v>
                </c:pt>
                <c:pt idx="1079">
                  <c:v>52.499541999999998</c:v>
                </c:pt>
                <c:pt idx="1080">
                  <c:v>52.998877999999998</c:v>
                </c:pt>
                <c:pt idx="1081">
                  <c:v>53.499766999999999</c:v>
                </c:pt>
                <c:pt idx="1082">
                  <c:v>53.999920000000003</c:v>
                </c:pt>
                <c:pt idx="1083">
                  <c:v>54.499854999999997</c:v>
                </c:pt>
                <c:pt idx="1084">
                  <c:v>54.999865999999997</c:v>
                </c:pt>
                <c:pt idx="1085">
                  <c:v>55.499954000000002</c:v>
                </c:pt>
                <c:pt idx="1086">
                  <c:v>55.999290000000002</c:v>
                </c:pt>
                <c:pt idx="1087">
                  <c:v>56.499203000000001</c:v>
                </c:pt>
                <c:pt idx="1088">
                  <c:v>56.999107000000002</c:v>
                </c:pt>
                <c:pt idx="1089">
                  <c:v>57.499198999999997</c:v>
                </c:pt>
                <c:pt idx="1090">
                  <c:v>57.998508000000001</c:v>
                </c:pt>
                <c:pt idx="1091">
                  <c:v>58.499336</c:v>
                </c:pt>
                <c:pt idx="1092">
                  <c:v>58.999405000000003</c:v>
                </c:pt>
                <c:pt idx="1093">
                  <c:v>59.499434999999998</c:v>
                </c:pt>
                <c:pt idx="1094">
                  <c:v>59.999499999999998</c:v>
                </c:pt>
                <c:pt idx="1095">
                  <c:v>60.499557000000003</c:v>
                </c:pt>
                <c:pt idx="1096">
                  <c:v>60.999614999999999</c:v>
                </c:pt>
                <c:pt idx="1097">
                  <c:v>61.499606999999997</c:v>
                </c:pt>
                <c:pt idx="1098">
                  <c:v>61.999805000000002</c:v>
                </c:pt>
                <c:pt idx="1099">
                  <c:v>62.499901000000001</c:v>
                </c:pt>
                <c:pt idx="1100">
                  <c:v>62.999930999999997</c:v>
                </c:pt>
                <c:pt idx="1101">
                  <c:v>63.499930999999997</c:v>
                </c:pt>
                <c:pt idx="1102">
                  <c:v>63.999378</c:v>
                </c:pt>
                <c:pt idx="1103">
                  <c:v>64.498763999999994</c:v>
                </c:pt>
                <c:pt idx="1104">
                  <c:v>64.998985000000005</c:v>
                </c:pt>
                <c:pt idx="1105">
                  <c:v>65.499008000000003</c:v>
                </c:pt>
                <c:pt idx="1106">
                  <c:v>66.000007999999994</c:v>
                </c:pt>
                <c:pt idx="1107">
                  <c:v>66.499488999999997</c:v>
                </c:pt>
                <c:pt idx="1108">
                  <c:v>66.999290000000002</c:v>
                </c:pt>
                <c:pt idx="1109">
                  <c:v>67.499565000000004</c:v>
                </c:pt>
                <c:pt idx="1110">
                  <c:v>67.999679999999998</c:v>
                </c:pt>
                <c:pt idx="1111">
                  <c:v>68.499695000000003</c:v>
                </c:pt>
                <c:pt idx="1112">
                  <c:v>68.999572999999998</c:v>
                </c:pt>
                <c:pt idx="1113">
                  <c:v>69.499854999999997</c:v>
                </c:pt>
                <c:pt idx="1114">
                  <c:v>70.000031000000007</c:v>
                </c:pt>
                <c:pt idx="1115">
                  <c:v>70.498717999999997</c:v>
                </c:pt>
                <c:pt idx="1116">
                  <c:v>71</c:v>
                </c:pt>
                <c:pt idx="1117">
                  <c:v>71.498588999999996</c:v>
                </c:pt>
                <c:pt idx="1118">
                  <c:v>71.998740999999995</c:v>
                </c:pt>
                <c:pt idx="1119">
                  <c:v>72.499893</c:v>
                </c:pt>
                <c:pt idx="1120">
                  <c:v>72.998549999999994</c:v>
                </c:pt>
                <c:pt idx="1121">
                  <c:v>73.498801999999998</c:v>
                </c:pt>
                <c:pt idx="1122">
                  <c:v>73.999190999999996</c:v>
                </c:pt>
                <c:pt idx="1123">
                  <c:v>74.499474000000006</c:v>
                </c:pt>
                <c:pt idx="1124">
                  <c:v>74.999602999999993</c:v>
                </c:pt>
                <c:pt idx="1125">
                  <c:v>75.499222000000003</c:v>
                </c:pt>
                <c:pt idx="1126">
                  <c:v>75.999413000000004</c:v>
                </c:pt>
                <c:pt idx="1127">
                  <c:v>76.499611000000002</c:v>
                </c:pt>
                <c:pt idx="1128">
                  <c:v>76.999106999999995</c:v>
                </c:pt>
                <c:pt idx="1129">
                  <c:v>77.499595999999997</c:v>
                </c:pt>
                <c:pt idx="1130">
                  <c:v>77.999770999999996</c:v>
                </c:pt>
                <c:pt idx="1131">
                  <c:v>78.498489000000006</c:v>
                </c:pt>
                <c:pt idx="1132">
                  <c:v>78.999640999999997</c:v>
                </c:pt>
                <c:pt idx="1133">
                  <c:v>79.499153000000007</c:v>
                </c:pt>
                <c:pt idx="1134">
                  <c:v>79.999474000000006</c:v>
                </c:pt>
                <c:pt idx="1135">
                  <c:v>80.499519000000006</c:v>
                </c:pt>
                <c:pt idx="1136">
                  <c:v>80.999038999999996</c:v>
                </c:pt>
                <c:pt idx="1137">
                  <c:v>81.499251999999998</c:v>
                </c:pt>
                <c:pt idx="1138">
                  <c:v>81.999313000000001</c:v>
                </c:pt>
                <c:pt idx="1139">
                  <c:v>82.498581000000001</c:v>
                </c:pt>
                <c:pt idx="1140">
                  <c:v>82.999724999999998</c:v>
                </c:pt>
                <c:pt idx="1141">
                  <c:v>83.498504999999994</c:v>
                </c:pt>
                <c:pt idx="1142">
                  <c:v>83.998917000000006</c:v>
                </c:pt>
                <c:pt idx="1143">
                  <c:v>84.499245000000002</c:v>
                </c:pt>
                <c:pt idx="1144">
                  <c:v>84.999747999999997</c:v>
                </c:pt>
                <c:pt idx="1145">
                  <c:v>85.499961999999996</c:v>
                </c:pt>
                <c:pt idx="1146">
                  <c:v>85.999260000000007</c:v>
                </c:pt>
                <c:pt idx="1147">
                  <c:v>86.498772000000002</c:v>
                </c:pt>
                <c:pt idx="1148">
                  <c:v>86.998917000000006</c:v>
                </c:pt>
                <c:pt idx="1149">
                  <c:v>87.499260000000007</c:v>
                </c:pt>
                <c:pt idx="1150">
                  <c:v>87.999747999999997</c:v>
                </c:pt>
                <c:pt idx="1151">
                  <c:v>88.500052999999994</c:v>
                </c:pt>
                <c:pt idx="1152">
                  <c:v>88.998833000000005</c:v>
                </c:pt>
                <c:pt idx="1153">
                  <c:v>89.499054000000001</c:v>
                </c:pt>
                <c:pt idx="1154">
                  <c:v>89.999145999999996</c:v>
                </c:pt>
                <c:pt idx="1155">
                  <c:v>90.499199000000004</c:v>
                </c:pt>
                <c:pt idx="1156">
                  <c:v>90.999420000000001</c:v>
                </c:pt>
                <c:pt idx="1157">
                  <c:v>91.498795000000001</c:v>
                </c:pt>
                <c:pt idx="1158">
                  <c:v>91.999115000000003</c:v>
                </c:pt>
                <c:pt idx="1159">
                  <c:v>92.498626999999999</c:v>
                </c:pt>
                <c:pt idx="1160">
                  <c:v>92.999686999999994</c:v>
                </c:pt>
                <c:pt idx="1161">
                  <c:v>93.499038999999996</c:v>
                </c:pt>
                <c:pt idx="1162">
                  <c:v>93.998458999999997</c:v>
                </c:pt>
                <c:pt idx="1163">
                  <c:v>94.498527999999993</c:v>
                </c:pt>
                <c:pt idx="1164">
                  <c:v>94.998633999999996</c:v>
                </c:pt>
                <c:pt idx="1165">
                  <c:v>95.499167999999997</c:v>
                </c:pt>
                <c:pt idx="1166">
                  <c:v>95.999236999999994</c:v>
                </c:pt>
                <c:pt idx="1167">
                  <c:v>96.498795000000001</c:v>
                </c:pt>
                <c:pt idx="1168">
                  <c:v>97</c:v>
                </c:pt>
                <c:pt idx="1169">
                  <c:v>97.499358999999998</c:v>
                </c:pt>
                <c:pt idx="1170">
                  <c:v>97.999283000000005</c:v>
                </c:pt>
                <c:pt idx="1171">
                  <c:v>98.499313000000001</c:v>
                </c:pt>
                <c:pt idx="1172">
                  <c:v>98.999229</c:v>
                </c:pt>
                <c:pt idx="1173">
                  <c:v>99.499427999999995</c:v>
                </c:pt>
                <c:pt idx="1174">
                  <c:v>99.998733999999999</c:v>
                </c:pt>
                <c:pt idx="1175">
                  <c:v>100.49968</c:v>
                </c:pt>
                <c:pt idx="1176">
                  <c:v>100.999115</c:v>
                </c:pt>
                <c:pt idx="1177">
                  <c:v>101.498535</c:v>
                </c:pt>
                <c:pt idx="1178">
                  <c:v>101.99857299999999</c:v>
                </c:pt>
                <c:pt idx="1179">
                  <c:v>102.49884</c:v>
                </c:pt>
                <c:pt idx="1180">
                  <c:v>102.998474</c:v>
                </c:pt>
                <c:pt idx="1181">
                  <c:v>103.499634</c:v>
                </c:pt>
                <c:pt idx="1182">
                  <c:v>103.99979399999999</c:v>
                </c:pt>
                <c:pt idx="1183">
                  <c:v>104.49962600000001</c:v>
                </c:pt>
                <c:pt idx="1184">
                  <c:v>104.999123</c:v>
                </c:pt>
                <c:pt idx="1185">
                  <c:v>105.49846599999999</c:v>
                </c:pt>
                <c:pt idx="1186">
                  <c:v>105.999413</c:v>
                </c:pt>
                <c:pt idx="1187">
                  <c:v>106.499809</c:v>
                </c:pt>
                <c:pt idx="1188">
                  <c:v>107.000061</c:v>
                </c:pt>
                <c:pt idx="1189">
                  <c:v>107.498665</c:v>
                </c:pt>
                <c:pt idx="1190">
                  <c:v>107.999062</c:v>
                </c:pt>
                <c:pt idx="1191">
                  <c:v>108.499184</c:v>
                </c:pt>
                <c:pt idx="1192">
                  <c:v>108.999336</c:v>
                </c:pt>
                <c:pt idx="1193">
                  <c:v>109.49936700000001</c:v>
                </c:pt>
                <c:pt idx="1194">
                  <c:v>109.998741</c:v>
                </c:pt>
                <c:pt idx="1195">
                  <c:v>110.498932</c:v>
                </c:pt>
                <c:pt idx="1196">
                  <c:v>110.999077</c:v>
                </c:pt>
                <c:pt idx="1197">
                  <c:v>111.498459</c:v>
                </c:pt>
                <c:pt idx="1198">
                  <c:v>111.99851200000001</c:v>
                </c:pt>
                <c:pt idx="1199">
                  <c:v>112.498672</c:v>
                </c:pt>
                <c:pt idx="1200">
                  <c:v>112.998711</c:v>
                </c:pt>
                <c:pt idx="1201">
                  <c:v>113.499809</c:v>
                </c:pt>
                <c:pt idx="1202">
                  <c:v>113.998428</c:v>
                </c:pt>
                <c:pt idx="1203">
                  <c:v>114.498772</c:v>
                </c:pt>
                <c:pt idx="1204">
                  <c:v>114.99900100000001</c:v>
                </c:pt>
                <c:pt idx="1205">
                  <c:v>115.499008</c:v>
                </c:pt>
                <c:pt idx="1206">
                  <c:v>115.999931</c:v>
                </c:pt>
                <c:pt idx="1207">
                  <c:v>116.498558</c:v>
                </c:pt>
                <c:pt idx="1208">
                  <c:v>116.998672</c:v>
                </c:pt>
                <c:pt idx="1209">
                  <c:v>117.498985</c:v>
                </c:pt>
                <c:pt idx="1210">
                  <c:v>117.99897799999999</c:v>
                </c:pt>
                <c:pt idx="1211">
                  <c:v>118.49891700000001</c:v>
                </c:pt>
                <c:pt idx="1212">
                  <c:v>118.99921399999999</c:v>
                </c:pt>
                <c:pt idx="1213">
                  <c:v>119.499405</c:v>
                </c:pt>
                <c:pt idx="1214">
                  <c:v>119.999611</c:v>
                </c:pt>
                <c:pt idx="1215">
                  <c:v>120.499908</c:v>
                </c:pt>
                <c:pt idx="1216">
                  <c:v>120.998459</c:v>
                </c:pt>
                <c:pt idx="1217">
                  <c:v>121.49861900000001</c:v>
                </c:pt>
                <c:pt idx="1218">
                  <c:v>121.999107</c:v>
                </c:pt>
                <c:pt idx="1219">
                  <c:v>122.499207</c:v>
                </c:pt>
                <c:pt idx="1220">
                  <c:v>122.999672</c:v>
                </c:pt>
                <c:pt idx="1221">
                  <c:v>123.499908</c:v>
                </c:pt>
                <c:pt idx="1222">
                  <c:v>123.998428</c:v>
                </c:pt>
                <c:pt idx="1223">
                  <c:v>124.498589</c:v>
                </c:pt>
                <c:pt idx="1224">
                  <c:v>124.999657</c:v>
                </c:pt>
                <c:pt idx="1225">
                  <c:v>125.498985</c:v>
                </c:pt>
                <c:pt idx="1226">
                  <c:v>126.000061</c:v>
                </c:pt>
                <c:pt idx="1227">
                  <c:v>126.498886</c:v>
                </c:pt>
                <c:pt idx="1228">
                  <c:v>127.000015</c:v>
                </c:pt>
                <c:pt idx="1229">
                  <c:v>127.49861900000001</c:v>
                </c:pt>
                <c:pt idx="1230">
                  <c:v>127.998825</c:v>
                </c:pt>
                <c:pt idx="1231">
                  <c:v>128.49989299999999</c:v>
                </c:pt>
                <c:pt idx="1232">
                  <c:v>128.99939000000001</c:v>
                </c:pt>
                <c:pt idx="1233">
                  <c:v>129.499527</c:v>
                </c:pt>
                <c:pt idx="1234">
                  <c:v>129.999527</c:v>
                </c:pt>
                <c:pt idx="1235">
                  <c:v>130.49899300000001</c:v>
                </c:pt>
                <c:pt idx="1236">
                  <c:v>130.999268</c:v>
                </c:pt>
                <c:pt idx="1237">
                  <c:v>131.499359</c:v>
                </c:pt>
                <c:pt idx="1238">
                  <c:v>131.999573</c:v>
                </c:pt>
                <c:pt idx="1239">
                  <c:v>132.49989299999999</c:v>
                </c:pt>
                <c:pt idx="1240">
                  <c:v>132.998459</c:v>
                </c:pt>
                <c:pt idx="1241">
                  <c:v>133.498749</c:v>
                </c:pt>
                <c:pt idx="1242">
                  <c:v>133.99884</c:v>
                </c:pt>
                <c:pt idx="1243">
                  <c:v>134.49852000000001</c:v>
                </c:pt>
                <c:pt idx="1244">
                  <c:v>134.998459</c:v>
                </c:pt>
                <c:pt idx="1245">
                  <c:v>135.499619</c:v>
                </c:pt>
                <c:pt idx="1246">
                  <c:v>135.999054</c:v>
                </c:pt>
                <c:pt idx="1247">
                  <c:v>136.49911499999999</c:v>
                </c:pt>
                <c:pt idx="1248">
                  <c:v>136.99854999999999</c:v>
                </c:pt>
                <c:pt idx="1249">
                  <c:v>137.49868799999999</c:v>
                </c:pt>
                <c:pt idx="1250">
                  <c:v>137.99902299999999</c:v>
                </c:pt>
                <c:pt idx="1251">
                  <c:v>138.499268</c:v>
                </c:pt>
                <c:pt idx="1252">
                  <c:v>138.99949599999999</c:v>
                </c:pt>
                <c:pt idx="1253">
                  <c:v>139.49954199999999</c:v>
                </c:pt>
                <c:pt idx="1254">
                  <c:v>139.999786</c:v>
                </c:pt>
                <c:pt idx="1255">
                  <c:v>140.499191</c:v>
                </c:pt>
                <c:pt idx="1256">
                  <c:v>140.999405</c:v>
                </c:pt>
                <c:pt idx="1257">
                  <c:v>141.49958799999999</c:v>
                </c:pt>
                <c:pt idx="1258">
                  <c:v>141.99963399999999</c:v>
                </c:pt>
                <c:pt idx="1259">
                  <c:v>142.499786</c:v>
                </c:pt>
                <c:pt idx="1260">
                  <c:v>142.999741</c:v>
                </c:pt>
                <c:pt idx="1261">
                  <c:v>143.49981700000001</c:v>
                </c:pt>
                <c:pt idx="1262">
                  <c:v>143.999222</c:v>
                </c:pt>
                <c:pt idx="1263">
                  <c:v>144.49937399999999</c:v>
                </c:pt>
                <c:pt idx="1264">
                  <c:v>144.99870300000001</c:v>
                </c:pt>
                <c:pt idx="1265">
                  <c:v>145.498627</c:v>
                </c:pt>
                <c:pt idx="1266">
                  <c:v>145.998672</c:v>
                </c:pt>
                <c:pt idx="1267">
                  <c:v>146.49963399999999</c:v>
                </c:pt>
                <c:pt idx="1268">
                  <c:v>146.99913000000001</c:v>
                </c:pt>
                <c:pt idx="1269">
                  <c:v>147.49873400000001</c:v>
                </c:pt>
                <c:pt idx="1270">
                  <c:v>147.99880999999999</c:v>
                </c:pt>
                <c:pt idx="1271">
                  <c:v>148.49880999999999</c:v>
                </c:pt>
                <c:pt idx="1272">
                  <c:v>148.999878</c:v>
                </c:pt>
                <c:pt idx="1273">
                  <c:v>149.49928299999999</c:v>
                </c:pt>
                <c:pt idx="1274">
                  <c:v>149.99955700000001</c:v>
                </c:pt>
                <c:pt idx="1275">
                  <c:v>150.49963399999999</c:v>
                </c:pt>
                <c:pt idx="1276">
                  <c:v>150.999954</c:v>
                </c:pt>
                <c:pt idx="1277">
                  <c:v>151.50007600000001</c:v>
                </c:pt>
                <c:pt idx="1278">
                  <c:v>151.99955700000001</c:v>
                </c:pt>
                <c:pt idx="1279">
                  <c:v>152.50006099999999</c:v>
                </c:pt>
                <c:pt idx="1280">
                  <c:v>152.99880999999999</c:v>
                </c:pt>
                <c:pt idx="1281">
                  <c:v>153.499878</c:v>
                </c:pt>
                <c:pt idx="1282">
                  <c:v>153.99951200000001</c:v>
                </c:pt>
                <c:pt idx="1283">
                  <c:v>154.49908400000001</c:v>
                </c:pt>
                <c:pt idx="1284">
                  <c:v>154.99992399999999</c:v>
                </c:pt>
                <c:pt idx="1285">
                  <c:v>155.49939000000001</c:v>
                </c:pt>
                <c:pt idx="1286">
                  <c:v>155.99865700000001</c:v>
                </c:pt>
                <c:pt idx="1287">
                  <c:v>156.49981700000001</c:v>
                </c:pt>
                <c:pt idx="1288">
                  <c:v>156.99928299999999</c:v>
                </c:pt>
                <c:pt idx="1289">
                  <c:v>157.499268</c:v>
                </c:pt>
                <c:pt idx="1290">
                  <c:v>157.99939000000001</c:v>
                </c:pt>
                <c:pt idx="1291">
                  <c:v>158.49939000000001</c:v>
                </c:pt>
                <c:pt idx="1292">
                  <c:v>158.998718</c:v>
                </c:pt>
                <c:pt idx="1293">
                  <c:v>159.49880999999999</c:v>
                </c:pt>
                <c:pt idx="1294">
                  <c:v>159.99980199999999</c:v>
                </c:pt>
                <c:pt idx="1295">
                  <c:v>160.49951200000001</c:v>
                </c:pt>
                <c:pt idx="1296">
                  <c:v>160.99908400000001</c:v>
                </c:pt>
                <c:pt idx="1297">
                  <c:v>161.49925200000001</c:v>
                </c:pt>
                <c:pt idx="1298">
                  <c:v>161.99911499999999</c:v>
                </c:pt>
                <c:pt idx="1299">
                  <c:v>162.499146</c:v>
                </c:pt>
                <c:pt idx="1300">
                  <c:v>162.99864199999999</c:v>
                </c:pt>
                <c:pt idx="1301">
                  <c:v>163.49960300000001</c:v>
                </c:pt>
                <c:pt idx="1302">
                  <c:v>163.999832</c:v>
                </c:pt>
                <c:pt idx="1303">
                  <c:v>164.49925200000001</c:v>
                </c:pt>
                <c:pt idx="1304">
                  <c:v>164.99946600000001</c:v>
                </c:pt>
                <c:pt idx="1305">
                  <c:v>165.499619</c:v>
                </c:pt>
                <c:pt idx="1306">
                  <c:v>165.999741</c:v>
                </c:pt>
                <c:pt idx="1307">
                  <c:v>166.498413</c:v>
                </c:pt>
                <c:pt idx="1308">
                  <c:v>166.99880999999999</c:v>
                </c:pt>
                <c:pt idx="1309">
                  <c:v>167.498886</c:v>
                </c:pt>
                <c:pt idx="1310">
                  <c:v>167.999359</c:v>
                </c:pt>
                <c:pt idx="1311">
                  <c:v>168.499786</c:v>
                </c:pt>
                <c:pt idx="1312">
                  <c:v>168.99941999999999</c:v>
                </c:pt>
                <c:pt idx="1313">
                  <c:v>169.49963399999999</c:v>
                </c:pt>
                <c:pt idx="1314">
                  <c:v>169.998413</c:v>
                </c:pt>
                <c:pt idx="1315">
                  <c:v>170.49848900000001</c:v>
                </c:pt>
                <c:pt idx="1316">
                  <c:v>170.999573</c:v>
                </c:pt>
                <c:pt idx="1317">
                  <c:v>171.499908</c:v>
                </c:pt>
                <c:pt idx="1318">
                  <c:v>171.999908</c:v>
                </c:pt>
                <c:pt idx="1319">
                  <c:v>172.50006099999999</c:v>
                </c:pt>
                <c:pt idx="1320">
                  <c:v>172.998627</c:v>
                </c:pt>
                <c:pt idx="1321">
                  <c:v>173.49876399999999</c:v>
                </c:pt>
                <c:pt idx="1322">
                  <c:v>173.99877900000001</c:v>
                </c:pt>
                <c:pt idx="1323">
                  <c:v>174.49916099999999</c:v>
                </c:pt>
                <c:pt idx="1324">
                  <c:v>174.99920700000001</c:v>
                </c:pt>
                <c:pt idx="1325">
                  <c:v>175.499573</c:v>
                </c:pt>
                <c:pt idx="1326">
                  <c:v>175.999191</c:v>
                </c:pt>
                <c:pt idx="1327">
                  <c:v>176.49868799999999</c:v>
                </c:pt>
                <c:pt idx="1328">
                  <c:v>176.99963399999999</c:v>
                </c:pt>
                <c:pt idx="1329">
                  <c:v>177.49902299999999</c:v>
                </c:pt>
                <c:pt idx="1330">
                  <c:v>177.999146</c:v>
                </c:pt>
                <c:pt idx="1331">
                  <c:v>178.49929800000001</c:v>
                </c:pt>
                <c:pt idx="1332">
                  <c:v>178.99932899999999</c:v>
                </c:pt>
                <c:pt idx="1333">
                  <c:v>179.49929800000001</c:v>
                </c:pt>
                <c:pt idx="1334">
                  <c:v>179.99877900000001</c:v>
                </c:pt>
                <c:pt idx="1335">
                  <c:v>180.499573</c:v>
                </c:pt>
                <c:pt idx="1336">
                  <c:v>180.99899300000001</c:v>
                </c:pt>
                <c:pt idx="1337">
                  <c:v>181.49902299999999</c:v>
                </c:pt>
                <c:pt idx="1338">
                  <c:v>182.000092</c:v>
                </c:pt>
                <c:pt idx="1339">
                  <c:v>182.49964900000001</c:v>
                </c:pt>
                <c:pt idx="1340">
                  <c:v>182.99981700000001</c:v>
                </c:pt>
                <c:pt idx="1341">
                  <c:v>183.499191</c:v>
                </c:pt>
                <c:pt idx="1342">
                  <c:v>183.99856600000001</c:v>
                </c:pt>
                <c:pt idx="1343">
                  <c:v>184.49954199999999</c:v>
                </c:pt>
                <c:pt idx="1344">
                  <c:v>184.99955700000001</c:v>
                </c:pt>
                <c:pt idx="1345">
                  <c:v>185.49891700000001</c:v>
                </c:pt>
                <c:pt idx="1346">
                  <c:v>185.99891700000001</c:v>
                </c:pt>
                <c:pt idx="1347">
                  <c:v>186.498932</c:v>
                </c:pt>
                <c:pt idx="1348">
                  <c:v>186.99842799999999</c:v>
                </c:pt>
                <c:pt idx="1349">
                  <c:v>187.49850499999999</c:v>
                </c:pt>
                <c:pt idx="1350">
                  <c:v>187.99868799999999</c:v>
                </c:pt>
                <c:pt idx="1351">
                  <c:v>188.498795</c:v>
                </c:pt>
                <c:pt idx="1352">
                  <c:v>188.999146</c:v>
                </c:pt>
                <c:pt idx="1353">
                  <c:v>189.49928299999999</c:v>
                </c:pt>
                <c:pt idx="1354">
                  <c:v>189.999741</c:v>
                </c:pt>
                <c:pt idx="1355">
                  <c:v>190.499191</c:v>
                </c:pt>
                <c:pt idx="1356">
                  <c:v>190.99934400000001</c:v>
                </c:pt>
                <c:pt idx="1357">
                  <c:v>191.49928299999999</c:v>
                </c:pt>
                <c:pt idx="1358">
                  <c:v>191.999619</c:v>
                </c:pt>
                <c:pt idx="1359">
                  <c:v>192.499695</c:v>
                </c:pt>
                <c:pt idx="1360">
                  <c:v>192.99998500000001</c:v>
                </c:pt>
                <c:pt idx="1361">
                  <c:v>193.49850499999999</c:v>
                </c:pt>
                <c:pt idx="1362">
                  <c:v>193.99865700000001</c:v>
                </c:pt>
                <c:pt idx="1363">
                  <c:v>194.498749</c:v>
                </c:pt>
                <c:pt idx="1364">
                  <c:v>194.99981700000001</c:v>
                </c:pt>
                <c:pt idx="1365">
                  <c:v>195.49993900000001</c:v>
                </c:pt>
                <c:pt idx="1366">
                  <c:v>195.99848900000001</c:v>
                </c:pt>
                <c:pt idx="1367">
                  <c:v>196.498581</c:v>
                </c:pt>
                <c:pt idx="1368">
                  <c:v>196.999832</c:v>
                </c:pt>
                <c:pt idx="1369">
                  <c:v>197.5</c:v>
                </c:pt>
                <c:pt idx="1370">
                  <c:v>197.99854999999999</c:v>
                </c:pt>
                <c:pt idx="1371">
                  <c:v>198.49968000000001</c:v>
                </c:pt>
                <c:pt idx="1372">
                  <c:v>198.99899300000001</c:v>
                </c:pt>
                <c:pt idx="1373">
                  <c:v>199.49896200000001</c:v>
                </c:pt>
                <c:pt idx="1374">
                  <c:v>199.99884</c:v>
                </c:pt>
                <c:pt idx="1375">
                  <c:v>200.49908400000001</c:v>
                </c:pt>
                <c:pt idx="1376">
                  <c:v>200.99842799999999</c:v>
                </c:pt>
                <c:pt idx="1377">
                  <c:v>201.498535</c:v>
                </c:pt>
                <c:pt idx="1378">
                  <c:v>201.99865700000001</c:v>
                </c:pt>
                <c:pt idx="1379">
                  <c:v>202.49896200000001</c:v>
                </c:pt>
                <c:pt idx="1380">
                  <c:v>202.99899300000001</c:v>
                </c:pt>
                <c:pt idx="1381">
                  <c:v>203.49906899999999</c:v>
                </c:pt>
                <c:pt idx="1382">
                  <c:v>203.99937399999999</c:v>
                </c:pt>
                <c:pt idx="1383">
                  <c:v>204.49955700000001</c:v>
                </c:pt>
                <c:pt idx="1384">
                  <c:v>204.999573</c:v>
                </c:pt>
                <c:pt idx="1385">
                  <c:v>205.49975599999999</c:v>
                </c:pt>
                <c:pt idx="1386">
                  <c:v>205.99977100000001</c:v>
                </c:pt>
                <c:pt idx="1387">
                  <c:v>206.499222</c:v>
                </c:pt>
                <c:pt idx="1388">
                  <c:v>206.999695</c:v>
                </c:pt>
                <c:pt idx="1389">
                  <c:v>207.499878</c:v>
                </c:pt>
                <c:pt idx="1390">
                  <c:v>207.998718</c:v>
                </c:pt>
                <c:pt idx="1391">
                  <c:v>208.49897799999999</c:v>
                </c:pt>
                <c:pt idx="1392">
                  <c:v>208.99925200000001</c:v>
                </c:pt>
                <c:pt idx="1393">
                  <c:v>209.49873400000001</c:v>
                </c:pt>
                <c:pt idx="1394">
                  <c:v>209.999405</c:v>
                </c:pt>
                <c:pt idx="1395">
                  <c:v>210.49975599999999</c:v>
                </c:pt>
                <c:pt idx="1396">
                  <c:v>210.99920700000001</c:v>
                </c:pt>
                <c:pt idx="1397">
                  <c:v>211.499619</c:v>
                </c:pt>
                <c:pt idx="1398">
                  <c:v>211.998413</c:v>
                </c:pt>
                <c:pt idx="1399">
                  <c:v>212.49873400000001</c:v>
                </c:pt>
                <c:pt idx="1400">
                  <c:v>212.99920700000001</c:v>
                </c:pt>
                <c:pt idx="1401">
                  <c:v>213.49954199999999</c:v>
                </c:pt>
                <c:pt idx="1402">
                  <c:v>213.99977100000001</c:v>
                </c:pt>
                <c:pt idx="1403">
                  <c:v>214.49844400000001</c:v>
                </c:pt>
                <c:pt idx="1404">
                  <c:v>214.99848900000001</c:v>
                </c:pt>
                <c:pt idx="1405">
                  <c:v>215.498718</c:v>
                </c:pt>
                <c:pt idx="1406">
                  <c:v>215.99887100000001</c:v>
                </c:pt>
                <c:pt idx="1407">
                  <c:v>216.49876399999999</c:v>
                </c:pt>
                <c:pt idx="1408">
                  <c:v>216.99880999999999</c:v>
                </c:pt>
                <c:pt idx="1409">
                  <c:v>217.499908</c:v>
                </c:pt>
                <c:pt idx="1410">
                  <c:v>218.00003100000001</c:v>
                </c:pt>
                <c:pt idx="1411">
                  <c:v>218.50007600000001</c:v>
                </c:pt>
                <c:pt idx="1412">
                  <c:v>218.99958799999999</c:v>
                </c:pt>
                <c:pt idx="1413">
                  <c:v>219.49916099999999</c:v>
                </c:pt>
                <c:pt idx="1414">
                  <c:v>219.99932899999999</c:v>
                </c:pt>
                <c:pt idx="1415">
                  <c:v>220.49964900000001</c:v>
                </c:pt>
                <c:pt idx="1416">
                  <c:v>220.99908400000001</c:v>
                </c:pt>
                <c:pt idx="1417">
                  <c:v>221.500046</c:v>
                </c:pt>
                <c:pt idx="1418">
                  <c:v>221.99873400000001</c:v>
                </c:pt>
                <c:pt idx="1419">
                  <c:v>222.49891700000001</c:v>
                </c:pt>
                <c:pt idx="1420">
                  <c:v>222.99929800000001</c:v>
                </c:pt>
                <c:pt idx="1421">
                  <c:v>223.49885599999999</c:v>
                </c:pt>
                <c:pt idx="1422">
                  <c:v>223.99891700000001</c:v>
                </c:pt>
                <c:pt idx="1423">
                  <c:v>224.49911499999999</c:v>
                </c:pt>
                <c:pt idx="1424">
                  <c:v>224.99865700000001</c:v>
                </c:pt>
                <c:pt idx="1425">
                  <c:v>225.49884</c:v>
                </c:pt>
                <c:pt idx="1426">
                  <c:v>225.999268</c:v>
                </c:pt>
                <c:pt idx="1427">
                  <c:v>226.498749</c:v>
                </c:pt>
                <c:pt idx="1428">
                  <c:v>226.998932</c:v>
                </c:pt>
                <c:pt idx="1429">
                  <c:v>227.498581</c:v>
                </c:pt>
                <c:pt idx="1430">
                  <c:v>227.99970999999999</c:v>
                </c:pt>
                <c:pt idx="1431">
                  <c:v>228.49984699999999</c:v>
                </c:pt>
                <c:pt idx="1432">
                  <c:v>228.999619</c:v>
                </c:pt>
                <c:pt idx="1433">
                  <c:v>229.49998500000001</c:v>
                </c:pt>
                <c:pt idx="1434">
                  <c:v>229.99880999999999</c:v>
                </c:pt>
                <c:pt idx="1435">
                  <c:v>230.49913000000001</c:v>
                </c:pt>
                <c:pt idx="1436">
                  <c:v>230.99856600000001</c:v>
                </c:pt>
                <c:pt idx="1437">
                  <c:v>231.49899300000001</c:v>
                </c:pt>
                <c:pt idx="1438">
                  <c:v>231.99937399999999</c:v>
                </c:pt>
                <c:pt idx="1439">
                  <c:v>232.499863</c:v>
                </c:pt>
                <c:pt idx="1440">
                  <c:v>232.99842799999999</c:v>
                </c:pt>
                <c:pt idx="1441">
                  <c:v>233.49865700000001</c:v>
                </c:pt>
                <c:pt idx="1442">
                  <c:v>233.99865700000001</c:v>
                </c:pt>
                <c:pt idx="1443">
                  <c:v>234.49861100000001</c:v>
                </c:pt>
                <c:pt idx="1444">
                  <c:v>234.99890099999999</c:v>
                </c:pt>
                <c:pt idx="1445">
                  <c:v>235.498932</c:v>
                </c:pt>
                <c:pt idx="1446">
                  <c:v>235.998749</c:v>
                </c:pt>
                <c:pt idx="1447">
                  <c:v>236.49906899999999</c:v>
                </c:pt>
                <c:pt idx="1448">
                  <c:v>236.99941999999999</c:v>
                </c:pt>
                <c:pt idx="1449">
                  <c:v>237.49963399999999</c:v>
                </c:pt>
                <c:pt idx="1450">
                  <c:v>237.99916099999999</c:v>
                </c:pt>
                <c:pt idx="1451">
                  <c:v>238.499573</c:v>
                </c:pt>
                <c:pt idx="1452">
                  <c:v>239.00001499999999</c:v>
                </c:pt>
                <c:pt idx="1453">
                  <c:v>239.49891700000001</c:v>
                </c:pt>
                <c:pt idx="1454">
                  <c:v>239.998627</c:v>
                </c:pt>
                <c:pt idx="1455">
                  <c:v>240.49923699999999</c:v>
                </c:pt>
                <c:pt idx="1456">
                  <c:v>240.99946600000001</c:v>
                </c:pt>
                <c:pt idx="1457">
                  <c:v>241.49972500000001</c:v>
                </c:pt>
                <c:pt idx="1458">
                  <c:v>241.999863</c:v>
                </c:pt>
                <c:pt idx="1459">
                  <c:v>242.499695</c:v>
                </c:pt>
                <c:pt idx="1460">
                  <c:v>242.999741</c:v>
                </c:pt>
                <c:pt idx="1461">
                  <c:v>243.49934400000001</c:v>
                </c:pt>
                <c:pt idx="1462">
                  <c:v>243.999908</c:v>
                </c:pt>
                <c:pt idx="1463">
                  <c:v>244.49934400000001</c:v>
                </c:pt>
                <c:pt idx="1464">
                  <c:v>244.99896200000001</c:v>
                </c:pt>
                <c:pt idx="1465">
                  <c:v>245.49854999999999</c:v>
                </c:pt>
                <c:pt idx="1466">
                  <c:v>245.998581</c:v>
                </c:pt>
                <c:pt idx="1467">
                  <c:v>246.49891700000001</c:v>
                </c:pt>
                <c:pt idx="1468">
                  <c:v>246.99902299999999</c:v>
                </c:pt>
                <c:pt idx="1469">
                  <c:v>247.49945099999999</c:v>
                </c:pt>
                <c:pt idx="1470">
                  <c:v>247.999664</c:v>
                </c:pt>
                <c:pt idx="1471">
                  <c:v>248.49980199999999</c:v>
                </c:pt>
                <c:pt idx="1472">
                  <c:v>248.99856600000001</c:v>
                </c:pt>
                <c:pt idx="1473">
                  <c:v>249.49975599999999</c:v>
                </c:pt>
                <c:pt idx="1474">
                  <c:v>249.99854999999999</c:v>
                </c:pt>
                <c:pt idx="1475">
                  <c:v>250.49891700000001</c:v>
                </c:pt>
                <c:pt idx="1476">
                  <c:v>250.999313</c:v>
                </c:pt>
                <c:pt idx="1477">
                  <c:v>251.49884</c:v>
                </c:pt>
                <c:pt idx="1478">
                  <c:v>251.99932899999999</c:v>
                </c:pt>
                <c:pt idx="1479">
                  <c:v>252.49964900000001</c:v>
                </c:pt>
                <c:pt idx="1480">
                  <c:v>253.00006099999999</c:v>
                </c:pt>
                <c:pt idx="1481">
                  <c:v>253.499664</c:v>
                </c:pt>
                <c:pt idx="1482">
                  <c:v>253.999878</c:v>
                </c:pt>
                <c:pt idx="1483">
                  <c:v>254.498672</c:v>
                </c:pt>
                <c:pt idx="1484">
                  <c:v>254.99885599999999</c:v>
                </c:pt>
                <c:pt idx="1485">
                  <c:v>255.49916099999999</c:v>
                </c:pt>
                <c:pt idx="1486">
                  <c:v>255.999481</c:v>
                </c:pt>
                <c:pt idx="1487">
                  <c:v>256.49887100000001</c:v>
                </c:pt>
                <c:pt idx="1488">
                  <c:v>256.99911500000002</c:v>
                </c:pt>
                <c:pt idx="1489">
                  <c:v>257.49868800000002</c:v>
                </c:pt>
                <c:pt idx="1490">
                  <c:v>257.99987800000002</c:v>
                </c:pt>
                <c:pt idx="1491">
                  <c:v>258.49856599999998</c:v>
                </c:pt>
                <c:pt idx="1492">
                  <c:v>258.99890099999999</c:v>
                </c:pt>
                <c:pt idx="1493">
                  <c:v>259.49841300000003</c:v>
                </c:pt>
                <c:pt idx="1494">
                  <c:v>259.99969499999997</c:v>
                </c:pt>
                <c:pt idx="1495">
                  <c:v>260.50003099999998</c:v>
                </c:pt>
                <c:pt idx="1496">
                  <c:v>260.99868800000002</c:v>
                </c:pt>
                <c:pt idx="1497">
                  <c:v>261.49902300000002</c:v>
                </c:pt>
                <c:pt idx="1498">
                  <c:v>261.99926799999997</c:v>
                </c:pt>
                <c:pt idx="1499">
                  <c:v>262.499573</c:v>
                </c:pt>
                <c:pt idx="1500">
                  <c:v>262.99841300000003</c:v>
                </c:pt>
                <c:pt idx="1501">
                  <c:v>263.49868800000002</c:v>
                </c:pt>
                <c:pt idx="1502">
                  <c:v>263.99902300000002</c:v>
                </c:pt>
                <c:pt idx="1503">
                  <c:v>264.49880999999999</c:v>
                </c:pt>
                <c:pt idx="1504">
                  <c:v>264.99850500000002</c:v>
                </c:pt>
                <c:pt idx="1505">
                  <c:v>265.49890099999999</c:v>
                </c:pt>
                <c:pt idx="1506">
                  <c:v>265.99935900000003</c:v>
                </c:pt>
                <c:pt idx="1507">
                  <c:v>266.499573</c:v>
                </c:pt>
                <c:pt idx="1508">
                  <c:v>266.99981700000001</c:v>
                </c:pt>
                <c:pt idx="1509">
                  <c:v>267.49929800000001</c:v>
                </c:pt>
                <c:pt idx="1510">
                  <c:v>267.99865699999998</c:v>
                </c:pt>
                <c:pt idx="1511">
                  <c:v>268.49890099999999</c:v>
                </c:pt>
                <c:pt idx="1512">
                  <c:v>268.99923699999999</c:v>
                </c:pt>
                <c:pt idx="1513">
                  <c:v>269.499573</c:v>
                </c:pt>
                <c:pt idx="1514">
                  <c:v>269.999908</c:v>
                </c:pt>
                <c:pt idx="1515">
                  <c:v>270.49941999999999</c:v>
                </c:pt>
                <c:pt idx="1516">
                  <c:v>270.999573</c:v>
                </c:pt>
                <c:pt idx="1517">
                  <c:v>271.49996900000002</c:v>
                </c:pt>
                <c:pt idx="1518">
                  <c:v>271.99859600000002</c:v>
                </c:pt>
                <c:pt idx="1519">
                  <c:v>272.49984699999999</c:v>
                </c:pt>
                <c:pt idx="1520">
                  <c:v>272.99865699999998</c:v>
                </c:pt>
                <c:pt idx="1521">
                  <c:v>273.49923699999999</c:v>
                </c:pt>
                <c:pt idx="1522">
                  <c:v>273.99945100000002</c:v>
                </c:pt>
                <c:pt idx="1523">
                  <c:v>274.49896200000001</c:v>
                </c:pt>
                <c:pt idx="1524">
                  <c:v>274.99917599999998</c:v>
                </c:pt>
                <c:pt idx="1525">
                  <c:v>275.49945100000002</c:v>
                </c:pt>
                <c:pt idx="1526">
                  <c:v>275.998718</c:v>
                </c:pt>
                <c:pt idx="1527">
                  <c:v>276.49902300000002</c:v>
                </c:pt>
                <c:pt idx="1528">
                  <c:v>276.999146</c:v>
                </c:pt>
                <c:pt idx="1529">
                  <c:v>277.49932899999999</c:v>
                </c:pt>
                <c:pt idx="1530">
                  <c:v>277.99969499999997</c:v>
                </c:pt>
                <c:pt idx="1531">
                  <c:v>278.49993899999998</c:v>
                </c:pt>
                <c:pt idx="1532">
                  <c:v>279</c:v>
                </c:pt>
                <c:pt idx="1533">
                  <c:v>279.498718</c:v>
                </c:pt>
                <c:pt idx="1534">
                  <c:v>279.99960299999998</c:v>
                </c:pt>
                <c:pt idx="1535">
                  <c:v>280.49969499999997</c:v>
                </c:pt>
                <c:pt idx="1536">
                  <c:v>280.99902300000002</c:v>
                </c:pt>
                <c:pt idx="1537">
                  <c:v>281.49850500000002</c:v>
                </c:pt>
                <c:pt idx="1538">
                  <c:v>281.99890099999999</c:v>
                </c:pt>
                <c:pt idx="1539">
                  <c:v>282.49996900000002</c:v>
                </c:pt>
                <c:pt idx="1540">
                  <c:v>282.998535</c:v>
                </c:pt>
                <c:pt idx="1541">
                  <c:v>283.49984699999999</c:v>
                </c:pt>
                <c:pt idx="1542">
                  <c:v>283.998535</c:v>
                </c:pt>
                <c:pt idx="1543">
                  <c:v>284.49893200000002</c:v>
                </c:pt>
                <c:pt idx="1544">
                  <c:v>284.99939000000001</c:v>
                </c:pt>
                <c:pt idx="1545">
                  <c:v>285.49978599999997</c:v>
                </c:pt>
                <c:pt idx="1546">
                  <c:v>285.99844400000001</c:v>
                </c:pt>
                <c:pt idx="1547">
                  <c:v>286.49880999999999</c:v>
                </c:pt>
                <c:pt idx="1548">
                  <c:v>286.999054</c:v>
                </c:pt>
                <c:pt idx="1549">
                  <c:v>287.49926799999997</c:v>
                </c:pt>
                <c:pt idx="1550">
                  <c:v>287.99899299999998</c:v>
                </c:pt>
                <c:pt idx="1551">
                  <c:v>288.49929800000001</c:v>
                </c:pt>
                <c:pt idx="1552">
                  <c:v>288.99972500000001</c:v>
                </c:pt>
                <c:pt idx="1553">
                  <c:v>289.49923699999999</c:v>
                </c:pt>
                <c:pt idx="1554">
                  <c:v>289.99945100000002</c:v>
                </c:pt>
                <c:pt idx="1555">
                  <c:v>290.49978599999997</c:v>
                </c:pt>
                <c:pt idx="1556">
                  <c:v>290.99847399999999</c:v>
                </c:pt>
                <c:pt idx="1557">
                  <c:v>291.49880999999999</c:v>
                </c:pt>
                <c:pt idx="1558">
                  <c:v>291.99890099999999</c:v>
                </c:pt>
                <c:pt idx="1559">
                  <c:v>292.50003099999998</c:v>
                </c:pt>
                <c:pt idx="1560">
                  <c:v>292.998535</c:v>
                </c:pt>
                <c:pt idx="1561">
                  <c:v>293.49890099999999</c:v>
                </c:pt>
                <c:pt idx="1562">
                  <c:v>293.99926799999997</c:v>
                </c:pt>
                <c:pt idx="1563">
                  <c:v>294.49877900000001</c:v>
                </c:pt>
                <c:pt idx="1564">
                  <c:v>294.99993899999998</c:v>
                </c:pt>
                <c:pt idx="1565">
                  <c:v>295.49932899999999</c:v>
                </c:pt>
                <c:pt idx="1566">
                  <c:v>295.99902300000002</c:v>
                </c:pt>
                <c:pt idx="1567">
                  <c:v>296.498535</c:v>
                </c:pt>
                <c:pt idx="1568">
                  <c:v>296.99877900000001</c:v>
                </c:pt>
                <c:pt idx="1569">
                  <c:v>297.49896200000001</c:v>
                </c:pt>
                <c:pt idx="1570">
                  <c:v>297.99929800000001</c:v>
                </c:pt>
                <c:pt idx="1571">
                  <c:v>298.49945100000002</c:v>
                </c:pt>
                <c:pt idx="1572">
                  <c:v>298.99945100000002</c:v>
                </c:pt>
                <c:pt idx="1573">
                  <c:v>299.49908399999998</c:v>
                </c:pt>
                <c:pt idx="1574">
                  <c:v>299.99880999999999</c:v>
                </c:pt>
                <c:pt idx="1575">
                  <c:v>300.49890099999999</c:v>
                </c:pt>
                <c:pt idx="1576">
                  <c:v>300.99926799999997</c:v>
                </c:pt>
                <c:pt idx="1577">
                  <c:v>301.49868800000002</c:v>
                </c:pt>
                <c:pt idx="1578">
                  <c:v>301.99908399999998</c:v>
                </c:pt>
                <c:pt idx="1579">
                  <c:v>302.49917599999998</c:v>
                </c:pt>
                <c:pt idx="1580">
                  <c:v>302.99883999999997</c:v>
                </c:pt>
                <c:pt idx="1581">
                  <c:v>303.49877900000001</c:v>
                </c:pt>
                <c:pt idx="1582">
                  <c:v>303.99911500000002</c:v>
                </c:pt>
                <c:pt idx="1583">
                  <c:v>304.49945100000002</c:v>
                </c:pt>
                <c:pt idx="1584">
                  <c:v>304.99978599999997</c:v>
                </c:pt>
                <c:pt idx="1585">
                  <c:v>305.49984699999999</c:v>
                </c:pt>
                <c:pt idx="1586">
                  <c:v>305.99993899999998</c:v>
                </c:pt>
                <c:pt idx="1587">
                  <c:v>306.49865699999998</c:v>
                </c:pt>
                <c:pt idx="1588">
                  <c:v>306.99890099999999</c:v>
                </c:pt>
                <c:pt idx="1589">
                  <c:v>307.49902300000002</c:v>
                </c:pt>
                <c:pt idx="1590">
                  <c:v>307.99902300000002</c:v>
                </c:pt>
                <c:pt idx="1591">
                  <c:v>308.49917599999998</c:v>
                </c:pt>
                <c:pt idx="1592">
                  <c:v>308.99880999999999</c:v>
                </c:pt>
                <c:pt idx="1593">
                  <c:v>309.49920700000001</c:v>
                </c:pt>
                <c:pt idx="1594">
                  <c:v>309.99945100000002</c:v>
                </c:pt>
                <c:pt idx="1595">
                  <c:v>310.49969499999997</c:v>
                </c:pt>
                <c:pt idx="1596">
                  <c:v>311.00003099999998</c:v>
                </c:pt>
                <c:pt idx="1597">
                  <c:v>311.49850500000002</c:v>
                </c:pt>
                <c:pt idx="1598">
                  <c:v>311.99859600000002</c:v>
                </c:pt>
                <c:pt idx="1599">
                  <c:v>312.49902300000002</c:v>
                </c:pt>
                <c:pt idx="1600">
                  <c:v>312.99929800000001</c:v>
                </c:pt>
                <c:pt idx="1601">
                  <c:v>313.499573</c:v>
                </c:pt>
                <c:pt idx="1602">
                  <c:v>314.00003099999998</c:v>
                </c:pt>
                <c:pt idx="1603">
                  <c:v>314.498535</c:v>
                </c:pt>
                <c:pt idx="1604">
                  <c:v>314.998627</c:v>
                </c:pt>
                <c:pt idx="1605">
                  <c:v>315.49993899999998</c:v>
                </c:pt>
                <c:pt idx="1606">
                  <c:v>315.99880999999999</c:v>
                </c:pt>
                <c:pt idx="1607">
                  <c:v>316.499146</c:v>
                </c:pt>
                <c:pt idx="1608">
                  <c:v>316.99939000000001</c:v>
                </c:pt>
                <c:pt idx="1609">
                  <c:v>317.49883999999997</c:v>
                </c:pt>
                <c:pt idx="1610">
                  <c:v>317.99844400000001</c:v>
                </c:pt>
                <c:pt idx="1611">
                  <c:v>318.49880999999999</c:v>
                </c:pt>
                <c:pt idx="1612">
                  <c:v>318.99890099999999</c:v>
                </c:pt>
                <c:pt idx="1613">
                  <c:v>319.49996900000002</c:v>
                </c:pt>
                <c:pt idx="1614">
                  <c:v>319.99890099999999</c:v>
                </c:pt>
                <c:pt idx="1615">
                  <c:v>320.49920700000001</c:v>
                </c:pt>
                <c:pt idx="1616">
                  <c:v>320.99941999999999</c:v>
                </c:pt>
                <c:pt idx="1617">
                  <c:v>321.49896200000001</c:v>
                </c:pt>
                <c:pt idx="1618">
                  <c:v>321.999146</c:v>
                </c:pt>
                <c:pt idx="1619">
                  <c:v>322.49932899999999</c:v>
                </c:pt>
                <c:pt idx="1620">
                  <c:v>322.99969499999997</c:v>
                </c:pt>
                <c:pt idx="1621">
                  <c:v>323.49908399999998</c:v>
                </c:pt>
                <c:pt idx="1622">
                  <c:v>323.999146</c:v>
                </c:pt>
                <c:pt idx="1623">
                  <c:v>324.49856599999998</c:v>
                </c:pt>
                <c:pt idx="1624">
                  <c:v>324.99981700000001</c:v>
                </c:pt>
                <c:pt idx="1625">
                  <c:v>325.498535</c:v>
                </c:pt>
                <c:pt idx="1626">
                  <c:v>325.99954200000002</c:v>
                </c:pt>
                <c:pt idx="1627">
                  <c:v>326.49960299999998</c:v>
                </c:pt>
                <c:pt idx="1628">
                  <c:v>327</c:v>
                </c:pt>
                <c:pt idx="1629">
                  <c:v>327.49932899999999</c:v>
                </c:pt>
                <c:pt idx="1630">
                  <c:v>327.99899299999998</c:v>
                </c:pt>
                <c:pt idx="1631">
                  <c:v>328.49963400000001</c:v>
                </c:pt>
                <c:pt idx="1632">
                  <c:v>328.99984699999999</c:v>
                </c:pt>
                <c:pt idx="1633">
                  <c:v>329.49868800000002</c:v>
                </c:pt>
                <c:pt idx="1634">
                  <c:v>329.99868800000002</c:v>
                </c:pt>
                <c:pt idx="1635">
                  <c:v>330.50003099999998</c:v>
                </c:pt>
                <c:pt idx="1636">
                  <c:v>330.998535</c:v>
                </c:pt>
                <c:pt idx="1637">
                  <c:v>331.49874899999998</c:v>
                </c:pt>
                <c:pt idx="1638">
                  <c:v>331.99896200000001</c:v>
                </c:pt>
                <c:pt idx="1639">
                  <c:v>332.49880999999999</c:v>
                </c:pt>
                <c:pt idx="1640">
                  <c:v>332.99932899999999</c:v>
                </c:pt>
                <c:pt idx="1641">
                  <c:v>333.49945100000002</c:v>
                </c:pt>
                <c:pt idx="1642">
                  <c:v>333.99883999999997</c:v>
                </c:pt>
                <c:pt idx="1643">
                  <c:v>334.49987800000002</c:v>
                </c:pt>
                <c:pt idx="1644">
                  <c:v>334.998535</c:v>
                </c:pt>
                <c:pt idx="1645">
                  <c:v>335.49899299999998</c:v>
                </c:pt>
                <c:pt idx="1646">
                  <c:v>336.00003099999998</c:v>
                </c:pt>
                <c:pt idx="1647">
                  <c:v>336.49951199999998</c:v>
                </c:pt>
                <c:pt idx="1648">
                  <c:v>336.999054</c:v>
                </c:pt>
                <c:pt idx="1649">
                  <c:v>337.49935900000003</c:v>
                </c:pt>
                <c:pt idx="1650">
                  <c:v>337.99969499999997</c:v>
                </c:pt>
                <c:pt idx="1651">
                  <c:v>338.49996900000002</c:v>
                </c:pt>
                <c:pt idx="1652">
                  <c:v>338.99932899999999</c:v>
                </c:pt>
                <c:pt idx="1653">
                  <c:v>339.49963400000001</c:v>
                </c:pt>
                <c:pt idx="1654">
                  <c:v>339.99978599999997</c:v>
                </c:pt>
                <c:pt idx="1655">
                  <c:v>340.49847399999999</c:v>
                </c:pt>
                <c:pt idx="1656">
                  <c:v>340.99850500000002</c:v>
                </c:pt>
                <c:pt idx="1657">
                  <c:v>341.49954200000002</c:v>
                </c:pt>
                <c:pt idx="1658">
                  <c:v>341.99929800000001</c:v>
                </c:pt>
                <c:pt idx="1659">
                  <c:v>342.49972500000001</c:v>
                </c:pt>
                <c:pt idx="1660">
                  <c:v>342.99844400000001</c:v>
                </c:pt>
                <c:pt idx="1661">
                  <c:v>343.50003099999998</c:v>
                </c:pt>
                <c:pt idx="1662">
                  <c:v>343.99954200000002</c:v>
                </c:pt>
                <c:pt idx="1663">
                  <c:v>344.49984699999999</c:v>
                </c:pt>
                <c:pt idx="1664">
                  <c:v>344.99841300000003</c:v>
                </c:pt>
                <c:pt idx="1665">
                  <c:v>345.49850500000002</c:v>
                </c:pt>
                <c:pt idx="1666">
                  <c:v>345.99883999999997</c:v>
                </c:pt>
                <c:pt idx="1667">
                  <c:v>346.49902300000002</c:v>
                </c:pt>
                <c:pt idx="1668">
                  <c:v>346.99939000000001</c:v>
                </c:pt>
                <c:pt idx="1669">
                  <c:v>347.49899299999998</c:v>
                </c:pt>
                <c:pt idx="1670">
                  <c:v>347.99920700000001</c:v>
                </c:pt>
                <c:pt idx="1671">
                  <c:v>348.49941999999999</c:v>
                </c:pt>
                <c:pt idx="1672">
                  <c:v>348.999664</c:v>
                </c:pt>
                <c:pt idx="1673">
                  <c:v>349.49939000000001</c:v>
                </c:pt>
                <c:pt idx="1674">
                  <c:v>349.99969499999997</c:v>
                </c:pt>
                <c:pt idx="1675">
                  <c:v>350.49975599999999</c:v>
                </c:pt>
                <c:pt idx="1676">
                  <c:v>350.99978599999997</c:v>
                </c:pt>
                <c:pt idx="1677">
                  <c:v>351.49981700000001</c:v>
                </c:pt>
                <c:pt idx="1678">
                  <c:v>351.99920700000001</c:v>
                </c:pt>
                <c:pt idx="1679">
                  <c:v>352.49963400000001</c:v>
                </c:pt>
                <c:pt idx="1680">
                  <c:v>352.999054</c:v>
                </c:pt>
                <c:pt idx="1681">
                  <c:v>353.49923699999999</c:v>
                </c:pt>
                <c:pt idx="1682">
                  <c:v>353.99920700000001</c:v>
                </c:pt>
                <c:pt idx="1683">
                  <c:v>354.49929800000001</c:v>
                </c:pt>
                <c:pt idx="1684">
                  <c:v>354.99969499999997</c:v>
                </c:pt>
                <c:pt idx="1685">
                  <c:v>355.49850500000002</c:v>
                </c:pt>
                <c:pt idx="1686">
                  <c:v>355.99887100000001</c:v>
                </c:pt>
                <c:pt idx="1687">
                  <c:v>356.49932899999999</c:v>
                </c:pt>
                <c:pt idx="1688">
                  <c:v>356.99890099999999</c:v>
                </c:pt>
                <c:pt idx="1689">
                  <c:v>357.49896200000001</c:v>
                </c:pt>
                <c:pt idx="1690">
                  <c:v>357.99945100000002</c:v>
                </c:pt>
                <c:pt idx="1691">
                  <c:v>358.49984699999999</c:v>
                </c:pt>
                <c:pt idx="1692">
                  <c:v>358.999908</c:v>
                </c:pt>
                <c:pt idx="1693">
                  <c:v>359.498535</c:v>
                </c:pt>
                <c:pt idx="1694">
                  <c:v>359.998627</c:v>
                </c:pt>
                <c:pt idx="1695">
                  <c:v>360.49996900000002</c:v>
                </c:pt>
                <c:pt idx="1696">
                  <c:v>360.99859600000002</c:v>
                </c:pt>
                <c:pt idx="1697">
                  <c:v>361.49868800000002</c:v>
                </c:pt>
                <c:pt idx="1698">
                  <c:v>362</c:v>
                </c:pt>
                <c:pt idx="1699">
                  <c:v>362.49841300000003</c:v>
                </c:pt>
                <c:pt idx="1700">
                  <c:v>362.99887100000001</c:v>
                </c:pt>
                <c:pt idx="1701">
                  <c:v>363.49917599999998</c:v>
                </c:pt>
                <c:pt idx="1702">
                  <c:v>363.99963400000001</c:v>
                </c:pt>
                <c:pt idx="1703">
                  <c:v>364.49978599999997</c:v>
                </c:pt>
                <c:pt idx="1704">
                  <c:v>364.99939000000001</c:v>
                </c:pt>
                <c:pt idx="1705">
                  <c:v>365.49945100000002</c:v>
                </c:pt>
                <c:pt idx="1706">
                  <c:v>365.99893200000002</c:v>
                </c:pt>
                <c:pt idx="1707">
                  <c:v>366.499054</c:v>
                </c:pt>
                <c:pt idx="1708">
                  <c:v>366.99923699999999</c:v>
                </c:pt>
                <c:pt idx="1709">
                  <c:v>367.49975599999999</c:v>
                </c:pt>
                <c:pt idx="1710">
                  <c:v>367.99963400000001</c:v>
                </c:pt>
                <c:pt idx="1711">
                  <c:v>368.499573</c:v>
                </c:pt>
                <c:pt idx="1712">
                  <c:v>368.99987800000002</c:v>
                </c:pt>
                <c:pt idx="1713">
                  <c:v>369.49865699999998</c:v>
                </c:pt>
                <c:pt idx="1714">
                  <c:v>369.99902300000002</c:v>
                </c:pt>
                <c:pt idx="1715">
                  <c:v>370.49902300000002</c:v>
                </c:pt>
                <c:pt idx="1716">
                  <c:v>370.99908399999998</c:v>
                </c:pt>
                <c:pt idx="1717">
                  <c:v>371.49847399999999</c:v>
                </c:pt>
                <c:pt idx="1718">
                  <c:v>371.99877900000001</c:v>
                </c:pt>
                <c:pt idx="1719">
                  <c:v>372.499054</c:v>
                </c:pt>
                <c:pt idx="1720">
                  <c:v>372.99945100000002</c:v>
                </c:pt>
                <c:pt idx="1721">
                  <c:v>373.49960299999998</c:v>
                </c:pt>
                <c:pt idx="1722">
                  <c:v>373.99981700000001</c:v>
                </c:pt>
                <c:pt idx="1723">
                  <c:v>374.49844400000001</c:v>
                </c:pt>
                <c:pt idx="1724">
                  <c:v>374.99865699999998</c:v>
                </c:pt>
                <c:pt idx="1725">
                  <c:v>375.499054</c:v>
                </c:pt>
                <c:pt idx="1726">
                  <c:v>375.999146</c:v>
                </c:pt>
                <c:pt idx="1727">
                  <c:v>376.49963400000001</c:v>
                </c:pt>
                <c:pt idx="1728">
                  <c:v>377.00003099999998</c:v>
                </c:pt>
                <c:pt idx="1729">
                  <c:v>377.49865699999998</c:v>
                </c:pt>
                <c:pt idx="1730">
                  <c:v>377.99902300000002</c:v>
                </c:pt>
                <c:pt idx="1731">
                  <c:v>378.49923699999999</c:v>
                </c:pt>
                <c:pt idx="1732">
                  <c:v>378.99920700000001</c:v>
                </c:pt>
                <c:pt idx="1733">
                  <c:v>379.499573</c:v>
                </c:pt>
                <c:pt idx="1734">
                  <c:v>379.99960299999998</c:v>
                </c:pt>
                <c:pt idx="1735">
                  <c:v>380.5</c:v>
                </c:pt>
                <c:pt idx="1736">
                  <c:v>380.99856599999998</c:v>
                </c:pt>
                <c:pt idx="1737">
                  <c:v>381.49896200000001</c:v>
                </c:pt>
                <c:pt idx="1738">
                  <c:v>381.99920700000001</c:v>
                </c:pt>
                <c:pt idx="1739">
                  <c:v>382.49954200000002</c:v>
                </c:pt>
                <c:pt idx="1740">
                  <c:v>382.99978599999997</c:v>
                </c:pt>
                <c:pt idx="1741">
                  <c:v>383.499146</c:v>
                </c:pt>
                <c:pt idx="1742">
                  <c:v>383.99939000000001</c:v>
                </c:pt>
                <c:pt idx="1743">
                  <c:v>384.49945100000002</c:v>
                </c:pt>
                <c:pt idx="1744">
                  <c:v>384.99972500000001</c:v>
                </c:pt>
                <c:pt idx="1745">
                  <c:v>385.49975599999999</c:v>
                </c:pt>
                <c:pt idx="1746">
                  <c:v>385.99844400000001</c:v>
                </c:pt>
                <c:pt idx="1747">
                  <c:v>386.49850500000002</c:v>
                </c:pt>
                <c:pt idx="1748">
                  <c:v>386.99859600000002</c:v>
                </c:pt>
                <c:pt idx="1749">
                  <c:v>387.49896200000001</c:v>
                </c:pt>
                <c:pt idx="1750">
                  <c:v>388.00006100000002</c:v>
                </c:pt>
                <c:pt idx="1751">
                  <c:v>388.49939000000001</c:v>
                </c:pt>
                <c:pt idx="1752">
                  <c:v>388.999573</c:v>
                </c:pt>
                <c:pt idx="1753">
                  <c:v>389.49969499999997</c:v>
                </c:pt>
                <c:pt idx="1754">
                  <c:v>389.99911500000002</c:v>
                </c:pt>
                <c:pt idx="1755">
                  <c:v>390.498627</c:v>
                </c:pt>
                <c:pt idx="1756">
                  <c:v>390.99978599999997</c:v>
                </c:pt>
                <c:pt idx="1757">
                  <c:v>391.49911500000002</c:v>
                </c:pt>
                <c:pt idx="1758">
                  <c:v>391.99945100000002</c:v>
                </c:pt>
                <c:pt idx="1759">
                  <c:v>392.49935900000003</c:v>
                </c:pt>
                <c:pt idx="1760">
                  <c:v>392.99945100000002</c:v>
                </c:pt>
                <c:pt idx="1761">
                  <c:v>393.499573</c:v>
                </c:pt>
                <c:pt idx="1762">
                  <c:v>393.99899299999998</c:v>
                </c:pt>
                <c:pt idx="1763">
                  <c:v>394.49926799999997</c:v>
                </c:pt>
                <c:pt idx="1764">
                  <c:v>394.99954200000002</c:v>
                </c:pt>
                <c:pt idx="1765">
                  <c:v>395.49960299999998</c:v>
                </c:pt>
                <c:pt idx="1766">
                  <c:v>395.99975599999999</c:v>
                </c:pt>
                <c:pt idx="1767">
                  <c:v>396.49841300000003</c:v>
                </c:pt>
                <c:pt idx="1768">
                  <c:v>396.99874899999998</c:v>
                </c:pt>
                <c:pt idx="1769">
                  <c:v>397.49890099999999</c:v>
                </c:pt>
                <c:pt idx="1770">
                  <c:v>397.99920700000001</c:v>
                </c:pt>
                <c:pt idx="1771">
                  <c:v>398.49877900000001</c:v>
                </c:pt>
                <c:pt idx="1772">
                  <c:v>398.99911500000002</c:v>
                </c:pt>
                <c:pt idx="1773">
                  <c:v>399.499054</c:v>
                </c:pt>
                <c:pt idx="1774">
                  <c:v>399.99926799999997</c:v>
                </c:pt>
                <c:pt idx="1775">
                  <c:v>400.49874899999998</c:v>
                </c:pt>
                <c:pt idx="1776">
                  <c:v>400.99984699999999</c:v>
                </c:pt>
                <c:pt idx="1777">
                  <c:v>401.49841300000003</c:v>
                </c:pt>
                <c:pt idx="1778">
                  <c:v>401.99945100000002</c:v>
                </c:pt>
                <c:pt idx="1779">
                  <c:v>402.49969499999997</c:v>
                </c:pt>
                <c:pt idx="1780">
                  <c:v>402.99960299999998</c:v>
                </c:pt>
                <c:pt idx="1781">
                  <c:v>403.49987800000002</c:v>
                </c:pt>
                <c:pt idx="1782">
                  <c:v>404</c:v>
                </c:pt>
                <c:pt idx="1783">
                  <c:v>404.50003099999998</c:v>
                </c:pt>
                <c:pt idx="1784">
                  <c:v>404.99874899999998</c:v>
                </c:pt>
                <c:pt idx="1785">
                  <c:v>405.498718</c:v>
                </c:pt>
                <c:pt idx="1786">
                  <c:v>405.998718</c:v>
                </c:pt>
                <c:pt idx="1787">
                  <c:v>406.49984699999999</c:v>
                </c:pt>
                <c:pt idx="1788">
                  <c:v>407</c:v>
                </c:pt>
                <c:pt idx="1789">
                  <c:v>407.49841300000003</c:v>
                </c:pt>
                <c:pt idx="1790">
                  <c:v>407.99850500000002</c:v>
                </c:pt>
                <c:pt idx="1791">
                  <c:v>408.498535</c:v>
                </c:pt>
                <c:pt idx="1792">
                  <c:v>408.99859600000002</c:v>
                </c:pt>
                <c:pt idx="1793">
                  <c:v>409.49877900000001</c:v>
                </c:pt>
                <c:pt idx="1794">
                  <c:v>409.99972500000001</c:v>
                </c:pt>
                <c:pt idx="1795">
                  <c:v>410.49850500000002</c:v>
                </c:pt>
                <c:pt idx="1796">
                  <c:v>410.99868800000002</c:v>
                </c:pt>
                <c:pt idx="1797">
                  <c:v>411.49908399999998</c:v>
                </c:pt>
                <c:pt idx="1798">
                  <c:v>411.99929800000001</c:v>
                </c:pt>
                <c:pt idx="1799">
                  <c:v>412.49963400000001</c:v>
                </c:pt>
                <c:pt idx="1800">
                  <c:v>412.99887100000001</c:v>
                </c:pt>
                <c:pt idx="1801">
                  <c:v>413.49978599999997</c:v>
                </c:pt>
                <c:pt idx="1802">
                  <c:v>413.999573</c:v>
                </c:pt>
                <c:pt idx="1803">
                  <c:v>414.49960299999998</c:v>
                </c:pt>
                <c:pt idx="1804">
                  <c:v>414.99987800000002</c:v>
                </c:pt>
                <c:pt idx="1805">
                  <c:v>415.49926799999997</c:v>
                </c:pt>
                <c:pt idx="1806">
                  <c:v>415.99868800000002</c:v>
                </c:pt>
                <c:pt idx="1807">
                  <c:v>416.49896200000001</c:v>
                </c:pt>
                <c:pt idx="1808">
                  <c:v>416.999146</c:v>
                </c:pt>
                <c:pt idx="1809">
                  <c:v>417.49926799999997</c:v>
                </c:pt>
                <c:pt idx="1810">
                  <c:v>417.99868800000002</c:v>
                </c:pt>
                <c:pt idx="1811">
                  <c:v>418.499664</c:v>
                </c:pt>
                <c:pt idx="1812">
                  <c:v>418.999664</c:v>
                </c:pt>
                <c:pt idx="1813">
                  <c:v>419.49969499999997</c:v>
                </c:pt>
                <c:pt idx="1814">
                  <c:v>419.99984699999999</c:v>
                </c:pt>
                <c:pt idx="1815">
                  <c:v>420.49917599999998</c:v>
                </c:pt>
                <c:pt idx="1816">
                  <c:v>421.00003099999998</c:v>
                </c:pt>
                <c:pt idx="1817">
                  <c:v>421.49850500000002</c:v>
                </c:pt>
                <c:pt idx="1818">
                  <c:v>421.998535</c:v>
                </c:pt>
                <c:pt idx="1819">
                  <c:v>422.49874899999998</c:v>
                </c:pt>
                <c:pt idx="1820">
                  <c:v>422.99874899999998</c:v>
                </c:pt>
                <c:pt idx="1821">
                  <c:v>423.49908399999998</c:v>
                </c:pt>
                <c:pt idx="1822">
                  <c:v>423.99960299999998</c:v>
                </c:pt>
                <c:pt idx="1823">
                  <c:v>424.49960299999998</c:v>
                </c:pt>
                <c:pt idx="1824">
                  <c:v>424.99963400000001</c:v>
                </c:pt>
                <c:pt idx="1825">
                  <c:v>425.49978599999997</c:v>
                </c:pt>
                <c:pt idx="1826">
                  <c:v>425.99978599999997</c:v>
                </c:pt>
                <c:pt idx="1827">
                  <c:v>426.49978599999997</c:v>
                </c:pt>
                <c:pt idx="1828">
                  <c:v>426.99911500000002</c:v>
                </c:pt>
                <c:pt idx="1829">
                  <c:v>427.49935900000003</c:v>
                </c:pt>
                <c:pt idx="1830">
                  <c:v>427.999573</c:v>
                </c:pt>
                <c:pt idx="1831">
                  <c:v>428.49987800000002</c:v>
                </c:pt>
                <c:pt idx="1832">
                  <c:v>428.999908</c:v>
                </c:pt>
                <c:pt idx="1833">
                  <c:v>429.49939000000001</c:v>
                </c:pt>
                <c:pt idx="1834">
                  <c:v>429.99859600000002</c:v>
                </c:pt>
                <c:pt idx="1835">
                  <c:v>430.49899299999998</c:v>
                </c:pt>
                <c:pt idx="1836">
                  <c:v>430.99926799999997</c:v>
                </c:pt>
                <c:pt idx="1837">
                  <c:v>431.49929800000001</c:v>
                </c:pt>
                <c:pt idx="1838">
                  <c:v>431.99941999999999</c:v>
                </c:pt>
                <c:pt idx="1839">
                  <c:v>432.49975599999999</c:v>
                </c:pt>
                <c:pt idx="1840">
                  <c:v>432.99844400000001</c:v>
                </c:pt>
                <c:pt idx="1841">
                  <c:v>433.49865699999998</c:v>
                </c:pt>
                <c:pt idx="1842">
                  <c:v>433.99887100000001</c:v>
                </c:pt>
                <c:pt idx="1843">
                  <c:v>434.49887100000001</c:v>
                </c:pt>
                <c:pt idx="1844">
                  <c:v>434.99975599999999</c:v>
                </c:pt>
                <c:pt idx="1845">
                  <c:v>435.5</c:v>
                </c:pt>
                <c:pt idx="1846">
                  <c:v>436</c:v>
                </c:pt>
                <c:pt idx="1847">
                  <c:v>436.49996900000002</c:v>
                </c:pt>
                <c:pt idx="1848">
                  <c:v>436.99841300000003</c:v>
                </c:pt>
                <c:pt idx="1849">
                  <c:v>437.49844400000001</c:v>
                </c:pt>
                <c:pt idx="1850">
                  <c:v>437.999573</c:v>
                </c:pt>
                <c:pt idx="1851">
                  <c:v>438.499664</c:v>
                </c:pt>
                <c:pt idx="1852">
                  <c:v>438.99972500000001</c:v>
                </c:pt>
                <c:pt idx="1853">
                  <c:v>439.49975599999999</c:v>
                </c:pt>
                <c:pt idx="1854">
                  <c:v>439.99981700000001</c:v>
                </c:pt>
                <c:pt idx="1855">
                  <c:v>440.49929800000001</c:v>
                </c:pt>
                <c:pt idx="1856">
                  <c:v>440.99887100000001</c:v>
                </c:pt>
                <c:pt idx="1857">
                  <c:v>441.49975599999999</c:v>
                </c:pt>
                <c:pt idx="1858">
                  <c:v>441.99981700000001</c:v>
                </c:pt>
                <c:pt idx="1859">
                  <c:v>442.5</c:v>
                </c:pt>
                <c:pt idx="1860">
                  <c:v>443.00003099999998</c:v>
                </c:pt>
                <c:pt idx="1861">
                  <c:v>443.49865699999998</c:v>
                </c:pt>
                <c:pt idx="1862">
                  <c:v>443.99877900000001</c:v>
                </c:pt>
                <c:pt idx="1863">
                  <c:v>444.49969499999997</c:v>
                </c:pt>
                <c:pt idx="1864">
                  <c:v>444.99896200000001</c:v>
                </c:pt>
                <c:pt idx="1865">
                  <c:v>445.49996900000002</c:v>
                </c:pt>
                <c:pt idx="1866">
                  <c:v>445.99868800000002</c:v>
                </c:pt>
                <c:pt idx="1867">
                  <c:v>446.49880999999999</c:v>
                </c:pt>
                <c:pt idx="1868">
                  <c:v>446.99899299999998</c:v>
                </c:pt>
                <c:pt idx="1869">
                  <c:v>447.49841300000003</c:v>
                </c:pt>
                <c:pt idx="1870">
                  <c:v>447.99865699999998</c:v>
                </c:pt>
                <c:pt idx="1871">
                  <c:v>448.499908</c:v>
                </c:pt>
                <c:pt idx="1872">
                  <c:v>448.99987800000002</c:v>
                </c:pt>
                <c:pt idx="1873">
                  <c:v>449.49917599999998</c:v>
                </c:pt>
                <c:pt idx="1874">
                  <c:v>449.99939000000001</c:v>
                </c:pt>
                <c:pt idx="1875">
                  <c:v>450.49963400000001</c:v>
                </c:pt>
                <c:pt idx="1876">
                  <c:v>450.99972500000001</c:v>
                </c:pt>
                <c:pt idx="1877">
                  <c:v>451.5</c:v>
                </c:pt>
                <c:pt idx="1878">
                  <c:v>451.99856599999998</c:v>
                </c:pt>
                <c:pt idx="1879">
                  <c:v>452.49874899999998</c:v>
                </c:pt>
                <c:pt idx="1880">
                  <c:v>452.99887100000001</c:v>
                </c:pt>
                <c:pt idx="1881">
                  <c:v>453.49902300000002</c:v>
                </c:pt>
                <c:pt idx="1882">
                  <c:v>453.99926799999997</c:v>
                </c:pt>
                <c:pt idx="1883">
                  <c:v>454.499481</c:v>
                </c:pt>
                <c:pt idx="1884">
                  <c:v>454.999908</c:v>
                </c:pt>
                <c:pt idx="1885">
                  <c:v>455.49996900000002</c:v>
                </c:pt>
                <c:pt idx="1886">
                  <c:v>455.99865699999998</c:v>
                </c:pt>
                <c:pt idx="1887">
                  <c:v>456.49874899999998</c:v>
                </c:pt>
                <c:pt idx="1888">
                  <c:v>456.999664</c:v>
                </c:pt>
                <c:pt idx="1889">
                  <c:v>457.49981700000001</c:v>
                </c:pt>
                <c:pt idx="1890">
                  <c:v>457.99929800000001</c:v>
                </c:pt>
                <c:pt idx="1891">
                  <c:v>458.49932899999999</c:v>
                </c:pt>
                <c:pt idx="1892">
                  <c:v>458.99945100000002</c:v>
                </c:pt>
                <c:pt idx="1893">
                  <c:v>459.49902300000002</c:v>
                </c:pt>
                <c:pt idx="1894">
                  <c:v>459.99917599999998</c:v>
                </c:pt>
                <c:pt idx="1895">
                  <c:v>460.49972500000001</c:v>
                </c:pt>
                <c:pt idx="1896">
                  <c:v>460.99978599999997</c:v>
                </c:pt>
                <c:pt idx="1897">
                  <c:v>461.49908399999998</c:v>
                </c:pt>
                <c:pt idx="1898">
                  <c:v>461.99847399999999</c:v>
                </c:pt>
                <c:pt idx="1899">
                  <c:v>462.49880999999999</c:v>
                </c:pt>
                <c:pt idx="1900">
                  <c:v>462.99877900000001</c:v>
                </c:pt>
                <c:pt idx="1901">
                  <c:v>463.49893200000002</c:v>
                </c:pt>
                <c:pt idx="1902">
                  <c:v>463.99887100000001</c:v>
                </c:pt>
                <c:pt idx="1903">
                  <c:v>464.49896200000001</c:v>
                </c:pt>
                <c:pt idx="1904">
                  <c:v>464.99920700000001</c:v>
                </c:pt>
                <c:pt idx="1905">
                  <c:v>465.49847399999999</c:v>
                </c:pt>
                <c:pt idx="1906">
                  <c:v>465.99874899999998</c:v>
                </c:pt>
                <c:pt idx="1907">
                  <c:v>466.49887100000001</c:v>
                </c:pt>
                <c:pt idx="1908">
                  <c:v>466.99899299999998</c:v>
                </c:pt>
                <c:pt idx="1909">
                  <c:v>467.49939000000001</c:v>
                </c:pt>
                <c:pt idx="1910">
                  <c:v>467.99877900000001</c:v>
                </c:pt>
                <c:pt idx="1911">
                  <c:v>468.49908399999998</c:v>
                </c:pt>
                <c:pt idx="1912">
                  <c:v>468.99926799999997</c:v>
                </c:pt>
                <c:pt idx="1913">
                  <c:v>469.49935900000003</c:v>
                </c:pt>
                <c:pt idx="1914">
                  <c:v>469.999481</c:v>
                </c:pt>
                <c:pt idx="1915">
                  <c:v>470.49893200000002</c:v>
                </c:pt>
                <c:pt idx="1916">
                  <c:v>470.99923699999999</c:v>
                </c:pt>
                <c:pt idx="1917">
                  <c:v>471.49945100000002</c:v>
                </c:pt>
                <c:pt idx="1918">
                  <c:v>471.99975599999999</c:v>
                </c:pt>
                <c:pt idx="1919">
                  <c:v>472.49987800000002</c:v>
                </c:pt>
                <c:pt idx="1920">
                  <c:v>472.99902300000002</c:v>
                </c:pt>
                <c:pt idx="1921">
                  <c:v>473.49926799999997</c:v>
                </c:pt>
                <c:pt idx="1922">
                  <c:v>473.99939000000001</c:v>
                </c:pt>
                <c:pt idx="1923">
                  <c:v>474.499573</c:v>
                </c:pt>
                <c:pt idx="1924">
                  <c:v>474.999908</c:v>
                </c:pt>
                <c:pt idx="1925">
                  <c:v>475.49856599999998</c:v>
                </c:pt>
                <c:pt idx="1926">
                  <c:v>475.99960299999998</c:v>
                </c:pt>
                <c:pt idx="1927">
                  <c:v>476.49978599999997</c:v>
                </c:pt>
                <c:pt idx="1928">
                  <c:v>476.99987800000002</c:v>
                </c:pt>
                <c:pt idx="1929">
                  <c:v>477.49996900000002</c:v>
                </c:pt>
                <c:pt idx="1930">
                  <c:v>477.998627</c:v>
                </c:pt>
                <c:pt idx="1931">
                  <c:v>478.49963400000001</c:v>
                </c:pt>
                <c:pt idx="1932">
                  <c:v>478.99908399999998</c:v>
                </c:pt>
                <c:pt idx="1933">
                  <c:v>479.49932899999999</c:v>
                </c:pt>
                <c:pt idx="1934">
                  <c:v>479.99954200000002</c:v>
                </c:pt>
                <c:pt idx="1935">
                  <c:v>480.49984699999999</c:v>
                </c:pt>
                <c:pt idx="1936">
                  <c:v>480.99841300000003</c:v>
                </c:pt>
                <c:pt idx="1937">
                  <c:v>481.498535</c:v>
                </c:pt>
                <c:pt idx="1938">
                  <c:v>481.99883999999997</c:v>
                </c:pt>
                <c:pt idx="1939">
                  <c:v>482.49887100000001</c:v>
                </c:pt>
                <c:pt idx="1940">
                  <c:v>482.99899299999998</c:v>
                </c:pt>
                <c:pt idx="1941">
                  <c:v>483.49929800000001</c:v>
                </c:pt>
                <c:pt idx="1942">
                  <c:v>483.99926799999997</c:v>
                </c:pt>
                <c:pt idx="1943">
                  <c:v>484.49951199999998</c:v>
                </c:pt>
                <c:pt idx="1944">
                  <c:v>484.99987800000002</c:v>
                </c:pt>
                <c:pt idx="1945">
                  <c:v>485.49847399999999</c:v>
                </c:pt>
                <c:pt idx="1946">
                  <c:v>485.99877900000001</c:v>
                </c:pt>
                <c:pt idx="1947">
                  <c:v>486.49844400000001</c:v>
                </c:pt>
                <c:pt idx="1948">
                  <c:v>486.99951199999998</c:v>
                </c:pt>
                <c:pt idx="1949">
                  <c:v>487.49978599999997</c:v>
                </c:pt>
                <c:pt idx="1950">
                  <c:v>487.99920700000001</c:v>
                </c:pt>
                <c:pt idx="1951">
                  <c:v>488.49963400000001</c:v>
                </c:pt>
                <c:pt idx="1952">
                  <c:v>488.99987800000002</c:v>
                </c:pt>
                <c:pt idx="1953">
                  <c:v>489.498535</c:v>
                </c:pt>
                <c:pt idx="1954">
                  <c:v>489.99960299999998</c:v>
                </c:pt>
                <c:pt idx="1955">
                  <c:v>490.49960299999998</c:v>
                </c:pt>
                <c:pt idx="1956">
                  <c:v>490.99984699999999</c:v>
                </c:pt>
                <c:pt idx="1957">
                  <c:v>491.49978599999997</c:v>
                </c:pt>
                <c:pt idx="1958">
                  <c:v>491.999146</c:v>
                </c:pt>
                <c:pt idx="1959">
                  <c:v>492.49929800000001</c:v>
                </c:pt>
              </c:numCache>
            </c:numRef>
          </c:xVal>
          <c:yVal>
            <c:numRef>
              <c:f>'444_slowest'!$F$5:$F$1964</c:f>
              <c:numCache>
                <c:formatCode>General</c:formatCode>
                <c:ptCount val="1960"/>
                <c:pt idx="9">
                  <c:v>-123.38474364318462</c:v>
                </c:pt>
                <c:pt idx="10">
                  <c:v>-145.01208434036175</c:v>
                </c:pt>
                <c:pt idx="11">
                  <c:v>-168.35297451369328</c:v>
                </c:pt>
                <c:pt idx="12">
                  <c:v>-206.64255836819035</c:v>
                </c:pt>
                <c:pt idx="13">
                  <c:v>-235.06268338223529</c:v>
                </c:pt>
                <c:pt idx="14">
                  <c:v>-290.22734475339013</c:v>
                </c:pt>
                <c:pt idx="15">
                  <c:v>-321.81684786233586</c:v>
                </c:pt>
                <c:pt idx="16">
                  <c:v>-341.70083675034175</c:v>
                </c:pt>
                <c:pt idx="17">
                  <c:v>-371.91460973982652</c:v>
                </c:pt>
                <c:pt idx="18">
                  <c:v>-398.63895653334214</c:v>
                </c:pt>
                <c:pt idx="19">
                  <c:v>-436.79042395345357</c:v>
                </c:pt>
                <c:pt idx="20">
                  <c:v>-436.7103377004367</c:v>
                </c:pt>
                <c:pt idx="21">
                  <c:v>-481.64258453743986</c:v>
                </c:pt>
                <c:pt idx="22">
                  <c:v>-481.83530902482534</c:v>
                </c:pt>
                <c:pt idx="23">
                  <c:v>-498.62419744851172</c:v>
                </c:pt>
                <c:pt idx="24">
                  <c:v>-505.38746372218714</c:v>
                </c:pt>
                <c:pt idx="25">
                  <c:v>-495.39631705364286</c:v>
                </c:pt>
                <c:pt idx="26">
                  <c:v>-488.51245456667442</c:v>
                </c:pt>
                <c:pt idx="27">
                  <c:v>-496.91512422878117</c:v>
                </c:pt>
                <c:pt idx="28">
                  <c:v>-486.89388381244578</c:v>
                </c:pt>
                <c:pt idx="29">
                  <c:v>-481.77105039425231</c:v>
                </c:pt>
                <c:pt idx="30">
                  <c:v>-468.57543063916353</c:v>
                </c:pt>
                <c:pt idx="31">
                  <c:v>-465.28692693827855</c:v>
                </c:pt>
                <c:pt idx="32">
                  <c:v>-430.30121084759327</c:v>
                </c:pt>
                <c:pt idx="33">
                  <c:v>-418.32636122731282</c:v>
                </c:pt>
                <c:pt idx="34">
                  <c:v>-393.24157696537475</c:v>
                </c:pt>
                <c:pt idx="35">
                  <c:v>-364.86013694750335</c:v>
                </c:pt>
                <c:pt idx="36">
                  <c:v>-368.38245099346574</c:v>
                </c:pt>
                <c:pt idx="37">
                  <c:v>-368.24740893791454</c:v>
                </c:pt>
                <c:pt idx="38">
                  <c:v>-369.90135963743006</c:v>
                </c:pt>
                <c:pt idx="39">
                  <c:v>-356.76180314750593</c:v>
                </c:pt>
                <c:pt idx="40">
                  <c:v>-365.23131316500445</c:v>
                </c:pt>
                <c:pt idx="41">
                  <c:v>-356.87484365880096</c:v>
                </c:pt>
                <c:pt idx="42">
                  <c:v>-376.77970057683973</c:v>
                </c:pt>
                <c:pt idx="43">
                  <c:v>-371.66047232546123</c:v>
                </c:pt>
                <c:pt idx="44">
                  <c:v>-394.94734035461937</c:v>
                </c:pt>
                <c:pt idx="45">
                  <c:v>-409.91118590971968</c:v>
                </c:pt>
                <c:pt idx="46">
                  <c:v>-414.9930834486093</c:v>
                </c:pt>
                <c:pt idx="47">
                  <c:v>-433.34777825927512</c:v>
                </c:pt>
                <c:pt idx="48">
                  <c:v>-458.26459364428666</c:v>
                </c:pt>
                <c:pt idx="49">
                  <c:v>-471.81607509044522</c:v>
                </c:pt>
                <c:pt idx="50">
                  <c:v>-483.36555770384695</c:v>
                </c:pt>
                <c:pt idx="51">
                  <c:v>-515.04292024335348</c:v>
                </c:pt>
                <c:pt idx="52">
                  <c:v>-534.90193464531512</c:v>
                </c:pt>
                <c:pt idx="53">
                  <c:v>-533.52896061889351</c:v>
                </c:pt>
                <c:pt idx="54">
                  <c:v>-538.47692718058158</c:v>
                </c:pt>
                <c:pt idx="55">
                  <c:v>-550.40362932817391</c:v>
                </c:pt>
                <c:pt idx="56">
                  <c:v>-530.16788649739101</c:v>
                </c:pt>
                <c:pt idx="57">
                  <c:v>-531.92376315219008</c:v>
                </c:pt>
                <c:pt idx="58">
                  <c:v>-511.93116443495791</c:v>
                </c:pt>
                <c:pt idx="59">
                  <c:v>-503.34172236203966</c:v>
                </c:pt>
                <c:pt idx="60">
                  <c:v>-499.90835013580835</c:v>
                </c:pt>
                <c:pt idx="61">
                  <c:v>-471.5330656314045</c:v>
                </c:pt>
                <c:pt idx="62">
                  <c:v>-469.84338553815388</c:v>
                </c:pt>
                <c:pt idx="63">
                  <c:v>-449.85754511071502</c:v>
                </c:pt>
                <c:pt idx="64">
                  <c:v>-424.94334088788139</c:v>
                </c:pt>
                <c:pt idx="65">
                  <c:v>-414.92393061272105</c:v>
                </c:pt>
                <c:pt idx="66">
                  <c:v>-409.90435565034807</c:v>
                </c:pt>
                <c:pt idx="67">
                  <c:v>-398.1143704295971</c:v>
                </c:pt>
                <c:pt idx="68">
                  <c:v>-373.31466759995322</c:v>
                </c:pt>
                <c:pt idx="69">
                  <c:v>-381.67302788379817</c:v>
                </c:pt>
                <c:pt idx="70">
                  <c:v>-383.20559813395539</c:v>
                </c:pt>
                <c:pt idx="71">
                  <c:v>-354.88761892067498</c:v>
                </c:pt>
                <c:pt idx="72">
                  <c:v>-373.41423975194601</c:v>
                </c:pt>
                <c:pt idx="73">
                  <c:v>-388.33980566342774</c:v>
                </c:pt>
                <c:pt idx="74">
                  <c:v>-391.5752990968773</c:v>
                </c:pt>
                <c:pt idx="75">
                  <c:v>-401.50606424097026</c:v>
                </c:pt>
                <c:pt idx="76">
                  <c:v>-426.55291922154095</c:v>
                </c:pt>
                <c:pt idx="77">
                  <c:v>-436.67394456574306</c:v>
                </c:pt>
                <c:pt idx="78">
                  <c:v>-453.28800453288005</c:v>
                </c:pt>
                <c:pt idx="79">
                  <c:v>-476.57929379613722</c:v>
                </c:pt>
                <c:pt idx="80">
                  <c:v>-486.65044498516744</c:v>
                </c:pt>
                <c:pt idx="81">
                  <c:v>-508.51979058988314</c:v>
                </c:pt>
                <c:pt idx="82">
                  <c:v>-505.16838946315477</c:v>
                </c:pt>
                <c:pt idx="83">
                  <c:v>-528.57119036899917</c:v>
                </c:pt>
                <c:pt idx="84">
                  <c:v>-518.53210397319003</c:v>
                </c:pt>
                <c:pt idx="85">
                  <c:v>-531.79075117527452</c:v>
                </c:pt>
                <c:pt idx="86">
                  <c:v>-544.97275136243195</c:v>
                </c:pt>
                <c:pt idx="87">
                  <c:v>-531.86168261695957</c:v>
                </c:pt>
                <c:pt idx="88">
                  <c:v>-531.54264005065511</c:v>
                </c:pt>
                <c:pt idx="89">
                  <c:v>-516.41706508520883</c:v>
                </c:pt>
                <c:pt idx="90">
                  <c:v>-506.59067806495648</c:v>
                </c:pt>
                <c:pt idx="91">
                  <c:v>-488.26009431918555</c:v>
                </c:pt>
                <c:pt idx="92">
                  <c:v>-468.200676474999</c:v>
                </c:pt>
                <c:pt idx="93">
                  <c:v>-454.78018957503843</c:v>
                </c:pt>
                <c:pt idx="94">
                  <c:v>-431.65947234212791</c:v>
                </c:pt>
                <c:pt idx="95">
                  <c:v>-426.72356314175244</c:v>
                </c:pt>
                <c:pt idx="96">
                  <c:v>-410.0068334472241</c:v>
                </c:pt>
                <c:pt idx="97">
                  <c:v>-394.80917556514333</c:v>
                </c:pt>
                <c:pt idx="98">
                  <c:v>-393.18916397320999</c:v>
                </c:pt>
                <c:pt idx="99">
                  <c:v>-379.96833597200219</c:v>
                </c:pt>
                <c:pt idx="100">
                  <c:v>-373.35822388159175</c:v>
                </c:pt>
                <c:pt idx="101">
                  <c:v>-368.28422876949725</c:v>
                </c:pt>
                <c:pt idx="102">
                  <c:v>-381.67302788379754</c:v>
                </c:pt>
                <c:pt idx="103">
                  <c:v>-383.25029576924976</c:v>
                </c:pt>
                <c:pt idx="104">
                  <c:v>-404.86504498500506</c:v>
                </c:pt>
                <c:pt idx="105">
                  <c:v>-411.64608436244816</c:v>
                </c:pt>
                <c:pt idx="106">
                  <c:v>-400.15339213365121</c:v>
                </c:pt>
                <c:pt idx="107">
                  <c:v>-416.76391157936865</c:v>
                </c:pt>
                <c:pt idx="108">
                  <c:v>-448.54265323817771</c:v>
                </c:pt>
                <c:pt idx="109">
                  <c:v>-453.62062639671763</c:v>
                </c:pt>
                <c:pt idx="110">
                  <c:v>-468.58324439701192</c:v>
                </c:pt>
                <c:pt idx="111">
                  <c:v>-493.71184574840697</c:v>
                </c:pt>
                <c:pt idx="112">
                  <c:v>-505.41275374889483</c:v>
                </c:pt>
                <c:pt idx="113">
                  <c:v>-515.6531606701825</c:v>
                </c:pt>
                <c:pt idx="114">
                  <c:v>-525.40280882009529</c:v>
                </c:pt>
                <c:pt idx="115">
                  <c:v>-523.78728231133607</c:v>
                </c:pt>
                <c:pt idx="116">
                  <c:v>-521.84061353784591</c:v>
                </c:pt>
                <c:pt idx="117">
                  <c:v>-521.94503735325509</c:v>
                </c:pt>
                <c:pt idx="118">
                  <c:v>-496.82399426485068</c:v>
                </c:pt>
                <c:pt idx="119">
                  <c:v>-520.32954204329428</c:v>
                </c:pt>
                <c:pt idx="120">
                  <c:v>-498.5659974654838</c:v>
                </c:pt>
                <c:pt idx="121">
                  <c:v>-505.44647772198772</c:v>
                </c:pt>
                <c:pt idx="122">
                  <c:v>-481.95584017076908</c:v>
                </c:pt>
                <c:pt idx="123">
                  <c:v>-473.77552382223422</c:v>
                </c:pt>
                <c:pt idx="124">
                  <c:v>-441.93919583743315</c:v>
                </c:pt>
                <c:pt idx="125">
                  <c:v>-439.93400989851546</c:v>
                </c:pt>
                <c:pt idx="126">
                  <c:v>-436.46298394082771</c:v>
                </c:pt>
                <c:pt idx="127">
                  <c:v>-426.36110787269104</c:v>
                </c:pt>
                <c:pt idx="128">
                  <c:v>-401.47262156624288</c:v>
                </c:pt>
                <c:pt idx="129">
                  <c:v>-406.42958274339975</c:v>
                </c:pt>
                <c:pt idx="130">
                  <c:v>-396.46182805550484</c:v>
                </c:pt>
                <c:pt idx="131">
                  <c:v>-389.63633941654467</c:v>
                </c:pt>
                <c:pt idx="132">
                  <c:v>-387.82915543127274</c:v>
                </c:pt>
                <c:pt idx="133">
                  <c:v>-382.77830479138584</c:v>
                </c:pt>
                <c:pt idx="134">
                  <c:v>-387.93246978122573</c:v>
                </c:pt>
                <c:pt idx="135">
                  <c:v>-392.90768334304556</c:v>
                </c:pt>
                <c:pt idx="136">
                  <c:v>-399.72019586289611</c:v>
                </c:pt>
                <c:pt idx="137">
                  <c:v>-419.61535259345561</c:v>
                </c:pt>
                <c:pt idx="138">
                  <c:v>-447.95257364573479</c:v>
                </c:pt>
                <c:pt idx="139">
                  <c:v>-437.71323957726526</c:v>
                </c:pt>
                <c:pt idx="140">
                  <c:v>-449.44568365682352</c:v>
                </c:pt>
                <c:pt idx="141">
                  <c:v>-454.25048669694962</c:v>
                </c:pt>
                <c:pt idx="142">
                  <c:v>-472.68732731933056</c:v>
                </c:pt>
                <c:pt idx="143">
                  <c:v>-485.97010950970326</c:v>
                </c:pt>
                <c:pt idx="144">
                  <c:v>-509.193776520509</c:v>
                </c:pt>
                <c:pt idx="145">
                  <c:v>-491.15095816059824</c:v>
                </c:pt>
                <c:pt idx="146">
                  <c:v>-499.70017989206445</c:v>
                </c:pt>
                <c:pt idx="147">
                  <c:v>-506.42189608355972</c:v>
                </c:pt>
                <c:pt idx="148">
                  <c:v>-504.62993804543316</c:v>
                </c:pt>
                <c:pt idx="149">
                  <c:v>-494.78559290973874</c:v>
                </c:pt>
                <c:pt idx="150">
                  <c:v>-506.43876922051709</c:v>
                </c:pt>
                <c:pt idx="151">
                  <c:v>-503.31655611479692</c:v>
                </c:pt>
                <c:pt idx="152">
                  <c:v>-486.92636072572003</c:v>
                </c:pt>
                <c:pt idx="153">
                  <c:v>-476.75407157978987</c:v>
                </c:pt>
                <c:pt idx="154">
                  <c:v>-478.3333333333332</c:v>
                </c:pt>
                <c:pt idx="155">
                  <c:v>-468.3723643636967</c:v>
                </c:pt>
                <c:pt idx="156">
                  <c:v>-456.67427790463165</c:v>
                </c:pt>
                <c:pt idx="157">
                  <c:v>-441.74765373651826</c:v>
                </c:pt>
                <c:pt idx="158">
                  <c:v>-423.34744491483013</c:v>
                </c:pt>
                <c:pt idx="159">
                  <c:v>-415.06225933890079</c:v>
                </c:pt>
                <c:pt idx="160">
                  <c:v>-419.94400746567112</c:v>
                </c:pt>
                <c:pt idx="161">
                  <c:v>-408.29930839096761</c:v>
                </c:pt>
                <c:pt idx="162">
                  <c:v>-396.32978634827106</c:v>
                </c:pt>
                <c:pt idx="163">
                  <c:v>-391.340549542048</c:v>
                </c:pt>
                <c:pt idx="164">
                  <c:v>-396.51466937673877</c:v>
                </c:pt>
                <c:pt idx="165">
                  <c:v>-403.25268279677334</c:v>
                </c:pt>
                <c:pt idx="166">
                  <c:v>-416.59029177984087</c:v>
                </c:pt>
                <c:pt idx="167">
                  <c:v>-414.7718754684924</c:v>
                </c:pt>
                <c:pt idx="168">
                  <c:v>-423.12882106981635</c:v>
                </c:pt>
                <c:pt idx="169">
                  <c:v>-441.23278775870415</c:v>
                </c:pt>
                <c:pt idx="170">
                  <c:v>-438.01212444207562</c:v>
                </c:pt>
                <c:pt idx="171">
                  <c:v>-431.26415345677333</c:v>
                </c:pt>
                <c:pt idx="172">
                  <c:v>-464.45040035957516</c:v>
                </c:pt>
                <c:pt idx="173">
                  <c:v>-466.2082285752337</c:v>
                </c:pt>
                <c:pt idx="174">
                  <c:v>-466.21599120849891</c:v>
                </c:pt>
                <c:pt idx="175">
                  <c:v>-477.71230733379997</c:v>
                </c:pt>
                <c:pt idx="176">
                  <c:v>-486.02673147023074</c:v>
                </c:pt>
                <c:pt idx="177">
                  <c:v>-485.97010950970281</c:v>
                </c:pt>
                <c:pt idx="178">
                  <c:v>-491.18366939176406</c:v>
                </c:pt>
                <c:pt idx="179">
                  <c:v>-491.18366939176497</c:v>
                </c:pt>
                <c:pt idx="180">
                  <c:v>-492.82408178215832</c:v>
                </c:pt>
                <c:pt idx="181">
                  <c:v>-497.95157046264552</c:v>
                </c:pt>
                <c:pt idx="182">
                  <c:v>-498.30841791243711</c:v>
                </c:pt>
                <c:pt idx="183">
                  <c:v>-494.93400879882705</c:v>
                </c:pt>
                <c:pt idx="184">
                  <c:v>-486.52881683522992</c:v>
                </c:pt>
                <c:pt idx="185">
                  <c:v>-469.99216679722053</c:v>
                </c:pt>
                <c:pt idx="186">
                  <c:v>-441.54156322375292</c:v>
                </c:pt>
                <c:pt idx="187">
                  <c:v>-446.67411123518724</c:v>
                </c:pt>
                <c:pt idx="188">
                  <c:v>-441.67402790046566</c:v>
                </c:pt>
                <c:pt idx="189">
                  <c:v>-430.04300430043031</c:v>
                </c:pt>
                <c:pt idx="190">
                  <c:v>-416.55558517728633</c:v>
                </c:pt>
                <c:pt idx="191">
                  <c:v>-429.87820117633288</c:v>
                </c:pt>
                <c:pt idx="192">
                  <c:v>-404.80434456679194</c:v>
                </c:pt>
                <c:pt idx="193">
                  <c:v>-404.90552204485704</c:v>
                </c:pt>
                <c:pt idx="194">
                  <c:v>-406.51761020958929</c:v>
                </c:pt>
                <c:pt idx="195">
                  <c:v>-401.67336122268631</c:v>
                </c:pt>
                <c:pt idx="196">
                  <c:v>-414.99308344860998</c:v>
                </c:pt>
                <c:pt idx="197">
                  <c:v>-418.40306717786342</c:v>
                </c:pt>
                <c:pt idx="198">
                  <c:v>-426.49606823937154</c:v>
                </c:pt>
                <c:pt idx="199">
                  <c:v>-419.73616583861548</c:v>
                </c:pt>
                <c:pt idx="200">
                  <c:v>-423.0019817809391</c:v>
                </c:pt>
                <c:pt idx="201">
                  <c:v>-431.12058059790962</c:v>
                </c:pt>
                <c:pt idx="202">
                  <c:v>-449.55044955044951</c:v>
                </c:pt>
                <c:pt idx="203">
                  <c:v>-436.21591022609908</c:v>
                </c:pt>
                <c:pt idx="204">
                  <c:v>-443.58429814345379</c:v>
                </c:pt>
                <c:pt idx="205">
                  <c:v>-471.08566101807821</c:v>
                </c:pt>
                <c:pt idx="206">
                  <c:v>-486.06718380663864</c:v>
                </c:pt>
                <c:pt idx="207">
                  <c:v>-479.28905456905653</c:v>
                </c:pt>
                <c:pt idx="208">
                  <c:v>-489.20097174614773</c:v>
                </c:pt>
                <c:pt idx="209">
                  <c:v>-494.66819574482611</c:v>
                </c:pt>
                <c:pt idx="210">
                  <c:v>-492.69283265088785</c:v>
                </c:pt>
                <c:pt idx="211">
                  <c:v>-492.75024554277491</c:v>
                </c:pt>
                <c:pt idx="212">
                  <c:v>-497.81063216955607</c:v>
                </c:pt>
                <c:pt idx="213">
                  <c:v>-495.93103563048118</c:v>
                </c:pt>
                <c:pt idx="214">
                  <c:v>-493.1084667408611</c:v>
                </c:pt>
                <c:pt idx="215">
                  <c:v>-480.97726591885043</c:v>
                </c:pt>
                <c:pt idx="216">
                  <c:v>-472.78175461960956</c:v>
                </c:pt>
                <c:pt idx="217">
                  <c:v>-464.31127161377208</c:v>
                </c:pt>
                <c:pt idx="218">
                  <c:v>-452.7749109431702</c:v>
                </c:pt>
                <c:pt idx="219">
                  <c:v>-447.840708553924</c:v>
                </c:pt>
                <c:pt idx="220">
                  <c:v>-444.67390580241067</c:v>
                </c:pt>
                <c:pt idx="221">
                  <c:v>-433.04463690872683</c:v>
                </c:pt>
                <c:pt idx="222">
                  <c:v>-419.58740571771091</c:v>
                </c:pt>
                <c:pt idx="223">
                  <c:v>-426.48185786159434</c:v>
                </c:pt>
                <c:pt idx="224">
                  <c:v>-417.95021230538731</c:v>
                </c:pt>
                <c:pt idx="225">
                  <c:v>-411.41981477779996</c:v>
                </c:pt>
                <c:pt idx="226">
                  <c:v>-416.46537506871681</c:v>
                </c:pt>
                <c:pt idx="227">
                  <c:v>-418.24968339665298</c:v>
                </c:pt>
                <c:pt idx="228">
                  <c:v>-413.31955601479967</c:v>
                </c:pt>
                <c:pt idx="229">
                  <c:v>-420.00700011666919</c:v>
                </c:pt>
                <c:pt idx="230">
                  <c:v>-421.70180848404038</c:v>
                </c:pt>
                <c:pt idx="231">
                  <c:v>-426.7733600066681</c:v>
                </c:pt>
                <c:pt idx="232">
                  <c:v>-426.68088936297823</c:v>
                </c:pt>
                <c:pt idx="233">
                  <c:v>-440.00733345555705</c:v>
                </c:pt>
                <c:pt idx="234">
                  <c:v>-441.68138937964602</c:v>
                </c:pt>
                <c:pt idx="235">
                  <c:v>-455.09860469768364</c:v>
                </c:pt>
                <c:pt idx="236">
                  <c:v>-461.78211219471552</c:v>
                </c:pt>
                <c:pt idx="237">
                  <c:v>-476.96079248870183</c:v>
                </c:pt>
                <c:pt idx="238">
                  <c:v>-485.21025777837036</c:v>
                </c:pt>
                <c:pt idx="239">
                  <c:v>-491.88801627398954</c:v>
                </c:pt>
                <c:pt idx="240">
                  <c:v>-491.82241042996986</c:v>
                </c:pt>
                <c:pt idx="241">
                  <c:v>-486.99132755170086</c:v>
                </c:pt>
                <c:pt idx="242">
                  <c:v>-493.81068366087214</c:v>
                </c:pt>
                <c:pt idx="243">
                  <c:v>-489.95917006915982</c:v>
                </c:pt>
                <c:pt idx="244">
                  <c:v>-495.01650055001818</c:v>
                </c:pt>
                <c:pt idx="245">
                  <c:v>-491.53559050919699</c:v>
                </c:pt>
                <c:pt idx="246">
                  <c:v>-481.60245300626588</c:v>
                </c:pt>
                <c:pt idx="247">
                  <c:v>-478.20581178352455</c:v>
                </c:pt>
                <c:pt idx="248">
                  <c:v>-471.55663678475031</c:v>
                </c:pt>
                <c:pt idx="249">
                  <c:v>-454.89385809977585</c:v>
                </c:pt>
                <c:pt idx="250">
                  <c:v>-458.24168499633356</c:v>
                </c:pt>
                <c:pt idx="251">
                  <c:v>-443.0379746835448</c:v>
                </c:pt>
                <c:pt idx="252">
                  <c:v>-438.11427619523568</c:v>
                </c:pt>
                <c:pt idx="253">
                  <c:v>-429.87103868839358</c:v>
                </c:pt>
                <c:pt idx="254">
                  <c:v>-429.90685351507204</c:v>
                </c:pt>
                <c:pt idx="255">
                  <c:v>-426.38241172551682</c:v>
                </c:pt>
                <c:pt idx="256">
                  <c:v>-416.45150005830283</c:v>
                </c:pt>
                <c:pt idx="257">
                  <c:v>-406.42958274339964</c:v>
                </c:pt>
                <c:pt idx="258">
                  <c:v>-398.08121523035425</c:v>
                </c:pt>
                <c:pt idx="259">
                  <c:v>-408.034108320565</c:v>
                </c:pt>
                <c:pt idx="260">
                  <c:v>-413.11300639658884</c:v>
                </c:pt>
                <c:pt idx="261">
                  <c:v>-411.26225877886742</c:v>
                </c:pt>
                <c:pt idx="262">
                  <c:v>-416.04952653563919</c:v>
                </c:pt>
                <c:pt idx="263">
                  <c:v>-432.95089337751716</c:v>
                </c:pt>
                <c:pt idx="264">
                  <c:v>-428.09074857580663</c:v>
                </c:pt>
                <c:pt idx="265">
                  <c:v>-448.08688554628247</c:v>
                </c:pt>
                <c:pt idx="266">
                  <c:v>-444.78502057338937</c:v>
                </c:pt>
                <c:pt idx="267">
                  <c:v>-458.24932095782412</c:v>
                </c:pt>
                <c:pt idx="268">
                  <c:v>-466.53448189679602</c:v>
                </c:pt>
                <c:pt idx="269">
                  <c:v>-476.55547039024259</c:v>
                </c:pt>
                <c:pt idx="270">
                  <c:v>-478.173942019327</c:v>
                </c:pt>
                <c:pt idx="271">
                  <c:v>-483.17227590803009</c:v>
                </c:pt>
                <c:pt idx="272">
                  <c:v>-494.52196210330038</c:v>
                </c:pt>
                <c:pt idx="273">
                  <c:v>-491.21638498043484</c:v>
                </c:pt>
                <c:pt idx="274">
                  <c:v>-491.05285060341248</c:v>
                </c:pt>
                <c:pt idx="275">
                  <c:v>-486.20477213313978</c:v>
                </c:pt>
                <c:pt idx="276">
                  <c:v>-482.78617566757669</c:v>
                </c:pt>
                <c:pt idx="277">
                  <c:v>-477.90322043494223</c:v>
                </c:pt>
                <c:pt idx="278">
                  <c:v>-483.17227590803009</c:v>
                </c:pt>
                <c:pt idx="279">
                  <c:v>-473.30966784994121</c:v>
                </c:pt>
                <c:pt idx="280">
                  <c:v>-463.15579028039235</c:v>
                </c:pt>
                <c:pt idx="281">
                  <c:v>-461.55896957376677</c:v>
                </c:pt>
                <c:pt idx="282">
                  <c:v>-458.33333333333292</c:v>
                </c:pt>
                <c:pt idx="283">
                  <c:v>-448.20634153656533</c:v>
                </c:pt>
                <c:pt idx="284">
                  <c:v>-446.62944754603819</c:v>
                </c:pt>
                <c:pt idx="285">
                  <c:v>-424.82299042065807</c:v>
                </c:pt>
                <c:pt idx="286">
                  <c:v>-429.64196502914223</c:v>
                </c:pt>
                <c:pt idx="287">
                  <c:v>-414.57160933701931</c:v>
                </c:pt>
                <c:pt idx="288">
                  <c:v>-412.96166783228409</c:v>
                </c:pt>
                <c:pt idx="289">
                  <c:v>-416.25734694217374</c:v>
                </c:pt>
                <c:pt idx="290">
                  <c:v>-416.09107401428025</c:v>
                </c:pt>
                <c:pt idx="291">
                  <c:v>-414.48879715018131</c:v>
                </c:pt>
                <c:pt idx="292">
                  <c:v>-426.49606823937074</c:v>
                </c:pt>
                <c:pt idx="293">
                  <c:v>-436.6011764901931</c:v>
                </c:pt>
                <c:pt idx="294">
                  <c:v>-434.89127718070478</c:v>
                </c:pt>
                <c:pt idx="295">
                  <c:v>-439.80941591976847</c:v>
                </c:pt>
                <c:pt idx="296">
                  <c:v>-448.22874662578863</c:v>
                </c:pt>
                <c:pt idx="297">
                  <c:v>-448.22127801383004</c:v>
                </c:pt>
                <c:pt idx="298">
                  <c:v>-461.2361795657385</c:v>
                </c:pt>
                <c:pt idx="299">
                  <c:v>-464.42720644538394</c:v>
                </c:pt>
                <c:pt idx="300">
                  <c:v>-470.96022632717535</c:v>
                </c:pt>
                <c:pt idx="301">
                  <c:v>-484.4670862051741</c:v>
                </c:pt>
                <c:pt idx="302">
                  <c:v>-477.74411559077151</c:v>
                </c:pt>
                <c:pt idx="303">
                  <c:v>-471.17978089307593</c:v>
                </c:pt>
                <c:pt idx="304">
                  <c:v>-477.67255296839357</c:v>
                </c:pt>
                <c:pt idx="305">
                  <c:v>-489.48603965835855</c:v>
                </c:pt>
                <c:pt idx="306">
                  <c:v>-482.76206488988043</c:v>
                </c:pt>
                <c:pt idx="307">
                  <c:v>-487.77239507899327</c:v>
                </c:pt>
                <c:pt idx="308">
                  <c:v>-482.35254981537622</c:v>
                </c:pt>
                <c:pt idx="309">
                  <c:v>-472.34141635897902</c:v>
                </c:pt>
                <c:pt idx="310">
                  <c:v>-472.37284188816119</c:v>
                </c:pt>
                <c:pt idx="311">
                  <c:v>-470.72521623419885</c:v>
                </c:pt>
                <c:pt idx="312">
                  <c:v>-457.2663784502829</c:v>
                </c:pt>
                <c:pt idx="313">
                  <c:v>-435.650149650814</c:v>
                </c:pt>
                <c:pt idx="314">
                  <c:v>-435.7008630868242</c:v>
                </c:pt>
                <c:pt idx="315">
                  <c:v>-432.32457598935758</c:v>
                </c:pt>
                <c:pt idx="316">
                  <c:v>-427.09475853358532</c:v>
                </c:pt>
                <c:pt idx="317">
                  <c:v>-436.81902737177774</c:v>
                </c:pt>
                <c:pt idx="318">
                  <c:v>-411.73355201339416</c:v>
                </c:pt>
                <c:pt idx="319">
                  <c:v>-413.65561923747879</c:v>
                </c:pt>
                <c:pt idx="320">
                  <c:v>-417.04050775928022</c:v>
                </c:pt>
                <c:pt idx="321">
                  <c:v>-417.08208707211804</c:v>
                </c:pt>
                <c:pt idx="322">
                  <c:v>-417.29704566991927</c:v>
                </c:pt>
                <c:pt idx="323">
                  <c:v>-432.54517789061612</c:v>
                </c:pt>
                <c:pt idx="324">
                  <c:v>-428.87776983559695</c:v>
                </c:pt>
                <c:pt idx="325">
                  <c:v>-425.63096465267927</c:v>
                </c:pt>
                <c:pt idx="326">
                  <c:v>-432.47559007967504</c:v>
                </c:pt>
                <c:pt idx="327">
                  <c:v>-439.21673016453855</c:v>
                </c:pt>
                <c:pt idx="328">
                  <c:v>-451.31313804186527</c:v>
                </c:pt>
                <c:pt idx="329">
                  <c:v>-451.38831054183368</c:v>
                </c:pt>
                <c:pt idx="330">
                  <c:v>-453.24268479637254</c:v>
                </c:pt>
                <c:pt idx="331">
                  <c:v>-469.79642155066011</c:v>
                </c:pt>
                <c:pt idx="332">
                  <c:v>-461.57435179630755</c:v>
                </c:pt>
                <c:pt idx="333">
                  <c:v>-483.1331700046274</c:v>
                </c:pt>
                <c:pt idx="334">
                  <c:v>-484.74147121535236</c:v>
                </c:pt>
                <c:pt idx="335">
                  <c:v>-481.52221000366598</c:v>
                </c:pt>
                <c:pt idx="336">
                  <c:v>-486.57746079885305</c:v>
                </c:pt>
                <c:pt idx="337">
                  <c:v>-475.31687791861231</c:v>
                </c:pt>
                <c:pt idx="338">
                  <c:v>-488.48569434752318</c:v>
                </c:pt>
                <c:pt idx="339">
                  <c:v>-483.88173263031359</c:v>
                </c:pt>
                <c:pt idx="340">
                  <c:v>-474.09188034188031</c:v>
                </c:pt>
                <c:pt idx="341">
                  <c:v>-459.02186613253116</c:v>
                </c:pt>
                <c:pt idx="342">
                  <c:v>-470.50971886210158</c:v>
                </c:pt>
                <c:pt idx="343">
                  <c:v>-461.08387180569645</c:v>
                </c:pt>
                <c:pt idx="344">
                  <c:v>-448.87947002186002</c:v>
                </c:pt>
                <c:pt idx="345">
                  <c:v>-440.21276950526146</c:v>
                </c:pt>
                <c:pt idx="346">
                  <c:v>-453.31066779994291</c:v>
                </c:pt>
                <c:pt idx="347">
                  <c:v>-433.21059033273917</c:v>
                </c:pt>
                <c:pt idx="348">
                  <c:v>-431.75821539937675</c:v>
                </c:pt>
                <c:pt idx="349">
                  <c:v>-438.14347116249547</c:v>
                </c:pt>
                <c:pt idx="350">
                  <c:v>-434.760881515167</c:v>
                </c:pt>
                <c:pt idx="351">
                  <c:v>-418.34030567176217</c:v>
                </c:pt>
                <c:pt idx="352">
                  <c:v>-423.40390065010899</c:v>
                </c:pt>
                <c:pt idx="353">
                  <c:v>-421.7287635237052</c:v>
                </c:pt>
                <c:pt idx="354">
                  <c:v>-418.42399186490434</c:v>
                </c:pt>
                <c:pt idx="355">
                  <c:v>-430.121867862562</c:v>
                </c:pt>
                <c:pt idx="356">
                  <c:v>-430.32274205654272</c:v>
                </c:pt>
                <c:pt idx="357">
                  <c:v>-438.45756297617754</c:v>
                </c:pt>
                <c:pt idx="358">
                  <c:v>-441.8286705125206</c:v>
                </c:pt>
                <c:pt idx="359">
                  <c:v>-439.9633363886349</c:v>
                </c:pt>
                <c:pt idx="360">
                  <c:v>-451.67419456990888</c:v>
                </c:pt>
                <c:pt idx="361">
                  <c:v>-469.74946695095861</c:v>
                </c:pt>
                <c:pt idx="362">
                  <c:v>-458.19587457096105</c:v>
                </c:pt>
                <c:pt idx="363">
                  <c:v>-466.55780317925809</c:v>
                </c:pt>
                <c:pt idx="364">
                  <c:v>-476.66666666666839</c:v>
                </c:pt>
                <c:pt idx="365">
                  <c:v>-478.60454257412272</c:v>
                </c:pt>
                <c:pt idx="366">
                  <c:v>-472.15455971170366</c:v>
                </c:pt>
                <c:pt idx="367">
                  <c:v>-487.09693562647101</c:v>
                </c:pt>
                <c:pt idx="368">
                  <c:v>-474.0336693777507</c:v>
                </c:pt>
                <c:pt idx="369">
                  <c:v>-467.07146193367578</c:v>
                </c:pt>
                <c:pt idx="370">
                  <c:v>-470.51756932626017</c:v>
                </c:pt>
                <c:pt idx="371">
                  <c:v>-478.8680693441006</c:v>
                </c:pt>
                <c:pt idx="372">
                  <c:v>-468.7943144091692</c:v>
                </c:pt>
                <c:pt idx="373">
                  <c:v>-462.24447225698674</c:v>
                </c:pt>
                <c:pt idx="374">
                  <c:v>-463.84356125070809</c:v>
                </c:pt>
                <c:pt idx="375">
                  <c:v>-460.51424090234025</c:v>
                </c:pt>
                <c:pt idx="376">
                  <c:v>-453.83254913738477</c:v>
                </c:pt>
                <c:pt idx="377">
                  <c:v>-450.60080106809102</c:v>
                </c:pt>
                <c:pt idx="378">
                  <c:v>-443.87337927812325</c:v>
                </c:pt>
                <c:pt idx="379">
                  <c:v>-447.26301735647473</c:v>
                </c:pt>
                <c:pt idx="380">
                  <c:v>-440.44778858506135</c:v>
                </c:pt>
                <c:pt idx="381">
                  <c:v>-421.99019248090241</c:v>
                </c:pt>
                <c:pt idx="382">
                  <c:v>-436.81227075692027</c:v>
                </c:pt>
                <c:pt idx="383">
                  <c:v>-421.89167556029793</c:v>
                </c:pt>
                <c:pt idx="384">
                  <c:v>-420.23813494313202</c:v>
                </c:pt>
                <c:pt idx="385">
                  <c:v>-430.20793383468794</c:v>
                </c:pt>
                <c:pt idx="386">
                  <c:v>-425.00708345138992</c:v>
                </c:pt>
                <c:pt idx="387">
                  <c:v>-428.41901713676003</c:v>
                </c:pt>
                <c:pt idx="388">
                  <c:v>-438.45025340090586</c:v>
                </c:pt>
                <c:pt idx="389">
                  <c:v>-445.18549395581488</c:v>
                </c:pt>
                <c:pt idx="390">
                  <c:v>-445.02966864457562</c:v>
                </c:pt>
                <c:pt idx="391">
                  <c:v>-448.3258612356459</c:v>
                </c:pt>
                <c:pt idx="392">
                  <c:v>-461.77441402993844</c:v>
                </c:pt>
                <c:pt idx="393">
                  <c:v>-463.31788940368853</c:v>
                </c:pt>
                <c:pt idx="394">
                  <c:v>-458.47087459571219</c:v>
                </c:pt>
                <c:pt idx="395">
                  <c:v>-473.29389217565097</c:v>
                </c:pt>
                <c:pt idx="396">
                  <c:v>-468.13047679338888</c:v>
                </c:pt>
                <c:pt idx="397">
                  <c:v>-478.07039461629319</c:v>
                </c:pt>
                <c:pt idx="398">
                  <c:v>-478.1341107871728</c:v>
                </c:pt>
                <c:pt idx="399">
                  <c:v>-479.88802612723799</c:v>
                </c:pt>
                <c:pt idx="400">
                  <c:v>-481.58640226628938</c:v>
                </c:pt>
                <c:pt idx="401">
                  <c:v>-493.38267160049293</c:v>
                </c:pt>
                <c:pt idx="402">
                  <c:v>-475.253468516542</c:v>
                </c:pt>
                <c:pt idx="403">
                  <c:v>-473.47537594611697</c:v>
                </c:pt>
                <c:pt idx="404">
                  <c:v>-496.78258260260947</c:v>
                </c:pt>
                <c:pt idx="405">
                  <c:v>-478.30144657022794</c:v>
                </c:pt>
                <c:pt idx="406">
                  <c:v>-468.48949649883394</c:v>
                </c:pt>
                <c:pt idx="407">
                  <c:v>-471.70597549795912</c:v>
                </c:pt>
                <c:pt idx="408">
                  <c:v>-459.78543346438391</c:v>
                </c:pt>
                <c:pt idx="409">
                  <c:v>-459.68588131443545</c:v>
                </c:pt>
                <c:pt idx="410">
                  <c:v>-453.09168443496816</c:v>
                </c:pt>
                <c:pt idx="411">
                  <c:v>-452.98604403290852</c:v>
                </c:pt>
                <c:pt idx="412">
                  <c:v>-442.78722908413022</c:v>
                </c:pt>
                <c:pt idx="413">
                  <c:v>-442.87569511504773</c:v>
                </c:pt>
                <c:pt idx="414">
                  <c:v>-449.52799560461534</c:v>
                </c:pt>
                <c:pt idx="415">
                  <c:v>-433.12399007146627</c:v>
                </c:pt>
                <c:pt idx="416">
                  <c:v>-439.86803958812391</c:v>
                </c:pt>
                <c:pt idx="417">
                  <c:v>-443.11915907311425</c:v>
                </c:pt>
                <c:pt idx="418">
                  <c:v>-442.8756951150458</c:v>
                </c:pt>
                <c:pt idx="419">
                  <c:v>-447.90782090347443</c:v>
                </c:pt>
                <c:pt idx="420">
                  <c:v>-447.72889931925346</c:v>
                </c:pt>
                <c:pt idx="421">
                  <c:v>-449.61033770732035</c:v>
                </c:pt>
                <c:pt idx="422">
                  <c:v>-467.75643373172966</c:v>
                </c:pt>
                <c:pt idx="423">
                  <c:v>-486.06718380663773</c:v>
                </c:pt>
                <c:pt idx="424">
                  <c:v>-467.75643373172966</c:v>
                </c:pt>
                <c:pt idx="425">
                  <c:v>-489.52679076892537</c:v>
                </c:pt>
                <c:pt idx="426">
                  <c:v>-499.32591002147058</c:v>
                </c:pt>
                <c:pt idx="427">
                  <c:v>-504.579517069107</c:v>
                </c:pt>
                <c:pt idx="428">
                  <c:v>-519.02225115195495</c:v>
                </c:pt>
                <c:pt idx="429">
                  <c:v>-521.23230641132363</c:v>
                </c:pt>
                <c:pt idx="430">
                  <c:v>-532.6054392330484</c:v>
                </c:pt>
                <c:pt idx="431">
                  <c:v>-531.02943134904831</c:v>
                </c:pt>
                <c:pt idx="432">
                  <c:v>-536.21981681931857</c:v>
                </c:pt>
                <c:pt idx="433">
                  <c:v>-544.57649758536706</c:v>
                </c:pt>
                <c:pt idx="434">
                  <c:v>-547.7125923952849</c:v>
                </c:pt>
                <c:pt idx="435">
                  <c:v>-544.19278070861583</c:v>
                </c:pt>
                <c:pt idx="436">
                  <c:v>-544.17466841956536</c:v>
                </c:pt>
                <c:pt idx="437">
                  <c:v>-534.13647935837037</c:v>
                </c:pt>
                <c:pt idx="438">
                  <c:v>-532.66193950604588</c:v>
                </c:pt>
                <c:pt idx="439">
                  <c:v>-524.33584126772735</c:v>
                </c:pt>
                <c:pt idx="440">
                  <c:v>-521.33648689163419</c:v>
                </c:pt>
                <c:pt idx="441">
                  <c:v>-507.82550782550783</c:v>
                </c:pt>
                <c:pt idx="442">
                  <c:v>-489.48603965836043</c:v>
                </c:pt>
                <c:pt idx="443">
                  <c:v>-481.16438356164417</c:v>
                </c:pt>
                <c:pt idx="444">
                  <c:v>-467.74864752392801</c:v>
                </c:pt>
                <c:pt idx="445">
                  <c:v>-447.66929055234652</c:v>
                </c:pt>
                <c:pt idx="446">
                  <c:v>-444.58505394964669</c:v>
                </c:pt>
                <c:pt idx="447">
                  <c:v>-416.0702992377602</c:v>
                </c:pt>
                <c:pt idx="448">
                  <c:v>-419.41980260639451</c:v>
                </c:pt>
                <c:pt idx="449">
                  <c:v>-397.88239994672659</c:v>
                </c:pt>
                <c:pt idx="450">
                  <c:v>-378.17576009995724</c:v>
                </c:pt>
                <c:pt idx="451">
                  <c:v>-366.58113106941704</c:v>
                </c:pt>
                <c:pt idx="452">
                  <c:v>-354.84623329890223</c:v>
                </c:pt>
                <c:pt idx="453">
                  <c:v>-344.75866893174896</c:v>
                </c:pt>
                <c:pt idx="454">
                  <c:v>-328.2239253582149</c:v>
                </c:pt>
                <c:pt idx="455">
                  <c:v>-318.1795465524994</c:v>
                </c:pt>
                <c:pt idx="456">
                  <c:v>-308.10738791552757</c:v>
                </c:pt>
                <c:pt idx="457">
                  <c:v>-303.16154179298513</c:v>
                </c:pt>
                <c:pt idx="458">
                  <c:v>-299.77017619824778</c:v>
                </c:pt>
                <c:pt idx="459">
                  <c:v>-288.17483717288746</c:v>
                </c:pt>
                <c:pt idx="460">
                  <c:v>-288.09325562031597</c:v>
                </c:pt>
                <c:pt idx="461">
                  <c:v>-276.57908329029158</c:v>
                </c:pt>
                <c:pt idx="462">
                  <c:v>-276.65744475183959</c:v>
                </c:pt>
                <c:pt idx="463">
                  <c:v>-285.04750791798676</c:v>
                </c:pt>
                <c:pt idx="464">
                  <c:v>-288.39101153564195</c:v>
                </c:pt>
                <c:pt idx="465">
                  <c:v>-288.42947649216364</c:v>
                </c:pt>
                <c:pt idx="466">
                  <c:v>-283.3569464122009</c:v>
                </c:pt>
                <c:pt idx="467">
                  <c:v>-293.34311143704832</c:v>
                </c:pt>
                <c:pt idx="468">
                  <c:v>-281.76998232685344</c:v>
                </c:pt>
                <c:pt idx="469">
                  <c:v>-290.07735396105761</c:v>
                </c:pt>
                <c:pt idx="470">
                  <c:v>-291.67152785879807</c:v>
                </c:pt>
                <c:pt idx="471">
                  <c:v>-288.26607125004085</c:v>
                </c:pt>
                <c:pt idx="472">
                  <c:v>-285.06176338206643</c:v>
                </c:pt>
                <c:pt idx="473">
                  <c:v>-288.39101153564002</c:v>
                </c:pt>
                <c:pt idx="474">
                  <c:v>-288.41024273139408</c:v>
                </c:pt>
                <c:pt idx="475">
                  <c:v>-290.15474919957262</c:v>
                </c:pt>
                <c:pt idx="476">
                  <c:v>-286.82920321515428</c:v>
                </c:pt>
                <c:pt idx="477">
                  <c:v>-278.393651957923</c:v>
                </c:pt>
                <c:pt idx="478">
                  <c:v>-266.6222296283957</c:v>
                </c:pt>
                <c:pt idx="479">
                  <c:v>-279.93468190755601</c:v>
                </c:pt>
                <c:pt idx="480">
                  <c:v>-261.61870323774036</c:v>
                </c:pt>
                <c:pt idx="481">
                  <c:v>-271.53090121605874</c:v>
                </c:pt>
                <c:pt idx="482">
                  <c:v>-259.89604158336766</c:v>
                </c:pt>
                <c:pt idx="483">
                  <c:v>-251.48224635267326</c:v>
                </c:pt>
                <c:pt idx="484">
                  <c:v>-246.49001548889859</c:v>
                </c:pt>
                <c:pt idx="485">
                  <c:v>-243.16311914992906</c:v>
                </c:pt>
                <c:pt idx="486">
                  <c:v>-229.81614708233488</c:v>
                </c:pt>
                <c:pt idx="487">
                  <c:v>-228.23062955003448</c:v>
                </c:pt>
                <c:pt idx="488">
                  <c:v>-219.8278015554483</c:v>
                </c:pt>
                <c:pt idx="489">
                  <c:v>-219.8021780397637</c:v>
                </c:pt>
                <c:pt idx="490">
                  <c:v>-221.50791932448502</c:v>
                </c:pt>
                <c:pt idx="491">
                  <c:v>-228.02929427430118</c:v>
                </c:pt>
                <c:pt idx="492">
                  <c:v>-227.88136861890541</c:v>
                </c:pt>
                <c:pt idx="493">
                  <c:v>-222.92834683657995</c:v>
                </c:pt>
                <c:pt idx="494">
                  <c:v>-221.14697128414815</c:v>
                </c:pt>
                <c:pt idx="495">
                  <c:v>-222.73195704930049</c:v>
                </c:pt>
                <c:pt idx="496">
                  <c:v>-227.7904328018237</c:v>
                </c:pt>
                <c:pt idx="497">
                  <c:v>-227.90790524354637</c:v>
                </c:pt>
                <c:pt idx="498">
                  <c:v>-241.26455906821946</c:v>
                </c:pt>
                <c:pt idx="499">
                  <c:v>-233.00324540234689</c:v>
                </c:pt>
                <c:pt idx="500">
                  <c:v>-244.55979237372784</c:v>
                </c:pt>
                <c:pt idx="501">
                  <c:v>-244.55165529861952</c:v>
                </c:pt>
                <c:pt idx="502">
                  <c:v>-254.41907644212449</c:v>
                </c:pt>
                <c:pt idx="503">
                  <c:v>-257.77910825059507</c:v>
                </c:pt>
                <c:pt idx="504">
                  <c:v>-261.0488510525102</c:v>
                </c:pt>
                <c:pt idx="505">
                  <c:v>-264.39629512612782</c:v>
                </c:pt>
                <c:pt idx="506">
                  <c:v>-281.04836027406299</c:v>
                </c:pt>
                <c:pt idx="507">
                  <c:v>-287.67168844989959</c:v>
                </c:pt>
                <c:pt idx="508">
                  <c:v>-289.40671623172494</c:v>
                </c:pt>
                <c:pt idx="509">
                  <c:v>-286.10399547556494</c:v>
                </c:pt>
                <c:pt idx="510">
                  <c:v>-312.69231408944961</c:v>
                </c:pt>
                <c:pt idx="511">
                  <c:v>-302.82358030648504</c:v>
                </c:pt>
                <c:pt idx="512">
                  <c:v>-316.20816482766656</c:v>
                </c:pt>
                <c:pt idx="513">
                  <c:v>-314.55438129316678</c:v>
                </c:pt>
                <c:pt idx="514">
                  <c:v>-324.63748813824634</c:v>
                </c:pt>
                <c:pt idx="515">
                  <c:v>-328.01078939043305</c:v>
                </c:pt>
                <c:pt idx="516">
                  <c:v>-341.39355182520592</c:v>
                </c:pt>
                <c:pt idx="517">
                  <c:v>-354.60992907801369</c:v>
                </c:pt>
                <c:pt idx="518">
                  <c:v>-358.04093323785565</c:v>
                </c:pt>
                <c:pt idx="519">
                  <c:v>-361.38960130566426</c:v>
                </c:pt>
                <c:pt idx="520">
                  <c:v>-374.81883756184578</c:v>
                </c:pt>
                <c:pt idx="521">
                  <c:v>-378.11276755226157</c:v>
                </c:pt>
                <c:pt idx="522">
                  <c:v>-393.20226591136162</c:v>
                </c:pt>
                <c:pt idx="523">
                  <c:v>-394.87495626385027</c:v>
                </c:pt>
                <c:pt idx="524">
                  <c:v>-411.66666666666515</c:v>
                </c:pt>
                <c:pt idx="525">
                  <c:v>-416.6458343749477</c:v>
                </c:pt>
                <c:pt idx="526">
                  <c:v>-421.70180848403942</c:v>
                </c:pt>
                <c:pt idx="527">
                  <c:v>-425.13462596488841</c:v>
                </c:pt>
                <c:pt idx="528">
                  <c:v>-429.94983918542817</c:v>
                </c:pt>
                <c:pt idx="529">
                  <c:v>-448.3258612356459</c:v>
                </c:pt>
                <c:pt idx="530">
                  <c:v>-430.03583631969428</c:v>
                </c:pt>
                <c:pt idx="531">
                  <c:v>-443.59209538897505</c:v>
                </c:pt>
                <c:pt idx="532">
                  <c:v>-451.90014841001101</c:v>
                </c:pt>
                <c:pt idx="533">
                  <c:v>-455.3718870410857</c:v>
                </c:pt>
                <c:pt idx="534">
                  <c:v>-457.01704640224278</c:v>
                </c:pt>
                <c:pt idx="535">
                  <c:v>-468.78649361049099</c:v>
                </c:pt>
                <c:pt idx="536">
                  <c:v>-458.64674194032517</c:v>
                </c:pt>
                <c:pt idx="537">
                  <c:v>-463.61923185964798</c:v>
                </c:pt>
                <c:pt idx="538">
                  <c:v>-463.58057630736488</c:v>
                </c:pt>
                <c:pt idx="539">
                  <c:v>-475.15838612871016</c:v>
                </c:pt>
                <c:pt idx="540">
                  <c:v>-468.51292995648049</c:v>
                </c:pt>
                <c:pt idx="541">
                  <c:v>-476.99261161793839</c:v>
                </c:pt>
                <c:pt idx="542">
                  <c:v>-475.41995429295901</c:v>
                </c:pt>
                <c:pt idx="543">
                  <c:v>-475.41202375391919</c:v>
                </c:pt>
                <c:pt idx="544">
                  <c:v>-463.72750170978753</c:v>
                </c:pt>
                <c:pt idx="545">
                  <c:v>-470.48616904134309</c:v>
                </c:pt>
                <c:pt idx="546">
                  <c:v>-473.76762031862762</c:v>
                </c:pt>
                <c:pt idx="547">
                  <c:v>-476.87331176843361</c:v>
                </c:pt>
                <c:pt idx="548">
                  <c:v>-477.15177096715058</c:v>
                </c:pt>
                <c:pt idx="549">
                  <c:v>-471.98132088058617</c:v>
                </c:pt>
                <c:pt idx="550">
                  <c:v>-475.23761880940407</c:v>
                </c:pt>
                <c:pt idx="551">
                  <c:v>-475.01583386112873</c:v>
                </c:pt>
                <c:pt idx="552">
                  <c:v>-461.82060686895767</c:v>
                </c:pt>
                <c:pt idx="553">
                  <c:v>-473.27023063591434</c:v>
                </c:pt>
                <c:pt idx="554">
                  <c:v>-474.93667510998483</c:v>
                </c:pt>
                <c:pt idx="555">
                  <c:v>-464.7134267201879</c:v>
                </c:pt>
                <c:pt idx="556">
                  <c:v>-476.45226314825169</c:v>
                </c:pt>
                <c:pt idx="557">
                  <c:v>-480.0320021334735</c:v>
                </c:pt>
                <c:pt idx="558">
                  <c:v>-471.57235219622703</c:v>
                </c:pt>
                <c:pt idx="559">
                  <c:v>-466.32469522350289</c:v>
                </c:pt>
                <c:pt idx="560">
                  <c:v>-466.27810158201549</c:v>
                </c:pt>
                <c:pt idx="561">
                  <c:v>-469.72599317065072</c:v>
                </c:pt>
                <c:pt idx="562">
                  <c:v>-472.89196749700346</c:v>
                </c:pt>
                <c:pt idx="563">
                  <c:v>-466.19270408418168</c:v>
                </c:pt>
                <c:pt idx="564">
                  <c:v>-461.12868320292824</c:v>
                </c:pt>
                <c:pt idx="565">
                  <c:v>-472.70306258322267</c:v>
                </c:pt>
                <c:pt idx="566">
                  <c:v>-462.45466946135599</c:v>
                </c:pt>
                <c:pt idx="567">
                  <c:v>-457.56310211144603</c:v>
                </c:pt>
                <c:pt idx="568">
                  <c:v>-460.84482672567231</c:v>
                </c:pt>
                <c:pt idx="569">
                  <c:v>-460.97520386087626</c:v>
                </c:pt>
                <c:pt idx="570">
                  <c:v>-457.67732916153449</c:v>
                </c:pt>
                <c:pt idx="571">
                  <c:v>-469.6164798747713</c:v>
                </c:pt>
                <c:pt idx="572">
                  <c:v>-472.9313416928934</c:v>
                </c:pt>
                <c:pt idx="573">
                  <c:v>-466.51116294568504</c:v>
                </c:pt>
                <c:pt idx="574">
                  <c:v>-466.39460314816313</c:v>
                </c:pt>
                <c:pt idx="575">
                  <c:v>-468.30211319245461</c:v>
                </c:pt>
                <c:pt idx="576">
                  <c:v>-458.27223036928365</c:v>
                </c:pt>
                <c:pt idx="577">
                  <c:v>-449.74514441816365</c:v>
                </c:pt>
                <c:pt idx="578">
                  <c:v>-464.7289081369193</c:v>
                </c:pt>
                <c:pt idx="579">
                  <c:v>-465.124033075488</c:v>
                </c:pt>
                <c:pt idx="580">
                  <c:v>-470.18023575704137</c:v>
                </c:pt>
                <c:pt idx="581">
                  <c:v>-461.68975115422455</c:v>
                </c:pt>
                <c:pt idx="582">
                  <c:v>-450.14254513929529</c:v>
                </c:pt>
                <c:pt idx="583">
                  <c:v>-468.34113901898468</c:v>
                </c:pt>
                <c:pt idx="584">
                  <c:v>-469.85904228731533</c:v>
                </c:pt>
                <c:pt idx="585">
                  <c:v>-456.49167819002724</c:v>
                </c:pt>
                <c:pt idx="586">
                  <c:v>-458.5473220836397</c:v>
                </c:pt>
                <c:pt idx="587">
                  <c:v>-453.67358852472591</c:v>
                </c:pt>
                <c:pt idx="588">
                  <c:v>-457.10853825364529</c:v>
                </c:pt>
                <c:pt idx="589">
                  <c:v>-468.78649361049099</c:v>
                </c:pt>
                <c:pt idx="590">
                  <c:v>-458.71559633027562</c:v>
                </c:pt>
                <c:pt idx="591">
                  <c:v>-453.4315768416497</c:v>
                </c:pt>
                <c:pt idx="592">
                  <c:v>-453.25023745646848</c:v>
                </c:pt>
                <c:pt idx="593">
                  <c:v>-456.43084406390034</c:v>
                </c:pt>
                <c:pt idx="594">
                  <c:v>-455.00758345972423</c:v>
                </c:pt>
                <c:pt idx="595">
                  <c:v>-463.3565011583899</c:v>
                </c:pt>
                <c:pt idx="596">
                  <c:v>-465.06200826776831</c:v>
                </c:pt>
                <c:pt idx="597">
                  <c:v>-468.55199092910129</c:v>
                </c:pt>
                <c:pt idx="598">
                  <c:v>-460.32990309721976</c:v>
                </c:pt>
                <c:pt idx="599">
                  <c:v>-465.14729664393639</c:v>
                </c:pt>
                <c:pt idx="600">
                  <c:v>-456.84940642923777</c:v>
                </c:pt>
                <c:pt idx="601">
                  <c:v>-468.25529078486846</c:v>
                </c:pt>
                <c:pt idx="602">
                  <c:v>-478.17394201932427</c:v>
                </c:pt>
                <c:pt idx="603">
                  <c:v>-453.26534353180256</c:v>
                </c:pt>
                <c:pt idx="604">
                  <c:v>-465.18607442977128</c:v>
                </c:pt>
                <c:pt idx="605">
                  <c:v>-465.25589073990579</c:v>
                </c:pt>
                <c:pt idx="606">
                  <c:v>-468.47387549598267</c:v>
                </c:pt>
                <c:pt idx="607">
                  <c:v>-476.70639219935015</c:v>
                </c:pt>
                <c:pt idx="608">
                  <c:v>-474.80216576426494</c:v>
                </c:pt>
                <c:pt idx="609">
                  <c:v>-458.02798134576875</c:v>
                </c:pt>
                <c:pt idx="610">
                  <c:v>-474.81798643853239</c:v>
                </c:pt>
                <c:pt idx="611">
                  <c:v>-463.37194766230425</c:v>
                </c:pt>
                <c:pt idx="612">
                  <c:v>-468.53636575849231</c:v>
                </c:pt>
                <c:pt idx="613">
                  <c:v>-466.90790241624717</c:v>
                </c:pt>
                <c:pt idx="614">
                  <c:v>-465.06976046406999</c:v>
                </c:pt>
                <c:pt idx="615">
                  <c:v>-463.37194766230425</c:v>
                </c:pt>
                <c:pt idx="616">
                  <c:v>-468.2552907848704</c:v>
                </c:pt>
                <c:pt idx="617">
                  <c:v>-459.70885106099479</c:v>
                </c:pt>
                <c:pt idx="618">
                  <c:v>-472.98647658383823</c:v>
                </c:pt>
                <c:pt idx="619">
                  <c:v>-464.63603510583368</c:v>
                </c:pt>
                <c:pt idx="620">
                  <c:v>-472.7266674434477</c:v>
                </c:pt>
                <c:pt idx="621">
                  <c:v>-464.63603510583556</c:v>
                </c:pt>
                <c:pt idx="622">
                  <c:v>-454.59843804639416</c:v>
                </c:pt>
                <c:pt idx="623">
                  <c:v>-467.95117320854661</c:v>
                </c:pt>
                <c:pt idx="624">
                  <c:v>-467.88883893634397</c:v>
                </c:pt>
                <c:pt idx="625">
                  <c:v>-464.5896125089526</c:v>
                </c:pt>
                <c:pt idx="626">
                  <c:v>-462.87816979969557</c:v>
                </c:pt>
                <c:pt idx="627">
                  <c:v>-457.86783436839272</c:v>
                </c:pt>
                <c:pt idx="628">
                  <c:v>-458.08138856962</c:v>
                </c:pt>
                <c:pt idx="629">
                  <c:v>-463.22524744226263</c:v>
                </c:pt>
                <c:pt idx="630">
                  <c:v>-461.32835920324993</c:v>
                </c:pt>
                <c:pt idx="631">
                  <c:v>-464.32672624694152</c:v>
                </c:pt>
                <c:pt idx="632">
                  <c:v>-462.71637816245186</c:v>
                </c:pt>
                <c:pt idx="633">
                  <c:v>-455.97510442495593</c:v>
                </c:pt>
                <c:pt idx="634">
                  <c:v>-454.31096170807632</c:v>
                </c:pt>
                <c:pt idx="635">
                  <c:v>-462.46236255053202</c:v>
                </c:pt>
                <c:pt idx="636">
                  <c:v>-455.86131168269361</c:v>
                </c:pt>
                <c:pt idx="637">
                  <c:v>-451.91550549488068</c:v>
                </c:pt>
                <c:pt idx="638">
                  <c:v>-445.84927632673629</c:v>
                </c:pt>
                <c:pt idx="639">
                  <c:v>-444.24478386742703</c:v>
                </c:pt>
                <c:pt idx="640">
                  <c:v>-442.91994138803739</c:v>
                </c:pt>
                <c:pt idx="641">
                  <c:v>-449.55793469754843</c:v>
                </c:pt>
                <c:pt idx="642">
                  <c:v>-453.86038227033043</c:v>
                </c:pt>
                <c:pt idx="643">
                  <c:v>-454.68172279404416</c:v>
                </c:pt>
                <c:pt idx="644">
                  <c:v>-444.74056800199889</c:v>
                </c:pt>
                <c:pt idx="645">
                  <c:v>-442.97157321520592</c:v>
                </c:pt>
                <c:pt idx="646">
                  <c:v>-438.00482971105026</c:v>
                </c:pt>
                <c:pt idx="647">
                  <c:v>-431.69904409497514</c:v>
                </c:pt>
                <c:pt idx="648">
                  <c:v>-447.92273749063344</c:v>
                </c:pt>
                <c:pt idx="649">
                  <c:v>-439.56043956044078</c:v>
                </c:pt>
                <c:pt idx="650">
                  <c:v>-439.58971626481997</c:v>
                </c:pt>
                <c:pt idx="651">
                  <c:v>-436.43390191897669</c:v>
                </c:pt>
                <c:pt idx="652">
                  <c:v>-438.42372968436894</c:v>
                </c:pt>
                <c:pt idx="653">
                  <c:v>-446.3244845618384</c:v>
                </c:pt>
                <c:pt idx="654">
                  <c:v>-444.62947543713506</c:v>
                </c:pt>
                <c:pt idx="655">
                  <c:v>-439.93400989851335</c:v>
                </c:pt>
                <c:pt idx="656">
                  <c:v>-434.99275012083029</c:v>
                </c:pt>
                <c:pt idx="657">
                  <c:v>-448.22127801383004</c:v>
                </c:pt>
                <c:pt idx="658">
                  <c:v>-441.74029004834148</c:v>
                </c:pt>
                <c:pt idx="659">
                  <c:v>-445.11127781945243</c:v>
                </c:pt>
                <c:pt idx="660">
                  <c:v>-443.51813255523092</c:v>
                </c:pt>
                <c:pt idx="661">
                  <c:v>-431.86820516240778</c:v>
                </c:pt>
                <c:pt idx="662">
                  <c:v>-438.11965534587046</c:v>
                </c:pt>
                <c:pt idx="663">
                  <c:v>-433.62964692539833</c:v>
                </c:pt>
                <c:pt idx="664">
                  <c:v>-435.2321237993599</c:v>
                </c:pt>
                <c:pt idx="665">
                  <c:v>-448.66235239175455</c:v>
                </c:pt>
                <c:pt idx="666">
                  <c:v>-455.34910097741647</c:v>
                </c:pt>
                <c:pt idx="667">
                  <c:v>-459.1547010627047</c:v>
                </c:pt>
                <c:pt idx="668">
                  <c:v>-441.89497907251962</c:v>
                </c:pt>
                <c:pt idx="669">
                  <c:v>-453.49961652605964</c:v>
                </c:pt>
                <c:pt idx="670">
                  <c:v>-443.56990394877289</c:v>
                </c:pt>
                <c:pt idx="671">
                  <c:v>-456.82655596125437</c:v>
                </c:pt>
                <c:pt idx="672">
                  <c:v>-448.59501375802478</c:v>
                </c:pt>
                <c:pt idx="673">
                  <c:v>-441.89497907251962</c:v>
                </c:pt>
                <c:pt idx="674">
                  <c:v>-445.06676001400189</c:v>
                </c:pt>
                <c:pt idx="675">
                  <c:v>-440.00733345555784</c:v>
                </c:pt>
                <c:pt idx="676">
                  <c:v>-446.47319494885704</c:v>
                </c:pt>
                <c:pt idx="677">
                  <c:v>-456.5677436555402</c:v>
                </c:pt>
                <c:pt idx="678">
                  <c:v>-449.94750612428442</c:v>
                </c:pt>
                <c:pt idx="679">
                  <c:v>-443.3185560481329</c:v>
                </c:pt>
                <c:pt idx="680">
                  <c:v>-454.72716370178</c:v>
                </c:pt>
                <c:pt idx="681">
                  <c:v>-456.2408418809116</c:v>
                </c:pt>
                <c:pt idx="682">
                  <c:v>-445.20547945205305</c:v>
                </c:pt>
                <c:pt idx="683">
                  <c:v>-451.3356871627459</c:v>
                </c:pt>
                <c:pt idx="684">
                  <c:v>-453.02376709248745</c:v>
                </c:pt>
                <c:pt idx="685">
                  <c:v>-451.32817053876011</c:v>
                </c:pt>
                <c:pt idx="686">
                  <c:v>-454.57572931930207</c:v>
                </c:pt>
                <c:pt idx="687">
                  <c:v>-452.37238472215176</c:v>
                </c:pt>
                <c:pt idx="688">
                  <c:v>-451.33568716274777</c:v>
                </c:pt>
                <c:pt idx="689">
                  <c:v>-451.54625433217797</c:v>
                </c:pt>
                <c:pt idx="690">
                  <c:v>-451.50111625737253</c:v>
                </c:pt>
                <c:pt idx="691">
                  <c:v>-444.83689313918291</c:v>
                </c:pt>
                <c:pt idx="692">
                  <c:v>-449.79759108401345</c:v>
                </c:pt>
                <c:pt idx="693">
                  <c:v>-454.90901819636031</c:v>
                </c:pt>
                <c:pt idx="694">
                  <c:v>-458.63144377178554</c:v>
                </c:pt>
                <c:pt idx="695">
                  <c:v>-443.45158708989072</c:v>
                </c:pt>
                <c:pt idx="696">
                  <c:v>-461.88991345817226</c:v>
                </c:pt>
                <c:pt idx="697">
                  <c:v>-446.83050451832389</c:v>
                </c:pt>
                <c:pt idx="698">
                  <c:v>-450.09752112957796</c:v>
                </c:pt>
                <c:pt idx="699">
                  <c:v>-451.76454898561383</c:v>
                </c:pt>
                <c:pt idx="700">
                  <c:v>-456.78086188213734</c:v>
                </c:pt>
                <c:pt idx="701">
                  <c:v>-445.23745997865586</c:v>
                </c:pt>
                <c:pt idx="702">
                  <c:v>-459.33356056548541</c:v>
                </c:pt>
                <c:pt idx="703">
                  <c:v>-453.46937414557959</c:v>
                </c:pt>
                <c:pt idx="704">
                  <c:v>-451.87754285333091</c:v>
                </c:pt>
                <c:pt idx="705">
                  <c:v>-440.14671557185937</c:v>
                </c:pt>
                <c:pt idx="706">
                  <c:v>-433.52119251675748</c:v>
                </c:pt>
                <c:pt idx="707">
                  <c:v>-441.68138937964767</c:v>
                </c:pt>
                <c:pt idx="708">
                  <c:v>-453.47693436254843</c:v>
                </c:pt>
                <c:pt idx="709">
                  <c:v>-441.62250441622501</c:v>
                </c:pt>
                <c:pt idx="710">
                  <c:v>-445.08901780356035</c:v>
                </c:pt>
                <c:pt idx="711">
                  <c:v>-458.25695717380347</c:v>
                </c:pt>
                <c:pt idx="712">
                  <c:v>-453.3031131257892</c:v>
                </c:pt>
                <c:pt idx="713">
                  <c:v>-453.15962214484404</c:v>
                </c:pt>
                <c:pt idx="714">
                  <c:v>-446.4508820736628</c:v>
                </c:pt>
                <c:pt idx="715">
                  <c:v>-461.55127884695622</c:v>
                </c:pt>
                <c:pt idx="716">
                  <c:v>-446.44344494419198</c:v>
                </c:pt>
                <c:pt idx="717">
                  <c:v>-441.33566491798052</c:v>
                </c:pt>
                <c:pt idx="718">
                  <c:v>-449.78260507421328</c:v>
                </c:pt>
                <c:pt idx="719">
                  <c:v>-454.71958958642176</c:v>
                </c:pt>
                <c:pt idx="720">
                  <c:v>-442.94206784007372</c:v>
                </c:pt>
                <c:pt idx="721">
                  <c:v>-446.22044622044547</c:v>
                </c:pt>
                <c:pt idx="722">
                  <c:v>-441.65225876029206</c:v>
                </c:pt>
                <c:pt idx="723">
                  <c:v>-439.4433717291426</c:v>
                </c:pt>
                <c:pt idx="724">
                  <c:v>-450.8926343110993</c:v>
                </c:pt>
                <c:pt idx="725">
                  <c:v>-454.54545454545377</c:v>
                </c:pt>
                <c:pt idx="726">
                  <c:v>-459.49455598841348</c:v>
                </c:pt>
                <c:pt idx="727">
                  <c:v>-454.63629096722661</c:v>
                </c:pt>
                <c:pt idx="728">
                  <c:v>-436.34667910199084</c:v>
                </c:pt>
                <c:pt idx="729">
                  <c:v>-451.33568716274777</c:v>
                </c:pt>
                <c:pt idx="730">
                  <c:v>-459.63229416466595</c:v>
                </c:pt>
                <c:pt idx="731">
                  <c:v>-443.22252770140699</c:v>
                </c:pt>
                <c:pt idx="732">
                  <c:v>-443.1634540092989</c:v>
                </c:pt>
                <c:pt idx="733">
                  <c:v>-436.62300436622888</c:v>
                </c:pt>
                <c:pt idx="734">
                  <c:v>-446.47319494885892</c:v>
                </c:pt>
                <c:pt idx="735">
                  <c:v>-446.43600806250066</c:v>
                </c:pt>
                <c:pt idx="736">
                  <c:v>-448.23621548664346</c:v>
                </c:pt>
                <c:pt idx="737">
                  <c:v>-449.95500449955</c:v>
                </c:pt>
                <c:pt idx="738">
                  <c:v>-450.03000200013378</c:v>
                </c:pt>
                <c:pt idx="739">
                  <c:v>-446.63689087394164</c:v>
                </c:pt>
                <c:pt idx="740">
                  <c:v>-438.42101753684074</c:v>
                </c:pt>
                <c:pt idx="741">
                  <c:v>-455.19725214259461</c:v>
                </c:pt>
                <c:pt idx="742">
                  <c:v>-448.69228716306526</c:v>
                </c:pt>
                <c:pt idx="743">
                  <c:v>-452.01321012776617</c:v>
                </c:pt>
                <c:pt idx="744">
                  <c:v>-440.55068836045041</c:v>
                </c:pt>
                <c:pt idx="745">
                  <c:v>-438.56723585912397</c:v>
                </c:pt>
                <c:pt idx="746">
                  <c:v>-440.31555948429479</c:v>
                </c:pt>
                <c:pt idx="747">
                  <c:v>-443.39984330982736</c:v>
                </c:pt>
                <c:pt idx="748">
                  <c:v>-443.20037322136801</c:v>
                </c:pt>
                <c:pt idx="749">
                  <c:v>-436.51388680628418</c:v>
                </c:pt>
                <c:pt idx="750">
                  <c:v>-438.09968017057946</c:v>
                </c:pt>
                <c:pt idx="751">
                  <c:v>-444.88136496934175</c:v>
                </c:pt>
                <c:pt idx="752">
                  <c:v>-436.63028080993104</c:v>
                </c:pt>
                <c:pt idx="753">
                  <c:v>-443.2299130202972</c:v>
                </c:pt>
                <c:pt idx="754">
                  <c:v>-438.13617205590543</c:v>
                </c:pt>
                <c:pt idx="755">
                  <c:v>-441.3430151222438</c:v>
                </c:pt>
                <c:pt idx="756">
                  <c:v>-441.2548288264295</c:v>
                </c:pt>
                <c:pt idx="757">
                  <c:v>-449.78260507421328</c:v>
                </c:pt>
                <c:pt idx="758">
                  <c:v>-447.77361631294269</c:v>
                </c:pt>
                <c:pt idx="759">
                  <c:v>-451.31313804186595</c:v>
                </c:pt>
                <c:pt idx="760">
                  <c:v>-449.65526429737332</c:v>
                </c:pt>
                <c:pt idx="761">
                  <c:v>-448.02718142602697</c:v>
                </c:pt>
                <c:pt idx="762">
                  <c:v>-447.8556206712808</c:v>
                </c:pt>
                <c:pt idx="763">
                  <c:v>-446.25016651125293</c:v>
                </c:pt>
                <c:pt idx="764">
                  <c:v>-449.4382022471919</c:v>
                </c:pt>
                <c:pt idx="765">
                  <c:v>-451.2004262262364</c:v>
                </c:pt>
                <c:pt idx="766">
                  <c:v>-446.19072988811769</c:v>
                </c:pt>
                <c:pt idx="767">
                  <c:v>-441.3136157740467</c:v>
                </c:pt>
                <c:pt idx="768">
                  <c:v>-451.60645247300329</c:v>
                </c:pt>
                <c:pt idx="769">
                  <c:v>-460.0153338444602</c:v>
                </c:pt>
                <c:pt idx="770">
                  <c:v>-448.34827827594052</c:v>
                </c:pt>
                <c:pt idx="771">
                  <c:v>-438.04860174219885</c:v>
                </c:pt>
                <c:pt idx="772">
                  <c:v>-451.32817053876539</c:v>
                </c:pt>
                <c:pt idx="773">
                  <c:v>-447.89290530977604</c:v>
                </c:pt>
                <c:pt idx="774">
                  <c:v>-449.51302755348513</c:v>
                </c:pt>
                <c:pt idx="775">
                  <c:v>-449.55044955044951</c:v>
                </c:pt>
                <c:pt idx="776">
                  <c:v>-443.02321708137566</c:v>
                </c:pt>
                <c:pt idx="777">
                  <c:v>-441.2695240949808</c:v>
                </c:pt>
                <c:pt idx="778">
                  <c:v>-433.19615455105662</c:v>
                </c:pt>
                <c:pt idx="779">
                  <c:v>-438.07778795702387</c:v>
                </c:pt>
                <c:pt idx="780">
                  <c:v>-443.11177744461281</c:v>
                </c:pt>
                <c:pt idx="781">
                  <c:v>-434.59437857998807</c:v>
                </c:pt>
                <c:pt idx="782">
                  <c:v>-443.03059575956649</c:v>
                </c:pt>
                <c:pt idx="783">
                  <c:v>-443.0896340346182</c:v>
                </c:pt>
                <c:pt idx="784">
                  <c:v>-441.23278775870494</c:v>
                </c:pt>
                <c:pt idx="785">
                  <c:v>-439.39948736726268</c:v>
                </c:pt>
                <c:pt idx="786">
                  <c:v>-444.57765123133078</c:v>
                </c:pt>
                <c:pt idx="787">
                  <c:v>-441.24013453661667</c:v>
                </c:pt>
                <c:pt idx="788">
                  <c:v>-429.43457780589199</c:v>
                </c:pt>
                <c:pt idx="789">
                  <c:v>-437.77881350289545</c:v>
                </c:pt>
                <c:pt idx="790">
                  <c:v>-431.23543123543271</c:v>
                </c:pt>
                <c:pt idx="791">
                  <c:v>-444.78502057338949</c:v>
                </c:pt>
                <c:pt idx="792">
                  <c:v>-441.35036557133839</c:v>
                </c:pt>
                <c:pt idx="793">
                  <c:v>-436.39028615210418</c:v>
                </c:pt>
                <c:pt idx="794">
                  <c:v>-442.89781714647211</c:v>
                </c:pt>
                <c:pt idx="795">
                  <c:v>-437.93189576221579</c:v>
                </c:pt>
                <c:pt idx="796">
                  <c:v>-436.10699602177488</c:v>
                </c:pt>
                <c:pt idx="797">
                  <c:v>-431.09187749666791</c:v>
                </c:pt>
                <c:pt idx="798">
                  <c:v>-442.49259739827886</c:v>
                </c:pt>
                <c:pt idx="799">
                  <c:v>-424.1093703223238</c:v>
                </c:pt>
                <c:pt idx="800">
                  <c:v>-437.50935737693715</c:v>
                </c:pt>
                <c:pt idx="801">
                  <c:v>-434.21840686764017</c:v>
                </c:pt>
                <c:pt idx="802">
                  <c:v>-424.23637452585314</c:v>
                </c:pt>
                <c:pt idx="803">
                  <c:v>-432.30301115674268</c:v>
                </c:pt>
                <c:pt idx="804">
                  <c:v>-437.50935737693715</c:v>
                </c:pt>
                <c:pt idx="805">
                  <c:v>-435.96186165698975</c:v>
                </c:pt>
                <c:pt idx="806">
                  <c:v>-430.76206632738138</c:v>
                </c:pt>
                <c:pt idx="807">
                  <c:v>-435.77333133742621</c:v>
                </c:pt>
                <c:pt idx="808">
                  <c:v>-445.64169077787494</c:v>
                </c:pt>
                <c:pt idx="809">
                  <c:v>-425.76546310310044</c:v>
                </c:pt>
                <c:pt idx="810">
                  <c:v>-442.41164241163938</c:v>
                </c:pt>
                <c:pt idx="811">
                  <c:v>-435.78057948837596</c:v>
                </c:pt>
                <c:pt idx="812">
                  <c:v>-430.86955798439305</c:v>
                </c:pt>
                <c:pt idx="813">
                  <c:v>-442.56621855450447</c:v>
                </c:pt>
                <c:pt idx="814">
                  <c:v>-434.57267020762924</c:v>
                </c:pt>
                <c:pt idx="815">
                  <c:v>-431.24261143209429</c:v>
                </c:pt>
                <c:pt idx="816">
                  <c:v>-441.43123667377336</c:v>
                </c:pt>
                <c:pt idx="817">
                  <c:v>-439.70686209194116</c:v>
                </c:pt>
                <c:pt idx="818">
                  <c:v>-444.96291975668873</c:v>
                </c:pt>
                <c:pt idx="819">
                  <c:v>-448.32586123564613</c:v>
                </c:pt>
                <c:pt idx="820">
                  <c:v>-436.57935079650844</c:v>
                </c:pt>
                <c:pt idx="821">
                  <c:v>-443.06749283763105</c:v>
                </c:pt>
                <c:pt idx="822">
                  <c:v>-451.25301806676919</c:v>
                </c:pt>
                <c:pt idx="823">
                  <c:v>-438.10697806133464</c:v>
                </c:pt>
                <c:pt idx="824">
                  <c:v>-436.36848153761662</c:v>
                </c:pt>
                <c:pt idx="825">
                  <c:v>-436.32487884490263</c:v>
                </c:pt>
                <c:pt idx="826">
                  <c:v>-441.37241838774247</c:v>
                </c:pt>
                <c:pt idx="827">
                  <c:v>-436.31034655031624</c:v>
                </c:pt>
                <c:pt idx="828">
                  <c:v>-434.78985157173804</c:v>
                </c:pt>
                <c:pt idx="829">
                  <c:v>-446.28732244258913</c:v>
                </c:pt>
                <c:pt idx="830">
                  <c:v>-426.18365852034361</c:v>
                </c:pt>
                <c:pt idx="831">
                  <c:v>-424.46129358002213</c:v>
                </c:pt>
                <c:pt idx="832">
                  <c:v>-434.45692883895447</c:v>
                </c:pt>
                <c:pt idx="833">
                  <c:v>-431.21389207998436</c:v>
                </c:pt>
                <c:pt idx="834">
                  <c:v>-436.12877451143856</c:v>
                </c:pt>
                <c:pt idx="835">
                  <c:v>-431.21389207998055</c:v>
                </c:pt>
                <c:pt idx="836">
                  <c:v>-424.54848925789452</c:v>
                </c:pt>
                <c:pt idx="837">
                  <c:v>-426.21913657326337</c:v>
                </c:pt>
                <c:pt idx="838">
                  <c:v>-422.70631896020632</c:v>
                </c:pt>
                <c:pt idx="839">
                  <c:v>-430.91973911886259</c:v>
                </c:pt>
                <c:pt idx="840">
                  <c:v>-425.97800222972819</c:v>
                </c:pt>
                <c:pt idx="841">
                  <c:v>-433.18209057443602</c:v>
                </c:pt>
                <c:pt idx="842">
                  <c:v>-424.58249388101797</c:v>
                </c:pt>
                <c:pt idx="843">
                  <c:v>-432.98694377830998</c:v>
                </c:pt>
                <c:pt idx="844">
                  <c:v>-424.73100369765791</c:v>
                </c:pt>
                <c:pt idx="845">
                  <c:v>-423.18521850685448</c:v>
                </c:pt>
                <c:pt idx="846">
                  <c:v>-425.00708345139145</c:v>
                </c:pt>
                <c:pt idx="847">
                  <c:v>-428.39045206027674</c:v>
                </c:pt>
                <c:pt idx="848">
                  <c:v>-431.7530172701243</c:v>
                </c:pt>
                <c:pt idx="849">
                  <c:v>-423.46037144476622</c:v>
                </c:pt>
                <c:pt idx="850">
                  <c:v>-440.1173646305694</c:v>
                </c:pt>
                <c:pt idx="851">
                  <c:v>-436.46866025214894</c:v>
                </c:pt>
                <c:pt idx="852">
                  <c:v>-436.78314217124614</c:v>
                </c:pt>
                <c:pt idx="853">
                  <c:v>-436.65211159628171</c:v>
                </c:pt>
                <c:pt idx="854">
                  <c:v>-429.96416965252598</c:v>
                </c:pt>
                <c:pt idx="855">
                  <c:v>-434.9420077323058</c:v>
                </c:pt>
                <c:pt idx="856">
                  <c:v>-439.94134115451544</c:v>
                </c:pt>
                <c:pt idx="857">
                  <c:v>-439.78743607256564</c:v>
                </c:pt>
                <c:pt idx="858">
                  <c:v>-434.70295298213108</c:v>
                </c:pt>
                <c:pt idx="859">
                  <c:v>-434.69571300089677</c:v>
                </c:pt>
                <c:pt idx="860">
                  <c:v>-438.12157457228852</c:v>
                </c:pt>
                <c:pt idx="861">
                  <c:v>-431.43656716418002</c:v>
                </c:pt>
                <c:pt idx="862">
                  <c:v>-434.69571300090053</c:v>
                </c:pt>
                <c:pt idx="863">
                  <c:v>-431.37908061292336</c:v>
                </c:pt>
                <c:pt idx="864">
                  <c:v>-431.45094119606773</c:v>
                </c:pt>
                <c:pt idx="865">
                  <c:v>-439.6409598827654</c:v>
                </c:pt>
                <c:pt idx="866">
                  <c:v>-427.98692071970083</c:v>
                </c:pt>
                <c:pt idx="867">
                  <c:v>-429.50606802177157</c:v>
                </c:pt>
                <c:pt idx="868">
                  <c:v>-422.89634044819928</c:v>
                </c:pt>
                <c:pt idx="869">
                  <c:v>-426.20494464330352</c:v>
                </c:pt>
                <c:pt idx="870">
                  <c:v>-426.26881577194547</c:v>
                </c:pt>
                <c:pt idx="871">
                  <c:v>-424.71571448143504</c:v>
                </c:pt>
                <c:pt idx="872">
                  <c:v>-414.64064477452803</c:v>
                </c:pt>
                <c:pt idx="873">
                  <c:v>-418.15910037484235</c:v>
                </c:pt>
                <c:pt idx="874">
                  <c:v>-423.27689641381033</c:v>
                </c:pt>
                <c:pt idx="875">
                  <c:v>-421.56830072982729</c:v>
                </c:pt>
                <c:pt idx="876">
                  <c:v>-421.44189765458287</c:v>
                </c:pt>
                <c:pt idx="877">
                  <c:v>-418.15213407523163</c:v>
                </c:pt>
                <c:pt idx="878">
                  <c:v>-416.65277824072609</c:v>
                </c:pt>
                <c:pt idx="879">
                  <c:v>-411.86573510530167</c:v>
                </c:pt>
                <c:pt idx="880">
                  <c:v>-408.2516829967343</c:v>
                </c:pt>
                <c:pt idx="881">
                  <c:v>-405.04725551314272</c:v>
                </c:pt>
                <c:pt idx="882">
                  <c:v>-411.85200006669481</c:v>
                </c:pt>
                <c:pt idx="883">
                  <c:v>-410.006833447227</c:v>
                </c:pt>
                <c:pt idx="884">
                  <c:v>-413.29889175902406</c:v>
                </c:pt>
                <c:pt idx="885">
                  <c:v>-415.11069618565074</c:v>
                </c:pt>
                <c:pt idx="886">
                  <c:v>-415.04842231593483</c:v>
                </c:pt>
                <c:pt idx="887">
                  <c:v>-416.81950048351308</c:v>
                </c:pt>
                <c:pt idx="888">
                  <c:v>-418.41701673668496</c:v>
                </c:pt>
                <c:pt idx="889">
                  <c:v>-410.00000000000114</c:v>
                </c:pt>
                <c:pt idx="890">
                  <c:v>-413.42290829680059</c:v>
                </c:pt>
                <c:pt idx="891">
                  <c:v>-410.06150922638159</c:v>
                </c:pt>
                <c:pt idx="892">
                  <c:v>-421.80726908969325</c:v>
                </c:pt>
                <c:pt idx="893">
                  <c:v>-410.0820164032819</c:v>
                </c:pt>
                <c:pt idx="894">
                  <c:v>-403.16534777176258</c:v>
                </c:pt>
                <c:pt idx="895">
                  <c:v>-406.53115628124289</c:v>
                </c:pt>
                <c:pt idx="896">
                  <c:v>-400.04000400039934</c:v>
                </c:pt>
                <c:pt idx="897">
                  <c:v>-415.11761665805534</c:v>
                </c:pt>
                <c:pt idx="898">
                  <c:v>-415.04842231593483</c:v>
                </c:pt>
                <c:pt idx="899">
                  <c:v>-416.49312786339027</c:v>
                </c:pt>
                <c:pt idx="900">
                  <c:v>-413.4573705444983</c:v>
                </c:pt>
                <c:pt idx="901">
                  <c:v>-419.97900104994807</c:v>
                </c:pt>
                <c:pt idx="902">
                  <c:v>-413.34711157039027</c:v>
                </c:pt>
                <c:pt idx="903">
                  <c:v>-420.04200420042008</c:v>
                </c:pt>
                <c:pt idx="904">
                  <c:v>-418.43096722568225</c:v>
                </c:pt>
                <c:pt idx="905">
                  <c:v>-408.49673202614207</c:v>
                </c:pt>
                <c:pt idx="906">
                  <c:v>-415.11761665805534</c:v>
                </c:pt>
                <c:pt idx="907">
                  <c:v>-414.98616712775782</c:v>
                </c:pt>
                <c:pt idx="908">
                  <c:v>-413.43669250645797</c:v>
                </c:pt>
                <c:pt idx="909">
                  <c:v>-416.89595944435882</c:v>
                </c:pt>
                <c:pt idx="910">
                  <c:v>-413.39534263472689</c:v>
                </c:pt>
                <c:pt idx="911">
                  <c:v>-406.91081315456154</c:v>
                </c:pt>
                <c:pt idx="912">
                  <c:v>-411.85886747148959</c:v>
                </c:pt>
                <c:pt idx="913">
                  <c:v>-411.77647372632373</c:v>
                </c:pt>
                <c:pt idx="914">
                  <c:v>-417.11158569140423</c:v>
                </c:pt>
                <c:pt idx="915">
                  <c:v>-418.87088430151601</c:v>
                </c:pt>
                <c:pt idx="916">
                  <c:v>-413.92744095447006</c:v>
                </c:pt>
                <c:pt idx="917">
                  <c:v>-406.98547195303343</c:v>
                </c:pt>
                <c:pt idx="918">
                  <c:v>-402.1022774672565</c:v>
                </c:pt>
                <c:pt idx="919">
                  <c:v>-405.51365062412555</c:v>
                </c:pt>
                <c:pt idx="920">
                  <c:v>-413.74708041374868</c:v>
                </c:pt>
                <c:pt idx="921">
                  <c:v>-410.55432948201843</c:v>
                </c:pt>
                <c:pt idx="922">
                  <c:v>-415.15222248157369</c:v>
                </c:pt>
                <c:pt idx="923">
                  <c:v>-405.29721795983562</c:v>
                </c:pt>
                <c:pt idx="924">
                  <c:v>-408.63299753152535</c:v>
                </c:pt>
                <c:pt idx="925">
                  <c:v>-415.06225933890073</c:v>
                </c:pt>
                <c:pt idx="926">
                  <c:v>-405.20935816838517</c:v>
                </c:pt>
                <c:pt idx="927">
                  <c:v>-410.23930626199115</c:v>
                </c:pt>
                <c:pt idx="928">
                  <c:v>-403.44764349899282</c:v>
                </c:pt>
                <c:pt idx="929">
                  <c:v>-410.10936249666781</c:v>
                </c:pt>
                <c:pt idx="930">
                  <c:v>-398.79194406901217</c:v>
                </c:pt>
                <c:pt idx="931">
                  <c:v>-423.42634652822602</c:v>
                </c:pt>
                <c:pt idx="932">
                  <c:v>-410.15038847577614</c:v>
                </c:pt>
                <c:pt idx="933">
                  <c:v>-415.15914433866504</c:v>
                </c:pt>
                <c:pt idx="934">
                  <c:v>-406.73445574262536</c:v>
                </c:pt>
                <c:pt idx="935">
                  <c:v>-408.27889614718146</c:v>
                </c:pt>
                <c:pt idx="936">
                  <c:v>-406.67344455740459</c:v>
                </c:pt>
                <c:pt idx="937">
                  <c:v>-408.29250408292501</c:v>
                </c:pt>
                <c:pt idx="938">
                  <c:v>-411.52949016994211</c:v>
                </c:pt>
                <c:pt idx="939">
                  <c:v>-416.67361122685128</c:v>
                </c:pt>
                <c:pt idx="940">
                  <c:v>-408.3265278912005</c:v>
                </c:pt>
                <c:pt idx="941">
                  <c:v>-405.2161152614749</c:v>
                </c:pt>
                <c:pt idx="942">
                  <c:v>-393.60885953501042</c:v>
                </c:pt>
                <c:pt idx="943">
                  <c:v>-408.60573715810682</c:v>
                </c:pt>
                <c:pt idx="944">
                  <c:v>-398.4462264308213</c:v>
                </c:pt>
                <c:pt idx="945">
                  <c:v>-405.12829062536355</c:v>
                </c:pt>
                <c:pt idx="946">
                  <c:v>-415.22042365459157</c:v>
                </c:pt>
                <c:pt idx="947">
                  <c:v>-409.92484711135961</c:v>
                </c:pt>
                <c:pt idx="948">
                  <c:v>-418.23574499283495</c:v>
                </c:pt>
                <c:pt idx="949">
                  <c:v>-406.48374897962469</c:v>
                </c:pt>
                <c:pt idx="950">
                  <c:v>-407.64712733564892</c:v>
                </c:pt>
                <c:pt idx="951">
                  <c:v>-400.63005067799077</c:v>
                </c:pt>
                <c:pt idx="952">
                  <c:v>-404.46071904127666</c:v>
                </c:pt>
                <c:pt idx="953">
                  <c:v>-407.80997719593381</c:v>
                </c:pt>
                <c:pt idx="954">
                  <c:v>-406.10488823793452</c:v>
                </c:pt>
                <c:pt idx="955">
                  <c:v>-404.57519604415302</c:v>
                </c:pt>
                <c:pt idx="956">
                  <c:v>-419.60676851407908</c:v>
                </c:pt>
                <c:pt idx="957">
                  <c:v>-413.07860152905397</c:v>
                </c:pt>
                <c:pt idx="958">
                  <c:v>-406.50406504064989</c:v>
                </c:pt>
                <c:pt idx="959">
                  <c:v>-404.72343898336055</c:v>
                </c:pt>
                <c:pt idx="960">
                  <c:v>-409.80192906761505</c:v>
                </c:pt>
                <c:pt idx="961">
                  <c:v>-407.80658316341237</c:v>
                </c:pt>
                <c:pt idx="962">
                  <c:v>-421.37872453823138</c:v>
                </c:pt>
                <c:pt idx="963">
                  <c:v>-402.87673969501151</c:v>
                </c:pt>
                <c:pt idx="964">
                  <c:v>-416.14648356221477</c:v>
                </c:pt>
                <c:pt idx="965">
                  <c:v>-402.83650164796705</c:v>
                </c:pt>
                <c:pt idx="966">
                  <c:v>-395.56826549309011</c:v>
                </c:pt>
                <c:pt idx="967">
                  <c:v>-394.43464367739591</c:v>
                </c:pt>
                <c:pt idx="968">
                  <c:v>-394.40838741887114</c:v>
                </c:pt>
                <c:pt idx="969">
                  <c:v>-404.48764897796036</c:v>
                </c:pt>
                <c:pt idx="970">
                  <c:v>-408.21087007231228</c:v>
                </c:pt>
                <c:pt idx="971">
                  <c:v>-158.31966244242079</c:v>
                </c:pt>
                <c:pt idx="972">
                  <c:v>-78.417779242586519</c:v>
                </c:pt>
                <c:pt idx="973">
                  <c:v>-48.460914854430406</c:v>
                </c:pt>
                <c:pt idx="974">
                  <c:v>-34.317207174883599</c:v>
                </c:pt>
                <c:pt idx="975">
                  <c:v>-25.377410412045133</c:v>
                </c:pt>
                <c:pt idx="976">
                  <c:v>-19.509606017629622</c:v>
                </c:pt>
                <c:pt idx="977">
                  <c:v>-15.281687256456912</c:v>
                </c:pt>
                <c:pt idx="978">
                  <c:v>-12.112889154431183</c:v>
                </c:pt>
                <c:pt idx="979">
                  <c:v>-9.4383165218833245</c:v>
                </c:pt>
                <c:pt idx="980">
                  <c:v>-7.4145429202644335</c:v>
                </c:pt>
                <c:pt idx="981">
                  <c:v>-6.0234295128511022</c:v>
                </c:pt>
                <c:pt idx="982">
                  <c:v>-4.6131951985598789</c:v>
                </c:pt>
                <c:pt idx="983">
                  <c:v>-3.5570034331215616</c:v>
                </c:pt>
                <c:pt idx="984">
                  <c:v>-2.5361678190794703</c:v>
                </c:pt>
                <c:pt idx="985">
                  <c:v>-1.7562336982928939</c:v>
                </c:pt>
                <c:pt idx="986">
                  <c:v>-0.96085669483765945</c:v>
                </c:pt>
                <c:pt idx="987">
                  <c:v>-0.41122604813882624</c:v>
                </c:pt>
                <c:pt idx="988">
                  <c:v>0.13321299759218011</c:v>
                </c:pt>
                <c:pt idx="989">
                  <c:v>0.71543732790049386</c:v>
                </c:pt>
                <c:pt idx="990">
                  <c:v>1.0998269972133385</c:v>
                </c:pt>
                <c:pt idx="991">
                  <c:v>7.9587043229362164</c:v>
                </c:pt>
                <c:pt idx="992">
                  <c:v>7.9506137873843858</c:v>
                </c:pt>
                <c:pt idx="993">
                  <c:v>7.6795638007761102</c:v>
                </c:pt>
                <c:pt idx="994">
                  <c:v>7.6289678006565893</c:v>
                </c:pt>
                <c:pt idx="995">
                  <c:v>7.5696094081545446</c:v>
                </c:pt>
                <c:pt idx="996">
                  <c:v>7.5006728103510882</c:v>
                </c:pt>
                <c:pt idx="997">
                  <c:v>7.3890652832416546</c:v>
                </c:pt>
                <c:pt idx="998">
                  <c:v>7.379501883622873</c:v>
                </c:pt>
                <c:pt idx="999">
                  <c:v>7.2102098171056692</c:v>
                </c:pt>
                <c:pt idx="1000">
                  <c:v>7.2094636159069667</c:v>
                </c:pt>
                <c:pt idx="1001">
                  <c:v>7.2093699010706604</c:v>
                </c:pt>
                <c:pt idx="1002">
                  <c:v>7.110107362621167</c:v>
                </c:pt>
                <c:pt idx="1003">
                  <c:v>7.0800757568105919</c:v>
                </c:pt>
                <c:pt idx="1004">
                  <c:v>7.0399957760025433</c:v>
                </c:pt>
                <c:pt idx="1005">
                  <c:v>7.0199466484054769</c:v>
                </c:pt>
                <c:pt idx="1006">
                  <c:v>6.9199612482170139</c:v>
                </c:pt>
                <c:pt idx="1007">
                  <c:v>6.9997522087718087</c:v>
                </c:pt>
                <c:pt idx="1008">
                  <c:v>6.9409446625685627</c:v>
                </c:pt>
                <c:pt idx="1009">
                  <c:v>6.8799697281331911</c:v>
                </c:pt>
                <c:pt idx="1010">
                  <c:v>6.9005824091553336</c:v>
                </c:pt>
                <c:pt idx="1011">
                  <c:v>6.9010234217734476</c:v>
                </c:pt>
                <c:pt idx="1012">
                  <c:v>6.7892138090409233</c:v>
                </c:pt>
                <c:pt idx="1013">
                  <c:v>6.8499876700221938</c:v>
                </c:pt>
                <c:pt idx="1014">
                  <c:v>6.8209112737461535</c:v>
                </c:pt>
                <c:pt idx="1015">
                  <c:v>6.7698916817330961</c:v>
                </c:pt>
                <c:pt idx="1016">
                  <c:v>6.7401954656685117</c:v>
                </c:pt>
                <c:pt idx="1017">
                  <c:v>6.7602460729570701</c:v>
                </c:pt>
                <c:pt idx="1018">
                  <c:v>6.6999028514086545</c:v>
                </c:pt>
                <c:pt idx="1019">
                  <c:v>6.800455630527245</c:v>
                </c:pt>
                <c:pt idx="1020">
                  <c:v>6.6799545763088775</c:v>
                </c:pt>
                <c:pt idx="1021">
                  <c:v>6.6602071324418102</c:v>
                </c:pt>
                <c:pt idx="1022">
                  <c:v>6.7202708269143283</c:v>
                </c:pt>
                <c:pt idx="1023">
                  <c:v>6.6399668001659871</c:v>
                </c:pt>
                <c:pt idx="1024">
                  <c:v>6.6195008896329259</c:v>
                </c:pt>
                <c:pt idx="1025">
                  <c:v>6.6201502774113008</c:v>
                </c:pt>
                <c:pt idx="1026">
                  <c:v>6.5697523203375274</c:v>
                </c:pt>
                <c:pt idx="1027">
                  <c:v>6.5299066223352975</c:v>
                </c:pt>
                <c:pt idx="1028">
                  <c:v>6.5595880578699779</c:v>
                </c:pt>
                <c:pt idx="1029">
                  <c:v>6.5804520770576911</c:v>
                </c:pt>
                <c:pt idx="1030">
                  <c:v>6.4999506003754348</c:v>
                </c:pt>
                <c:pt idx="1031">
                  <c:v>6.439635516629771</c:v>
                </c:pt>
                <c:pt idx="1032">
                  <c:v>6.4707874948381017</c:v>
                </c:pt>
                <c:pt idx="1033">
                  <c:v>6.4293782791204253</c:v>
                </c:pt>
                <c:pt idx="1034">
                  <c:v>6.4400109480186227</c:v>
                </c:pt>
                <c:pt idx="1035">
                  <c:v>6.4000499203893799</c:v>
                </c:pt>
                <c:pt idx="1036">
                  <c:v>6.3592750426451294</c:v>
                </c:pt>
                <c:pt idx="1037">
                  <c:v>6.3396690692745725</c:v>
                </c:pt>
                <c:pt idx="1038">
                  <c:v>6.3496768014508076</c:v>
                </c:pt>
                <c:pt idx="1039">
                  <c:v>6.2798046980738853</c:v>
                </c:pt>
                <c:pt idx="1040">
                  <c:v>6.2904472507995406</c:v>
                </c:pt>
                <c:pt idx="1041">
                  <c:v>6.2599630662179226</c:v>
                </c:pt>
                <c:pt idx="1042">
                  <c:v>6.2103241789221553</c:v>
                </c:pt>
                <c:pt idx="1043">
                  <c:v>6.2503425187700277</c:v>
                </c:pt>
                <c:pt idx="1044">
                  <c:v>6.2504650345985722</c:v>
                </c:pt>
                <c:pt idx="1045">
                  <c:v>6.2104490154638095</c:v>
                </c:pt>
                <c:pt idx="1046">
                  <c:v>6.1899362436566792</c:v>
                </c:pt>
                <c:pt idx="1047">
                  <c:v>6.1809691759667844</c:v>
                </c:pt>
                <c:pt idx="1048">
                  <c:v>6.1694589384511032</c:v>
                </c:pt>
                <c:pt idx="1049">
                  <c:v>6.0803313780600972</c:v>
                </c:pt>
                <c:pt idx="1050">
                  <c:v>6.1402947341472274</c:v>
                </c:pt>
                <c:pt idx="1051">
                  <c:v>6.110125868592883</c:v>
                </c:pt>
                <c:pt idx="1052">
                  <c:v>6.1090634805684454</c:v>
                </c:pt>
                <c:pt idx="1053">
                  <c:v>6.0704097526582865</c:v>
                </c:pt>
                <c:pt idx="1054">
                  <c:v>6.0495111994950816</c:v>
                </c:pt>
                <c:pt idx="1055">
                  <c:v>6.0604527158178607</c:v>
                </c:pt>
                <c:pt idx="1056">
                  <c:v>6.0098299218132061</c:v>
                </c:pt>
                <c:pt idx="1057">
                  <c:v>6.0208700157172741</c:v>
                </c:pt>
                <c:pt idx="1058">
                  <c:v>5.9804539164522517</c:v>
                </c:pt>
                <c:pt idx="1059">
                  <c:v>5.989826295037453</c:v>
                </c:pt>
                <c:pt idx="1060">
                  <c:v>5.9698955268282861</c:v>
                </c:pt>
                <c:pt idx="1061">
                  <c:v>6.0098581673472413</c:v>
                </c:pt>
                <c:pt idx="1062">
                  <c:v>5.9399821800534447</c:v>
                </c:pt>
                <c:pt idx="1063">
                  <c:v>5.8999056015103752</c:v>
                </c:pt>
                <c:pt idx="1064">
                  <c:v>5.8698614712692638</c:v>
                </c:pt>
                <c:pt idx="1065">
                  <c:v>5.9099479924576581</c:v>
                </c:pt>
                <c:pt idx="1066">
                  <c:v>5.8503638926341219</c:v>
                </c:pt>
                <c:pt idx="1067">
                  <c:v>5.8799059215052774</c:v>
                </c:pt>
                <c:pt idx="1068">
                  <c:v>5.8107734139413871</c:v>
                </c:pt>
                <c:pt idx="1069">
                  <c:v>5.779449218489499</c:v>
                </c:pt>
                <c:pt idx="1070">
                  <c:v>5.8199161932068231</c:v>
                </c:pt>
                <c:pt idx="1071">
                  <c:v>5.809507934677935</c:v>
                </c:pt>
                <c:pt idx="1072">
                  <c:v>5.7700305811620698</c:v>
                </c:pt>
                <c:pt idx="1073">
                  <c:v>5.7197185898453871</c:v>
                </c:pt>
                <c:pt idx="1074">
                  <c:v>5.7397285108414353</c:v>
                </c:pt>
                <c:pt idx="1075">
                  <c:v>5.6893406054238396</c:v>
                </c:pt>
                <c:pt idx="1076">
                  <c:v>5.7203649592844039</c:v>
                </c:pt>
                <c:pt idx="1077">
                  <c:v>5.6796166258777596</c:v>
                </c:pt>
                <c:pt idx="1078">
                  <c:v>5.6901024218435907</c:v>
                </c:pt>
                <c:pt idx="1079">
                  <c:v>5.6701014948167519</c:v>
                </c:pt>
                <c:pt idx="1080">
                  <c:v>5.6404303648368233</c:v>
                </c:pt>
                <c:pt idx="1081">
                  <c:v>5.5599638602349115</c:v>
                </c:pt>
                <c:pt idx="1082">
                  <c:v>5.5994870869828306</c:v>
                </c:pt>
                <c:pt idx="1083">
                  <c:v>5.6195262739351142</c:v>
                </c:pt>
                <c:pt idx="1084">
                  <c:v>5.5895863706085835</c:v>
                </c:pt>
                <c:pt idx="1085">
                  <c:v>5.5495199665229045</c:v>
                </c:pt>
                <c:pt idx="1086">
                  <c:v>5.5594651794497496</c:v>
                </c:pt>
                <c:pt idx="1087">
                  <c:v>5.5094743961425987</c:v>
                </c:pt>
                <c:pt idx="1088">
                  <c:v>5.4993983658187782</c:v>
                </c:pt>
                <c:pt idx="1089">
                  <c:v>5.5298014801268573</c:v>
                </c:pt>
                <c:pt idx="1090">
                  <c:v>5.4294282812019858</c:v>
                </c:pt>
                <c:pt idx="1091">
                  <c:v>5.4599104574685011</c:v>
                </c:pt>
                <c:pt idx="1092">
                  <c:v>5.4202937799228783</c:v>
                </c:pt>
                <c:pt idx="1093">
                  <c:v>5.4705968421154809</c:v>
                </c:pt>
                <c:pt idx="1094">
                  <c:v>5.4304784251492588</c:v>
                </c:pt>
                <c:pt idx="1095">
                  <c:v>5.4605165648670377</c:v>
                </c:pt>
                <c:pt idx="1096">
                  <c:v>5.379613743733211</c:v>
                </c:pt>
                <c:pt idx="1097">
                  <c:v>5.3698464223923148</c:v>
                </c:pt>
                <c:pt idx="1098">
                  <c:v>5.3399022797882774</c:v>
                </c:pt>
                <c:pt idx="1099">
                  <c:v>5.3298049291395966</c:v>
                </c:pt>
                <c:pt idx="1100">
                  <c:v>5.3293753972034565</c:v>
                </c:pt>
                <c:pt idx="1101">
                  <c:v>5.3298086598691041</c:v>
                </c:pt>
                <c:pt idx="1102">
                  <c:v>5.3399102895071477</c:v>
                </c:pt>
                <c:pt idx="1103">
                  <c:v>5.2797782493135363</c:v>
                </c:pt>
                <c:pt idx="1104">
                  <c:v>5.2597207088303586</c:v>
                </c:pt>
                <c:pt idx="1105">
                  <c:v>5.2204379947477557</c:v>
                </c:pt>
                <c:pt idx="1106">
                  <c:v>5.2697971128111494</c:v>
                </c:pt>
                <c:pt idx="1107">
                  <c:v>5.25053450441255</c:v>
                </c:pt>
                <c:pt idx="1108">
                  <c:v>5.2105544029884836</c:v>
                </c:pt>
                <c:pt idx="1109">
                  <c:v>5.2200041760033349</c:v>
                </c:pt>
                <c:pt idx="1110">
                  <c:v>5.2307223627583053</c:v>
                </c:pt>
                <c:pt idx="1111">
                  <c:v>5.1505815006514233</c:v>
                </c:pt>
                <c:pt idx="1112">
                  <c:v>5.1700966808079265</c:v>
                </c:pt>
                <c:pt idx="1113">
                  <c:v>5.1496343759593008</c:v>
                </c:pt>
                <c:pt idx="1114">
                  <c:v>5.1096842215151073</c:v>
                </c:pt>
                <c:pt idx="1115">
                  <c:v>5.0898910763309644</c:v>
                </c:pt>
                <c:pt idx="1116">
                  <c:v>5.1103040630917507</c:v>
                </c:pt>
                <c:pt idx="1117">
                  <c:v>5.0799380247561023</c:v>
                </c:pt>
                <c:pt idx="1118">
                  <c:v>5.0900931487046224</c:v>
                </c:pt>
                <c:pt idx="1119">
                  <c:v>5.1499840350494948</c:v>
                </c:pt>
                <c:pt idx="1120">
                  <c:v>5.0699538634198369</c:v>
                </c:pt>
                <c:pt idx="1121">
                  <c:v>5.0306066911669598</c:v>
                </c:pt>
                <c:pt idx="1122">
                  <c:v>4.9999660002311987</c:v>
                </c:pt>
                <c:pt idx="1123">
                  <c:v>4.9803496205433522</c:v>
                </c:pt>
                <c:pt idx="1124">
                  <c:v>4.9802774014512563</c:v>
                </c:pt>
                <c:pt idx="1125">
                  <c:v>4.9995995320774753</c:v>
                </c:pt>
                <c:pt idx="1126">
                  <c:v>4.9404747796263218</c:v>
                </c:pt>
                <c:pt idx="1127">
                  <c:v>4.919673825625364</c:v>
                </c:pt>
                <c:pt idx="1128">
                  <c:v>4.9597163042273982</c:v>
                </c:pt>
                <c:pt idx="1129">
                  <c:v>4.9706521495620262</c:v>
                </c:pt>
                <c:pt idx="1130">
                  <c:v>4.8594290170904921</c:v>
                </c:pt>
                <c:pt idx="1131">
                  <c:v>4.9201461283400061</c:v>
                </c:pt>
                <c:pt idx="1132">
                  <c:v>4.9001342636788197</c:v>
                </c:pt>
                <c:pt idx="1133">
                  <c:v>4.830110609532956</c:v>
                </c:pt>
                <c:pt idx="1134">
                  <c:v>4.9199286610344179</c:v>
                </c:pt>
                <c:pt idx="1135">
                  <c:v>4.8496411265566381</c:v>
                </c:pt>
                <c:pt idx="1136">
                  <c:v>4.8300739001306665</c:v>
                </c:pt>
                <c:pt idx="1137">
                  <c:v>4.8404061100726326</c:v>
                </c:pt>
                <c:pt idx="1138">
                  <c:v>4.7800908217256142</c:v>
                </c:pt>
                <c:pt idx="1139">
                  <c:v>4.7501596053627351</c:v>
                </c:pt>
                <c:pt idx="1140">
                  <c:v>4.7800109940252922</c:v>
                </c:pt>
                <c:pt idx="1141">
                  <c:v>4.7992493973942532</c:v>
                </c:pt>
                <c:pt idx="1142">
                  <c:v>4.7803862552094127</c:v>
                </c:pt>
                <c:pt idx="1143">
                  <c:v>4.7300468274636014</c:v>
                </c:pt>
                <c:pt idx="1144">
                  <c:v>4.7001541650566185</c:v>
                </c:pt>
                <c:pt idx="1145">
                  <c:v>4.7301513648436826</c:v>
                </c:pt>
                <c:pt idx="1146">
                  <c:v>4.7598186509094003</c:v>
                </c:pt>
                <c:pt idx="1147">
                  <c:v>4.6902143427954623</c:v>
                </c:pt>
                <c:pt idx="1148">
                  <c:v>4.6900928638387009</c:v>
                </c:pt>
                <c:pt idx="1149">
                  <c:v>4.6099787940975503</c:v>
                </c:pt>
                <c:pt idx="1150">
                  <c:v>4.6400176320670008</c:v>
                </c:pt>
                <c:pt idx="1151">
                  <c:v>4.6297527712020239</c:v>
                </c:pt>
                <c:pt idx="1152">
                  <c:v>4.6502129797544773</c:v>
                </c:pt>
                <c:pt idx="1153">
                  <c:v>4.6203312777526238</c:v>
                </c:pt>
                <c:pt idx="1154">
                  <c:v>4.5305046982233783</c:v>
                </c:pt>
                <c:pt idx="1155">
                  <c:v>4.6103660630654089</c:v>
                </c:pt>
                <c:pt idx="1156">
                  <c:v>4.6100106030243948</c:v>
                </c:pt>
                <c:pt idx="1157">
                  <c:v>4.5699894890241808</c:v>
                </c:pt>
                <c:pt idx="1158">
                  <c:v>4.5395083712433948</c:v>
                </c:pt>
                <c:pt idx="1159">
                  <c:v>4.4899555494400616</c:v>
                </c:pt>
                <c:pt idx="1160">
                  <c:v>4.5102097247521993</c:v>
                </c:pt>
                <c:pt idx="1161">
                  <c:v>4.5003330246438207</c:v>
                </c:pt>
                <c:pt idx="1162">
                  <c:v>4.459823390993721</c:v>
                </c:pt>
                <c:pt idx="1163">
                  <c:v>4.5298305843361444</c:v>
                </c:pt>
                <c:pt idx="1164">
                  <c:v>4.4801845836048502</c:v>
                </c:pt>
                <c:pt idx="1165">
                  <c:v>4.4597854843182096</c:v>
                </c:pt>
                <c:pt idx="1166">
                  <c:v>4.3901338990839189</c:v>
                </c:pt>
                <c:pt idx="1167">
                  <c:v>4.4301151829947525</c:v>
                </c:pt>
                <c:pt idx="1168">
                  <c:v>4.4402406610438305</c:v>
                </c:pt>
                <c:pt idx="1169">
                  <c:v>4.4199058560052595</c:v>
                </c:pt>
                <c:pt idx="1170">
                  <c:v>4.4305374241895468</c:v>
                </c:pt>
                <c:pt idx="1171">
                  <c:v>4.379739405505366</c:v>
                </c:pt>
                <c:pt idx="1172">
                  <c:v>4.3494193525164402</c:v>
                </c:pt>
                <c:pt idx="1173">
                  <c:v>4.3495224224380102</c:v>
                </c:pt>
                <c:pt idx="1174">
                  <c:v>4.3697863174490807</c:v>
                </c:pt>
                <c:pt idx="1175">
                  <c:v>4.2903011791427756</c:v>
                </c:pt>
                <c:pt idx="1176">
                  <c:v>4.2999243213319405</c:v>
                </c:pt>
                <c:pt idx="1177">
                  <c:v>4.2795660520023233</c:v>
                </c:pt>
                <c:pt idx="1178">
                  <c:v>4.3399735261614873</c:v>
                </c:pt>
                <c:pt idx="1179">
                  <c:v>4.2702963585672755</c:v>
                </c:pt>
                <c:pt idx="1180">
                  <c:v>4.2800945900904406</c:v>
                </c:pt>
                <c:pt idx="1181">
                  <c:v>4.2500548257072523</c:v>
                </c:pt>
                <c:pt idx="1182">
                  <c:v>4.2399546324854303</c:v>
                </c:pt>
                <c:pt idx="1183">
                  <c:v>4.2100256811566519</c:v>
                </c:pt>
                <c:pt idx="1184">
                  <c:v>4.2899969970021017</c:v>
                </c:pt>
                <c:pt idx="1185">
                  <c:v>4.2203156796128285</c:v>
                </c:pt>
                <c:pt idx="1186">
                  <c:v>4.1800158840603681</c:v>
                </c:pt>
                <c:pt idx="1187">
                  <c:v>4.190031844242017</c:v>
                </c:pt>
                <c:pt idx="1188">
                  <c:v>4.1300251931536689</c:v>
                </c:pt>
                <c:pt idx="1189">
                  <c:v>4.1300693851656787</c:v>
                </c:pt>
                <c:pt idx="1190">
                  <c:v>4.1399018843253401</c:v>
                </c:pt>
                <c:pt idx="1191">
                  <c:v>4.1099280762586679</c:v>
                </c:pt>
                <c:pt idx="1192">
                  <c:v>4.0905587703280322</c:v>
                </c:pt>
                <c:pt idx="1193">
                  <c:v>4.1303527321233204</c:v>
                </c:pt>
                <c:pt idx="1194">
                  <c:v>4.0900498986087568</c:v>
                </c:pt>
                <c:pt idx="1195">
                  <c:v>4.0697794179555471</c:v>
                </c:pt>
                <c:pt idx="1196">
                  <c:v>4.1097871130275472</c:v>
                </c:pt>
                <c:pt idx="1197">
                  <c:v>4.0805104718600234</c:v>
                </c:pt>
                <c:pt idx="1198">
                  <c:v>3.9905542879906011</c:v>
                </c:pt>
                <c:pt idx="1199">
                  <c:v>4.0198713641163524</c:v>
                </c:pt>
                <c:pt idx="1200">
                  <c:v>4.0300338522843555</c:v>
                </c:pt>
                <c:pt idx="1201">
                  <c:v>4.0001068028516338</c:v>
                </c:pt>
                <c:pt idx="1202">
                  <c:v>3.9900486785938782</c:v>
                </c:pt>
                <c:pt idx="1203">
                  <c:v>3.9799848760574705</c:v>
                </c:pt>
                <c:pt idx="1204">
                  <c:v>3.9196589896678895</c:v>
                </c:pt>
                <c:pt idx="1205">
                  <c:v>3.9296164694325868</c:v>
                </c:pt>
                <c:pt idx="1206">
                  <c:v>3.9702453611633142</c:v>
                </c:pt>
                <c:pt idx="1207">
                  <c:v>3.9599366410137429</c:v>
                </c:pt>
                <c:pt idx="1208">
                  <c:v>3.90976736884156</c:v>
                </c:pt>
                <c:pt idx="1209">
                  <c:v>3.9497886863052831</c:v>
                </c:pt>
                <c:pt idx="1210">
                  <c:v>3.9096242851062022</c:v>
                </c:pt>
                <c:pt idx="1211">
                  <c:v>3.9299610933851685</c:v>
                </c:pt>
                <c:pt idx="1212">
                  <c:v>3.9</c:v>
                </c:pt>
                <c:pt idx="1213">
                  <c:v>3.8700708222960554</c:v>
                </c:pt>
                <c:pt idx="1214">
                  <c:v>3.8397481125238193</c:v>
                </c:pt>
                <c:pt idx="1215">
                  <c:v>3.8700089010204652</c:v>
                </c:pt>
                <c:pt idx="1216">
                  <c:v>3.7999506006421924</c:v>
                </c:pt>
                <c:pt idx="1217">
                  <c:v>3.8498737241418497</c:v>
                </c:pt>
                <c:pt idx="1218">
                  <c:v>3.8694803287918456</c:v>
                </c:pt>
                <c:pt idx="1219">
                  <c:v>3.8201398171173109</c:v>
                </c:pt>
                <c:pt idx="1220">
                  <c:v>3.7800578348848797</c:v>
                </c:pt>
                <c:pt idx="1221">
                  <c:v>3.7796311080038616</c:v>
                </c:pt>
                <c:pt idx="1222">
                  <c:v>3.7499340011615758</c:v>
                </c:pt>
                <c:pt idx="1223">
                  <c:v>3.7599541285596323</c:v>
                </c:pt>
                <c:pt idx="1224">
                  <c:v>3.7400314162639061</c:v>
                </c:pt>
                <c:pt idx="1225">
                  <c:v>3.7403422413150751</c:v>
                </c:pt>
                <c:pt idx="1226">
                  <c:v>3.709699885279282</c:v>
                </c:pt>
                <c:pt idx="1227">
                  <c:v>3.7397232604787249</c:v>
                </c:pt>
                <c:pt idx="1228">
                  <c:v>3.7298261900995469</c:v>
                </c:pt>
                <c:pt idx="1229">
                  <c:v>3.6897468833638034</c:v>
                </c:pt>
                <c:pt idx="1230">
                  <c:v>3.7204512907415741</c:v>
                </c:pt>
                <c:pt idx="1231">
                  <c:v>3.660424243169786</c:v>
                </c:pt>
                <c:pt idx="1232">
                  <c:v>3.6798483902463182</c:v>
                </c:pt>
                <c:pt idx="1233">
                  <c:v>3.7000255301761515</c:v>
                </c:pt>
                <c:pt idx="1234">
                  <c:v>3.6604385205347634</c:v>
                </c:pt>
                <c:pt idx="1235">
                  <c:v>3.6397692386302718</c:v>
                </c:pt>
                <c:pt idx="1236">
                  <c:v>3.6103635636108469</c:v>
                </c:pt>
                <c:pt idx="1237">
                  <c:v>3.6299168749035751</c:v>
                </c:pt>
                <c:pt idx="1238">
                  <c:v>3.6205304077047256</c:v>
                </c:pt>
                <c:pt idx="1239">
                  <c:v>3.6399748841733035</c:v>
                </c:pt>
                <c:pt idx="1240">
                  <c:v>3.5999287214113171</c:v>
                </c:pt>
                <c:pt idx="1241">
                  <c:v>3.5802237639852392</c:v>
                </c:pt>
                <c:pt idx="1242">
                  <c:v>3.5999618404044962</c:v>
                </c:pt>
                <c:pt idx="1243">
                  <c:v>3.5699946450080402</c:v>
                </c:pt>
                <c:pt idx="1244">
                  <c:v>3.509909093354473</c:v>
                </c:pt>
                <c:pt idx="1245">
                  <c:v>3.5499297113917203</c:v>
                </c:pt>
                <c:pt idx="1246">
                  <c:v>3.5099519136587869</c:v>
                </c:pt>
                <c:pt idx="1247">
                  <c:v>3.4599207678144226</c:v>
                </c:pt>
                <c:pt idx="1248">
                  <c:v>3.4999786501302386</c:v>
                </c:pt>
                <c:pt idx="1249">
                  <c:v>3.4900373433995671</c:v>
                </c:pt>
                <c:pt idx="1250">
                  <c:v>3.4495577666943085</c:v>
                </c:pt>
                <c:pt idx="1251">
                  <c:v>3.4696294435754296</c:v>
                </c:pt>
                <c:pt idx="1252">
                  <c:v>3.429868979004997</c:v>
                </c:pt>
                <c:pt idx="1253">
                  <c:v>3.4197079569404902</c:v>
                </c:pt>
                <c:pt idx="1254">
                  <c:v>3.46991533406585</c:v>
                </c:pt>
                <c:pt idx="1255">
                  <c:v>3.4203392976583311</c:v>
                </c:pt>
                <c:pt idx="1256">
                  <c:v>3.4601321770491662</c:v>
                </c:pt>
                <c:pt idx="1257">
                  <c:v>3.3898240681308627</c:v>
                </c:pt>
                <c:pt idx="1258">
                  <c:v>3.3898033914033032</c:v>
                </c:pt>
                <c:pt idx="1259">
                  <c:v>3.3899844060717208</c:v>
                </c:pt>
                <c:pt idx="1260">
                  <c:v>3.380071995533501</c:v>
                </c:pt>
                <c:pt idx="1261">
                  <c:v>3.3701543530693781</c:v>
                </c:pt>
                <c:pt idx="1262">
                  <c:v>3.3798708889320488</c:v>
                </c:pt>
                <c:pt idx="1263">
                  <c:v>3.3700872852606816</c:v>
                </c:pt>
                <c:pt idx="1264">
                  <c:v>3.4400787778040174</c:v>
                </c:pt>
                <c:pt idx="1265">
                  <c:v>3.3698507156132949</c:v>
                </c:pt>
                <c:pt idx="1266">
                  <c:v>3.3798144481867878</c:v>
                </c:pt>
                <c:pt idx="1267">
                  <c:v>3.3298375039298089</c:v>
                </c:pt>
                <c:pt idx="1268">
                  <c:v>3.34002571819802</c:v>
                </c:pt>
                <c:pt idx="1269">
                  <c:v>3.3299084275182427</c:v>
                </c:pt>
                <c:pt idx="1270">
                  <c:v>3.3403109829525133</c:v>
                </c:pt>
                <c:pt idx="1271">
                  <c:v>3.3299796871239078</c:v>
                </c:pt>
                <c:pt idx="1272">
                  <c:v>3.3199037227920414</c:v>
                </c:pt>
                <c:pt idx="1273">
                  <c:v>3.3100959927837743</c:v>
                </c:pt>
                <c:pt idx="1274">
                  <c:v>3.299597119191751</c:v>
                </c:pt>
                <c:pt idx="1275">
                  <c:v>3.2697505180354764</c:v>
                </c:pt>
                <c:pt idx="1276">
                  <c:v>3.2600048900073344</c:v>
                </c:pt>
                <c:pt idx="1277">
                  <c:v>3.2899397941017585</c:v>
                </c:pt>
                <c:pt idx="1278">
                  <c:v>3.2699499697654613</c:v>
                </c:pt>
                <c:pt idx="1279">
                  <c:v>3.2398269932385628</c:v>
                </c:pt>
                <c:pt idx="1280">
                  <c:v>3.2298126708650923</c:v>
                </c:pt>
                <c:pt idx="1281">
                  <c:v>3.2398120908987211</c:v>
                </c:pt>
                <c:pt idx="1282">
                  <c:v>3.2403758836024954</c:v>
                </c:pt>
                <c:pt idx="1283">
                  <c:v>3.2301527862267951</c:v>
                </c:pt>
                <c:pt idx="1284">
                  <c:v>3.1799220919087507</c:v>
                </c:pt>
                <c:pt idx="1285">
                  <c:v>3.2200392844792676</c:v>
                </c:pt>
                <c:pt idx="1286">
                  <c:v>3.1802766840715186</c:v>
                </c:pt>
                <c:pt idx="1287">
                  <c:v>3.2202653498648202</c:v>
                </c:pt>
                <c:pt idx="1288">
                  <c:v>3.2001414462519309</c:v>
                </c:pt>
                <c:pt idx="1289">
                  <c:v>3.1202855061238122</c:v>
                </c:pt>
                <c:pt idx="1290">
                  <c:v>3.1300525848834222</c:v>
                </c:pt>
                <c:pt idx="1291">
                  <c:v>3.1400863523746843</c:v>
                </c:pt>
                <c:pt idx="1292">
                  <c:v>3.109900483184544</c:v>
                </c:pt>
                <c:pt idx="1293">
                  <c:v>3.1299474168834025</c:v>
                </c:pt>
                <c:pt idx="1294">
                  <c:v>3.100141986502976</c:v>
                </c:pt>
                <c:pt idx="1295">
                  <c:v>3.1599276376570917</c:v>
                </c:pt>
                <c:pt idx="1296">
                  <c:v>3.1096629125402857</c:v>
                </c:pt>
                <c:pt idx="1297">
                  <c:v>3.0504282801305327</c:v>
                </c:pt>
                <c:pt idx="1298">
                  <c:v>3.080145690891186</c:v>
                </c:pt>
                <c:pt idx="1299">
                  <c:v>3.0401161324362573</c:v>
                </c:pt>
                <c:pt idx="1300">
                  <c:v>3.0200093620290174</c:v>
                </c:pt>
                <c:pt idx="1301">
                  <c:v>3.0598788287983836</c:v>
                </c:pt>
                <c:pt idx="1302">
                  <c:v>3.0297873089309117</c:v>
                </c:pt>
                <c:pt idx="1303">
                  <c:v>2.9997528203676036</c:v>
                </c:pt>
                <c:pt idx="1304">
                  <c:v>3.0404223146595006</c:v>
                </c:pt>
                <c:pt idx="1305">
                  <c:v>2.970303862085097</c:v>
                </c:pt>
                <c:pt idx="1306">
                  <c:v>2.9498557520537281</c:v>
                </c:pt>
                <c:pt idx="1307">
                  <c:v>3.0098025569522684</c:v>
                </c:pt>
                <c:pt idx="1308">
                  <c:v>2.9397668764866878</c:v>
                </c:pt>
                <c:pt idx="1309">
                  <c:v>2.9997255251144543</c:v>
                </c:pt>
                <c:pt idx="1310">
                  <c:v>2.9300043950065966</c:v>
                </c:pt>
                <c:pt idx="1311">
                  <c:v>2.9302458476266264</c:v>
                </c:pt>
                <c:pt idx="1312">
                  <c:v>2.9503106677133055</c:v>
                </c:pt>
                <c:pt idx="1313">
                  <c:v>2.9200265722418082</c:v>
                </c:pt>
                <c:pt idx="1314">
                  <c:v>2.8800745939319783</c:v>
                </c:pt>
                <c:pt idx="1315">
                  <c:v>2.8600131560605195</c:v>
                </c:pt>
                <c:pt idx="1316">
                  <c:v>2.8901589587427297</c:v>
                </c:pt>
                <c:pt idx="1317">
                  <c:v>2.9299194272157618</c:v>
                </c:pt>
                <c:pt idx="1318">
                  <c:v>2.8297668272134349</c:v>
                </c:pt>
                <c:pt idx="1319">
                  <c:v>2.8599608185367895</c:v>
                </c:pt>
                <c:pt idx="1320">
                  <c:v>2.9100619843202691</c:v>
                </c:pt>
                <c:pt idx="1321">
                  <c:v>2.8201376227159902</c:v>
                </c:pt>
                <c:pt idx="1322">
                  <c:v>2.8000254802318696</c:v>
                </c:pt>
                <c:pt idx="1323">
                  <c:v>2.8000940831611874</c:v>
                </c:pt>
                <c:pt idx="1324">
                  <c:v>2.7798982557238436</c:v>
                </c:pt>
                <c:pt idx="1325">
                  <c:v>2.7597008484280292</c:v>
                </c:pt>
                <c:pt idx="1326">
                  <c:v>2.7801612493524539</c:v>
                </c:pt>
                <c:pt idx="1327">
                  <c:v>2.7202407413056076</c:v>
                </c:pt>
                <c:pt idx="1328">
                  <c:v>2.7799488489411832</c:v>
                </c:pt>
                <c:pt idx="1329">
                  <c:v>2.7401128926511702</c:v>
                </c:pt>
                <c:pt idx="1330">
                  <c:v>2.7396739787965187</c:v>
                </c:pt>
                <c:pt idx="1331">
                  <c:v>2.7198838609591296</c:v>
                </c:pt>
                <c:pt idx="1332">
                  <c:v>2.7000575112249896</c:v>
                </c:pt>
                <c:pt idx="1333">
                  <c:v>2.6598986578611368</c:v>
                </c:pt>
                <c:pt idx="1334">
                  <c:v>2.689905853295139</c:v>
                </c:pt>
                <c:pt idx="1335">
                  <c:v>2.6801758195337606</c:v>
                </c:pt>
                <c:pt idx="1336">
                  <c:v>2.6100715159595369</c:v>
                </c:pt>
                <c:pt idx="1337">
                  <c:v>2.5899368055419401</c:v>
                </c:pt>
                <c:pt idx="1338">
                  <c:v>2.6203160101108174</c:v>
                </c:pt>
                <c:pt idx="1339">
                  <c:v>2.6301362410572877</c:v>
                </c:pt>
                <c:pt idx="1340">
                  <c:v>2.5401163373282496</c:v>
                </c:pt>
                <c:pt idx="1341">
                  <c:v>2.5801297805279582</c:v>
                </c:pt>
                <c:pt idx="1342">
                  <c:v>2.6100477638740793</c:v>
                </c:pt>
                <c:pt idx="1343">
                  <c:v>2.6300039450059178</c:v>
                </c:pt>
                <c:pt idx="1344">
                  <c:v>2.5497547135965495</c:v>
                </c:pt>
                <c:pt idx="1345">
                  <c:v>2.5500974137212045</c:v>
                </c:pt>
                <c:pt idx="1346">
                  <c:v>2.5699097961661606</c:v>
                </c:pt>
                <c:pt idx="1347">
                  <c:v>2.4999350016899569</c:v>
                </c:pt>
                <c:pt idx="1348">
                  <c:v>2.4601163635039902</c:v>
                </c:pt>
                <c:pt idx="1349">
                  <c:v>2.4899885460526923</c:v>
                </c:pt>
                <c:pt idx="1350">
                  <c:v>2.5299574967140557</c:v>
                </c:pt>
                <c:pt idx="1351">
                  <c:v>2.480170139671583</c:v>
                </c:pt>
                <c:pt idx="1352">
                  <c:v>2.4899773412061932</c:v>
                </c:pt>
                <c:pt idx="1353">
                  <c:v>2.5001982657224686</c:v>
                </c:pt>
                <c:pt idx="1354">
                  <c:v>2.4399365616493953</c:v>
                </c:pt>
                <c:pt idx="1355">
                  <c:v>2.409753723169493</c:v>
                </c:pt>
                <c:pt idx="1356">
                  <c:v>2.480106148543153</c:v>
                </c:pt>
                <c:pt idx="1357">
                  <c:v>2.4400856470062062</c:v>
                </c:pt>
                <c:pt idx="1358">
                  <c:v>2.4096616834996372</c:v>
                </c:pt>
                <c:pt idx="1359">
                  <c:v>2.3596472327387064</c:v>
                </c:pt>
                <c:pt idx="1360">
                  <c:v>2.420033396460874</c:v>
                </c:pt>
                <c:pt idx="1361">
                  <c:v>2.3597911584824738</c:v>
                </c:pt>
                <c:pt idx="1362">
                  <c:v>2.3100353435407546</c:v>
                </c:pt>
                <c:pt idx="1363">
                  <c:v>2.2600725483288002</c:v>
                </c:pt>
                <c:pt idx="1364">
                  <c:v>2.360212655160232</c:v>
                </c:pt>
                <c:pt idx="1365">
                  <c:v>2.2900245032621793</c:v>
                </c:pt>
                <c:pt idx="1366">
                  <c:v>2.3002106993000599</c:v>
                </c:pt>
                <c:pt idx="1367">
                  <c:v>2.3101728009255087</c:v>
                </c:pt>
                <c:pt idx="1368">
                  <c:v>2.2902203191947068</c:v>
                </c:pt>
                <c:pt idx="1369">
                  <c:v>2.2701664031973525</c:v>
                </c:pt>
                <c:pt idx="1370">
                  <c:v>2.250223222143636</c:v>
                </c:pt>
                <c:pt idx="1371">
                  <c:v>2.2198747990613326</c:v>
                </c:pt>
                <c:pt idx="1372">
                  <c:v>2.2298401204633684</c:v>
                </c:pt>
                <c:pt idx="1373">
                  <c:v>2.1798238702312851</c:v>
                </c:pt>
                <c:pt idx="1374">
                  <c:v>2.1800531932979195</c:v>
                </c:pt>
                <c:pt idx="1375">
                  <c:v>2.1900400777334248</c:v>
                </c:pt>
                <c:pt idx="1376">
                  <c:v>2.1497244053312357</c:v>
                </c:pt>
                <c:pt idx="1377">
                  <c:v>2.1398628347922872</c:v>
                </c:pt>
                <c:pt idx="1378">
                  <c:v>2.1700297294072906</c:v>
                </c:pt>
                <c:pt idx="1379">
                  <c:v>2.1400261083185201</c:v>
                </c:pt>
                <c:pt idx="1380">
                  <c:v>2.1799633766152677</c:v>
                </c:pt>
                <c:pt idx="1381">
                  <c:v>2.150150940596034</c:v>
                </c:pt>
                <c:pt idx="1382">
                  <c:v>2.1299448344287839</c:v>
                </c:pt>
                <c:pt idx="1383">
                  <c:v>2.1600492491228751</c:v>
                </c:pt>
                <c:pt idx="1384">
                  <c:v>2.0798824866395069</c:v>
                </c:pt>
                <c:pt idx="1385">
                  <c:v>2.1398562016632559</c:v>
                </c:pt>
                <c:pt idx="1386">
                  <c:v>2.0798379806213005</c:v>
                </c:pt>
                <c:pt idx="1387">
                  <c:v>2.0397788879685437</c:v>
                </c:pt>
                <c:pt idx="1388">
                  <c:v>2.0600502652264701</c:v>
                </c:pt>
                <c:pt idx="1389">
                  <c:v>2.0200460570500982</c:v>
                </c:pt>
                <c:pt idx="1390">
                  <c:v>2.0399563449342164</c:v>
                </c:pt>
                <c:pt idx="1391">
                  <c:v>2.0699020936309758</c:v>
                </c:pt>
                <c:pt idx="1392">
                  <c:v>1.9999206031520507</c:v>
                </c:pt>
                <c:pt idx="1393">
                  <c:v>2.0302259641498117</c:v>
                </c:pt>
                <c:pt idx="1394">
                  <c:v>2.0202189917387017</c:v>
                </c:pt>
                <c:pt idx="1395">
                  <c:v>2.000207621551116</c:v>
                </c:pt>
                <c:pt idx="1396">
                  <c:v>2.0001800162014582</c:v>
                </c:pt>
                <c:pt idx="1397">
                  <c:v>1.9900911461744999</c:v>
                </c:pt>
                <c:pt idx="1398">
                  <c:v>1.9401717051959098</c:v>
                </c:pt>
                <c:pt idx="1399">
                  <c:v>1.9699940900177269</c:v>
                </c:pt>
                <c:pt idx="1400">
                  <c:v>1.9197479370958619</c:v>
                </c:pt>
                <c:pt idx="1401">
                  <c:v>1.9297881092655955</c:v>
                </c:pt>
                <c:pt idx="1402">
                  <c:v>1.9699338102239858</c:v>
                </c:pt>
                <c:pt idx="1403">
                  <c:v>1.9599163115735032</c:v>
                </c:pt>
                <c:pt idx="1404">
                  <c:v>1.9900151241149424</c:v>
                </c:pt>
                <c:pt idx="1405">
                  <c:v>1.9300206512209608</c:v>
                </c:pt>
                <c:pt idx="1406">
                  <c:v>1.9100234932889701</c:v>
                </c:pt>
                <c:pt idx="1407">
                  <c:v>1.9199180195005658</c:v>
                </c:pt>
                <c:pt idx="1408">
                  <c:v>2.0199351600813631</c:v>
                </c:pt>
                <c:pt idx="1409">
                  <c:v>1.9599641326563761</c:v>
                </c:pt>
                <c:pt idx="1410">
                  <c:v>1.9299824371598235</c:v>
                </c:pt>
                <c:pt idx="1411">
                  <c:v>1.9301324070831216</c:v>
                </c:pt>
                <c:pt idx="1412">
                  <c:v>1.9101631279311226</c:v>
                </c:pt>
                <c:pt idx="1413">
                  <c:v>1.9098718475990317</c:v>
                </c:pt>
                <c:pt idx="1414">
                  <c:v>1.9499672405503583</c:v>
                </c:pt>
                <c:pt idx="1415">
                  <c:v>1.9199765762857672</c:v>
                </c:pt>
                <c:pt idx="1416">
                  <c:v>1.8799253669629341</c:v>
                </c:pt>
                <c:pt idx="1417">
                  <c:v>1.8600027900041798</c:v>
                </c:pt>
                <c:pt idx="1418">
                  <c:v>1.8999768202827916</c:v>
                </c:pt>
                <c:pt idx="1419">
                  <c:v>1.9202548178143293</c:v>
                </c:pt>
                <c:pt idx="1420">
                  <c:v>1.880060349937231</c:v>
                </c:pt>
                <c:pt idx="1421">
                  <c:v>1.8600425949754307</c:v>
                </c:pt>
                <c:pt idx="1422">
                  <c:v>1.8399942960176787</c:v>
                </c:pt>
                <c:pt idx="1423">
                  <c:v>1.7898525161526626</c:v>
                </c:pt>
                <c:pt idx="1424">
                  <c:v>1.7900929058218094</c:v>
                </c:pt>
                <c:pt idx="1425">
                  <c:v>1.8500960199834366</c:v>
                </c:pt>
                <c:pt idx="1426">
                  <c:v>1.8600963529910872</c:v>
                </c:pt>
                <c:pt idx="1427">
                  <c:v>1.8201916661824509</c:v>
                </c:pt>
                <c:pt idx="1428">
                  <c:v>1.6998912069627585</c:v>
                </c:pt>
                <c:pt idx="1429">
                  <c:v>1.7398354115700634</c:v>
                </c:pt>
                <c:pt idx="1430">
                  <c:v>1.7601531333226048</c:v>
                </c:pt>
                <c:pt idx="1431">
                  <c:v>1.7500348256930278</c:v>
                </c:pt>
                <c:pt idx="1432">
                  <c:v>1.8000468012168311</c:v>
                </c:pt>
                <c:pt idx="1433">
                  <c:v>1.7200866923692906</c:v>
                </c:pt>
                <c:pt idx="1434">
                  <c:v>1.7599570570478136</c:v>
                </c:pt>
                <c:pt idx="1435">
                  <c:v>1.7399839921472766</c:v>
                </c:pt>
                <c:pt idx="1436">
                  <c:v>1.720089272633248</c:v>
                </c:pt>
                <c:pt idx="1437">
                  <c:v>1.7499440017919448</c:v>
                </c:pt>
                <c:pt idx="1438">
                  <c:v>1.729915580119693</c:v>
                </c:pt>
                <c:pt idx="1439">
                  <c:v>1.6498262732934248</c:v>
                </c:pt>
                <c:pt idx="1440">
                  <c:v>1.6600911390035347</c:v>
                </c:pt>
                <c:pt idx="1441">
                  <c:v>1.7100468552838355</c:v>
                </c:pt>
                <c:pt idx="1442">
                  <c:v>1.6499346625873623</c:v>
                </c:pt>
                <c:pt idx="1443">
                  <c:v>1.6701783750504549</c:v>
                </c:pt>
                <c:pt idx="1444">
                  <c:v>1.640030012549232</c:v>
                </c:pt>
                <c:pt idx="1445">
                  <c:v>1.6299825591866202</c:v>
                </c:pt>
                <c:pt idx="1446">
                  <c:v>1.6598506134447863</c:v>
                </c:pt>
                <c:pt idx="1447">
                  <c:v>1.6598784968940241</c:v>
                </c:pt>
                <c:pt idx="1448">
                  <c:v>1.6599188299692085</c:v>
                </c:pt>
                <c:pt idx="1449">
                  <c:v>1.6200272164572358</c:v>
                </c:pt>
                <c:pt idx="1450">
                  <c:v>1.5797925732351281</c:v>
                </c:pt>
                <c:pt idx="1451">
                  <c:v>1.559892835362213</c:v>
                </c:pt>
                <c:pt idx="1452">
                  <c:v>1.5997998650368845</c:v>
                </c:pt>
                <c:pt idx="1453">
                  <c:v>1.6198812627034431</c:v>
                </c:pt>
                <c:pt idx="1454">
                  <c:v>1.5699904230584156</c:v>
                </c:pt>
                <c:pt idx="1455">
                  <c:v>1.5700599762910934</c:v>
                </c:pt>
                <c:pt idx="1456">
                  <c:v>1.600026880451592</c:v>
                </c:pt>
                <c:pt idx="1457">
                  <c:v>1.6200246243742926</c:v>
                </c:pt>
                <c:pt idx="1458">
                  <c:v>1.5700623314745572</c:v>
                </c:pt>
                <c:pt idx="1459">
                  <c:v>1.5800289145291302</c:v>
                </c:pt>
                <c:pt idx="1460">
                  <c:v>1.5599215359467427</c:v>
                </c:pt>
                <c:pt idx="1461">
                  <c:v>1.5299649638023258</c:v>
                </c:pt>
                <c:pt idx="1462">
                  <c:v>1.5802289751785012</c:v>
                </c:pt>
                <c:pt idx="1463">
                  <c:v>1.5598691269802509</c:v>
                </c:pt>
                <c:pt idx="1464">
                  <c:v>1.5300117810907163</c:v>
                </c:pt>
                <c:pt idx="1465">
                  <c:v>1.5500496015872489</c:v>
                </c:pt>
                <c:pt idx="1466">
                  <c:v>1.5100231033534854</c:v>
                </c:pt>
                <c:pt idx="1467">
                  <c:v>1.5501371871410636</c:v>
                </c:pt>
                <c:pt idx="1468">
                  <c:v>1.5000801042775709</c:v>
                </c:pt>
                <c:pt idx="1469">
                  <c:v>1.5200069920321675</c:v>
                </c:pt>
                <c:pt idx="1470">
                  <c:v>1.5199513615564366</c:v>
                </c:pt>
                <c:pt idx="1471">
                  <c:v>1.4999520015359527</c:v>
                </c:pt>
                <c:pt idx="1472">
                  <c:v>1.5000045000135014</c:v>
                </c:pt>
                <c:pt idx="1473">
                  <c:v>1.5101014788193803</c:v>
                </c:pt>
                <c:pt idx="1474">
                  <c:v>1.4500153701629261</c:v>
                </c:pt>
                <c:pt idx="1475">
                  <c:v>1.4299126323381663</c:v>
                </c:pt>
                <c:pt idx="1476">
                  <c:v>1.4098731114199743</c:v>
                </c:pt>
                <c:pt idx="1477">
                  <c:v>1.4200065320300459</c:v>
                </c:pt>
                <c:pt idx="1478">
                  <c:v>1.4999862001269553</c:v>
                </c:pt>
                <c:pt idx="1479">
                  <c:v>1.4401098803838734</c:v>
                </c:pt>
                <c:pt idx="1480">
                  <c:v>1.4699685426731814</c:v>
                </c:pt>
                <c:pt idx="1481">
                  <c:v>1.4501792421543311</c:v>
                </c:pt>
                <c:pt idx="1482">
                  <c:v>1.4399517616159867</c:v>
                </c:pt>
                <c:pt idx="1483">
                  <c:v>1.4601961043368092</c:v>
                </c:pt>
                <c:pt idx="1484">
                  <c:v>1.4898294145320368</c:v>
                </c:pt>
                <c:pt idx="1485">
                  <c:v>1.3998440573720126</c:v>
                </c:pt>
                <c:pt idx="1486">
                  <c:v>1.4200887555472184</c:v>
                </c:pt>
                <c:pt idx="1487">
                  <c:v>1.3699749294587868</c:v>
                </c:pt>
                <c:pt idx="1488">
                  <c:v>1.350008235050236</c:v>
                </c:pt>
                <c:pt idx="1489">
                  <c:v>1.3900105640802858</c:v>
                </c:pt>
                <c:pt idx="1490">
                  <c:v>1.370225813214011</c:v>
                </c:pt>
                <c:pt idx="1491">
                  <c:v>1.4301395816231648</c:v>
                </c:pt>
                <c:pt idx="1492">
                  <c:v>1.390118855162116</c:v>
                </c:pt>
                <c:pt idx="1493">
                  <c:v>1.369981094260899</c:v>
                </c:pt>
                <c:pt idx="1494">
                  <c:v>1.3800484397002299</c:v>
                </c:pt>
                <c:pt idx="1495">
                  <c:v>1.4000364009464241</c:v>
                </c:pt>
                <c:pt idx="1496">
                  <c:v>1.4000170802083751</c:v>
                </c:pt>
                <c:pt idx="1497">
                  <c:v>1.2899094483567244</c:v>
                </c:pt>
                <c:pt idx="1498">
                  <c:v>1.2799101503074508</c:v>
                </c:pt>
                <c:pt idx="1499">
                  <c:v>1.4099139952462874</c:v>
                </c:pt>
                <c:pt idx="1500">
                  <c:v>1.3101599705324043</c:v>
                </c:pt>
                <c:pt idx="1501">
                  <c:v>1.3599544415262101</c:v>
                </c:pt>
                <c:pt idx="1502">
                  <c:v>1.2899566574563124</c:v>
                </c:pt>
                <c:pt idx="1503">
                  <c:v>1.2798515372216814</c:v>
                </c:pt>
                <c:pt idx="1504">
                  <c:v>1.2599731625716357</c:v>
                </c:pt>
                <c:pt idx="1505">
                  <c:v>1.370083712114808</c:v>
                </c:pt>
                <c:pt idx="1506">
                  <c:v>1.3598796506509221</c:v>
                </c:pt>
                <c:pt idx="1507">
                  <c:v>1.3298741939012582</c:v>
                </c:pt>
                <c:pt idx="1508">
                  <c:v>1.3600913981419509</c:v>
                </c:pt>
                <c:pt idx="1509">
                  <c:v>1.4099613670585462</c:v>
                </c:pt>
                <c:pt idx="1510">
                  <c:v>1.3399673047977669</c:v>
                </c:pt>
                <c:pt idx="1511">
                  <c:v>1.2699302808275843</c:v>
                </c:pt>
                <c:pt idx="1512">
                  <c:v>1.229947358253068</c:v>
                </c:pt>
                <c:pt idx="1513">
                  <c:v>1.2899803922980331</c:v>
                </c:pt>
                <c:pt idx="1514">
                  <c:v>1.3399100920328284</c:v>
                </c:pt>
                <c:pt idx="1515">
                  <c:v>1.3099279539625244</c:v>
                </c:pt>
                <c:pt idx="1516">
                  <c:v>1.3000833353417993</c:v>
                </c:pt>
                <c:pt idx="1517">
                  <c:v>1.3100720539629671</c:v>
                </c:pt>
                <c:pt idx="1518">
                  <c:v>1.3000872358535271</c:v>
                </c:pt>
                <c:pt idx="1519">
                  <c:v>1.269996063012212</c:v>
                </c:pt>
                <c:pt idx="1520">
                  <c:v>1.2798671497898537</c:v>
                </c:pt>
                <c:pt idx="1521">
                  <c:v>1.2298723392511877</c:v>
                </c:pt>
                <c:pt idx="1522">
                  <c:v>1.2999008175676188</c:v>
                </c:pt>
                <c:pt idx="1523">
                  <c:v>1.2901103044310325</c:v>
                </c:pt>
                <c:pt idx="1524">
                  <c:v>1.2700387361814556</c:v>
                </c:pt>
                <c:pt idx="1525">
                  <c:v>1.1799675508923531</c:v>
                </c:pt>
                <c:pt idx="1526">
                  <c:v>1.2200671036906989</c:v>
                </c:pt>
                <c:pt idx="1527">
                  <c:v>1.2301800983664017</c:v>
                </c:pt>
                <c:pt idx="1528">
                  <c:v>1.1799640110976664</c:v>
                </c:pt>
                <c:pt idx="1529">
                  <c:v>1.1499859701711601</c:v>
                </c:pt>
                <c:pt idx="1530">
                  <c:v>1.220014884181583</c:v>
                </c:pt>
                <c:pt idx="1531">
                  <c:v>1.2299249745765526</c:v>
                </c:pt>
                <c:pt idx="1532">
                  <c:v>1.2101108461535064</c:v>
                </c:pt>
                <c:pt idx="1533">
                  <c:v>1.2200036600109765</c:v>
                </c:pt>
                <c:pt idx="1534">
                  <c:v>1.0799768884945844</c:v>
                </c:pt>
                <c:pt idx="1535">
                  <c:v>1.1599611413017745</c:v>
                </c:pt>
                <c:pt idx="1536">
                  <c:v>1.2000328809009355</c:v>
                </c:pt>
                <c:pt idx="1537">
                  <c:v>1.2300261995580555</c:v>
                </c:pt>
                <c:pt idx="1538">
                  <c:v>1.170010764099028</c:v>
                </c:pt>
                <c:pt idx="1539">
                  <c:v>1.1500070150427937</c:v>
                </c:pt>
                <c:pt idx="1540">
                  <c:v>1.210084947963348</c:v>
                </c:pt>
                <c:pt idx="1541">
                  <c:v>1.2600807711774258</c:v>
                </c:pt>
                <c:pt idx="1542">
                  <c:v>1.1600319008772693</c:v>
                </c:pt>
                <c:pt idx="1543">
                  <c:v>1.1799387611782963</c:v>
                </c:pt>
                <c:pt idx="1544">
                  <c:v>1.1900180882749345</c:v>
                </c:pt>
                <c:pt idx="1545">
                  <c:v>1.1699893530968859</c:v>
                </c:pt>
                <c:pt idx="1546">
                  <c:v>1.1600636874964443</c:v>
                </c:pt>
                <c:pt idx="1547">
                  <c:v>1.1899637061069652</c:v>
                </c:pt>
                <c:pt idx="1548">
                  <c:v>1.1699999999999988</c:v>
                </c:pt>
                <c:pt idx="1549">
                  <c:v>1.1699927460449784</c:v>
                </c:pt>
                <c:pt idx="1550">
                  <c:v>1.1200000000000045</c:v>
                </c:pt>
                <c:pt idx="1551">
                  <c:v>1.1501088002925075</c:v>
                </c:pt>
                <c:pt idx="1552">
                  <c:v>1.1699142452858231</c:v>
                </c:pt>
                <c:pt idx="1553">
                  <c:v>1.1300172892645282</c:v>
                </c:pt>
                <c:pt idx="1554">
                  <c:v>1.2399319277371676</c:v>
                </c:pt>
                <c:pt idx="1555">
                  <c:v>1.1700534714436419</c:v>
                </c:pt>
                <c:pt idx="1556">
                  <c:v>1.1299345767880034</c:v>
                </c:pt>
                <c:pt idx="1557">
                  <c:v>1.0900299758243315</c:v>
                </c:pt>
                <c:pt idx="1558">
                  <c:v>1.1400313508621507</c:v>
                </c:pt>
                <c:pt idx="1559">
                  <c:v>1.1000336610300239</c:v>
                </c:pt>
                <c:pt idx="1560">
                  <c:v>1.099966451023241</c:v>
                </c:pt>
                <c:pt idx="1561">
                  <c:v>1.0099845472364284</c:v>
                </c:pt>
                <c:pt idx="1562">
                  <c:v>1.120030688840872</c:v>
                </c:pt>
                <c:pt idx="1563">
                  <c:v>1.0900166772551609</c:v>
                </c:pt>
                <c:pt idx="1564">
                  <c:v>1.040066668273443</c:v>
                </c:pt>
                <c:pt idx="1565">
                  <c:v>1.0900964735379095</c:v>
                </c:pt>
                <c:pt idx="1566">
                  <c:v>1.0299182244929779</c:v>
                </c:pt>
                <c:pt idx="1567">
                  <c:v>1.0300125661533057</c:v>
                </c:pt>
                <c:pt idx="1568">
                  <c:v>1.099979870368373</c:v>
                </c:pt>
                <c:pt idx="1569">
                  <c:v>1.0500897826764191</c:v>
                </c:pt>
                <c:pt idx="1570">
                  <c:v>1.0599676709860348</c:v>
                </c:pt>
                <c:pt idx="1571">
                  <c:v>1.0100123221503243</c:v>
                </c:pt>
                <c:pt idx="1572">
                  <c:v>1.0800165242528172</c:v>
                </c:pt>
                <c:pt idx="1573">
                  <c:v>1.0599287727864701</c:v>
                </c:pt>
                <c:pt idx="1574">
                  <c:v>0.99001514723175721</c:v>
                </c:pt>
                <c:pt idx="1575">
                  <c:v>1.0299466487635953</c:v>
                </c:pt>
                <c:pt idx="1576">
                  <c:v>1.0199065765575901</c:v>
                </c:pt>
                <c:pt idx="1577">
                  <c:v>1.0599870681577732</c:v>
                </c:pt>
                <c:pt idx="1578">
                  <c:v>0.99998780014884059</c:v>
                </c:pt>
                <c:pt idx="1579">
                  <c:v>1.0199937780379511</c:v>
                </c:pt>
                <c:pt idx="1580">
                  <c:v>0.98002695074114532</c:v>
                </c:pt>
                <c:pt idx="1581">
                  <c:v>1.0300283257789646</c:v>
                </c:pt>
                <c:pt idx="1582">
                  <c:v>0.99006346306798909</c:v>
                </c:pt>
                <c:pt idx="1583">
                  <c:v>1.0099875771528002</c:v>
                </c:pt>
                <c:pt idx="1584">
                  <c:v>1.0299339812317954</c:v>
                </c:pt>
                <c:pt idx="1585">
                  <c:v>1.0099198123668962</c:v>
                </c:pt>
                <c:pt idx="1586">
                  <c:v>1.019922179937669</c:v>
                </c:pt>
                <c:pt idx="1587">
                  <c:v>1.0400190323482947</c:v>
                </c:pt>
                <c:pt idx="1588">
                  <c:v>0.99004831435773455</c:v>
                </c:pt>
                <c:pt idx="1589">
                  <c:v>0.98001499422940841</c:v>
                </c:pt>
                <c:pt idx="1590">
                  <c:v>0.9699555760346128</c:v>
                </c:pt>
                <c:pt idx="1591">
                  <c:v>1.0399174305560188</c:v>
                </c:pt>
                <c:pt idx="1592">
                  <c:v>0.92991481980251089</c:v>
                </c:pt>
                <c:pt idx="1593">
                  <c:v>1.0000916083913305</c:v>
                </c:pt>
                <c:pt idx="1594">
                  <c:v>0.9801135951656782</c:v>
                </c:pt>
                <c:pt idx="1595">
                  <c:v>0.93999135207955908</c:v>
                </c:pt>
                <c:pt idx="1596">
                  <c:v>0.95010726711045601</c:v>
                </c:pt>
                <c:pt idx="1597">
                  <c:v>0.96995256931935758</c:v>
                </c:pt>
                <c:pt idx="1598">
                  <c:v>0.96995256931935758</c:v>
                </c:pt>
                <c:pt idx="1599">
                  <c:v>1.0100184833382466</c:v>
                </c:pt>
                <c:pt idx="1600">
                  <c:v>0.98005674528554909</c:v>
                </c:pt>
                <c:pt idx="1601">
                  <c:v>1.0000366013396076</c:v>
                </c:pt>
                <c:pt idx="1602">
                  <c:v>0.94999135507866905</c:v>
                </c:pt>
                <c:pt idx="1603">
                  <c:v>0.93992837745763458</c:v>
                </c:pt>
                <c:pt idx="1604">
                  <c:v>0.93005115281340889</c:v>
                </c:pt>
                <c:pt idx="1605">
                  <c:v>0.98004782633392251</c:v>
                </c:pt>
                <c:pt idx="1606">
                  <c:v>0.94005743750943449</c:v>
                </c:pt>
                <c:pt idx="1607">
                  <c:v>0.92995750094220397</c:v>
                </c:pt>
                <c:pt idx="1608">
                  <c:v>0.97994610296434048</c:v>
                </c:pt>
                <c:pt idx="1609">
                  <c:v>0.98996970692696906</c:v>
                </c:pt>
                <c:pt idx="1610">
                  <c:v>0.95996188951299211</c:v>
                </c:pt>
                <c:pt idx="1611">
                  <c:v>0.92004499020002106</c:v>
                </c:pt>
                <c:pt idx="1612">
                  <c:v>1.0000885078329416</c:v>
                </c:pt>
                <c:pt idx="1613">
                  <c:v>0.90999717900874366</c:v>
                </c:pt>
                <c:pt idx="1614">
                  <c:v>1.0098798243009039</c:v>
                </c:pt>
                <c:pt idx="1615">
                  <c:v>1.0101418239120774</c:v>
                </c:pt>
                <c:pt idx="1616">
                  <c:v>0.99992680535784506</c:v>
                </c:pt>
                <c:pt idx="1617">
                  <c:v>0.95995613000485702</c:v>
                </c:pt>
                <c:pt idx="1618">
                  <c:v>0.98993961368356354</c:v>
                </c:pt>
                <c:pt idx="1619">
                  <c:v>0.91995501419980874</c:v>
                </c:pt>
                <c:pt idx="1620">
                  <c:v>0.95994729889329511</c:v>
                </c:pt>
                <c:pt idx="1621">
                  <c:v>0.90992502217816706</c:v>
                </c:pt>
                <c:pt idx="1622">
                  <c:v>0.99990540894831359</c:v>
                </c:pt>
                <c:pt idx="1623">
                  <c:v>0.97012427291936043</c:v>
                </c:pt>
                <c:pt idx="1624">
                  <c:v>0.97002066144008503</c:v>
                </c:pt>
                <c:pt idx="1625">
                  <c:v>0.89992584611028359</c:v>
                </c:pt>
                <c:pt idx="1626">
                  <c:v>0.92008142720630504</c:v>
                </c:pt>
                <c:pt idx="1627">
                  <c:v>0.92001959641741105</c:v>
                </c:pt>
                <c:pt idx="1628">
                  <c:v>0.92001692831147885</c:v>
                </c:pt>
                <c:pt idx="1629">
                  <c:v>0.90004671242437451</c:v>
                </c:pt>
                <c:pt idx="1630">
                  <c:v>0.95003477127262714</c:v>
                </c:pt>
                <c:pt idx="1631">
                  <c:v>0.91996623723908855</c:v>
                </c:pt>
                <c:pt idx="1632">
                  <c:v>0.95002907088957145</c:v>
                </c:pt>
                <c:pt idx="1633">
                  <c:v>0.93987668817851056</c:v>
                </c:pt>
                <c:pt idx="1634">
                  <c:v>0.94012052345111019</c:v>
                </c:pt>
                <c:pt idx="1635">
                  <c:v>0.91995786592974105</c:v>
                </c:pt>
                <c:pt idx="1636">
                  <c:v>0.9199550141998083</c:v>
                </c:pt>
                <c:pt idx="1637">
                  <c:v>0.87000791707204972</c:v>
                </c:pt>
                <c:pt idx="1638">
                  <c:v>0.88008325587600689</c:v>
                </c:pt>
                <c:pt idx="1639">
                  <c:v>0.88999733000800429</c:v>
                </c:pt>
                <c:pt idx="1640">
                  <c:v>0.88993752638564638</c:v>
                </c:pt>
                <c:pt idx="1641">
                  <c:v>0.88997018599877187</c:v>
                </c:pt>
                <c:pt idx="1642">
                  <c:v>0.86004455030770244</c:v>
                </c:pt>
                <c:pt idx="1643">
                  <c:v>0.86991770578503169</c:v>
                </c:pt>
                <c:pt idx="1644">
                  <c:v>0.83990777812596884</c:v>
                </c:pt>
                <c:pt idx="1645">
                  <c:v>0.93014482354902694</c:v>
                </c:pt>
                <c:pt idx="1646">
                  <c:v>0.93000279000836938</c:v>
                </c:pt>
                <c:pt idx="1647">
                  <c:v>0.87993022153342393</c:v>
                </c:pt>
                <c:pt idx="1648">
                  <c:v>0.84997144095958344</c:v>
                </c:pt>
                <c:pt idx="1649">
                  <c:v>0.88991857245061667</c:v>
                </c:pt>
                <c:pt idx="1650">
                  <c:v>0.85007523165800025</c:v>
                </c:pt>
                <c:pt idx="1651">
                  <c:v>0.89994780302742827</c:v>
                </c:pt>
                <c:pt idx="1652">
                  <c:v>0.80994314199143069</c:v>
                </c:pt>
                <c:pt idx="1653">
                  <c:v>0.88000272800846113</c:v>
                </c:pt>
                <c:pt idx="1654">
                  <c:v>0.87001061412948921</c:v>
                </c:pt>
                <c:pt idx="1655">
                  <c:v>0.91004441016721493</c:v>
                </c:pt>
                <c:pt idx="1656">
                  <c:v>0.88010482048412131</c:v>
                </c:pt>
                <c:pt idx="1657">
                  <c:v>0.95004645727175674</c:v>
                </c:pt>
                <c:pt idx="1658">
                  <c:v>0.95996774508376703</c:v>
                </c:pt>
                <c:pt idx="1659">
                  <c:v>0.93003403924584149</c:v>
                </c:pt>
                <c:pt idx="1660">
                  <c:v>0.91004441016721493</c:v>
                </c:pt>
                <c:pt idx="1661">
                  <c:v>0.95005215786347008</c:v>
                </c:pt>
                <c:pt idx="1662">
                  <c:v>0.93996851105488244</c:v>
                </c:pt>
                <c:pt idx="1663">
                  <c:v>0.90002196053583794</c:v>
                </c:pt>
                <c:pt idx="1664">
                  <c:v>0.94000855407783956</c:v>
                </c:pt>
                <c:pt idx="1665">
                  <c:v>0.85988976213249657</c:v>
                </c:pt>
                <c:pt idx="1666">
                  <c:v>0.86988856727453545</c:v>
                </c:pt>
                <c:pt idx="1667">
                  <c:v>0.92997442570329547</c:v>
                </c:pt>
                <c:pt idx="1668">
                  <c:v>0.9100082810753598</c:v>
                </c:pt>
                <c:pt idx="1669">
                  <c:v>0.90000819007452948</c:v>
                </c:pt>
                <c:pt idx="1670">
                  <c:v>0.98993961368356354</c:v>
                </c:pt>
                <c:pt idx="1671">
                  <c:v>0.91007225973742401</c:v>
                </c:pt>
                <c:pt idx="1672">
                  <c:v>0.8700291459763897</c:v>
                </c:pt>
                <c:pt idx="1673">
                  <c:v>0.83004556950175934</c:v>
                </c:pt>
                <c:pt idx="1674">
                  <c:v>0.79989745314651095</c:v>
                </c:pt>
                <c:pt idx="1675">
                  <c:v>0.7899999999999977</c:v>
                </c:pt>
                <c:pt idx="1676">
                  <c:v>0.78999755100758684</c:v>
                </c:pt>
                <c:pt idx="1677">
                  <c:v>0.7799761327303365</c:v>
                </c:pt>
                <c:pt idx="1678">
                  <c:v>0.80003912191306281</c:v>
                </c:pt>
                <c:pt idx="1679">
                  <c:v>0.80000248000768626</c:v>
                </c:pt>
                <c:pt idx="1680">
                  <c:v>0.82997974849413714</c:v>
                </c:pt>
                <c:pt idx="1681">
                  <c:v>0.78996626844033513</c:v>
                </c:pt>
                <c:pt idx="1682">
                  <c:v>0.8099802364822285</c:v>
                </c:pt>
                <c:pt idx="1683">
                  <c:v>0.79006755077559487</c:v>
                </c:pt>
                <c:pt idx="1684">
                  <c:v>0.84008972158226347</c:v>
                </c:pt>
                <c:pt idx="1685">
                  <c:v>0.80998274736747522</c:v>
                </c:pt>
                <c:pt idx="1686">
                  <c:v>0.79009402118851813</c:v>
                </c:pt>
                <c:pt idx="1687">
                  <c:v>0.79008920107080083</c:v>
                </c:pt>
                <c:pt idx="1688">
                  <c:v>0.79993656503039412</c:v>
                </c:pt>
                <c:pt idx="1689">
                  <c:v>0.77009402848087816</c:v>
                </c:pt>
                <c:pt idx="1690">
                  <c:v>0.69001262723108125</c:v>
                </c:pt>
                <c:pt idx="1691">
                  <c:v>0.7600046360282805</c:v>
                </c:pt>
                <c:pt idx="1692">
                  <c:v>0.80996541447680115</c:v>
                </c:pt>
                <c:pt idx="1693">
                  <c:v>0.81995998595269037</c:v>
                </c:pt>
                <c:pt idx="1694">
                  <c:v>0.80002440074422021</c:v>
                </c:pt>
                <c:pt idx="1695">
                  <c:v>0.77992621897968573</c:v>
                </c:pt>
                <c:pt idx="1696">
                  <c:v>0.80999505903014091</c:v>
                </c:pt>
                <c:pt idx="1697">
                  <c:v>0.78002145058989136</c:v>
                </c:pt>
                <c:pt idx="1698">
                  <c:v>0.72997547282411113</c:v>
                </c:pt>
                <c:pt idx="1699">
                  <c:v>0.76993886685397184</c:v>
                </c:pt>
                <c:pt idx="1700">
                  <c:v>0.78998554326455661</c:v>
                </c:pt>
                <c:pt idx="1701">
                  <c:v>0.76002082457059472</c:v>
                </c:pt>
                <c:pt idx="1702">
                  <c:v>0.72000216000647754</c:v>
                </c:pt>
                <c:pt idx="1703">
                  <c:v>0.73999097211013976</c:v>
                </c:pt>
                <c:pt idx="1704">
                  <c:v>0.72997109314471087</c:v>
                </c:pt>
                <c:pt idx="1705">
                  <c:v>0.74007001062300548</c:v>
                </c:pt>
                <c:pt idx="1706">
                  <c:v>0.79996096190506205</c:v>
                </c:pt>
                <c:pt idx="1707">
                  <c:v>0.77001647835264064</c:v>
                </c:pt>
                <c:pt idx="1708">
                  <c:v>0.76009280733177365</c:v>
                </c:pt>
                <c:pt idx="1709">
                  <c:v>0.75995128712249693</c:v>
                </c:pt>
                <c:pt idx="1710">
                  <c:v>0.77995476262376506</c:v>
                </c:pt>
                <c:pt idx="1711">
                  <c:v>0.72996883033094306</c:v>
                </c:pt>
                <c:pt idx="1712">
                  <c:v>0.73998645824781517</c:v>
                </c:pt>
                <c:pt idx="1713">
                  <c:v>0.7100952947885576</c:v>
                </c:pt>
                <c:pt idx="1714">
                  <c:v>0.69005058070756531</c:v>
                </c:pt>
                <c:pt idx="1715">
                  <c:v>0.73002898215059409</c:v>
                </c:pt>
                <c:pt idx="1716">
                  <c:v>0.72998437833430685</c:v>
                </c:pt>
                <c:pt idx="1717">
                  <c:v>0.70995882238830277</c:v>
                </c:pt>
                <c:pt idx="1718">
                  <c:v>0.6699468062235886</c:v>
                </c:pt>
                <c:pt idx="1719">
                  <c:v>0.75008243405950392</c:v>
                </c:pt>
                <c:pt idx="1720">
                  <c:v>0.68004155053873849</c:v>
                </c:pt>
                <c:pt idx="1721">
                  <c:v>0.73002452882416713</c:v>
                </c:pt>
                <c:pt idx="1722">
                  <c:v>0.70004697315189923</c:v>
                </c:pt>
                <c:pt idx="1723">
                  <c:v>0.70993496995675298</c:v>
                </c:pt>
                <c:pt idx="1724">
                  <c:v>0.70995882238830399</c:v>
                </c:pt>
                <c:pt idx="1725">
                  <c:v>0.71992966287194071</c:v>
                </c:pt>
                <c:pt idx="1726">
                  <c:v>0.67003470779786278</c:v>
                </c:pt>
                <c:pt idx="1727">
                  <c:v>0.6599677935716719</c:v>
                </c:pt>
                <c:pt idx="1728">
                  <c:v>0.67997089724559623</c:v>
                </c:pt>
                <c:pt idx="1729">
                  <c:v>0.69996584166692533</c:v>
                </c:pt>
                <c:pt idx="1730">
                  <c:v>0.68997688577433058</c:v>
                </c:pt>
                <c:pt idx="1731">
                  <c:v>0.67003062039935279</c:v>
                </c:pt>
                <c:pt idx="1732">
                  <c:v>0.69002946425812173</c:v>
                </c:pt>
                <c:pt idx="1733">
                  <c:v>0.71992750330041821</c:v>
                </c:pt>
                <c:pt idx="1734">
                  <c:v>0.75991884066781656</c:v>
                </c:pt>
                <c:pt idx="1735">
                  <c:v>0.71994945954793932</c:v>
                </c:pt>
                <c:pt idx="1736">
                  <c:v>0.73005124959771928</c:v>
                </c:pt>
                <c:pt idx="1737">
                  <c:v>0.6700756515410573</c:v>
                </c:pt>
                <c:pt idx="1738">
                  <c:v>0.73010477003449514</c:v>
                </c:pt>
                <c:pt idx="1739">
                  <c:v>0.62998078558603909</c:v>
                </c:pt>
                <c:pt idx="1740">
                  <c:v>0.65993149911039217</c:v>
                </c:pt>
                <c:pt idx="1741">
                  <c:v>0.66998974915683884</c:v>
                </c:pt>
                <c:pt idx="1742">
                  <c:v>0.669975478897475</c:v>
                </c:pt>
                <c:pt idx="1743">
                  <c:v>0.69999146010418845</c:v>
                </c:pt>
                <c:pt idx="1744">
                  <c:v>0.64003123352419411</c:v>
                </c:pt>
                <c:pt idx="1745">
                  <c:v>0.67009200363209764</c:v>
                </c:pt>
                <c:pt idx="1746">
                  <c:v>0.61992436922695671</c:v>
                </c:pt>
                <c:pt idx="1747">
                  <c:v>0.68998944316151944</c:v>
                </c:pt>
                <c:pt idx="1748">
                  <c:v>0.63998438438102112</c:v>
                </c:pt>
                <c:pt idx="1749">
                  <c:v>0.68001244422773</c:v>
                </c:pt>
                <c:pt idx="1750">
                  <c:v>0.67002244575192815</c:v>
                </c:pt>
                <c:pt idx="1751">
                  <c:v>0.71996925731271144</c:v>
                </c:pt>
                <c:pt idx="1752">
                  <c:v>0.66002620304026438</c:v>
                </c:pt>
                <c:pt idx="1753">
                  <c:v>0.60001098020094068</c:v>
                </c:pt>
                <c:pt idx="1754">
                  <c:v>0.64001171221433073</c:v>
                </c:pt>
                <c:pt idx="1755">
                  <c:v>0.57000872113343282</c:v>
                </c:pt>
                <c:pt idx="1756">
                  <c:v>0.55992653763826217</c:v>
                </c:pt>
                <c:pt idx="1757">
                  <c:v>0.70000644005924817</c:v>
                </c:pt>
                <c:pt idx="1758">
                  <c:v>0.64999005515215913</c:v>
                </c:pt>
                <c:pt idx="1759">
                  <c:v>0.66000402602455932</c:v>
                </c:pt>
                <c:pt idx="1760">
                  <c:v>0.65005551474095913</c:v>
                </c:pt>
                <c:pt idx="1761">
                  <c:v>0.58003544016539199</c:v>
                </c:pt>
                <c:pt idx="1762">
                  <c:v>0.61002793927961729</c:v>
                </c:pt>
                <c:pt idx="1763">
                  <c:v>0.69004423183525654</c:v>
                </c:pt>
                <c:pt idx="1764">
                  <c:v>0.71998898416854429</c:v>
                </c:pt>
                <c:pt idx="1765">
                  <c:v>0.67999170410121268</c:v>
                </c:pt>
                <c:pt idx="1766">
                  <c:v>0.73999548602753173</c:v>
                </c:pt>
                <c:pt idx="1767">
                  <c:v>0.66004633525273348</c:v>
                </c:pt>
                <c:pt idx="1768">
                  <c:v>0.70999999999999941</c:v>
                </c:pt>
                <c:pt idx="1769">
                  <c:v>0.65997782474509148</c:v>
                </c:pt>
                <c:pt idx="1770">
                  <c:v>0.64999012015017654</c:v>
                </c:pt>
                <c:pt idx="1771">
                  <c:v>0.65997987061394403</c:v>
                </c:pt>
                <c:pt idx="1772">
                  <c:v>0.60993857918507455</c:v>
                </c:pt>
                <c:pt idx="1773">
                  <c:v>0.70994583113308352</c:v>
                </c:pt>
                <c:pt idx="1774">
                  <c:v>0.6400507560249562</c:v>
                </c:pt>
                <c:pt idx="1775">
                  <c:v>0.68006018532640133</c:v>
                </c:pt>
                <c:pt idx="1776">
                  <c:v>0.69007162943513556</c:v>
                </c:pt>
                <c:pt idx="1777">
                  <c:v>0.66990393577561125</c:v>
                </c:pt>
                <c:pt idx="1778">
                  <c:v>0.63991994601475255</c:v>
                </c:pt>
                <c:pt idx="1779">
                  <c:v>0.65003172154800903</c:v>
                </c:pt>
                <c:pt idx="1780">
                  <c:v>0.65004563320345021</c:v>
                </c:pt>
                <c:pt idx="1781">
                  <c:v>0.71001732442271603</c:v>
                </c:pt>
                <c:pt idx="1782">
                  <c:v>0.75003892702031216</c:v>
                </c:pt>
                <c:pt idx="1783">
                  <c:v>0.60001650045376176</c:v>
                </c:pt>
                <c:pt idx="1784">
                  <c:v>0.57997349521126762</c:v>
                </c:pt>
                <c:pt idx="1785">
                  <c:v>0.61001488436317497</c:v>
                </c:pt>
                <c:pt idx="1786">
                  <c:v>0.62007186632930755</c:v>
                </c:pt>
                <c:pt idx="1787">
                  <c:v>0.63995705888135257</c:v>
                </c:pt>
                <c:pt idx="1788">
                  <c:v>0.59000902713811643</c:v>
                </c:pt>
                <c:pt idx="1789">
                  <c:v>0.59000359902195221</c:v>
                </c:pt>
                <c:pt idx="1790">
                  <c:v>0.65004758348310909</c:v>
                </c:pt>
                <c:pt idx="1791">
                  <c:v>0.59000542804994172</c:v>
                </c:pt>
                <c:pt idx="1792">
                  <c:v>0.65002775618518926</c:v>
                </c:pt>
                <c:pt idx="1793">
                  <c:v>0.58002482506251374</c:v>
                </c:pt>
                <c:pt idx="1794">
                  <c:v>0.56993565426463244</c:v>
                </c:pt>
                <c:pt idx="1795">
                  <c:v>0.62996535190564784</c:v>
                </c:pt>
                <c:pt idx="1796">
                  <c:v>0.57000171000513067</c:v>
                </c:pt>
                <c:pt idx="1797">
                  <c:v>0.60005310469976492</c:v>
                </c:pt>
                <c:pt idx="1798">
                  <c:v>0.6600563688138964</c:v>
                </c:pt>
                <c:pt idx="1799">
                  <c:v>0.63994528467816414</c:v>
                </c:pt>
                <c:pt idx="1800">
                  <c:v>0.62998847121097845</c:v>
                </c:pt>
                <c:pt idx="1801">
                  <c:v>0.60993113877443517</c:v>
                </c:pt>
                <c:pt idx="1802">
                  <c:v>0.62993272318516369</c:v>
                </c:pt>
                <c:pt idx="1803">
                  <c:v>0.60994412911777751</c:v>
                </c:pt>
                <c:pt idx="1804">
                  <c:v>0.64999207009674642</c:v>
                </c:pt>
                <c:pt idx="1805">
                  <c:v>0.64995638792637311</c:v>
                </c:pt>
                <c:pt idx="1806">
                  <c:v>0.59991943082044308</c:v>
                </c:pt>
                <c:pt idx="1807">
                  <c:v>0.5900341629780318</c:v>
                </c:pt>
                <c:pt idx="1808">
                  <c:v>0.62004730960972532</c:v>
                </c:pt>
                <c:pt idx="1809">
                  <c:v>0.62005487485642607</c:v>
                </c:pt>
                <c:pt idx="1810">
                  <c:v>0.59000719808781921</c:v>
                </c:pt>
                <c:pt idx="1811">
                  <c:v>0.60004212295703097</c:v>
                </c:pt>
                <c:pt idx="1812">
                  <c:v>0.61999814000558007</c:v>
                </c:pt>
                <c:pt idx="1813">
                  <c:v>0.65</c:v>
                </c:pt>
                <c:pt idx="1814">
                  <c:v>0.65001586038699399</c:v>
                </c:pt>
                <c:pt idx="1815">
                  <c:v>0.63996684971718243</c:v>
                </c:pt>
                <c:pt idx="1816">
                  <c:v>0.6799253441972084</c:v>
                </c:pt>
                <c:pt idx="1817">
                  <c:v>0.59995056407352243</c:v>
                </c:pt>
                <c:pt idx="1818">
                  <c:v>0.57000176700547822</c:v>
                </c:pt>
                <c:pt idx="1819">
                  <c:v>0.57999472204802449</c:v>
                </c:pt>
                <c:pt idx="1820">
                  <c:v>0.62994424993388021</c:v>
                </c:pt>
                <c:pt idx="1821">
                  <c:v>0.60998694627934735</c:v>
                </c:pt>
                <c:pt idx="1822">
                  <c:v>0.53998682432148659</c:v>
                </c:pt>
                <c:pt idx="1823">
                  <c:v>0.66002013061398113</c:v>
                </c:pt>
                <c:pt idx="1824">
                  <c:v>0.5600700647650998</c:v>
                </c:pt>
                <c:pt idx="1825">
                  <c:v>0.54000988218084411</c:v>
                </c:pt>
                <c:pt idx="1826">
                  <c:v>0.65004959878438762</c:v>
                </c:pt>
                <c:pt idx="1827">
                  <c:v>0.59995242377279556</c:v>
                </c:pt>
                <c:pt idx="1828">
                  <c:v>0.61994513485556524</c:v>
                </c:pt>
                <c:pt idx="1829">
                  <c:v>0.58994059298228629</c:v>
                </c:pt>
                <c:pt idx="1830">
                  <c:v>0.52001586048374482</c:v>
                </c:pt>
                <c:pt idx="1831">
                  <c:v>0.58002476705755457</c:v>
                </c:pt>
                <c:pt idx="1832">
                  <c:v>0.65004758348310909</c:v>
                </c:pt>
                <c:pt idx="1833">
                  <c:v>0.61004465526876328</c:v>
                </c:pt>
                <c:pt idx="1834">
                  <c:v>0.60999255809079223</c:v>
                </c:pt>
                <c:pt idx="1835">
                  <c:v>0.61998673228392909</c:v>
                </c:pt>
                <c:pt idx="1836">
                  <c:v>0.59998716027476839</c:v>
                </c:pt>
                <c:pt idx="1837">
                  <c:v>0.58998920319757908</c:v>
                </c:pt>
                <c:pt idx="1838">
                  <c:v>0.59004142090774481</c:v>
                </c:pt>
                <c:pt idx="1839">
                  <c:v>0.60005490502381087</c:v>
                </c:pt>
                <c:pt idx="1840">
                  <c:v>0.59000000000000052</c:v>
                </c:pt>
                <c:pt idx="1841">
                  <c:v>0.62001326828394188</c:v>
                </c:pt>
                <c:pt idx="1842">
                  <c:v>0.66001207822103036</c:v>
                </c:pt>
                <c:pt idx="1843">
                  <c:v>0.52998060270993985</c:v>
                </c:pt>
                <c:pt idx="1844">
                  <c:v>0.57992919064582404</c:v>
                </c:pt>
                <c:pt idx="1845">
                  <c:v>0.56998261553022367</c:v>
                </c:pt>
                <c:pt idx="1846">
                  <c:v>0.52002064481959631</c:v>
                </c:pt>
                <c:pt idx="1847">
                  <c:v>0.55997435317462796</c:v>
                </c:pt>
                <c:pt idx="1848">
                  <c:v>0.55997776888257367</c:v>
                </c:pt>
                <c:pt idx="1849">
                  <c:v>0.59998536035720673</c:v>
                </c:pt>
                <c:pt idx="1850">
                  <c:v>0.66989368787173553</c:v>
                </c:pt>
                <c:pt idx="1851">
                  <c:v>0.57999999999999829</c:v>
                </c:pt>
                <c:pt idx="1852">
                  <c:v>0.57000524404824671</c:v>
                </c:pt>
                <c:pt idx="1853">
                  <c:v>0.52995633159827638</c:v>
                </c:pt>
                <c:pt idx="1854">
                  <c:v>0.5300420853415736</c:v>
                </c:pt>
                <c:pt idx="1855">
                  <c:v>0.55000170500528434</c:v>
                </c:pt>
                <c:pt idx="1856">
                  <c:v>0.54007085729647708</c:v>
                </c:pt>
                <c:pt idx="1857">
                  <c:v>0.52006027498587415</c:v>
                </c:pt>
                <c:pt idx="1858">
                  <c:v>0.54996810185009504</c:v>
                </c:pt>
                <c:pt idx="1859">
                  <c:v>0.53000164300509334</c:v>
                </c:pt>
                <c:pt idx="1860">
                  <c:v>0.51004672027957798</c:v>
                </c:pt>
                <c:pt idx="1861">
                  <c:v>0.49998780029767226</c:v>
                </c:pt>
                <c:pt idx="1862">
                  <c:v>0.4399932681029981</c:v>
                </c:pt>
                <c:pt idx="1863">
                  <c:v>0.5000290016820983</c:v>
                </c:pt>
                <c:pt idx="1864">
                  <c:v>0.53002263196638333</c:v>
                </c:pt>
                <c:pt idx="1865">
                  <c:v>0.53998185660961828</c:v>
                </c:pt>
                <c:pt idx="1866">
                  <c:v>0.52995474186504565</c:v>
                </c:pt>
                <c:pt idx="1867">
                  <c:v>0.50998755630362513</c:v>
                </c:pt>
                <c:pt idx="1868">
                  <c:v>0.49006130666946612</c:v>
                </c:pt>
                <c:pt idx="1869">
                  <c:v>0.53006631129554549</c:v>
                </c:pt>
                <c:pt idx="1870">
                  <c:v>0.52006032699792903</c:v>
                </c:pt>
                <c:pt idx="1871">
                  <c:v>0.53998023672333417</c:v>
                </c:pt>
                <c:pt idx="1872">
                  <c:v>0.4499779960759937</c:v>
                </c:pt>
                <c:pt idx="1873">
                  <c:v>0.51001091423356537</c:v>
                </c:pt>
                <c:pt idx="1874">
                  <c:v>0.54994797492157244</c:v>
                </c:pt>
                <c:pt idx="1875">
                  <c:v>0.5</c:v>
                </c:pt>
                <c:pt idx="1876">
                  <c:v>0.51000158100490234</c:v>
                </c:pt>
                <c:pt idx="1877">
                  <c:v>0.52000317201934909</c:v>
                </c:pt>
                <c:pt idx="1878">
                  <c:v>0.53996376843113825</c:v>
                </c:pt>
                <c:pt idx="1879">
                  <c:v>0.54992279084016715</c:v>
                </c:pt>
                <c:pt idx="1880">
                  <c:v>0.54996474725969902</c:v>
                </c:pt>
                <c:pt idx="1881">
                  <c:v>0.51002953070982837</c:v>
                </c:pt>
                <c:pt idx="1882">
                  <c:v>0.57002434003932145</c:v>
                </c:pt>
                <c:pt idx="1883">
                  <c:v>0.55000841512874898</c:v>
                </c:pt>
                <c:pt idx="1884">
                  <c:v>0.52001112823814744</c:v>
                </c:pt>
                <c:pt idx="1885">
                  <c:v>0.51999526804305984</c:v>
                </c:pt>
                <c:pt idx="1886">
                  <c:v>0.46999713301748935</c:v>
                </c:pt>
                <c:pt idx="1887">
                  <c:v>0.53004855244740345</c:v>
                </c:pt>
                <c:pt idx="1888">
                  <c:v>0.5400049680457063</c:v>
                </c:pt>
                <c:pt idx="1889">
                  <c:v>0.48999701101823256</c:v>
                </c:pt>
                <c:pt idx="1890">
                  <c:v>0.4400040480372423</c:v>
                </c:pt>
                <c:pt idx="1891">
                  <c:v>0.48000436803975016</c:v>
                </c:pt>
                <c:pt idx="1892">
                  <c:v>0.46001826272502794</c:v>
                </c:pt>
                <c:pt idx="1893">
                  <c:v>0.48002491329299807</c:v>
                </c:pt>
                <c:pt idx="1894">
                  <c:v>0.49003435140803392</c:v>
                </c:pt>
                <c:pt idx="1895">
                  <c:v>0.50007476117679761</c:v>
                </c:pt>
                <c:pt idx="1896">
                  <c:v>0.45999576803893372</c:v>
                </c:pt>
                <c:pt idx="1897">
                  <c:v>0.54999329008185915</c:v>
                </c:pt>
                <c:pt idx="1898">
                  <c:v>0.45003019702622099</c:v>
                </c:pt>
                <c:pt idx="1899">
                  <c:v>0.49002092389345092</c:v>
                </c:pt>
                <c:pt idx="1900">
                  <c:v>0.43002231815831343</c:v>
                </c:pt>
                <c:pt idx="1901">
                  <c:v>0.45001102527011944</c:v>
                </c:pt>
                <c:pt idx="1902">
                  <c:v>0.44000805214735422</c:v>
                </c:pt>
                <c:pt idx="1903">
                  <c:v>0.47998387254188352</c:v>
                </c:pt>
                <c:pt idx="1904">
                  <c:v>0.48998505545580506</c:v>
                </c:pt>
                <c:pt idx="1905">
                  <c:v>0.4800380670187151</c:v>
                </c:pt>
                <c:pt idx="1906">
                  <c:v>0.48002635344680433</c:v>
                </c:pt>
                <c:pt idx="1907">
                  <c:v>0.4599831186195471</c:v>
                </c:pt>
                <c:pt idx="1908">
                  <c:v>0.48993719005223568</c:v>
                </c:pt>
                <c:pt idx="1909">
                  <c:v>0.56993913050085954</c:v>
                </c:pt>
                <c:pt idx="1910">
                  <c:v>0.47998828828576651</c:v>
                </c:pt>
                <c:pt idx="1911">
                  <c:v>0.57998051265477613</c:v>
                </c:pt>
                <c:pt idx="1912">
                  <c:v>0.55997093750834293</c:v>
                </c:pt>
                <c:pt idx="1913">
                  <c:v>0.51996822994115266</c:v>
                </c:pt>
                <c:pt idx="1914">
                  <c:v>0.53996214865338044</c:v>
                </c:pt>
                <c:pt idx="1915">
                  <c:v>0.52999512404485738</c:v>
                </c:pt>
                <c:pt idx="1916">
                  <c:v>0.57995047222967244</c:v>
                </c:pt>
                <c:pt idx="1917">
                  <c:v>0.47995608401831519</c:v>
                </c:pt>
                <c:pt idx="1918">
                  <c:v>0.61994513485556457</c:v>
                </c:pt>
                <c:pt idx="1919">
                  <c:v>0.51996989374315028</c:v>
                </c:pt>
                <c:pt idx="1920">
                  <c:v>0.55000836012707466</c:v>
                </c:pt>
                <c:pt idx="1921">
                  <c:v>0.60996645184514886</c:v>
                </c:pt>
                <c:pt idx="1922">
                  <c:v>0.52000956817605559</c:v>
                </c:pt>
                <c:pt idx="1923">
                  <c:v>0.5200015600046809</c:v>
                </c:pt>
                <c:pt idx="1924">
                  <c:v>0.53999670602009298</c:v>
                </c:pt>
                <c:pt idx="1925">
                  <c:v>0.56994784977174684</c:v>
                </c:pt>
                <c:pt idx="1926">
                  <c:v>0.54004449966677126</c:v>
                </c:pt>
                <c:pt idx="1927">
                  <c:v>0.57005221678305718</c:v>
                </c:pt>
                <c:pt idx="1928">
                  <c:v>0.5500503846152317</c:v>
                </c:pt>
                <c:pt idx="1929">
                  <c:v>0.45004531956368077</c:v>
                </c:pt>
                <c:pt idx="1930">
                  <c:v>0.60000180000540226</c:v>
                </c:pt>
                <c:pt idx="1931">
                  <c:v>0.44999865000404826</c:v>
                </c:pt>
                <c:pt idx="1932">
                  <c:v>0.55000671008186486</c:v>
                </c:pt>
                <c:pt idx="1933">
                  <c:v>0.52000317201934909</c:v>
                </c:pt>
                <c:pt idx="1934">
                  <c:v>0.47000141000422802</c:v>
                </c:pt>
                <c:pt idx="1935">
                  <c:v>0.45000414003808814</c:v>
                </c:pt>
                <c:pt idx="1936">
                  <c:v>0.5100420274630606</c:v>
                </c:pt>
                <c:pt idx="1937">
                  <c:v>0.47006308246566414</c:v>
                </c:pt>
                <c:pt idx="1938">
                  <c:v>0.42001537256263644</c:v>
                </c:pt>
                <c:pt idx="1939">
                  <c:v>0.50000915016745051</c:v>
                </c:pt>
                <c:pt idx="1940">
                  <c:v>0.48997158164826432</c:v>
                </c:pt>
                <c:pt idx="1941">
                  <c:v>0.45999999999999941</c:v>
                </c:pt>
                <c:pt idx="1942">
                  <c:v>0.47996189102584885</c:v>
                </c:pt>
                <c:pt idx="1943">
                  <c:v>0.48003811502633348</c:v>
                </c:pt>
                <c:pt idx="1944">
                  <c:v>0.46999713301749219</c:v>
                </c:pt>
                <c:pt idx="1945">
                  <c:v>0.44001073626196574</c:v>
                </c:pt>
                <c:pt idx="1946">
                  <c:v>0.48992974407469936</c:v>
                </c:pt>
                <c:pt idx="1947">
                  <c:v>0.43994496288514506</c:v>
                </c:pt>
                <c:pt idx="1948">
                  <c:v>0.43998653641198249</c:v>
                </c:pt>
                <c:pt idx="1949">
                  <c:v>0.43998121280221381</c:v>
                </c:pt>
              </c:numCache>
            </c:numRef>
          </c:yVal>
          <c:smooth val="0"/>
          <c:extLst>
            <c:ext xmlns:c16="http://schemas.microsoft.com/office/drawing/2014/chart" uri="{C3380CC4-5D6E-409C-BE32-E72D297353CC}">
              <c16:uniqueId val="{00000003-81B2-40D5-9261-4459F876AAA8}"/>
            </c:ext>
          </c:extLst>
        </c:ser>
        <c:ser>
          <c:idx val="4"/>
          <c:order val="4"/>
          <c:tx>
            <c:v>Dilato fast</c:v>
          </c:tx>
          <c:spPr>
            <a:ln w="38100" cap="rnd">
              <a:solidFill>
                <a:srgbClr val="0070C0"/>
              </a:solidFill>
              <a:round/>
            </a:ln>
            <a:effectLst/>
          </c:spPr>
          <c:marker>
            <c:symbol val="none"/>
          </c:marker>
          <c:xVal>
            <c:numRef>
              <c:f>'444_fastest'!$C$6:$C$4445</c:f>
              <c:numCache>
                <c:formatCode>General</c:formatCode>
                <c:ptCount val="4440"/>
                <c:pt idx="0">
                  <c:v>6.0607000000000001E-2</c:v>
                </c:pt>
                <c:pt idx="1">
                  <c:v>6.3923999999999995E-2</c:v>
                </c:pt>
                <c:pt idx="2">
                  <c:v>6.7255999999999996E-2</c:v>
                </c:pt>
                <c:pt idx="3">
                  <c:v>7.0592000000000002E-2</c:v>
                </c:pt>
                <c:pt idx="4">
                  <c:v>7.2253999999999999E-2</c:v>
                </c:pt>
                <c:pt idx="5">
                  <c:v>7.5588000000000002E-2</c:v>
                </c:pt>
                <c:pt idx="6">
                  <c:v>7.8937999999999994E-2</c:v>
                </c:pt>
                <c:pt idx="7">
                  <c:v>8.2272999999999999E-2</c:v>
                </c:pt>
                <c:pt idx="8">
                  <c:v>8.5591E-2</c:v>
                </c:pt>
                <c:pt idx="9">
                  <c:v>8.7252999999999997E-2</c:v>
                </c:pt>
                <c:pt idx="10">
                  <c:v>9.0591000000000005E-2</c:v>
                </c:pt>
                <c:pt idx="11">
                  <c:v>9.3915999999999999E-2</c:v>
                </c:pt>
                <c:pt idx="12">
                  <c:v>9.7249000000000002E-2</c:v>
                </c:pt>
                <c:pt idx="13">
                  <c:v>0.100574</c:v>
                </c:pt>
                <c:pt idx="14">
                  <c:v>0.102242</c:v>
                </c:pt>
                <c:pt idx="15">
                  <c:v>0.105598</c:v>
                </c:pt>
                <c:pt idx="16">
                  <c:v>0.10893</c:v>
                </c:pt>
                <c:pt idx="17">
                  <c:v>0.112251</c:v>
                </c:pt>
                <c:pt idx="18">
                  <c:v>0.115567</c:v>
                </c:pt>
                <c:pt idx="19">
                  <c:v>0.117215</c:v>
                </c:pt>
                <c:pt idx="20">
                  <c:v>0.120558</c:v>
                </c:pt>
                <c:pt idx="21">
                  <c:v>0.12389600000000001</c:v>
                </c:pt>
                <c:pt idx="22">
                  <c:v>0.127244</c:v>
                </c:pt>
                <c:pt idx="23">
                  <c:v>0.13058600000000001</c:v>
                </c:pt>
                <c:pt idx="24">
                  <c:v>0.132241</c:v>
                </c:pt>
                <c:pt idx="25">
                  <c:v>0.135575</c:v>
                </c:pt>
                <c:pt idx="26">
                  <c:v>0.138904</c:v>
                </c:pt>
                <c:pt idx="27">
                  <c:v>0.14221</c:v>
                </c:pt>
                <c:pt idx="28">
                  <c:v>0.14554700000000001</c:v>
                </c:pt>
                <c:pt idx="29">
                  <c:v>0.14722199999999999</c:v>
                </c:pt>
                <c:pt idx="30">
                  <c:v>0.15055199999999999</c:v>
                </c:pt>
                <c:pt idx="31">
                  <c:v>0.15388399999999999</c:v>
                </c:pt>
                <c:pt idx="32">
                  <c:v>0.157221</c:v>
                </c:pt>
                <c:pt idx="33">
                  <c:v>0.16055800000000001</c:v>
                </c:pt>
                <c:pt idx="34">
                  <c:v>0.162214</c:v>
                </c:pt>
                <c:pt idx="35">
                  <c:v>0.16555</c:v>
                </c:pt>
                <c:pt idx="36">
                  <c:v>0.168901</c:v>
                </c:pt>
                <c:pt idx="37">
                  <c:v>0.17222000000000001</c:v>
                </c:pt>
                <c:pt idx="38">
                  <c:v>0.17554800000000001</c:v>
                </c:pt>
                <c:pt idx="39">
                  <c:v>0.17719799999999999</c:v>
                </c:pt>
                <c:pt idx="40">
                  <c:v>0.18053900000000001</c:v>
                </c:pt>
                <c:pt idx="41">
                  <c:v>0.183888</c:v>
                </c:pt>
                <c:pt idx="42">
                  <c:v>0.18723799999999999</c:v>
                </c:pt>
                <c:pt idx="43">
                  <c:v>0.19056200000000001</c:v>
                </c:pt>
                <c:pt idx="44">
                  <c:v>0.19223599999999999</c:v>
                </c:pt>
                <c:pt idx="45">
                  <c:v>0.19556799999999999</c:v>
                </c:pt>
                <c:pt idx="46">
                  <c:v>0.19892699999999999</c:v>
                </c:pt>
                <c:pt idx="47">
                  <c:v>0.20225699999999999</c:v>
                </c:pt>
                <c:pt idx="48">
                  <c:v>0.20558899999999999</c:v>
                </c:pt>
                <c:pt idx="49">
                  <c:v>0.20724699999999999</c:v>
                </c:pt>
                <c:pt idx="50">
                  <c:v>0.21057899999999999</c:v>
                </c:pt>
                <c:pt idx="51">
                  <c:v>0.213919</c:v>
                </c:pt>
                <c:pt idx="52">
                  <c:v>0.217281</c:v>
                </c:pt>
                <c:pt idx="53">
                  <c:v>0.22061700000000001</c:v>
                </c:pt>
                <c:pt idx="54">
                  <c:v>0.22228300000000001</c:v>
                </c:pt>
                <c:pt idx="55">
                  <c:v>0.225608</c:v>
                </c:pt>
                <c:pt idx="56">
                  <c:v>0.22894200000000001</c:v>
                </c:pt>
                <c:pt idx="57">
                  <c:v>0.23227700000000001</c:v>
                </c:pt>
                <c:pt idx="58">
                  <c:v>0.235598</c:v>
                </c:pt>
                <c:pt idx="59">
                  <c:v>0.23728199999999999</c:v>
                </c:pt>
                <c:pt idx="60">
                  <c:v>0.24063100000000001</c:v>
                </c:pt>
                <c:pt idx="61">
                  <c:v>0.24396100000000001</c:v>
                </c:pt>
                <c:pt idx="62">
                  <c:v>0.24728800000000001</c:v>
                </c:pt>
                <c:pt idx="63">
                  <c:v>0.25059100000000001</c:v>
                </c:pt>
                <c:pt idx="64">
                  <c:v>0.25226300000000001</c:v>
                </c:pt>
                <c:pt idx="65">
                  <c:v>0.25561200000000001</c:v>
                </c:pt>
                <c:pt idx="66">
                  <c:v>0.258934</c:v>
                </c:pt>
                <c:pt idx="67">
                  <c:v>0.26225599999999999</c:v>
                </c:pt>
                <c:pt idx="68">
                  <c:v>0.26560499999999998</c:v>
                </c:pt>
                <c:pt idx="69">
                  <c:v>0.26727200000000001</c:v>
                </c:pt>
                <c:pt idx="70">
                  <c:v>0.27061099999999999</c:v>
                </c:pt>
                <c:pt idx="71">
                  <c:v>0.27396100000000001</c:v>
                </c:pt>
                <c:pt idx="72">
                  <c:v>0.27729399999999998</c:v>
                </c:pt>
                <c:pt idx="73">
                  <c:v>0.28062599999999999</c:v>
                </c:pt>
                <c:pt idx="74">
                  <c:v>0.28228500000000001</c:v>
                </c:pt>
                <c:pt idx="75">
                  <c:v>0.28562300000000002</c:v>
                </c:pt>
                <c:pt idx="76">
                  <c:v>0.28895900000000002</c:v>
                </c:pt>
                <c:pt idx="77">
                  <c:v>0.29228999999999999</c:v>
                </c:pt>
                <c:pt idx="78">
                  <c:v>0.29563099999999998</c:v>
                </c:pt>
                <c:pt idx="79">
                  <c:v>0.29729800000000001</c:v>
                </c:pt>
                <c:pt idx="80">
                  <c:v>0.30064800000000003</c:v>
                </c:pt>
                <c:pt idx="81">
                  <c:v>0.30399700000000002</c:v>
                </c:pt>
                <c:pt idx="82">
                  <c:v>0.30732700000000002</c:v>
                </c:pt>
                <c:pt idx="83">
                  <c:v>0.31068000000000001</c:v>
                </c:pt>
                <c:pt idx="84">
                  <c:v>0.31235499999999999</c:v>
                </c:pt>
                <c:pt idx="85">
                  <c:v>0.31567499999999998</c:v>
                </c:pt>
                <c:pt idx="86">
                  <c:v>0.31900499999999998</c:v>
                </c:pt>
                <c:pt idx="87">
                  <c:v>0.322355</c:v>
                </c:pt>
                <c:pt idx="88">
                  <c:v>0.32402300000000001</c:v>
                </c:pt>
                <c:pt idx="89">
                  <c:v>0.32736300000000002</c:v>
                </c:pt>
                <c:pt idx="90">
                  <c:v>0.33069999999999999</c:v>
                </c:pt>
                <c:pt idx="91">
                  <c:v>0.33402300000000001</c:v>
                </c:pt>
                <c:pt idx="92">
                  <c:v>0.33735500000000002</c:v>
                </c:pt>
                <c:pt idx="93">
                  <c:v>0.33903100000000003</c:v>
                </c:pt>
                <c:pt idx="94">
                  <c:v>0.34237400000000001</c:v>
                </c:pt>
                <c:pt idx="95">
                  <c:v>0.345717</c:v>
                </c:pt>
                <c:pt idx="96">
                  <c:v>0.34905700000000001</c:v>
                </c:pt>
                <c:pt idx="97">
                  <c:v>0.35240899999999997</c:v>
                </c:pt>
                <c:pt idx="98">
                  <c:v>0.354072</c:v>
                </c:pt>
                <c:pt idx="99">
                  <c:v>0.35741499999999998</c:v>
                </c:pt>
                <c:pt idx="100">
                  <c:v>0.36075200000000002</c:v>
                </c:pt>
                <c:pt idx="101">
                  <c:v>0.36407099999999998</c:v>
                </c:pt>
                <c:pt idx="102">
                  <c:v>0.36740200000000001</c:v>
                </c:pt>
                <c:pt idx="103">
                  <c:v>0.36909199999999998</c:v>
                </c:pt>
                <c:pt idx="104">
                  <c:v>0.37242900000000001</c:v>
                </c:pt>
                <c:pt idx="105">
                  <c:v>0.37575999999999998</c:v>
                </c:pt>
                <c:pt idx="106">
                  <c:v>0.37908599999999998</c:v>
                </c:pt>
                <c:pt idx="107">
                  <c:v>0.38241599999999998</c:v>
                </c:pt>
                <c:pt idx="108">
                  <c:v>0.384079</c:v>
                </c:pt>
                <c:pt idx="109">
                  <c:v>0.38740400000000003</c:v>
                </c:pt>
                <c:pt idx="110">
                  <c:v>0.390733</c:v>
                </c:pt>
                <c:pt idx="111">
                  <c:v>0.39406600000000003</c:v>
                </c:pt>
                <c:pt idx="112">
                  <c:v>0.397397</c:v>
                </c:pt>
                <c:pt idx="113">
                  <c:v>0.39905800000000002</c:v>
                </c:pt>
                <c:pt idx="114">
                  <c:v>0.402391</c:v>
                </c:pt>
                <c:pt idx="115">
                  <c:v>0.40572900000000001</c:v>
                </c:pt>
                <c:pt idx="116">
                  <c:v>0.40904400000000002</c:v>
                </c:pt>
                <c:pt idx="117">
                  <c:v>0.41237800000000002</c:v>
                </c:pt>
                <c:pt idx="118">
                  <c:v>0.41405599999999998</c:v>
                </c:pt>
                <c:pt idx="119">
                  <c:v>0.41738700000000001</c:v>
                </c:pt>
                <c:pt idx="120">
                  <c:v>0.42071599999999998</c:v>
                </c:pt>
                <c:pt idx="121">
                  <c:v>0.42403999999999997</c:v>
                </c:pt>
                <c:pt idx="122">
                  <c:v>0.42737399999999998</c:v>
                </c:pt>
                <c:pt idx="123">
                  <c:v>0.42904599999999998</c:v>
                </c:pt>
                <c:pt idx="124">
                  <c:v>0.43239499999999997</c:v>
                </c:pt>
                <c:pt idx="125">
                  <c:v>0.43573600000000001</c:v>
                </c:pt>
                <c:pt idx="126">
                  <c:v>0.43907000000000002</c:v>
                </c:pt>
                <c:pt idx="127">
                  <c:v>0.442415</c:v>
                </c:pt>
                <c:pt idx="128">
                  <c:v>0.44408700000000001</c:v>
                </c:pt>
                <c:pt idx="129">
                  <c:v>0.44740799999999997</c:v>
                </c:pt>
                <c:pt idx="130">
                  <c:v>0.450743</c:v>
                </c:pt>
                <c:pt idx="131">
                  <c:v>0.45407700000000001</c:v>
                </c:pt>
                <c:pt idx="132">
                  <c:v>0.45741399999999999</c:v>
                </c:pt>
                <c:pt idx="133">
                  <c:v>0.45908900000000002</c:v>
                </c:pt>
                <c:pt idx="134">
                  <c:v>0.46242</c:v>
                </c:pt>
                <c:pt idx="135">
                  <c:v>0.46575800000000001</c:v>
                </c:pt>
                <c:pt idx="136">
                  <c:v>0.46909200000000001</c:v>
                </c:pt>
                <c:pt idx="137">
                  <c:v>0.47242600000000001</c:v>
                </c:pt>
                <c:pt idx="138">
                  <c:v>0.47409800000000002</c:v>
                </c:pt>
                <c:pt idx="139">
                  <c:v>0.47743400000000003</c:v>
                </c:pt>
                <c:pt idx="140">
                  <c:v>0.48076000000000002</c:v>
                </c:pt>
                <c:pt idx="141">
                  <c:v>0.48409400000000002</c:v>
                </c:pt>
                <c:pt idx="142">
                  <c:v>0.48743500000000001</c:v>
                </c:pt>
                <c:pt idx="143">
                  <c:v>0.48910799999999999</c:v>
                </c:pt>
                <c:pt idx="144">
                  <c:v>0.492452</c:v>
                </c:pt>
                <c:pt idx="145">
                  <c:v>0.49580999999999997</c:v>
                </c:pt>
                <c:pt idx="146">
                  <c:v>0.49912800000000002</c:v>
                </c:pt>
                <c:pt idx="147">
                  <c:v>0.50246199999999996</c:v>
                </c:pt>
                <c:pt idx="148">
                  <c:v>0.50414400000000004</c:v>
                </c:pt>
                <c:pt idx="149">
                  <c:v>0.50745399999999996</c:v>
                </c:pt>
                <c:pt idx="150">
                  <c:v>0.51078400000000002</c:v>
                </c:pt>
                <c:pt idx="151">
                  <c:v>0.51410699999999998</c:v>
                </c:pt>
                <c:pt idx="152">
                  <c:v>0.51746499999999995</c:v>
                </c:pt>
                <c:pt idx="153">
                  <c:v>0.51912700000000001</c:v>
                </c:pt>
                <c:pt idx="154">
                  <c:v>0.52248000000000006</c:v>
                </c:pt>
                <c:pt idx="155">
                  <c:v>0.52580199999999999</c:v>
                </c:pt>
                <c:pt idx="156">
                  <c:v>0.529142</c:v>
                </c:pt>
                <c:pt idx="157">
                  <c:v>0.53247900000000004</c:v>
                </c:pt>
                <c:pt idx="158">
                  <c:v>0.53415900000000005</c:v>
                </c:pt>
                <c:pt idx="159">
                  <c:v>0.53747900000000004</c:v>
                </c:pt>
                <c:pt idx="160">
                  <c:v>0.54080899999999998</c:v>
                </c:pt>
                <c:pt idx="161">
                  <c:v>0.54413800000000001</c:v>
                </c:pt>
                <c:pt idx="162">
                  <c:v>0.54676800000000003</c:v>
                </c:pt>
                <c:pt idx="163">
                  <c:v>0.55008999999999997</c:v>
                </c:pt>
                <c:pt idx="164">
                  <c:v>0.55342899999999995</c:v>
                </c:pt>
                <c:pt idx="165">
                  <c:v>0.55508500000000005</c:v>
                </c:pt>
                <c:pt idx="166">
                  <c:v>0.55841799999999997</c:v>
                </c:pt>
                <c:pt idx="167">
                  <c:v>0.56176400000000004</c:v>
                </c:pt>
                <c:pt idx="168">
                  <c:v>0.56508599999999998</c:v>
                </c:pt>
                <c:pt idx="169">
                  <c:v>0.56843600000000005</c:v>
                </c:pt>
                <c:pt idx="170">
                  <c:v>0.57010799999999995</c:v>
                </c:pt>
                <c:pt idx="171">
                  <c:v>0.57340800000000003</c:v>
                </c:pt>
                <c:pt idx="172">
                  <c:v>0.57674499999999995</c:v>
                </c:pt>
                <c:pt idx="173">
                  <c:v>0.58008199999999999</c:v>
                </c:pt>
                <c:pt idx="174">
                  <c:v>0.58344099999999999</c:v>
                </c:pt>
                <c:pt idx="175">
                  <c:v>0.58510600000000001</c:v>
                </c:pt>
                <c:pt idx="176">
                  <c:v>0.58843999999999996</c:v>
                </c:pt>
                <c:pt idx="177">
                  <c:v>0.59178600000000003</c:v>
                </c:pt>
                <c:pt idx="178">
                  <c:v>0.59511800000000004</c:v>
                </c:pt>
                <c:pt idx="179">
                  <c:v>0.59845099999999996</c:v>
                </c:pt>
                <c:pt idx="180">
                  <c:v>0.60012699999999997</c:v>
                </c:pt>
                <c:pt idx="181">
                  <c:v>0.60347799999999996</c:v>
                </c:pt>
                <c:pt idx="182">
                  <c:v>0.60680900000000004</c:v>
                </c:pt>
                <c:pt idx="183">
                  <c:v>0.61014599999999997</c:v>
                </c:pt>
                <c:pt idx="184">
                  <c:v>0.61346900000000004</c:v>
                </c:pt>
                <c:pt idx="185">
                  <c:v>0.61512599999999995</c:v>
                </c:pt>
                <c:pt idx="186">
                  <c:v>0.61844399999999999</c:v>
                </c:pt>
                <c:pt idx="187">
                  <c:v>0.62177800000000005</c:v>
                </c:pt>
                <c:pt idx="188">
                  <c:v>0.625116</c:v>
                </c:pt>
                <c:pt idx="189">
                  <c:v>0.62843400000000005</c:v>
                </c:pt>
                <c:pt idx="190">
                  <c:v>0.63010500000000003</c:v>
                </c:pt>
                <c:pt idx="191">
                  <c:v>0.63344299999999998</c:v>
                </c:pt>
                <c:pt idx="192">
                  <c:v>0.63677399999999995</c:v>
                </c:pt>
                <c:pt idx="193">
                  <c:v>0.64009300000000002</c:v>
                </c:pt>
                <c:pt idx="194">
                  <c:v>0.64342299999999997</c:v>
                </c:pt>
                <c:pt idx="195">
                  <c:v>0.64509000000000005</c:v>
                </c:pt>
                <c:pt idx="196">
                  <c:v>0.64843600000000001</c:v>
                </c:pt>
                <c:pt idx="197">
                  <c:v>0.65173999999999999</c:v>
                </c:pt>
                <c:pt idx="198">
                  <c:v>0.65509300000000004</c:v>
                </c:pt>
                <c:pt idx="199">
                  <c:v>0.65841099999999997</c:v>
                </c:pt>
                <c:pt idx="200">
                  <c:v>0.660084</c:v>
                </c:pt>
                <c:pt idx="201">
                  <c:v>0.66340500000000002</c:v>
                </c:pt>
                <c:pt idx="202">
                  <c:v>0.66674599999999995</c:v>
                </c:pt>
                <c:pt idx="203">
                  <c:v>0.67007300000000003</c:v>
                </c:pt>
                <c:pt idx="204">
                  <c:v>0.673404</c:v>
                </c:pt>
                <c:pt idx="205">
                  <c:v>0.67506600000000005</c:v>
                </c:pt>
                <c:pt idx="206">
                  <c:v>0.67841600000000002</c:v>
                </c:pt>
                <c:pt idx="207">
                  <c:v>0.681759</c:v>
                </c:pt>
                <c:pt idx="208">
                  <c:v>0.68509900000000001</c:v>
                </c:pt>
                <c:pt idx="209">
                  <c:v>0.68842999999999999</c:v>
                </c:pt>
                <c:pt idx="210">
                  <c:v>0.69009100000000001</c:v>
                </c:pt>
                <c:pt idx="211">
                  <c:v>0.69341200000000003</c:v>
                </c:pt>
                <c:pt idx="212">
                  <c:v>0.69674599999999998</c:v>
                </c:pt>
                <c:pt idx="213">
                  <c:v>0.70009500000000002</c:v>
                </c:pt>
                <c:pt idx="214">
                  <c:v>0.70341399999999998</c:v>
                </c:pt>
                <c:pt idx="215">
                  <c:v>0.70507399999999998</c:v>
                </c:pt>
                <c:pt idx="216">
                  <c:v>0.70838900000000005</c:v>
                </c:pt>
                <c:pt idx="217">
                  <c:v>0.71172500000000005</c:v>
                </c:pt>
                <c:pt idx="218">
                  <c:v>0.71505700000000005</c:v>
                </c:pt>
                <c:pt idx="219">
                  <c:v>0.71839200000000003</c:v>
                </c:pt>
                <c:pt idx="220">
                  <c:v>0.72006599999999998</c:v>
                </c:pt>
                <c:pt idx="221">
                  <c:v>0.72340400000000005</c:v>
                </c:pt>
                <c:pt idx="222">
                  <c:v>0.72675299999999998</c:v>
                </c:pt>
                <c:pt idx="223">
                  <c:v>0.73008399999999996</c:v>
                </c:pt>
                <c:pt idx="224">
                  <c:v>0.73342099999999999</c:v>
                </c:pt>
                <c:pt idx="225">
                  <c:v>0.73508499999999999</c:v>
                </c:pt>
                <c:pt idx="226">
                  <c:v>0.73841100000000004</c:v>
                </c:pt>
                <c:pt idx="227">
                  <c:v>0.74174300000000004</c:v>
                </c:pt>
                <c:pt idx="228">
                  <c:v>0.74509599999999998</c:v>
                </c:pt>
                <c:pt idx="229">
                  <c:v>0.74843199999999999</c:v>
                </c:pt>
                <c:pt idx="230">
                  <c:v>0.75010699999999997</c:v>
                </c:pt>
                <c:pt idx="231">
                  <c:v>0.75341999999999998</c:v>
                </c:pt>
                <c:pt idx="232">
                  <c:v>0.75676900000000002</c:v>
                </c:pt>
                <c:pt idx="233">
                  <c:v>0.76009400000000005</c:v>
                </c:pt>
                <c:pt idx="234">
                  <c:v>0.76344299999999998</c:v>
                </c:pt>
                <c:pt idx="235">
                  <c:v>0.76514899999999997</c:v>
                </c:pt>
                <c:pt idx="236">
                  <c:v>0.76849400000000001</c:v>
                </c:pt>
                <c:pt idx="237">
                  <c:v>0.77182499999999998</c:v>
                </c:pt>
                <c:pt idx="238">
                  <c:v>0.77517999999999998</c:v>
                </c:pt>
                <c:pt idx="239">
                  <c:v>0.77851199999999998</c:v>
                </c:pt>
                <c:pt idx="240">
                  <c:v>0.78017400000000003</c:v>
                </c:pt>
                <c:pt idx="241">
                  <c:v>0.78349299999999999</c:v>
                </c:pt>
                <c:pt idx="242">
                  <c:v>0.78681900000000005</c:v>
                </c:pt>
                <c:pt idx="243">
                  <c:v>0.79015800000000003</c:v>
                </c:pt>
                <c:pt idx="244">
                  <c:v>0.79347400000000001</c:v>
                </c:pt>
                <c:pt idx="245">
                  <c:v>0.79513999999999996</c:v>
                </c:pt>
                <c:pt idx="246">
                  <c:v>0.79846799999999996</c:v>
                </c:pt>
                <c:pt idx="247">
                  <c:v>0.80178700000000003</c:v>
                </c:pt>
                <c:pt idx="248">
                  <c:v>0.80512399999999995</c:v>
                </c:pt>
                <c:pt idx="249">
                  <c:v>0.808473</c:v>
                </c:pt>
                <c:pt idx="250">
                  <c:v>0.81014900000000001</c:v>
                </c:pt>
                <c:pt idx="251">
                  <c:v>0.81349700000000003</c:v>
                </c:pt>
                <c:pt idx="252">
                  <c:v>0.81681899999999996</c:v>
                </c:pt>
                <c:pt idx="253">
                  <c:v>0.82017700000000004</c:v>
                </c:pt>
                <c:pt idx="254">
                  <c:v>0.82351700000000005</c:v>
                </c:pt>
                <c:pt idx="255">
                  <c:v>0.82517700000000005</c:v>
                </c:pt>
                <c:pt idx="256">
                  <c:v>0.82852000000000003</c:v>
                </c:pt>
                <c:pt idx="257">
                  <c:v>0.83186000000000004</c:v>
                </c:pt>
                <c:pt idx="258">
                  <c:v>0.83519399999999999</c:v>
                </c:pt>
                <c:pt idx="259">
                  <c:v>0.83853999999999995</c:v>
                </c:pt>
                <c:pt idx="260">
                  <c:v>0.84023000000000003</c:v>
                </c:pt>
                <c:pt idx="261">
                  <c:v>0.84356100000000001</c:v>
                </c:pt>
                <c:pt idx="262">
                  <c:v>0.84689400000000004</c:v>
                </c:pt>
                <c:pt idx="263">
                  <c:v>0.85023199999999999</c:v>
                </c:pt>
                <c:pt idx="264">
                  <c:v>0.85358400000000001</c:v>
                </c:pt>
                <c:pt idx="265">
                  <c:v>0.85525099999999998</c:v>
                </c:pt>
                <c:pt idx="266">
                  <c:v>0.85857799999999995</c:v>
                </c:pt>
                <c:pt idx="267">
                  <c:v>0.86190900000000004</c:v>
                </c:pt>
                <c:pt idx="268">
                  <c:v>0.86523099999999997</c:v>
                </c:pt>
                <c:pt idx="269">
                  <c:v>0.86857200000000001</c:v>
                </c:pt>
                <c:pt idx="270">
                  <c:v>0.87024000000000001</c:v>
                </c:pt>
                <c:pt idx="271">
                  <c:v>0.87356800000000001</c:v>
                </c:pt>
                <c:pt idx="272">
                  <c:v>0.87693299999999996</c:v>
                </c:pt>
                <c:pt idx="273">
                  <c:v>0.88025699999999996</c:v>
                </c:pt>
                <c:pt idx="274">
                  <c:v>0.88360700000000003</c:v>
                </c:pt>
                <c:pt idx="275">
                  <c:v>0.88527800000000001</c:v>
                </c:pt>
                <c:pt idx="276">
                  <c:v>0.88861400000000001</c:v>
                </c:pt>
                <c:pt idx="277">
                  <c:v>0.89196500000000001</c:v>
                </c:pt>
                <c:pt idx="278">
                  <c:v>0.89529199999999998</c:v>
                </c:pt>
                <c:pt idx="279">
                  <c:v>0.89861500000000005</c:v>
                </c:pt>
                <c:pt idx="280">
                  <c:v>0.90028699999999995</c:v>
                </c:pt>
                <c:pt idx="281">
                  <c:v>0.90361100000000005</c:v>
                </c:pt>
                <c:pt idx="282">
                  <c:v>0.90693000000000001</c:v>
                </c:pt>
                <c:pt idx="283">
                  <c:v>0.91027599999999997</c:v>
                </c:pt>
                <c:pt idx="284">
                  <c:v>0.91361000000000003</c:v>
                </c:pt>
                <c:pt idx="285">
                  <c:v>0.91527000000000003</c:v>
                </c:pt>
                <c:pt idx="286">
                  <c:v>0.91857699999999998</c:v>
                </c:pt>
                <c:pt idx="287">
                  <c:v>0.92189600000000005</c:v>
                </c:pt>
                <c:pt idx="288">
                  <c:v>0.92523999999999995</c:v>
                </c:pt>
                <c:pt idx="289">
                  <c:v>0.928593</c:v>
                </c:pt>
                <c:pt idx="290">
                  <c:v>0.93025400000000003</c:v>
                </c:pt>
                <c:pt idx="291">
                  <c:v>0.93359999999999999</c:v>
                </c:pt>
                <c:pt idx="292">
                  <c:v>0.93693400000000004</c:v>
                </c:pt>
                <c:pt idx="293">
                  <c:v>0.94027400000000005</c:v>
                </c:pt>
                <c:pt idx="294">
                  <c:v>0.94361200000000001</c:v>
                </c:pt>
                <c:pt idx="295">
                  <c:v>0.94528000000000001</c:v>
                </c:pt>
                <c:pt idx="296">
                  <c:v>0.94859899999999997</c:v>
                </c:pt>
                <c:pt idx="297">
                  <c:v>0.95194500000000004</c:v>
                </c:pt>
                <c:pt idx="298">
                  <c:v>0.95527700000000004</c:v>
                </c:pt>
                <c:pt idx="299">
                  <c:v>0.95861099999999999</c:v>
                </c:pt>
                <c:pt idx="300">
                  <c:v>0.96028800000000003</c:v>
                </c:pt>
                <c:pt idx="301">
                  <c:v>0.963611</c:v>
                </c:pt>
                <c:pt idx="302">
                  <c:v>0.96695699999999996</c:v>
                </c:pt>
                <c:pt idx="303">
                  <c:v>0.970275</c:v>
                </c:pt>
                <c:pt idx="304">
                  <c:v>0.97362400000000004</c:v>
                </c:pt>
                <c:pt idx="305">
                  <c:v>0.97529500000000002</c:v>
                </c:pt>
                <c:pt idx="306">
                  <c:v>0.97862099999999996</c:v>
                </c:pt>
                <c:pt idx="307">
                  <c:v>0.98195500000000002</c:v>
                </c:pt>
                <c:pt idx="308">
                  <c:v>0.98531599999999997</c:v>
                </c:pt>
                <c:pt idx="309">
                  <c:v>0.98862300000000003</c:v>
                </c:pt>
                <c:pt idx="310">
                  <c:v>0.99029199999999995</c:v>
                </c:pt>
                <c:pt idx="311">
                  <c:v>0.99361100000000002</c:v>
                </c:pt>
                <c:pt idx="312">
                  <c:v>0.99693600000000004</c:v>
                </c:pt>
                <c:pt idx="313">
                  <c:v>1.00027</c:v>
                </c:pt>
                <c:pt idx="314">
                  <c:v>1.003611</c:v>
                </c:pt>
                <c:pt idx="315">
                  <c:v>1.005271</c:v>
                </c:pt>
                <c:pt idx="316">
                  <c:v>1.0086010000000001</c:v>
                </c:pt>
                <c:pt idx="317">
                  <c:v>1.0119199999999999</c:v>
                </c:pt>
                <c:pt idx="318">
                  <c:v>1.0152479999999999</c:v>
                </c:pt>
                <c:pt idx="319">
                  <c:v>1.018567</c:v>
                </c:pt>
                <c:pt idx="320">
                  <c:v>1.020238</c:v>
                </c:pt>
                <c:pt idx="321">
                  <c:v>1.0235730000000001</c:v>
                </c:pt>
                <c:pt idx="322">
                  <c:v>1.026896</c:v>
                </c:pt>
                <c:pt idx="323">
                  <c:v>1.0302439999999999</c:v>
                </c:pt>
                <c:pt idx="324">
                  <c:v>1.0335780000000001</c:v>
                </c:pt>
                <c:pt idx="325">
                  <c:v>1.03525</c:v>
                </c:pt>
                <c:pt idx="326">
                  <c:v>1.038602</c:v>
                </c:pt>
                <c:pt idx="327">
                  <c:v>1.0419480000000001</c:v>
                </c:pt>
                <c:pt idx="328">
                  <c:v>1.0452699999999999</c:v>
                </c:pt>
                <c:pt idx="329">
                  <c:v>1.048632</c:v>
                </c:pt>
                <c:pt idx="330">
                  <c:v>1.0502940000000001</c:v>
                </c:pt>
                <c:pt idx="331">
                  <c:v>1.0536430000000001</c:v>
                </c:pt>
                <c:pt idx="332">
                  <c:v>1.0569459999999999</c:v>
                </c:pt>
                <c:pt idx="333">
                  <c:v>1.0602910000000001</c:v>
                </c:pt>
                <c:pt idx="334">
                  <c:v>1.0636030000000001</c:v>
                </c:pt>
                <c:pt idx="335">
                  <c:v>1.065272</c:v>
                </c:pt>
                <c:pt idx="336">
                  <c:v>1.0685910000000001</c:v>
                </c:pt>
                <c:pt idx="337">
                  <c:v>1.071925</c:v>
                </c:pt>
                <c:pt idx="338">
                  <c:v>1.07528</c:v>
                </c:pt>
                <c:pt idx="339">
                  <c:v>1.0786089999999999</c:v>
                </c:pt>
                <c:pt idx="340">
                  <c:v>1.080274</c:v>
                </c:pt>
                <c:pt idx="341">
                  <c:v>1.0835900000000001</c:v>
                </c:pt>
                <c:pt idx="342">
                  <c:v>1.0869359999999999</c:v>
                </c:pt>
                <c:pt idx="343">
                  <c:v>1.090273</c:v>
                </c:pt>
                <c:pt idx="344">
                  <c:v>1.0936110000000001</c:v>
                </c:pt>
                <c:pt idx="345">
                  <c:v>1.095315</c:v>
                </c:pt>
                <c:pt idx="346">
                  <c:v>1.0986610000000001</c:v>
                </c:pt>
                <c:pt idx="347">
                  <c:v>1.1019969999999999</c:v>
                </c:pt>
                <c:pt idx="348">
                  <c:v>1.105329</c:v>
                </c:pt>
                <c:pt idx="349">
                  <c:v>1.1086659999999999</c:v>
                </c:pt>
                <c:pt idx="350">
                  <c:v>1.1103229999999999</c:v>
                </c:pt>
                <c:pt idx="351">
                  <c:v>1.113658</c:v>
                </c:pt>
                <c:pt idx="352">
                  <c:v>1.116973</c:v>
                </c:pt>
                <c:pt idx="353">
                  <c:v>1.120277</c:v>
                </c:pt>
                <c:pt idx="354">
                  <c:v>1.123602</c:v>
                </c:pt>
                <c:pt idx="355">
                  <c:v>1.125273</c:v>
                </c:pt>
                <c:pt idx="356">
                  <c:v>1.1286039999999999</c:v>
                </c:pt>
                <c:pt idx="357">
                  <c:v>1.131926</c:v>
                </c:pt>
                <c:pt idx="358">
                  <c:v>1.135276</c:v>
                </c:pt>
                <c:pt idx="359">
                  <c:v>1.1386099999999999</c:v>
                </c:pt>
                <c:pt idx="360">
                  <c:v>1.140272</c:v>
                </c:pt>
                <c:pt idx="361">
                  <c:v>1.1436029999999999</c:v>
                </c:pt>
                <c:pt idx="362">
                  <c:v>1.1469370000000001</c:v>
                </c:pt>
                <c:pt idx="363">
                  <c:v>1.1502749999999999</c:v>
                </c:pt>
                <c:pt idx="364">
                  <c:v>1.153618</c:v>
                </c:pt>
                <c:pt idx="365">
                  <c:v>1.155281</c:v>
                </c:pt>
                <c:pt idx="366">
                  <c:v>1.1586000000000001</c:v>
                </c:pt>
                <c:pt idx="367">
                  <c:v>1.161961</c:v>
                </c:pt>
                <c:pt idx="368">
                  <c:v>1.1653100000000001</c:v>
                </c:pt>
                <c:pt idx="369">
                  <c:v>1.1686730000000001</c:v>
                </c:pt>
                <c:pt idx="370">
                  <c:v>1.1703319999999999</c:v>
                </c:pt>
                <c:pt idx="371">
                  <c:v>1.173659</c:v>
                </c:pt>
                <c:pt idx="372">
                  <c:v>1.176974</c:v>
                </c:pt>
                <c:pt idx="373">
                  <c:v>1.180293</c:v>
                </c:pt>
                <c:pt idx="374">
                  <c:v>1.1836279999999999</c:v>
                </c:pt>
                <c:pt idx="375">
                  <c:v>1.1852910000000001</c:v>
                </c:pt>
                <c:pt idx="376">
                  <c:v>1.1886209999999999</c:v>
                </c:pt>
                <c:pt idx="377">
                  <c:v>1.19194</c:v>
                </c:pt>
                <c:pt idx="378">
                  <c:v>1.1952780000000001</c:v>
                </c:pt>
                <c:pt idx="379">
                  <c:v>1.1986079999999999</c:v>
                </c:pt>
                <c:pt idx="380">
                  <c:v>1.2002679999999999</c:v>
                </c:pt>
                <c:pt idx="381">
                  <c:v>1.203606</c:v>
                </c:pt>
                <c:pt idx="382">
                  <c:v>1.206985</c:v>
                </c:pt>
                <c:pt idx="383">
                  <c:v>1.210313</c:v>
                </c:pt>
                <c:pt idx="384">
                  <c:v>1.213668</c:v>
                </c:pt>
                <c:pt idx="385">
                  <c:v>1.215322</c:v>
                </c:pt>
                <c:pt idx="386">
                  <c:v>1.2186429999999999</c:v>
                </c:pt>
                <c:pt idx="387">
                  <c:v>1.221981</c:v>
                </c:pt>
                <c:pt idx="388">
                  <c:v>1.225292</c:v>
                </c:pt>
                <c:pt idx="389">
                  <c:v>1.2286189999999999</c:v>
                </c:pt>
                <c:pt idx="390">
                  <c:v>1.230305</c:v>
                </c:pt>
                <c:pt idx="391">
                  <c:v>1.2336389999999999</c:v>
                </c:pt>
                <c:pt idx="392">
                  <c:v>1.236961</c:v>
                </c:pt>
                <c:pt idx="393">
                  <c:v>1.240302</c:v>
                </c:pt>
                <c:pt idx="394">
                  <c:v>1.2436259999999999</c:v>
                </c:pt>
                <c:pt idx="395">
                  <c:v>1.2452890000000001</c:v>
                </c:pt>
                <c:pt idx="396">
                  <c:v>1.248621</c:v>
                </c:pt>
                <c:pt idx="397">
                  <c:v>1.251957</c:v>
                </c:pt>
                <c:pt idx="398">
                  <c:v>1.2552890000000001</c:v>
                </c:pt>
                <c:pt idx="399">
                  <c:v>1.258623</c:v>
                </c:pt>
                <c:pt idx="400">
                  <c:v>1.2602850000000001</c:v>
                </c:pt>
                <c:pt idx="401">
                  <c:v>1.263619</c:v>
                </c:pt>
                <c:pt idx="402">
                  <c:v>1.2669509999999999</c:v>
                </c:pt>
                <c:pt idx="403">
                  <c:v>1.270295</c:v>
                </c:pt>
                <c:pt idx="404">
                  <c:v>1.273633</c:v>
                </c:pt>
                <c:pt idx="405">
                  <c:v>1.275293</c:v>
                </c:pt>
                <c:pt idx="406">
                  <c:v>1.278624</c:v>
                </c:pt>
                <c:pt idx="407">
                  <c:v>1.2819689999999999</c:v>
                </c:pt>
                <c:pt idx="408">
                  <c:v>1.28528</c:v>
                </c:pt>
                <c:pt idx="409">
                  <c:v>1.2886089999999999</c:v>
                </c:pt>
                <c:pt idx="410">
                  <c:v>1.2902769999999999</c:v>
                </c:pt>
                <c:pt idx="411">
                  <c:v>1.29362</c:v>
                </c:pt>
                <c:pt idx="412">
                  <c:v>1.2969569999999999</c:v>
                </c:pt>
                <c:pt idx="413">
                  <c:v>1.300308</c:v>
                </c:pt>
                <c:pt idx="414">
                  <c:v>1.3036589999999999</c:v>
                </c:pt>
                <c:pt idx="415">
                  <c:v>1.305318</c:v>
                </c:pt>
                <c:pt idx="416">
                  <c:v>1.308646</c:v>
                </c:pt>
                <c:pt idx="417">
                  <c:v>1.311968</c:v>
                </c:pt>
                <c:pt idx="418">
                  <c:v>1.315342</c:v>
                </c:pt>
                <c:pt idx="419">
                  <c:v>1.3170090000000001</c:v>
                </c:pt>
                <c:pt idx="420">
                  <c:v>1.320354</c:v>
                </c:pt>
                <c:pt idx="421">
                  <c:v>1.3236779999999999</c:v>
                </c:pt>
                <c:pt idx="422">
                  <c:v>1.327026</c:v>
                </c:pt>
                <c:pt idx="423">
                  <c:v>1.330384</c:v>
                </c:pt>
                <c:pt idx="424">
                  <c:v>1.3320339999999999</c:v>
                </c:pt>
                <c:pt idx="425">
                  <c:v>1.335367</c:v>
                </c:pt>
                <c:pt idx="426">
                  <c:v>1.338678</c:v>
                </c:pt>
                <c:pt idx="427">
                  <c:v>1.3419939999999999</c:v>
                </c:pt>
                <c:pt idx="428">
                  <c:v>1.3453109999999999</c:v>
                </c:pt>
                <c:pt idx="429">
                  <c:v>1.348641</c:v>
                </c:pt>
                <c:pt idx="430">
                  <c:v>1.350328</c:v>
                </c:pt>
                <c:pt idx="431">
                  <c:v>1.3536699999999999</c:v>
                </c:pt>
                <c:pt idx="432">
                  <c:v>1.357002</c:v>
                </c:pt>
                <c:pt idx="433">
                  <c:v>1.360338</c:v>
                </c:pt>
                <c:pt idx="434">
                  <c:v>1.3620209999999999</c:v>
                </c:pt>
                <c:pt idx="435">
                  <c:v>1.3653439999999999</c:v>
                </c:pt>
                <c:pt idx="436">
                  <c:v>1.368663</c:v>
                </c:pt>
                <c:pt idx="437">
                  <c:v>1.371999</c:v>
                </c:pt>
                <c:pt idx="438">
                  <c:v>1.375289</c:v>
                </c:pt>
                <c:pt idx="439">
                  <c:v>1.3786149999999999</c:v>
                </c:pt>
                <c:pt idx="440">
                  <c:v>1.380279</c:v>
                </c:pt>
                <c:pt idx="441">
                  <c:v>1.383599</c:v>
                </c:pt>
                <c:pt idx="442">
                  <c:v>1.3869130000000001</c:v>
                </c:pt>
                <c:pt idx="443">
                  <c:v>1.3902399999999999</c:v>
                </c:pt>
                <c:pt idx="444">
                  <c:v>1.393602</c:v>
                </c:pt>
                <c:pt idx="445">
                  <c:v>1.395273</c:v>
                </c:pt>
                <c:pt idx="446">
                  <c:v>1.3985939999999999</c:v>
                </c:pt>
                <c:pt idx="447">
                  <c:v>1.4019299999999999</c:v>
                </c:pt>
                <c:pt idx="448">
                  <c:v>1.4052629999999999</c:v>
                </c:pt>
                <c:pt idx="449">
                  <c:v>1.408609</c:v>
                </c:pt>
                <c:pt idx="450">
                  <c:v>1.4102749999999999</c:v>
                </c:pt>
                <c:pt idx="451">
                  <c:v>1.413618</c:v>
                </c:pt>
                <c:pt idx="452">
                  <c:v>1.416971</c:v>
                </c:pt>
                <c:pt idx="453">
                  <c:v>1.420302</c:v>
                </c:pt>
                <c:pt idx="454">
                  <c:v>1.423648</c:v>
                </c:pt>
                <c:pt idx="455">
                  <c:v>1.4253279999999999</c:v>
                </c:pt>
                <c:pt idx="456">
                  <c:v>1.4286650000000001</c:v>
                </c:pt>
                <c:pt idx="457">
                  <c:v>1.431999</c:v>
                </c:pt>
                <c:pt idx="458">
                  <c:v>1.4353400000000001</c:v>
                </c:pt>
                <c:pt idx="459">
                  <c:v>1.438652</c:v>
                </c:pt>
                <c:pt idx="460">
                  <c:v>1.4403360000000001</c:v>
                </c:pt>
                <c:pt idx="461">
                  <c:v>1.4436709999999999</c:v>
                </c:pt>
                <c:pt idx="462">
                  <c:v>1.447011</c:v>
                </c:pt>
                <c:pt idx="463">
                  <c:v>1.4503410000000001</c:v>
                </c:pt>
                <c:pt idx="464">
                  <c:v>1.4520010000000001</c:v>
                </c:pt>
                <c:pt idx="465">
                  <c:v>1.4553210000000001</c:v>
                </c:pt>
                <c:pt idx="466">
                  <c:v>1.458642</c:v>
                </c:pt>
                <c:pt idx="467">
                  <c:v>1.4619880000000001</c:v>
                </c:pt>
                <c:pt idx="468">
                  <c:v>1.4653099999999999</c:v>
                </c:pt>
                <c:pt idx="469">
                  <c:v>1.4686520000000001</c:v>
                </c:pt>
                <c:pt idx="470">
                  <c:v>1.4703040000000001</c:v>
                </c:pt>
                <c:pt idx="471">
                  <c:v>1.4736340000000001</c:v>
                </c:pt>
                <c:pt idx="472">
                  <c:v>1.476972</c:v>
                </c:pt>
                <c:pt idx="473">
                  <c:v>1.4803219999999999</c:v>
                </c:pt>
                <c:pt idx="474">
                  <c:v>1.4836560000000001</c:v>
                </c:pt>
                <c:pt idx="475">
                  <c:v>1.4853259999999999</c:v>
                </c:pt>
                <c:pt idx="476">
                  <c:v>1.4886790000000001</c:v>
                </c:pt>
                <c:pt idx="477">
                  <c:v>1.492005</c:v>
                </c:pt>
                <c:pt idx="478">
                  <c:v>1.495317</c:v>
                </c:pt>
                <c:pt idx="479">
                  <c:v>1.4986299999999999</c:v>
                </c:pt>
                <c:pt idx="480">
                  <c:v>1.5003200000000001</c:v>
                </c:pt>
                <c:pt idx="481">
                  <c:v>1.5036670000000001</c:v>
                </c:pt>
                <c:pt idx="482">
                  <c:v>1.507004</c:v>
                </c:pt>
                <c:pt idx="483">
                  <c:v>1.5103279999999999</c:v>
                </c:pt>
                <c:pt idx="484">
                  <c:v>1.513647</c:v>
                </c:pt>
                <c:pt idx="485">
                  <c:v>1.515328</c:v>
                </c:pt>
                <c:pt idx="486">
                  <c:v>1.518637</c:v>
                </c:pt>
                <c:pt idx="487">
                  <c:v>1.5220020000000001</c:v>
                </c:pt>
                <c:pt idx="488">
                  <c:v>1.525339</c:v>
                </c:pt>
                <c:pt idx="489">
                  <c:v>1.5270140000000001</c:v>
                </c:pt>
                <c:pt idx="490">
                  <c:v>1.530348</c:v>
                </c:pt>
                <c:pt idx="491">
                  <c:v>1.5337099999999999</c:v>
                </c:pt>
                <c:pt idx="492">
                  <c:v>1.5370550000000001</c:v>
                </c:pt>
                <c:pt idx="493">
                  <c:v>1.5403800000000001</c:v>
                </c:pt>
                <c:pt idx="494">
                  <c:v>1.542055</c:v>
                </c:pt>
                <c:pt idx="495">
                  <c:v>1.5453859999999999</c:v>
                </c:pt>
                <c:pt idx="496">
                  <c:v>1.5487040000000001</c:v>
                </c:pt>
                <c:pt idx="497">
                  <c:v>1.5520419999999999</c:v>
                </c:pt>
                <c:pt idx="498">
                  <c:v>1.555382</c:v>
                </c:pt>
                <c:pt idx="499">
                  <c:v>1.5570360000000001</c:v>
                </c:pt>
                <c:pt idx="500">
                  <c:v>1.560373</c:v>
                </c:pt>
                <c:pt idx="501">
                  <c:v>1.563698</c:v>
                </c:pt>
                <c:pt idx="502">
                  <c:v>1.5670200000000001</c:v>
                </c:pt>
                <c:pt idx="503">
                  <c:v>1.5703419999999999</c:v>
                </c:pt>
                <c:pt idx="504">
                  <c:v>1.572025</c:v>
                </c:pt>
                <c:pt idx="505">
                  <c:v>1.575348</c:v>
                </c:pt>
                <c:pt idx="506">
                  <c:v>1.578668</c:v>
                </c:pt>
                <c:pt idx="507">
                  <c:v>1.5820190000000001</c:v>
                </c:pt>
                <c:pt idx="508">
                  <c:v>1.58535</c:v>
                </c:pt>
                <c:pt idx="509">
                  <c:v>1.587013</c:v>
                </c:pt>
                <c:pt idx="510">
                  <c:v>1.5903620000000001</c:v>
                </c:pt>
                <c:pt idx="511">
                  <c:v>1.5936900000000001</c:v>
                </c:pt>
                <c:pt idx="512">
                  <c:v>1.597</c:v>
                </c:pt>
                <c:pt idx="513">
                  <c:v>1.600328</c:v>
                </c:pt>
                <c:pt idx="514">
                  <c:v>1.602001</c:v>
                </c:pt>
                <c:pt idx="515">
                  <c:v>1.6053249999999999</c:v>
                </c:pt>
                <c:pt idx="516">
                  <c:v>1.6086579999999999</c:v>
                </c:pt>
                <c:pt idx="517">
                  <c:v>1.6119810000000001</c:v>
                </c:pt>
                <c:pt idx="518">
                  <c:v>1.615294</c:v>
                </c:pt>
                <c:pt idx="519">
                  <c:v>1.61863</c:v>
                </c:pt>
                <c:pt idx="520">
                  <c:v>1.620293</c:v>
                </c:pt>
                <c:pt idx="521">
                  <c:v>1.623642</c:v>
                </c:pt>
                <c:pt idx="522">
                  <c:v>1.6269849999999999</c:v>
                </c:pt>
                <c:pt idx="523">
                  <c:v>1.6303259999999999</c:v>
                </c:pt>
                <c:pt idx="524">
                  <c:v>1.633651</c:v>
                </c:pt>
                <c:pt idx="525">
                  <c:v>1.6353040000000001</c:v>
                </c:pt>
                <c:pt idx="526">
                  <c:v>1.6386529999999999</c:v>
                </c:pt>
                <c:pt idx="527">
                  <c:v>1.6419870000000001</c:v>
                </c:pt>
                <c:pt idx="528">
                  <c:v>1.6453500000000001</c:v>
                </c:pt>
                <c:pt idx="529">
                  <c:v>1.647011</c:v>
                </c:pt>
                <c:pt idx="530">
                  <c:v>1.650345</c:v>
                </c:pt>
                <c:pt idx="531">
                  <c:v>1.6536759999999999</c:v>
                </c:pt>
                <c:pt idx="532">
                  <c:v>1.656995</c:v>
                </c:pt>
                <c:pt idx="533">
                  <c:v>1.6603019999999999</c:v>
                </c:pt>
                <c:pt idx="534">
                  <c:v>1.663619</c:v>
                </c:pt>
                <c:pt idx="535">
                  <c:v>1.6652769999999999</c:v>
                </c:pt>
                <c:pt idx="536">
                  <c:v>1.6685939999999999</c:v>
                </c:pt>
                <c:pt idx="537">
                  <c:v>1.6719459999999999</c:v>
                </c:pt>
                <c:pt idx="538">
                  <c:v>1.6752670000000001</c:v>
                </c:pt>
                <c:pt idx="539">
                  <c:v>1.6786030000000001</c:v>
                </c:pt>
                <c:pt idx="540">
                  <c:v>1.68025</c:v>
                </c:pt>
                <c:pt idx="541">
                  <c:v>1.6835960000000001</c:v>
                </c:pt>
                <c:pt idx="542">
                  <c:v>1.686912</c:v>
                </c:pt>
                <c:pt idx="543">
                  <c:v>1.690264</c:v>
                </c:pt>
                <c:pt idx="544">
                  <c:v>1.6935800000000001</c:v>
                </c:pt>
                <c:pt idx="545">
                  <c:v>1.6952430000000001</c:v>
                </c:pt>
                <c:pt idx="546">
                  <c:v>1.6985889999999999</c:v>
                </c:pt>
                <c:pt idx="547">
                  <c:v>1.701938</c:v>
                </c:pt>
                <c:pt idx="548">
                  <c:v>1.7052480000000001</c:v>
                </c:pt>
                <c:pt idx="549">
                  <c:v>1.7085790000000001</c:v>
                </c:pt>
                <c:pt idx="550">
                  <c:v>1.7102649999999999</c:v>
                </c:pt>
                <c:pt idx="551">
                  <c:v>1.713606</c:v>
                </c:pt>
                <c:pt idx="552">
                  <c:v>1.7169369999999999</c:v>
                </c:pt>
                <c:pt idx="553">
                  <c:v>1.7202679999999999</c:v>
                </c:pt>
                <c:pt idx="554">
                  <c:v>1.72359</c:v>
                </c:pt>
                <c:pt idx="555">
                  <c:v>1.725285</c:v>
                </c:pt>
                <c:pt idx="556">
                  <c:v>1.728629</c:v>
                </c:pt>
                <c:pt idx="557">
                  <c:v>1.7319629999999999</c:v>
                </c:pt>
                <c:pt idx="558">
                  <c:v>1.735312</c:v>
                </c:pt>
                <c:pt idx="559">
                  <c:v>1.7386459999999999</c:v>
                </c:pt>
                <c:pt idx="560">
                  <c:v>1.740321</c:v>
                </c:pt>
                <c:pt idx="561">
                  <c:v>1.7436499999999999</c:v>
                </c:pt>
                <c:pt idx="562">
                  <c:v>1.747017</c:v>
                </c:pt>
                <c:pt idx="563">
                  <c:v>1.750332</c:v>
                </c:pt>
                <c:pt idx="564">
                  <c:v>1.752008</c:v>
                </c:pt>
                <c:pt idx="565">
                  <c:v>1.7553620000000001</c:v>
                </c:pt>
                <c:pt idx="566">
                  <c:v>1.758678</c:v>
                </c:pt>
                <c:pt idx="567">
                  <c:v>1.7620119999999999</c:v>
                </c:pt>
                <c:pt idx="568">
                  <c:v>1.7653430000000001</c:v>
                </c:pt>
                <c:pt idx="569">
                  <c:v>1.768653</c:v>
                </c:pt>
                <c:pt idx="570">
                  <c:v>1.7703199999999999</c:v>
                </c:pt>
                <c:pt idx="571">
                  <c:v>1.7736559999999999</c:v>
                </c:pt>
                <c:pt idx="572">
                  <c:v>1.776996</c:v>
                </c:pt>
                <c:pt idx="573">
                  <c:v>1.7803249999999999</c:v>
                </c:pt>
                <c:pt idx="574">
                  <c:v>1.7836590000000001</c:v>
                </c:pt>
                <c:pt idx="575">
                  <c:v>1.785336</c:v>
                </c:pt>
                <c:pt idx="576">
                  <c:v>1.78867</c:v>
                </c:pt>
                <c:pt idx="577">
                  <c:v>1.7919890000000001</c:v>
                </c:pt>
                <c:pt idx="578">
                  <c:v>1.7953209999999999</c:v>
                </c:pt>
                <c:pt idx="579">
                  <c:v>1.798637</c:v>
                </c:pt>
                <c:pt idx="580">
                  <c:v>1.800305</c:v>
                </c:pt>
                <c:pt idx="581">
                  <c:v>1.80362</c:v>
                </c:pt>
                <c:pt idx="582">
                  <c:v>1.8069409999999999</c:v>
                </c:pt>
                <c:pt idx="583">
                  <c:v>1.8102819999999999</c:v>
                </c:pt>
                <c:pt idx="584">
                  <c:v>1.813593</c:v>
                </c:pt>
                <c:pt idx="585">
                  <c:v>1.815272</c:v>
                </c:pt>
                <c:pt idx="586">
                  <c:v>1.818614</c:v>
                </c:pt>
                <c:pt idx="587">
                  <c:v>1.8219730000000001</c:v>
                </c:pt>
                <c:pt idx="588">
                  <c:v>1.825288</c:v>
                </c:pt>
                <c:pt idx="589">
                  <c:v>1.8286070000000001</c:v>
                </c:pt>
                <c:pt idx="590">
                  <c:v>1.830281</c:v>
                </c:pt>
                <c:pt idx="591">
                  <c:v>1.83361</c:v>
                </c:pt>
                <c:pt idx="592">
                  <c:v>1.836965</c:v>
                </c:pt>
                <c:pt idx="593">
                  <c:v>1.8402970000000001</c:v>
                </c:pt>
                <c:pt idx="594">
                  <c:v>1.8436269999999999</c:v>
                </c:pt>
                <c:pt idx="595">
                  <c:v>1.8452930000000001</c:v>
                </c:pt>
                <c:pt idx="596">
                  <c:v>1.848638</c:v>
                </c:pt>
                <c:pt idx="597">
                  <c:v>1.8519730000000001</c:v>
                </c:pt>
                <c:pt idx="598">
                  <c:v>1.8553219999999999</c:v>
                </c:pt>
                <c:pt idx="599">
                  <c:v>1.8586590000000001</c:v>
                </c:pt>
                <c:pt idx="600">
                  <c:v>1.860328</c:v>
                </c:pt>
                <c:pt idx="601">
                  <c:v>1.863693</c:v>
                </c:pt>
                <c:pt idx="602">
                  <c:v>1.8670439999999999</c:v>
                </c:pt>
                <c:pt idx="603">
                  <c:v>1.8703810000000001</c:v>
                </c:pt>
                <c:pt idx="604">
                  <c:v>1.8720559999999999</c:v>
                </c:pt>
                <c:pt idx="605">
                  <c:v>1.8753899999999999</c:v>
                </c:pt>
                <c:pt idx="606">
                  <c:v>1.8787160000000001</c:v>
                </c:pt>
                <c:pt idx="607">
                  <c:v>1.8820250000000001</c:v>
                </c:pt>
                <c:pt idx="608">
                  <c:v>1.8853329999999999</c:v>
                </c:pt>
                <c:pt idx="609">
                  <c:v>1.887003</c:v>
                </c:pt>
                <c:pt idx="610">
                  <c:v>1.890333</c:v>
                </c:pt>
                <c:pt idx="611">
                  <c:v>1.8936839999999999</c:v>
                </c:pt>
                <c:pt idx="612">
                  <c:v>1.897003</c:v>
                </c:pt>
                <c:pt idx="613">
                  <c:v>1.9003399999999999</c:v>
                </c:pt>
                <c:pt idx="614">
                  <c:v>1.9036470000000001</c:v>
                </c:pt>
                <c:pt idx="615">
                  <c:v>1.9053059999999999</c:v>
                </c:pt>
                <c:pt idx="616">
                  <c:v>1.908652</c:v>
                </c:pt>
                <c:pt idx="617">
                  <c:v>1.911972</c:v>
                </c:pt>
                <c:pt idx="618">
                  <c:v>1.9152899999999999</c:v>
                </c:pt>
                <c:pt idx="619">
                  <c:v>1.9186529999999999</c:v>
                </c:pt>
                <c:pt idx="620">
                  <c:v>1.9203140000000001</c:v>
                </c:pt>
                <c:pt idx="621">
                  <c:v>1.9236530000000001</c:v>
                </c:pt>
                <c:pt idx="622">
                  <c:v>1.9269860000000001</c:v>
                </c:pt>
                <c:pt idx="623">
                  <c:v>1.9303140000000001</c:v>
                </c:pt>
                <c:pt idx="624">
                  <c:v>1.933651</c:v>
                </c:pt>
                <c:pt idx="625">
                  <c:v>1.9353070000000001</c:v>
                </c:pt>
                <c:pt idx="626">
                  <c:v>1.9386319999999999</c:v>
                </c:pt>
                <c:pt idx="627">
                  <c:v>1.9419630000000001</c:v>
                </c:pt>
                <c:pt idx="628">
                  <c:v>1.9453009999999999</c:v>
                </c:pt>
                <c:pt idx="629">
                  <c:v>1.9486159999999999</c:v>
                </c:pt>
                <c:pt idx="630">
                  <c:v>1.9502790000000001</c:v>
                </c:pt>
                <c:pt idx="631">
                  <c:v>1.9536100000000001</c:v>
                </c:pt>
                <c:pt idx="632">
                  <c:v>1.9569589999999999</c:v>
                </c:pt>
                <c:pt idx="633">
                  <c:v>1.9602809999999999</c:v>
                </c:pt>
                <c:pt idx="634">
                  <c:v>1.963608</c:v>
                </c:pt>
                <c:pt idx="635">
                  <c:v>1.9652750000000001</c:v>
                </c:pt>
                <c:pt idx="636">
                  <c:v>1.96861</c:v>
                </c:pt>
                <c:pt idx="637">
                  <c:v>1.971943</c:v>
                </c:pt>
                <c:pt idx="638">
                  <c:v>1.975301</c:v>
                </c:pt>
                <c:pt idx="639">
                  <c:v>1.978639</c:v>
                </c:pt>
                <c:pt idx="640">
                  <c:v>1.980302</c:v>
                </c:pt>
                <c:pt idx="641">
                  <c:v>1.9836119999999999</c:v>
                </c:pt>
                <c:pt idx="642">
                  <c:v>1.9869250000000001</c:v>
                </c:pt>
                <c:pt idx="643">
                  <c:v>1.9902660000000001</c:v>
                </c:pt>
                <c:pt idx="644">
                  <c:v>1.9935620000000001</c:v>
                </c:pt>
                <c:pt idx="645">
                  <c:v>1.9952220000000001</c:v>
                </c:pt>
                <c:pt idx="646">
                  <c:v>1.9985649999999999</c:v>
                </c:pt>
                <c:pt idx="647">
                  <c:v>2.0018899999999999</c:v>
                </c:pt>
                <c:pt idx="648">
                  <c:v>2.0052089999999998</c:v>
                </c:pt>
                <c:pt idx="649">
                  <c:v>2.0085350000000002</c:v>
                </c:pt>
                <c:pt idx="650">
                  <c:v>2.0101879999999999</c:v>
                </c:pt>
                <c:pt idx="651">
                  <c:v>2.0135179999999999</c:v>
                </c:pt>
                <c:pt idx="652">
                  <c:v>2.016848</c:v>
                </c:pt>
                <c:pt idx="653">
                  <c:v>2.020184</c:v>
                </c:pt>
                <c:pt idx="654">
                  <c:v>2.02352</c:v>
                </c:pt>
                <c:pt idx="655">
                  <c:v>2.0251830000000002</c:v>
                </c:pt>
                <c:pt idx="656">
                  <c:v>2.0284960000000001</c:v>
                </c:pt>
                <c:pt idx="657">
                  <c:v>2.031819</c:v>
                </c:pt>
                <c:pt idx="658">
                  <c:v>2.0351560000000002</c:v>
                </c:pt>
                <c:pt idx="659">
                  <c:v>2.0384899999999999</c:v>
                </c:pt>
                <c:pt idx="660">
                  <c:v>2.0401609999999999</c:v>
                </c:pt>
                <c:pt idx="661">
                  <c:v>2.0434929999999998</c:v>
                </c:pt>
                <c:pt idx="662">
                  <c:v>2.0468479999999998</c:v>
                </c:pt>
                <c:pt idx="663">
                  <c:v>2.0501670000000001</c:v>
                </c:pt>
                <c:pt idx="664">
                  <c:v>2.0534940000000002</c:v>
                </c:pt>
                <c:pt idx="665">
                  <c:v>2.0551569999999999</c:v>
                </c:pt>
                <c:pt idx="666">
                  <c:v>2.0584709999999999</c:v>
                </c:pt>
                <c:pt idx="667">
                  <c:v>2.0617990000000002</c:v>
                </c:pt>
                <c:pt idx="668">
                  <c:v>2.065118</c:v>
                </c:pt>
                <c:pt idx="669">
                  <c:v>2.0684499999999999</c:v>
                </c:pt>
                <c:pt idx="670">
                  <c:v>2.070112</c:v>
                </c:pt>
                <c:pt idx="671">
                  <c:v>2.073439</c:v>
                </c:pt>
                <c:pt idx="672">
                  <c:v>2.0767639999999998</c:v>
                </c:pt>
                <c:pt idx="673">
                  <c:v>2.0800800000000002</c:v>
                </c:pt>
                <c:pt idx="674">
                  <c:v>2.0834169999999999</c:v>
                </c:pt>
                <c:pt idx="675">
                  <c:v>2.0850919999999999</c:v>
                </c:pt>
                <c:pt idx="676">
                  <c:v>2.0884260000000001</c:v>
                </c:pt>
                <c:pt idx="677">
                  <c:v>2.0917409999999999</c:v>
                </c:pt>
                <c:pt idx="678">
                  <c:v>2.0950769999999999</c:v>
                </c:pt>
                <c:pt idx="679">
                  <c:v>2.0984060000000002</c:v>
                </c:pt>
                <c:pt idx="680">
                  <c:v>2.1000700000000001</c:v>
                </c:pt>
                <c:pt idx="681">
                  <c:v>2.1034130000000002</c:v>
                </c:pt>
                <c:pt idx="682">
                  <c:v>2.1067499999999999</c:v>
                </c:pt>
                <c:pt idx="683">
                  <c:v>2.1100889999999999</c:v>
                </c:pt>
                <c:pt idx="684">
                  <c:v>2.1134240000000002</c:v>
                </c:pt>
                <c:pt idx="685">
                  <c:v>2.1150929999999999</c:v>
                </c:pt>
                <c:pt idx="686">
                  <c:v>2.118414</c:v>
                </c:pt>
                <c:pt idx="687">
                  <c:v>2.1217329999999999</c:v>
                </c:pt>
                <c:pt idx="688">
                  <c:v>2.1250840000000002</c:v>
                </c:pt>
                <c:pt idx="689">
                  <c:v>2.1283989999999999</c:v>
                </c:pt>
                <c:pt idx="690">
                  <c:v>2.1300650000000001</c:v>
                </c:pt>
                <c:pt idx="691">
                  <c:v>2.1333980000000001</c:v>
                </c:pt>
                <c:pt idx="692">
                  <c:v>2.136733</c:v>
                </c:pt>
                <c:pt idx="693">
                  <c:v>2.1400790000000001</c:v>
                </c:pt>
                <c:pt idx="694">
                  <c:v>2.1434129999999998</c:v>
                </c:pt>
                <c:pt idx="695">
                  <c:v>2.1450580000000001</c:v>
                </c:pt>
                <c:pt idx="696">
                  <c:v>2.1483940000000001</c:v>
                </c:pt>
                <c:pt idx="697">
                  <c:v>2.151729</c:v>
                </c:pt>
                <c:pt idx="698">
                  <c:v>2.1550750000000001</c:v>
                </c:pt>
                <c:pt idx="699">
                  <c:v>2.1583969999999999</c:v>
                </c:pt>
                <c:pt idx="700">
                  <c:v>2.160053</c:v>
                </c:pt>
                <c:pt idx="701">
                  <c:v>2.1633900000000001</c:v>
                </c:pt>
                <c:pt idx="702">
                  <c:v>2.1667160000000001</c:v>
                </c:pt>
                <c:pt idx="703">
                  <c:v>2.170042</c:v>
                </c:pt>
                <c:pt idx="704">
                  <c:v>2.1733570000000002</c:v>
                </c:pt>
                <c:pt idx="705">
                  <c:v>2.1750340000000001</c:v>
                </c:pt>
                <c:pt idx="706">
                  <c:v>2.1783540000000001</c:v>
                </c:pt>
                <c:pt idx="707">
                  <c:v>2.1816870000000002</c:v>
                </c:pt>
                <c:pt idx="708">
                  <c:v>2.185009</c:v>
                </c:pt>
                <c:pt idx="709">
                  <c:v>2.1883650000000001</c:v>
                </c:pt>
                <c:pt idx="710">
                  <c:v>2.1900300000000001</c:v>
                </c:pt>
                <c:pt idx="711">
                  <c:v>2.1933820000000002</c:v>
                </c:pt>
                <c:pt idx="712">
                  <c:v>2.1967310000000002</c:v>
                </c:pt>
                <c:pt idx="713">
                  <c:v>2.200062</c:v>
                </c:pt>
                <c:pt idx="714">
                  <c:v>2.2033809999999998</c:v>
                </c:pt>
                <c:pt idx="715">
                  <c:v>2.205057</c:v>
                </c:pt>
                <c:pt idx="716">
                  <c:v>2.2083900000000001</c:v>
                </c:pt>
                <c:pt idx="717">
                  <c:v>2.211716</c:v>
                </c:pt>
                <c:pt idx="718">
                  <c:v>2.2150430000000001</c:v>
                </c:pt>
                <c:pt idx="719">
                  <c:v>2.218375</c:v>
                </c:pt>
                <c:pt idx="720">
                  <c:v>2.2200540000000002</c:v>
                </c:pt>
                <c:pt idx="721">
                  <c:v>2.2233779999999999</c:v>
                </c:pt>
                <c:pt idx="722">
                  <c:v>2.2266940000000002</c:v>
                </c:pt>
                <c:pt idx="723">
                  <c:v>2.230013</c:v>
                </c:pt>
                <c:pt idx="724">
                  <c:v>2.2333310000000002</c:v>
                </c:pt>
                <c:pt idx="725">
                  <c:v>2.2366649999999999</c:v>
                </c:pt>
                <c:pt idx="726">
                  <c:v>2.238337</c:v>
                </c:pt>
                <c:pt idx="727">
                  <c:v>2.2416529999999999</c:v>
                </c:pt>
                <c:pt idx="728">
                  <c:v>2.2450019999999999</c:v>
                </c:pt>
                <c:pt idx="729">
                  <c:v>2.248351</c:v>
                </c:pt>
                <c:pt idx="730">
                  <c:v>2.250032</c:v>
                </c:pt>
                <c:pt idx="731">
                  <c:v>2.2533599999999998</c:v>
                </c:pt>
                <c:pt idx="732">
                  <c:v>2.2566999999999999</c:v>
                </c:pt>
                <c:pt idx="733">
                  <c:v>2.260011</c:v>
                </c:pt>
                <c:pt idx="734">
                  <c:v>2.2633350000000001</c:v>
                </c:pt>
                <c:pt idx="735">
                  <c:v>2.2650070000000002</c:v>
                </c:pt>
                <c:pt idx="736">
                  <c:v>2.268354</c:v>
                </c:pt>
                <c:pt idx="737">
                  <c:v>2.27169</c:v>
                </c:pt>
                <c:pt idx="738">
                  <c:v>2.2750149999999998</c:v>
                </c:pt>
                <c:pt idx="739">
                  <c:v>2.278346</c:v>
                </c:pt>
                <c:pt idx="740">
                  <c:v>2.2800020000000001</c:v>
                </c:pt>
                <c:pt idx="741">
                  <c:v>2.2833410000000001</c:v>
                </c:pt>
                <c:pt idx="742">
                  <c:v>2.2866590000000002</c:v>
                </c:pt>
                <c:pt idx="743">
                  <c:v>2.2899959999999999</c:v>
                </c:pt>
                <c:pt idx="744">
                  <c:v>2.2932939999999999</c:v>
                </c:pt>
                <c:pt idx="745">
                  <c:v>2.2966500000000001</c:v>
                </c:pt>
                <c:pt idx="746">
                  <c:v>2.2983030000000002</c:v>
                </c:pt>
                <c:pt idx="747">
                  <c:v>2.3016350000000001</c:v>
                </c:pt>
                <c:pt idx="748">
                  <c:v>2.3049919999999999</c:v>
                </c:pt>
                <c:pt idx="749">
                  <c:v>2.3083330000000002</c:v>
                </c:pt>
                <c:pt idx="750">
                  <c:v>2.3116599999999998</c:v>
                </c:pt>
                <c:pt idx="751">
                  <c:v>2.313329</c:v>
                </c:pt>
                <c:pt idx="752">
                  <c:v>2.3166389999999999</c:v>
                </c:pt>
                <c:pt idx="753">
                  <c:v>2.3199709999999998</c:v>
                </c:pt>
                <c:pt idx="754">
                  <c:v>2.3233190000000001</c:v>
                </c:pt>
                <c:pt idx="755">
                  <c:v>2.3266559999999998</c:v>
                </c:pt>
                <c:pt idx="756">
                  <c:v>2.3283149999999999</c:v>
                </c:pt>
                <c:pt idx="757">
                  <c:v>2.3316460000000001</c:v>
                </c:pt>
                <c:pt idx="758">
                  <c:v>2.3349839999999999</c:v>
                </c:pt>
                <c:pt idx="759">
                  <c:v>2.3383150000000001</c:v>
                </c:pt>
                <c:pt idx="760">
                  <c:v>2.3416489999999999</c:v>
                </c:pt>
                <c:pt idx="761">
                  <c:v>2.3433090000000001</c:v>
                </c:pt>
                <c:pt idx="762">
                  <c:v>2.346644</c:v>
                </c:pt>
                <c:pt idx="763">
                  <c:v>2.3499889999999999</c:v>
                </c:pt>
                <c:pt idx="764">
                  <c:v>2.3533149999999998</c:v>
                </c:pt>
                <c:pt idx="765">
                  <c:v>2.3566449999999999</c:v>
                </c:pt>
                <c:pt idx="766">
                  <c:v>2.3583189999999998</c:v>
                </c:pt>
                <c:pt idx="767">
                  <c:v>2.3616679999999999</c:v>
                </c:pt>
                <c:pt idx="768">
                  <c:v>2.3650069999999999</c:v>
                </c:pt>
                <c:pt idx="769">
                  <c:v>2.3683209999999999</c:v>
                </c:pt>
                <c:pt idx="770">
                  <c:v>2.371629</c:v>
                </c:pt>
                <c:pt idx="771">
                  <c:v>2.373297</c:v>
                </c:pt>
                <c:pt idx="772">
                  <c:v>2.3766219999999998</c:v>
                </c:pt>
                <c:pt idx="773">
                  <c:v>2.3799510000000001</c:v>
                </c:pt>
                <c:pt idx="774">
                  <c:v>2.3832870000000002</c:v>
                </c:pt>
                <c:pt idx="775">
                  <c:v>2.386606</c:v>
                </c:pt>
                <c:pt idx="776">
                  <c:v>2.3882690000000002</c:v>
                </c:pt>
                <c:pt idx="777">
                  <c:v>2.391616</c:v>
                </c:pt>
                <c:pt idx="778">
                  <c:v>2.3949370000000001</c:v>
                </c:pt>
                <c:pt idx="779">
                  <c:v>2.3982830000000002</c:v>
                </c:pt>
                <c:pt idx="780">
                  <c:v>2.4015900000000001</c:v>
                </c:pt>
                <c:pt idx="781">
                  <c:v>2.4032619999999998</c:v>
                </c:pt>
                <c:pt idx="782">
                  <c:v>2.406593</c:v>
                </c:pt>
                <c:pt idx="783">
                  <c:v>2.4099149999999998</c:v>
                </c:pt>
                <c:pt idx="784">
                  <c:v>2.413262</c:v>
                </c:pt>
                <c:pt idx="785">
                  <c:v>2.4165719999999999</c:v>
                </c:pt>
                <c:pt idx="786">
                  <c:v>2.4182579999999998</c:v>
                </c:pt>
                <c:pt idx="787">
                  <c:v>2.4216030000000002</c:v>
                </c:pt>
                <c:pt idx="788">
                  <c:v>2.4249290000000001</c:v>
                </c:pt>
                <c:pt idx="789">
                  <c:v>2.4282560000000002</c:v>
                </c:pt>
                <c:pt idx="790">
                  <c:v>2.431594</c:v>
                </c:pt>
                <c:pt idx="791">
                  <c:v>2.4332569999999998</c:v>
                </c:pt>
                <c:pt idx="792">
                  <c:v>2.4365770000000002</c:v>
                </c:pt>
                <c:pt idx="793">
                  <c:v>2.4399250000000001</c:v>
                </c:pt>
                <c:pt idx="794">
                  <c:v>2.4432719999999999</c:v>
                </c:pt>
                <c:pt idx="795">
                  <c:v>2.44659</c:v>
                </c:pt>
                <c:pt idx="796">
                  <c:v>2.4482650000000001</c:v>
                </c:pt>
                <c:pt idx="797">
                  <c:v>2.4515959999999999</c:v>
                </c:pt>
                <c:pt idx="798">
                  <c:v>2.4549449999999999</c:v>
                </c:pt>
                <c:pt idx="799">
                  <c:v>2.4582799999999998</c:v>
                </c:pt>
                <c:pt idx="800">
                  <c:v>2.461624</c:v>
                </c:pt>
                <c:pt idx="801">
                  <c:v>2.463292</c:v>
                </c:pt>
                <c:pt idx="802">
                  <c:v>2.4666190000000001</c:v>
                </c:pt>
                <c:pt idx="803">
                  <c:v>2.4699589999999998</c:v>
                </c:pt>
                <c:pt idx="804">
                  <c:v>2.4732789999999998</c:v>
                </c:pt>
                <c:pt idx="805">
                  <c:v>2.4766270000000001</c:v>
                </c:pt>
                <c:pt idx="806">
                  <c:v>2.4783080000000002</c:v>
                </c:pt>
                <c:pt idx="807">
                  <c:v>2.4816370000000001</c:v>
                </c:pt>
                <c:pt idx="808">
                  <c:v>2.4849649999999999</c:v>
                </c:pt>
                <c:pt idx="809">
                  <c:v>2.4883039999999998</c:v>
                </c:pt>
                <c:pt idx="810">
                  <c:v>2.491638</c:v>
                </c:pt>
                <c:pt idx="811">
                  <c:v>2.4933100000000001</c:v>
                </c:pt>
                <c:pt idx="812">
                  <c:v>2.4966360000000001</c:v>
                </c:pt>
                <c:pt idx="813">
                  <c:v>2.499968</c:v>
                </c:pt>
                <c:pt idx="814">
                  <c:v>2.5032730000000001</c:v>
                </c:pt>
                <c:pt idx="815">
                  <c:v>2.506634</c:v>
                </c:pt>
                <c:pt idx="816">
                  <c:v>2.5082970000000002</c:v>
                </c:pt>
                <c:pt idx="817">
                  <c:v>2.5116130000000001</c:v>
                </c:pt>
                <c:pt idx="818">
                  <c:v>2.5149319999999999</c:v>
                </c:pt>
                <c:pt idx="819">
                  <c:v>2.5182829999999998</c:v>
                </c:pt>
                <c:pt idx="820">
                  <c:v>2.5216029999999998</c:v>
                </c:pt>
                <c:pt idx="821">
                  <c:v>2.5233080000000001</c:v>
                </c:pt>
                <c:pt idx="822">
                  <c:v>2.5266190000000002</c:v>
                </c:pt>
                <c:pt idx="823">
                  <c:v>2.5299429999999998</c:v>
                </c:pt>
                <c:pt idx="824">
                  <c:v>2.5332949999999999</c:v>
                </c:pt>
                <c:pt idx="825">
                  <c:v>2.536629</c:v>
                </c:pt>
                <c:pt idx="826">
                  <c:v>2.5383040000000001</c:v>
                </c:pt>
                <c:pt idx="827">
                  <c:v>2.5416500000000002</c:v>
                </c:pt>
                <c:pt idx="828">
                  <c:v>2.5449839999999999</c:v>
                </c:pt>
                <c:pt idx="829">
                  <c:v>2.548305</c:v>
                </c:pt>
                <c:pt idx="830">
                  <c:v>2.5516399999999999</c:v>
                </c:pt>
                <c:pt idx="831">
                  <c:v>2.5532940000000002</c:v>
                </c:pt>
                <c:pt idx="832">
                  <c:v>2.556616</c:v>
                </c:pt>
                <c:pt idx="833">
                  <c:v>2.5599500000000002</c:v>
                </c:pt>
                <c:pt idx="834">
                  <c:v>2.5632990000000002</c:v>
                </c:pt>
                <c:pt idx="835">
                  <c:v>2.5666359999999999</c:v>
                </c:pt>
                <c:pt idx="836">
                  <c:v>2.5682930000000002</c:v>
                </c:pt>
                <c:pt idx="837">
                  <c:v>2.571609</c:v>
                </c:pt>
                <c:pt idx="838">
                  <c:v>2.5749559999999998</c:v>
                </c:pt>
                <c:pt idx="839">
                  <c:v>2.5782949999999998</c:v>
                </c:pt>
                <c:pt idx="840">
                  <c:v>2.5816300000000001</c:v>
                </c:pt>
                <c:pt idx="841">
                  <c:v>2.583307</c:v>
                </c:pt>
                <c:pt idx="842">
                  <c:v>2.5866340000000001</c:v>
                </c:pt>
                <c:pt idx="843">
                  <c:v>2.5899830000000001</c:v>
                </c:pt>
                <c:pt idx="844">
                  <c:v>2.5933069999999998</c:v>
                </c:pt>
                <c:pt idx="845">
                  <c:v>2.5966399999999998</c:v>
                </c:pt>
                <c:pt idx="846">
                  <c:v>2.5982989999999999</c:v>
                </c:pt>
                <c:pt idx="847">
                  <c:v>2.6016520000000001</c:v>
                </c:pt>
                <c:pt idx="848">
                  <c:v>2.6049980000000001</c:v>
                </c:pt>
                <c:pt idx="849">
                  <c:v>2.60833</c:v>
                </c:pt>
                <c:pt idx="850">
                  <c:v>2.6116510000000002</c:v>
                </c:pt>
                <c:pt idx="851">
                  <c:v>2.6133139999999999</c:v>
                </c:pt>
                <c:pt idx="852">
                  <c:v>2.616644</c:v>
                </c:pt>
                <c:pt idx="853">
                  <c:v>2.6199650000000001</c:v>
                </c:pt>
                <c:pt idx="854">
                  <c:v>2.6232709999999999</c:v>
                </c:pt>
                <c:pt idx="855">
                  <c:v>2.6265839999999998</c:v>
                </c:pt>
                <c:pt idx="856">
                  <c:v>2.628247</c:v>
                </c:pt>
                <c:pt idx="857">
                  <c:v>2.6315840000000001</c:v>
                </c:pt>
                <c:pt idx="858">
                  <c:v>2.6349330000000002</c:v>
                </c:pt>
                <c:pt idx="859">
                  <c:v>2.6382669999999999</c:v>
                </c:pt>
                <c:pt idx="860">
                  <c:v>2.64161</c:v>
                </c:pt>
                <c:pt idx="861">
                  <c:v>2.6432980000000001</c:v>
                </c:pt>
                <c:pt idx="862">
                  <c:v>2.646636</c:v>
                </c:pt>
                <c:pt idx="863">
                  <c:v>2.6499700000000002</c:v>
                </c:pt>
                <c:pt idx="864">
                  <c:v>2.6533060000000002</c:v>
                </c:pt>
                <c:pt idx="865">
                  <c:v>2.6566420000000002</c:v>
                </c:pt>
                <c:pt idx="866">
                  <c:v>2.6583260000000002</c:v>
                </c:pt>
                <c:pt idx="867">
                  <c:v>2.6616629999999999</c:v>
                </c:pt>
                <c:pt idx="868">
                  <c:v>2.6650119999999999</c:v>
                </c:pt>
                <c:pt idx="869">
                  <c:v>2.6683460000000001</c:v>
                </c:pt>
                <c:pt idx="870">
                  <c:v>2.6700159999999999</c:v>
                </c:pt>
                <c:pt idx="871">
                  <c:v>2.6733370000000001</c:v>
                </c:pt>
                <c:pt idx="872">
                  <c:v>2.6766580000000002</c:v>
                </c:pt>
                <c:pt idx="873">
                  <c:v>2.6799919999999999</c:v>
                </c:pt>
                <c:pt idx="874">
                  <c:v>2.6833369999999999</c:v>
                </c:pt>
                <c:pt idx="875">
                  <c:v>2.686658</c:v>
                </c:pt>
                <c:pt idx="876">
                  <c:v>2.688342</c:v>
                </c:pt>
                <c:pt idx="877">
                  <c:v>2.6916730000000002</c:v>
                </c:pt>
                <c:pt idx="878">
                  <c:v>2.6949890000000001</c:v>
                </c:pt>
                <c:pt idx="879">
                  <c:v>2.6983410000000001</c:v>
                </c:pt>
                <c:pt idx="880">
                  <c:v>2.7000120000000001</c:v>
                </c:pt>
                <c:pt idx="881">
                  <c:v>2.7033459999999998</c:v>
                </c:pt>
                <c:pt idx="882">
                  <c:v>2.7066780000000001</c:v>
                </c:pt>
                <c:pt idx="883">
                  <c:v>2.7100149999999998</c:v>
                </c:pt>
                <c:pt idx="884">
                  <c:v>2.713346</c:v>
                </c:pt>
                <c:pt idx="885">
                  <c:v>2.7150080000000001</c:v>
                </c:pt>
                <c:pt idx="886">
                  <c:v>2.7183269999999999</c:v>
                </c:pt>
                <c:pt idx="887">
                  <c:v>2.721695</c:v>
                </c:pt>
                <c:pt idx="888">
                  <c:v>2.7250290000000001</c:v>
                </c:pt>
                <c:pt idx="889">
                  <c:v>2.728364</c:v>
                </c:pt>
                <c:pt idx="890">
                  <c:v>2.7300339999999998</c:v>
                </c:pt>
                <c:pt idx="891">
                  <c:v>2.7333720000000001</c:v>
                </c:pt>
                <c:pt idx="892">
                  <c:v>2.736704</c:v>
                </c:pt>
                <c:pt idx="893">
                  <c:v>2.7400250000000002</c:v>
                </c:pt>
                <c:pt idx="894">
                  <c:v>2.7425540000000002</c:v>
                </c:pt>
                <c:pt idx="895">
                  <c:v>2.7459359999999999</c:v>
                </c:pt>
                <c:pt idx="896">
                  <c:v>2.7492580000000002</c:v>
                </c:pt>
                <c:pt idx="897">
                  <c:v>2.7525919999999999</c:v>
                </c:pt>
                <c:pt idx="898">
                  <c:v>2.7542629999999999</c:v>
                </c:pt>
                <c:pt idx="899">
                  <c:v>2.757612</c:v>
                </c:pt>
                <c:pt idx="900">
                  <c:v>2.7609349999999999</c:v>
                </c:pt>
                <c:pt idx="901">
                  <c:v>2.764284</c:v>
                </c:pt>
                <c:pt idx="902">
                  <c:v>2.767601</c:v>
                </c:pt>
                <c:pt idx="903">
                  <c:v>2.7692700000000001</c:v>
                </c:pt>
                <c:pt idx="904">
                  <c:v>2.772621</c:v>
                </c:pt>
                <c:pt idx="905">
                  <c:v>2.7759550000000002</c:v>
                </c:pt>
                <c:pt idx="906">
                  <c:v>2.7792889999999999</c:v>
                </c:pt>
                <c:pt idx="907">
                  <c:v>2.7826140000000001</c:v>
                </c:pt>
                <c:pt idx="908">
                  <c:v>2.7842730000000002</c:v>
                </c:pt>
                <c:pt idx="909">
                  <c:v>2.7875930000000002</c:v>
                </c:pt>
                <c:pt idx="910">
                  <c:v>2.7909079999999999</c:v>
                </c:pt>
                <c:pt idx="911">
                  <c:v>2.7942269999999998</c:v>
                </c:pt>
                <c:pt idx="912">
                  <c:v>2.7975829999999999</c:v>
                </c:pt>
                <c:pt idx="913">
                  <c:v>2.7992400000000002</c:v>
                </c:pt>
                <c:pt idx="914">
                  <c:v>2.8025679999999999</c:v>
                </c:pt>
                <c:pt idx="915">
                  <c:v>2.8058930000000002</c:v>
                </c:pt>
                <c:pt idx="916">
                  <c:v>2.8092199999999998</c:v>
                </c:pt>
                <c:pt idx="917">
                  <c:v>2.8125599999999999</c:v>
                </c:pt>
                <c:pt idx="918">
                  <c:v>2.8142290000000001</c:v>
                </c:pt>
                <c:pt idx="919">
                  <c:v>2.8175539999999999</c:v>
                </c:pt>
                <c:pt idx="920">
                  <c:v>2.8208829999999998</c:v>
                </c:pt>
                <c:pt idx="921">
                  <c:v>2.8242219999999998</c:v>
                </c:pt>
                <c:pt idx="922">
                  <c:v>2.8275410000000001</c:v>
                </c:pt>
                <c:pt idx="923">
                  <c:v>2.8292160000000002</c:v>
                </c:pt>
                <c:pt idx="924">
                  <c:v>2.8325469999999999</c:v>
                </c:pt>
                <c:pt idx="925">
                  <c:v>2.8358940000000001</c:v>
                </c:pt>
                <c:pt idx="926">
                  <c:v>2.8392330000000001</c:v>
                </c:pt>
                <c:pt idx="927">
                  <c:v>2.842546</c:v>
                </c:pt>
                <c:pt idx="928">
                  <c:v>2.8442099999999999</c:v>
                </c:pt>
                <c:pt idx="929">
                  <c:v>2.8475459999999999</c:v>
                </c:pt>
                <c:pt idx="930">
                  <c:v>2.8508779999999998</c:v>
                </c:pt>
                <c:pt idx="931">
                  <c:v>2.8542489999999998</c:v>
                </c:pt>
                <c:pt idx="932">
                  <c:v>2.8575900000000001</c:v>
                </c:pt>
                <c:pt idx="933">
                  <c:v>2.8592499999999998</c:v>
                </c:pt>
                <c:pt idx="934">
                  <c:v>2.8625690000000001</c:v>
                </c:pt>
                <c:pt idx="935">
                  <c:v>2.865888</c:v>
                </c:pt>
                <c:pt idx="936">
                  <c:v>2.8692250000000001</c:v>
                </c:pt>
                <c:pt idx="937">
                  <c:v>2.8725559999999999</c:v>
                </c:pt>
                <c:pt idx="938">
                  <c:v>2.874231</c:v>
                </c:pt>
                <c:pt idx="939">
                  <c:v>2.8775620000000002</c:v>
                </c:pt>
                <c:pt idx="940">
                  <c:v>2.8808989999999999</c:v>
                </c:pt>
                <c:pt idx="941">
                  <c:v>2.8842479999999999</c:v>
                </c:pt>
                <c:pt idx="942">
                  <c:v>2.8875799999999998</c:v>
                </c:pt>
                <c:pt idx="943">
                  <c:v>2.889243</c:v>
                </c:pt>
                <c:pt idx="944">
                  <c:v>2.8925640000000001</c:v>
                </c:pt>
                <c:pt idx="945">
                  <c:v>2.8959109999999999</c:v>
                </c:pt>
                <c:pt idx="946">
                  <c:v>2.8992300000000002</c:v>
                </c:pt>
                <c:pt idx="947">
                  <c:v>2.9025479999999999</c:v>
                </c:pt>
                <c:pt idx="948">
                  <c:v>2.9042110000000001</c:v>
                </c:pt>
                <c:pt idx="949">
                  <c:v>2.9075540000000002</c:v>
                </c:pt>
                <c:pt idx="950">
                  <c:v>2.9109219999999998</c:v>
                </c:pt>
                <c:pt idx="951">
                  <c:v>2.9142269999999999</c:v>
                </c:pt>
                <c:pt idx="952">
                  <c:v>2.9175469999999999</c:v>
                </c:pt>
                <c:pt idx="953">
                  <c:v>2.9192070000000001</c:v>
                </c:pt>
                <c:pt idx="954">
                  <c:v>2.9225530000000002</c:v>
                </c:pt>
                <c:pt idx="955">
                  <c:v>2.9258869999999999</c:v>
                </c:pt>
                <c:pt idx="956">
                  <c:v>2.9291939999999999</c:v>
                </c:pt>
                <c:pt idx="957">
                  <c:v>2.9325350000000001</c:v>
                </c:pt>
                <c:pt idx="958">
                  <c:v>2.9342009999999998</c:v>
                </c:pt>
                <c:pt idx="959">
                  <c:v>2.9375490000000002</c:v>
                </c:pt>
                <c:pt idx="960">
                  <c:v>2.9408829999999999</c:v>
                </c:pt>
                <c:pt idx="961">
                  <c:v>2.9442140000000001</c:v>
                </c:pt>
                <c:pt idx="962">
                  <c:v>2.9475389999999999</c:v>
                </c:pt>
                <c:pt idx="963">
                  <c:v>2.949214</c:v>
                </c:pt>
                <c:pt idx="964">
                  <c:v>2.9525269999999999</c:v>
                </c:pt>
                <c:pt idx="965">
                  <c:v>2.9558610000000001</c:v>
                </c:pt>
                <c:pt idx="966">
                  <c:v>2.9592010000000002</c:v>
                </c:pt>
                <c:pt idx="967">
                  <c:v>2.9625629999999998</c:v>
                </c:pt>
                <c:pt idx="968">
                  <c:v>2.9642460000000002</c:v>
                </c:pt>
                <c:pt idx="969">
                  <c:v>2.96759</c:v>
                </c:pt>
                <c:pt idx="970">
                  <c:v>2.9709210000000001</c:v>
                </c:pt>
                <c:pt idx="971">
                  <c:v>2.9742419999999998</c:v>
                </c:pt>
                <c:pt idx="972">
                  <c:v>2.977576</c:v>
                </c:pt>
                <c:pt idx="973">
                  <c:v>2.9792399999999999</c:v>
                </c:pt>
                <c:pt idx="974">
                  <c:v>2.9825819999999998</c:v>
                </c:pt>
                <c:pt idx="975">
                  <c:v>2.9859170000000002</c:v>
                </c:pt>
                <c:pt idx="976">
                  <c:v>2.9892539999999999</c:v>
                </c:pt>
                <c:pt idx="977">
                  <c:v>2.9925959999999998</c:v>
                </c:pt>
                <c:pt idx="978">
                  <c:v>2.9942769999999999</c:v>
                </c:pt>
                <c:pt idx="979">
                  <c:v>2.9975930000000002</c:v>
                </c:pt>
                <c:pt idx="980">
                  <c:v>3.000928</c:v>
                </c:pt>
                <c:pt idx="981">
                  <c:v>3.0040969999999998</c:v>
                </c:pt>
                <c:pt idx="982">
                  <c:v>3.0057670000000001</c:v>
                </c:pt>
                <c:pt idx="983">
                  <c:v>3.0074139999999998</c:v>
                </c:pt>
                <c:pt idx="984">
                  <c:v>3.00909</c:v>
                </c:pt>
                <c:pt idx="985">
                  <c:v>3.010748</c:v>
                </c:pt>
                <c:pt idx="986">
                  <c:v>3.012381</c:v>
                </c:pt>
                <c:pt idx="987">
                  <c:v>3.014052</c:v>
                </c:pt>
                <c:pt idx="988">
                  <c:v>3.0157150000000001</c:v>
                </c:pt>
                <c:pt idx="989">
                  <c:v>3.017401</c:v>
                </c:pt>
                <c:pt idx="990">
                  <c:v>3.0190610000000002</c:v>
                </c:pt>
                <c:pt idx="991">
                  <c:v>3.0207229999999998</c:v>
                </c:pt>
                <c:pt idx="992">
                  <c:v>3.022411</c:v>
                </c:pt>
                <c:pt idx="993">
                  <c:v>3.024057</c:v>
                </c:pt>
                <c:pt idx="994">
                  <c:v>3.0257290000000001</c:v>
                </c:pt>
                <c:pt idx="995">
                  <c:v>3.0273919999999999</c:v>
                </c:pt>
                <c:pt idx="996">
                  <c:v>3.029074</c:v>
                </c:pt>
                <c:pt idx="997">
                  <c:v>3.0307110000000002</c:v>
                </c:pt>
                <c:pt idx="998">
                  <c:v>3.0323699999999998</c:v>
                </c:pt>
                <c:pt idx="999">
                  <c:v>3.0340449999999999</c:v>
                </c:pt>
                <c:pt idx="1000">
                  <c:v>3.035704</c:v>
                </c:pt>
                <c:pt idx="1001">
                  <c:v>3.037391</c:v>
                </c:pt>
                <c:pt idx="1002">
                  <c:v>3.03905</c:v>
                </c:pt>
                <c:pt idx="1003">
                  <c:v>3.040705</c:v>
                </c:pt>
                <c:pt idx="1004">
                  <c:v>3.0423650000000002</c:v>
                </c:pt>
                <c:pt idx="1005">
                  <c:v>3.044041</c:v>
                </c:pt>
                <c:pt idx="1006">
                  <c:v>3.0456989999999999</c:v>
                </c:pt>
                <c:pt idx="1007">
                  <c:v>3.0473509999999999</c:v>
                </c:pt>
                <c:pt idx="1008">
                  <c:v>3.049007</c:v>
                </c:pt>
                <c:pt idx="1009">
                  <c:v>3.0506669999999998</c:v>
                </c:pt>
                <c:pt idx="1010">
                  <c:v>3.05233</c:v>
                </c:pt>
                <c:pt idx="1011">
                  <c:v>3.0539900000000002</c:v>
                </c:pt>
                <c:pt idx="1012">
                  <c:v>3.0556489999999998</c:v>
                </c:pt>
                <c:pt idx="1013">
                  <c:v>3.0573320000000002</c:v>
                </c:pt>
                <c:pt idx="1014">
                  <c:v>3.0589949999999999</c:v>
                </c:pt>
                <c:pt idx="1015">
                  <c:v>3.060657</c:v>
                </c:pt>
                <c:pt idx="1016">
                  <c:v>3.0623290000000001</c:v>
                </c:pt>
                <c:pt idx="1017">
                  <c:v>3.0639880000000002</c:v>
                </c:pt>
                <c:pt idx="1018">
                  <c:v>3.0656509999999999</c:v>
                </c:pt>
                <c:pt idx="1019">
                  <c:v>3.067323</c:v>
                </c:pt>
                <c:pt idx="1020">
                  <c:v>3.0689679999999999</c:v>
                </c:pt>
                <c:pt idx="1021">
                  <c:v>3.0706449999999998</c:v>
                </c:pt>
                <c:pt idx="1022">
                  <c:v>3.0723440000000002</c:v>
                </c:pt>
                <c:pt idx="1023">
                  <c:v>3.0740059999999998</c:v>
                </c:pt>
                <c:pt idx="1024">
                  <c:v>3.0756649999999999</c:v>
                </c:pt>
                <c:pt idx="1025">
                  <c:v>3.0773239999999999</c:v>
                </c:pt>
                <c:pt idx="1026">
                  <c:v>3.0789970000000002</c:v>
                </c:pt>
                <c:pt idx="1027">
                  <c:v>3.0806619999999998</c:v>
                </c:pt>
                <c:pt idx="1028">
                  <c:v>3.0823209999999999</c:v>
                </c:pt>
                <c:pt idx="1029">
                  <c:v>3.0839780000000001</c:v>
                </c:pt>
                <c:pt idx="1030">
                  <c:v>3.0856349999999999</c:v>
                </c:pt>
                <c:pt idx="1031">
                  <c:v>3.0873089999999999</c:v>
                </c:pt>
                <c:pt idx="1032">
                  <c:v>3.088978</c:v>
                </c:pt>
                <c:pt idx="1033">
                  <c:v>3.0906500000000001</c:v>
                </c:pt>
                <c:pt idx="1034">
                  <c:v>3.0923090000000002</c:v>
                </c:pt>
                <c:pt idx="1035">
                  <c:v>3.0939770000000002</c:v>
                </c:pt>
                <c:pt idx="1036">
                  <c:v>3.095637</c:v>
                </c:pt>
                <c:pt idx="1037">
                  <c:v>3.0972970000000002</c:v>
                </c:pt>
                <c:pt idx="1038">
                  <c:v>3.0989620000000002</c:v>
                </c:pt>
                <c:pt idx="1039">
                  <c:v>3.1006200000000002</c:v>
                </c:pt>
                <c:pt idx="1040">
                  <c:v>3.1023019999999999</c:v>
                </c:pt>
                <c:pt idx="1041">
                  <c:v>3.1039560000000002</c:v>
                </c:pt>
                <c:pt idx="1042">
                  <c:v>3.1056240000000002</c:v>
                </c:pt>
                <c:pt idx="1043">
                  <c:v>3.1072839999999999</c:v>
                </c:pt>
                <c:pt idx="1044">
                  <c:v>3.108949</c:v>
                </c:pt>
                <c:pt idx="1045">
                  <c:v>3.1106180000000001</c:v>
                </c:pt>
                <c:pt idx="1046">
                  <c:v>3.112295</c:v>
                </c:pt>
                <c:pt idx="1047">
                  <c:v>3.1139579999999998</c:v>
                </c:pt>
                <c:pt idx="1048">
                  <c:v>3.1156320000000002</c:v>
                </c:pt>
                <c:pt idx="1049">
                  <c:v>3.1173069999999998</c:v>
                </c:pt>
                <c:pt idx="1050">
                  <c:v>3.1189819999999999</c:v>
                </c:pt>
                <c:pt idx="1051">
                  <c:v>3.1206499999999999</c:v>
                </c:pt>
                <c:pt idx="1052">
                  <c:v>3.1223269999999999</c:v>
                </c:pt>
                <c:pt idx="1053">
                  <c:v>3.1239870000000001</c:v>
                </c:pt>
                <c:pt idx="1054">
                  <c:v>3.1256339999999998</c:v>
                </c:pt>
                <c:pt idx="1055">
                  <c:v>3.127319</c:v>
                </c:pt>
                <c:pt idx="1056">
                  <c:v>3.128978</c:v>
                </c:pt>
                <c:pt idx="1057">
                  <c:v>3.1306400000000001</c:v>
                </c:pt>
                <c:pt idx="1058">
                  <c:v>3.132301</c:v>
                </c:pt>
                <c:pt idx="1059">
                  <c:v>3.1339760000000001</c:v>
                </c:pt>
                <c:pt idx="1060">
                  <c:v>3.135637</c:v>
                </c:pt>
                <c:pt idx="1061">
                  <c:v>3.1372909999999998</c:v>
                </c:pt>
                <c:pt idx="1062">
                  <c:v>3.138957</c:v>
                </c:pt>
                <c:pt idx="1063">
                  <c:v>3.1406290000000001</c:v>
                </c:pt>
                <c:pt idx="1064">
                  <c:v>3.1423070000000002</c:v>
                </c:pt>
                <c:pt idx="1065">
                  <c:v>3.1439650000000001</c:v>
                </c:pt>
                <c:pt idx="1066">
                  <c:v>3.1456240000000002</c:v>
                </c:pt>
                <c:pt idx="1067">
                  <c:v>3.1473</c:v>
                </c:pt>
                <c:pt idx="1068">
                  <c:v>3.1489530000000001</c:v>
                </c:pt>
                <c:pt idx="1069">
                  <c:v>3.1506270000000001</c:v>
                </c:pt>
                <c:pt idx="1070">
                  <c:v>3.1522890000000001</c:v>
                </c:pt>
                <c:pt idx="1071">
                  <c:v>3.1539519999999999</c:v>
                </c:pt>
                <c:pt idx="1072">
                  <c:v>3.1556190000000002</c:v>
                </c:pt>
                <c:pt idx="1073">
                  <c:v>3.1572870000000002</c:v>
                </c:pt>
                <c:pt idx="1074">
                  <c:v>3.1589550000000002</c:v>
                </c:pt>
                <c:pt idx="1075">
                  <c:v>3.1606139999999998</c:v>
                </c:pt>
                <c:pt idx="1076">
                  <c:v>3.162274</c:v>
                </c:pt>
                <c:pt idx="1077">
                  <c:v>3.1639330000000001</c:v>
                </c:pt>
                <c:pt idx="1078">
                  <c:v>3.1655950000000002</c:v>
                </c:pt>
                <c:pt idx="1079">
                  <c:v>3.1672579999999999</c:v>
                </c:pt>
                <c:pt idx="1080">
                  <c:v>3.168933</c:v>
                </c:pt>
                <c:pt idx="1081">
                  <c:v>3.1705869999999998</c:v>
                </c:pt>
                <c:pt idx="1082">
                  <c:v>3.1722640000000002</c:v>
                </c:pt>
                <c:pt idx="1083">
                  <c:v>3.1739269999999999</c:v>
                </c:pt>
                <c:pt idx="1084">
                  <c:v>3.175602</c:v>
                </c:pt>
                <c:pt idx="1085">
                  <c:v>3.177257</c:v>
                </c:pt>
                <c:pt idx="1086">
                  <c:v>3.1789320000000001</c:v>
                </c:pt>
                <c:pt idx="1087">
                  <c:v>3.1805949999999998</c:v>
                </c:pt>
                <c:pt idx="1088">
                  <c:v>3.1822919999999999</c:v>
                </c:pt>
                <c:pt idx="1089">
                  <c:v>3.1839689999999998</c:v>
                </c:pt>
                <c:pt idx="1090">
                  <c:v>3.1856429999999998</c:v>
                </c:pt>
                <c:pt idx="1091">
                  <c:v>3.1873230000000001</c:v>
                </c:pt>
                <c:pt idx="1092">
                  <c:v>3.1889940000000001</c:v>
                </c:pt>
                <c:pt idx="1093">
                  <c:v>3.1906720000000002</c:v>
                </c:pt>
                <c:pt idx="1094">
                  <c:v>3.1923469999999998</c:v>
                </c:pt>
                <c:pt idx="1095">
                  <c:v>3.1940040000000001</c:v>
                </c:pt>
                <c:pt idx="1096">
                  <c:v>3.195675</c:v>
                </c:pt>
                <c:pt idx="1097">
                  <c:v>3.1973560000000001</c:v>
                </c:pt>
                <c:pt idx="1098">
                  <c:v>3.1990240000000001</c:v>
                </c:pt>
                <c:pt idx="1099">
                  <c:v>3.2006839999999999</c:v>
                </c:pt>
                <c:pt idx="1100">
                  <c:v>3.2023630000000001</c:v>
                </c:pt>
                <c:pt idx="1101">
                  <c:v>3.2040389999999999</c:v>
                </c:pt>
                <c:pt idx="1102">
                  <c:v>3.205695</c:v>
                </c:pt>
                <c:pt idx="1103">
                  <c:v>3.2073680000000002</c:v>
                </c:pt>
                <c:pt idx="1104">
                  <c:v>3.2090329999999998</c:v>
                </c:pt>
                <c:pt idx="1105">
                  <c:v>3.2107000000000001</c:v>
                </c:pt>
                <c:pt idx="1106">
                  <c:v>3.2123789999999999</c:v>
                </c:pt>
                <c:pt idx="1107">
                  <c:v>3.2140550000000001</c:v>
                </c:pt>
                <c:pt idx="1108">
                  <c:v>3.2157279999999999</c:v>
                </c:pt>
                <c:pt idx="1109">
                  <c:v>3.2173750000000001</c:v>
                </c:pt>
                <c:pt idx="1110">
                  <c:v>3.2190349999999999</c:v>
                </c:pt>
                <c:pt idx="1111">
                  <c:v>3.220691</c:v>
                </c:pt>
                <c:pt idx="1112">
                  <c:v>3.222375</c:v>
                </c:pt>
                <c:pt idx="1113">
                  <c:v>3.2240440000000001</c:v>
                </c:pt>
                <c:pt idx="1114">
                  <c:v>3.2257180000000001</c:v>
                </c:pt>
                <c:pt idx="1115">
                  <c:v>3.2273930000000002</c:v>
                </c:pt>
                <c:pt idx="1116">
                  <c:v>3.2290519999999998</c:v>
                </c:pt>
                <c:pt idx="1117">
                  <c:v>3.2307239999999999</c:v>
                </c:pt>
                <c:pt idx="1118">
                  <c:v>3.232399</c:v>
                </c:pt>
                <c:pt idx="1119">
                  <c:v>3.2340550000000001</c:v>
                </c:pt>
                <c:pt idx="1120">
                  <c:v>3.2357300000000002</c:v>
                </c:pt>
                <c:pt idx="1121">
                  <c:v>3.2374100000000001</c:v>
                </c:pt>
                <c:pt idx="1122">
                  <c:v>3.2390810000000001</c:v>
                </c:pt>
                <c:pt idx="1123">
                  <c:v>3.240739</c:v>
                </c:pt>
                <c:pt idx="1124">
                  <c:v>3.2424170000000001</c:v>
                </c:pt>
                <c:pt idx="1125">
                  <c:v>3.2440910000000001</c:v>
                </c:pt>
                <c:pt idx="1126">
                  <c:v>3.245762</c:v>
                </c:pt>
                <c:pt idx="1127">
                  <c:v>3.2474249999999998</c:v>
                </c:pt>
                <c:pt idx="1128">
                  <c:v>3.2490869999999998</c:v>
                </c:pt>
                <c:pt idx="1129">
                  <c:v>3.250769</c:v>
                </c:pt>
                <c:pt idx="1130">
                  <c:v>3.252418</c:v>
                </c:pt>
                <c:pt idx="1131">
                  <c:v>3.2540960000000001</c:v>
                </c:pt>
                <c:pt idx="1132">
                  <c:v>3.2557700000000001</c:v>
                </c:pt>
                <c:pt idx="1133">
                  <c:v>3.2574269999999999</c:v>
                </c:pt>
                <c:pt idx="1134">
                  <c:v>3.2591019999999999</c:v>
                </c:pt>
                <c:pt idx="1135">
                  <c:v>3.260777</c:v>
                </c:pt>
                <c:pt idx="1136">
                  <c:v>3.2624469999999999</c:v>
                </c:pt>
                <c:pt idx="1137">
                  <c:v>3.2640989999999999</c:v>
                </c:pt>
                <c:pt idx="1138">
                  <c:v>3.2657699999999998</c:v>
                </c:pt>
                <c:pt idx="1139">
                  <c:v>3.2674319999999999</c:v>
                </c:pt>
                <c:pt idx="1140">
                  <c:v>3.2690920000000001</c:v>
                </c:pt>
                <c:pt idx="1141">
                  <c:v>3.27075</c:v>
                </c:pt>
                <c:pt idx="1142">
                  <c:v>3.2724259999999998</c:v>
                </c:pt>
                <c:pt idx="1143">
                  <c:v>3.2740849999999999</c:v>
                </c:pt>
                <c:pt idx="1144">
                  <c:v>3.2757580000000002</c:v>
                </c:pt>
                <c:pt idx="1145">
                  <c:v>3.277444</c:v>
                </c:pt>
                <c:pt idx="1146">
                  <c:v>3.279112</c:v>
                </c:pt>
                <c:pt idx="1147">
                  <c:v>3.2807780000000002</c:v>
                </c:pt>
                <c:pt idx="1148">
                  <c:v>3.2824399999999998</c:v>
                </c:pt>
                <c:pt idx="1149">
                  <c:v>3.2841100000000001</c:v>
                </c:pt>
                <c:pt idx="1150">
                  <c:v>3.2857720000000001</c:v>
                </c:pt>
                <c:pt idx="1151">
                  <c:v>3.2874310000000002</c:v>
                </c:pt>
                <c:pt idx="1152">
                  <c:v>3.2891240000000002</c:v>
                </c:pt>
                <c:pt idx="1153">
                  <c:v>3.2907869999999999</c:v>
                </c:pt>
                <c:pt idx="1154">
                  <c:v>3.293393</c:v>
                </c:pt>
                <c:pt idx="1155">
                  <c:v>3.2950560000000002</c:v>
                </c:pt>
                <c:pt idx="1156">
                  <c:v>3.2967300000000002</c:v>
                </c:pt>
                <c:pt idx="1157">
                  <c:v>3.2983859999999998</c:v>
                </c:pt>
                <c:pt idx="1158">
                  <c:v>3.3000569999999998</c:v>
                </c:pt>
                <c:pt idx="1159">
                  <c:v>3.3017210000000001</c:v>
                </c:pt>
                <c:pt idx="1160">
                  <c:v>3.3033800000000002</c:v>
                </c:pt>
                <c:pt idx="1161">
                  <c:v>3.3050459999999999</c:v>
                </c:pt>
                <c:pt idx="1162">
                  <c:v>3.3067009999999999</c:v>
                </c:pt>
                <c:pt idx="1163">
                  <c:v>3.308386</c:v>
                </c:pt>
                <c:pt idx="1164">
                  <c:v>3.3100480000000001</c:v>
                </c:pt>
                <c:pt idx="1165">
                  <c:v>3.3117079999999999</c:v>
                </c:pt>
                <c:pt idx="1166">
                  <c:v>3.3133710000000001</c:v>
                </c:pt>
                <c:pt idx="1167">
                  <c:v>3.315042</c:v>
                </c:pt>
                <c:pt idx="1168">
                  <c:v>3.3167170000000001</c:v>
                </c:pt>
                <c:pt idx="1169">
                  <c:v>3.3183790000000002</c:v>
                </c:pt>
                <c:pt idx="1170">
                  <c:v>3.320052</c:v>
                </c:pt>
                <c:pt idx="1171">
                  <c:v>3.321707</c:v>
                </c:pt>
                <c:pt idx="1172">
                  <c:v>3.3233839999999999</c:v>
                </c:pt>
                <c:pt idx="1173">
                  <c:v>3.325072</c:v>
                </c:pt>
                <c:pt idx="1174">
                  <c:v>3.3267310000000001</c:v>
                </c:pt>
                <c:pt idx="1175">
                  <c:v>3.3284090000000002</c:v>
                </c:pt>
                <c:pt idx="1176">
                  <c:v>3.3300969999999999</c:v>
                </c:pt>
                <c:pt idx="1177">
                  <c:v>3.331769</c:v>
                </c:pt>
                <c:pt idx="1178">
                  <c:v>3.3334290000000002</c:v>
                </c:pt>
                <c:pt idx="1179">
                  <c:v>3.3350949999999999</c:v>
                </c:pt>
                <c:pt idx="1180">
                  <c:v>3.33677</c:v>
                </c:pt>
                <c:pt idx="1181">
                  <c:v>3.3384260000000001</c:v>
                </c:pt>
                <c:pt idx="1182">
                  <c:v>3.3401010000000002</c:v>
                </c:pt>
                <c:pt idx="1183">
                  <c:v>3.3417629999999998</c:v>
                </c:pt>
                <c:pt idx="1184">
                  <c:v>3.343423</c:v>
                </c:pt>
                <c:pt idx="1185">
                  <c:v>3.3450820000000001</c:v>
                </c:pt>
                <c:pt idx="1186">
                  <c:v>3.3467530000000001</c:v>
                </c:pt>
                <c:pt idx="1187">
                  <c:v>3.348411</c:v>
                </c:pt>
                <c:pt idx="1188">
                  <c:v>3.3500489999999998</c:v>
                </c:pt>
                <c:pt idx="1189">
                  <c:v>3.3517049999999999</c:v>
                </c:pt>
                <c:pt idx="1190">
                  <c:v>3.3533659999999998</c:v>
                </c:pt>
                <c:pt idx="1191">
                  <c:v>3.3550230000000001</c:v>
                </c:pt>
                <c:pt idx="1192">
                  <c:v>3.3566959999999999</c:v>
                </c:pt>
                <c:pt idx="1193">
                  <c:v>3.358355</c:v>
                </c:pt>
                <c:pt idx="1194">
                  <c:v>3.3600180000000002</c:v>
                </c:pt>
                <c:pt idx="1195">
                  <c:v>3.361691</c:v>
                </c:pt>
                <c:pt idx="1196">
                  <c:v>3.3633670000000002</c:v>
                </c:pt>
                <c:pt idx="1197">
                  <c:v>3.3650410000000002</c:v>
                </c:pt>
                <c:pt idx="1198">
                  <c:v>3.3667129999999998</c:v>
                </c:pt>
                <c:pt idx="1199">
                  <c:v>3.3683879999999999</c:v>
                </c:pt>
                <c:pt idx="1200">
                  <c:v>3.3700619999999999</c:v>
                </c:pt>
                <c:pt idx="1201">
                  <c:v>3.371721</c:v>
                </c:pt>
                <c:pt idx="1202">
                  <c:v>3.3733960000000001</c:v>
                </c:pt>
                <c:pt idx="1203">
                  <c:v>3.375057</c:v>
                </c:pt>
                <c:pt idx="1204">
                  <c:v>3.3767230000000001</c:v>
                </c:pt>
                <c:pt idx="1205">
                  <c:v>3.3783750000000001</c:v>
                </c:pt>
                <c:pt idx="1206">
                  <c:v>3.380045</c:v>
                </c:pt>
                <c:pt idx="1207">
                  <c:v>3.3817089999999999</c:v>
                </c:pt>
                <c:pt idx="1208">
                  <c:v>3.3833839999999999</c:v>
                </c:pt>
                <c:pt idx="1209">
                  <c:v>3.3850579999999999</c:v>
                </c:pt>
                <c:pt idx="1210">
                  <c:v>3.3867449999999999</c:v>
                </c:pt>
                <c:pt idx="1211">
                  <c:v>3.3884319999999999</c:v>
                </c:pt>
                <c:pt idx="1212">
                  <c:v>3.390085</c:v>
                </c:pt>
                <c:pt idx="1213">
                  <c:v>3.3917600000000001</c:v>
                </c:pt>
                <c:pt idx="1214">
                  <c:v>3.3934350000000002</c:v>
                </c:pt>
                <c:pt idx="1215">
                  <c:v>3.3950939999999998</c:v>
                </c:pt>
                <c:pt idx="1216">
                  <c:v>3.396763</c:v>
                </c:pt>
                <c:pt idx="1217">
                  <c:v>3.3984380000000001</c:v>
                </c:pt>
                <c:pt idx="1218">
                  <c:v>3.4001139999999999</c:v>
                </c:pt>
                <c:pt idx="1219">
                  <c:v>3.4017870000000001</c:v>
                </c:pt>
                <c:pt idx="1220">
                  <c:v>3.403467</c:v>
                </c:pt>
                <c:pt idx="1221">
                  <c:v>3.4051339999999999</c:v>
                </c:pt>
                <c:pt idx="1222">
                  <c:v>3.4067859999999999</c:v>
                </c:pt>
                <c:pt idx="1223">
                  <c:v>3.4084599999999998</c:v>
                </c:pt>
                <c:pt idx="1224">
                  <c:v>3.4101330000000001</c:v>
                </c:pt>
                <c:pt idx="1225">
                  <c:v>3.411788</c:v>
                </c:pt>
                <c:pt idx="1226">
                  <c:v>3.4134479999999998</c:v>
                </c:pt>
                <c:pt idx="1227">
                  <c:v>3.4151289999999999</c:v>
                </c:pt>
                <c:pt idx="1228">
                  <c:v>3.4167960000000002</c:v>
                </c:pt>
                <c:pt idx="1229">
                  <c:v>3.418447</c:v>
                </c:pt>
                <c:pt idx="1230">
                  <c:v>3.4201220000000001</c:v>
                </c:pt>
                <c:pt idx="1231">
                  <c:v>3.4217939999999998</c:v>
                </c:pt>
                <c:pt idx="1232">
                  <c:v>3.423441</c:v>
                </c:pt>
                <c:pt idx="1233">
                  <c:v>3.4250980000000002</c:v>
                </c:pt>
                <c:pt idx="1234">
                  <c:v>3.4267720000000002</c:v>
                </c:pt>
                <c:pt idx="1235">
                  <c:v>3.4284370000000002</c:v>
                </c:pt>
                <c:pt idx="1236">
                  <c:v>3.430091</c:v>
                </c:pt>
                <c:pt idx="1237">
                  <c:v>3.4317660000000001</c:v>
                </c:pt>
                <c:pt idx="1238">
                  <c:v>3.4334220000000002</c:v>
                </c:pt>
                <c:pt idx="1239">
                  <c:v>3.4350849999999999</c:v>
                </c:pt>
                <c:pt idx="1240">
                  <c:v>3.436747</c:v>
                </c:pt>
                <c:pt idx="1241">
                  <c:v>3.438428</c:v>
                </c:pt>
                <c:pt idx="1242">
                  <c:v>3.4400780000000002</c:v>
                </c:pt>
                <c:pt idx="1243">
                  <c:v>3.4417659999999999</c:v>
                </c:pt>
                <c:pt idx="1244">
                  <c:v>3.4434399999999998</c:v>
                </c:pt>
                <c:pt idx="1245">
                  <c:v>3.4451000000000001</c:v>
                </c:pt>
                <c:pt idx="1246">
                  <c:v>3.4467500000000002</c:v>
                </c:pt>
                <c:pt idx="1247">
                  <c:v>3.4484189999999999</c:v>
                </c:pt>
                <c:pt idx="1248">
                  <c:v>3.4500850000000001</c:v>
                </c:pt>
                <c:pt idx="1249">
                  <c:v>3.451743</c:v>
                </c:pt>
                <c:pt idx="1250">
                  <c:v>3.453427</c:v>
                </c:pt>
                <c:pt idx="1251">
                  <c:v>3.4550930000000002</c:v>
                </c:pt>
                <c:pt idx="1252">
                  <c:v>3.4567709999999998</c:v>
                </c:pt>
                <c:pt idx="1253">
                  <c:v>3.4584269999999999</c:v>
                </c:pt>
                <c:pt idx="1254">
                  <c:v>3.460102</c:v>
                </c:pt>
                <c:pt idx="1255">
                  <c:v>3.4617610000000001</c:v>
                </c:pt>
                <c:pt idx="1256">
                  <c:v>3.4634200000000002</c:v>
                </c:pt>
                <c:pt idx="1257">
                  <c:v>3.465074</c:v>
                </c:pt>
                <c:pt idx="1258">
                  <c:v>3.4667509999999999</c:v>
                </c:pt>
                <c:pt idx="1259">
                  <c:v>3.4684140000000001</c:v>
                </c:pt>
                <c:pt idx="1260">
                  <c:v>3.4700869999999999</c:v>
                </c:pt>
                <c:pt idx="1261">
                  <c:v>3.471743</c:v>
                </c:pt>
                <c:pt idx="1262">
                  <c:v>3.4734120000000002</c:v>
                </c:pt>
                <c:pt idx="1263">
                  <c:v>3.4750640000000002</c:v>
                </c:pt>
                <c:pt idx="1264">
                  <c:v>3.4767269999999999</c:v>
                </c:pt>
                <c:pt idx="1265">
                  <c:v>3.4784090000000001</c:v>
                </c:pt>
                <c:pt idx="1266">
                  <c:v>3.4800680000000002</c:v>
                </c:pt>
                <c:pt idx="1267">
                  <c:v>3.481735</c:v>
                </c:pt>
                <c:pt idx="1268">
                  <c:v>3.4834070000000001</c:v>
                </c:pt>
                <c:pt idx="1269">
                  <c:v>3.485077</c:v>
                </c:pt>
                <c:pt idx="1270">
                  <c:v>3.4867409999999999</c:v>
                </c:pt>
                <c:pt idx="1271">
                  <c:v>3.4883999999999999</c:v>
                </c:pt>
                <c:pt idx="1272">
                  <c:v>3.490078</c:v>
                </c:pt>
                <c:pt idx="1273">
                  <c:v>3.4917370000000001</c:v>
                </c:pt>
                <c:pt idx="1274">
                  <c:v>3.4934069999999999</c:v>
                </c:pt>
                <c:pt idx="1275">
                  <c:v>3.495085</c:v>
                </c:pt>
                <c:pt idx="1276">
                  <c:v>3.496759</c:v>
                </c:pt>
                <c:pt idx="1277">
                  <c:v>3.4984459999999999</c:v>
                </c:pt>
                <c:pt idx="1278">
                  <c:v>3.500108</c:v>
                </c:pt>
                <c:pt idx="1279">
                  <c:v>3.5017619999999998</c:v>
                </c:pt>
                <c:pt idx="1280">
                  <c:v>3.5034109999999998</c:v>
                </c:pt>
                <c:pt idx="1281">
                  <c:v>3.5050690000000002</c:v>
                </c:pt>
                <c:pt idx="1282">
                  <c:v>3.5067330000000001</c:v>
                </c:pt>
                <c:pt idx="1283">
                  <c:v>3.5083929999999999</c:v>
                </c:pt>
                <c:pt idx="1284">
                  <c:v>3.510068</c:v>
                </c:pt>
                <c:pt idx="1285">
                  <c:v>3.5126740000000001</c:v>
                </c:pt>
                <c:pt idx="1286">
                  <c:v>3.5143469999999999</c:v>
                </c:pt>
                <c:pt idx="1287">
                  <c:v>3.5160269999999998</c:v>
                </c:pt>
                <c:pt idx="1288">
                  <c:v>3.5176980000000002</c:v>
                </c:pt>
                <c:pt idx="1289">
                  <c:v>3.5193759999999998</c:v>
                </c:pt>
                <c:pt idx="1290">
                  <c:v>3.521045</c:v>
                </c:pt>
                <c:pt idx="1291">
                  <c:v>3.5227249999999999</c:v>
                </c:pt>
                <c:pt idx="1292">
                  <c:v>3.5244089999999999</c:v>
                </c:pt>
                <c:pt idx="1293">
                  <c:v>3.5260940000000001</c:v>
                </c:pt>
                <c:pt idx="1294">
                  <c:v>3.527746</c:v>
                </c:pt>
                <c:pt idx="1295">
                  <c:v>3.5294029999999998</c:v>
                </c:pt>
                <c:pt idx="1296">
                  <c:v>3.5310679999999999</c:v>
                </c:pt>
                <c:pt idx="1297">
                  <c:v>3.5327280000000001</c:v>
                </c:pt>
                <c:pt idx="1298">
                  <c:v>3.5343960000000001</c:v>
                </c:pt>
                <c:pt idx="1299">
                  <c:v>3.5360740000000002</c:v>
                </c:pt>
                <c:pt idx="1300">
                  <c:v>3.5377190000000001</c:v>
                </c:pt>
                <c:pt idx="1301">
                  <c:v>3.53939</c:v>
                </c:pt>
                <c:pt idx="1302">
                  <c:v>3.541067</c:v>
                </c:pt>
                <c:pt idx="1303">
                  <c:v>3.5427369999999998</c:v>
                </c:pt>
                <c:pt idx="1304">
                  <c:v>3.5444010000000001</c:v>
                </c:pt>
                <c:pt idx="1305">
                  <c:v>3.5460729999999998</c:v>
                </c:pt>
                <c:pt idx="1306">
                  <c:v>3.547739</c:v>
                </c:pt>
                <c:pt idx="1307">
                  <c:v>3.5493980000000001</c:v>
                </c:pt>
                <c:pt idx="1308">
                  <c:v>3.5510700000000002</c:v>
                </c:pt>
                <c:pt idx="1309">
                  <c:v>3.5527289999999998</c:v>
                </c:pt>
                <c:pt idx="1310">
                  <c:v>3.554389</c:v>
                </c:pt>
                <c:pt idx="1311">
                  <c:v>3.55606</c:v>
                </c:pt>
                <c:pt idx="1312">
                  <c:v>3.5577420000000002</c:v>
                </c:pt>
                <c:pt idx="1313">
                  <c:v>3.5594160000000001</c:v>
                </c:pt>
                <c:pt idx="1314">
                  <c:v>3.5610870000000001</c:v>
                </c:pt>
                <c:pt idx="1315">
                  <c:v>3.5627460000000002</c:v>
                </c:pt>
                <c:pt idx="1316">
                  <c:v>3.5644209999999998</c:v>
                </c:pt>
                <c:pt idx="1317">
                  <c:v>3.5660799999999999</c:v>
                </c:pt>
                <c:pt idx="1318">
                  <c:v>3.5677530000000002</c:v>
                </c:pt>
                <c:pt idx="1319">
                  <c:v>3.5694270000000001</c:v>
                </c:pt>
                <c:pt idx="1320">
                  <c:v>3.5711189999999999</c:v>
                </c:pt>
                <c:pt idx="1321">
                  <c:v>3.5727790000000001</c:v>
                </c:pt>
                <c:pt idx="1322">
                  <c:v>3.5744419999999999</c:v>
                </c:pt>
                <c:pt idx="1323">
                  <c:v>3.5761159999999999</c:v>
                </c:pt>
                <c:pt idx="1324">
                  <c:v>3.577782</c:v>
                </c:pt>
                <c:pt idx="1325">
                  <c:v>3.5794600000000001</c:v>
                </c:pt>
                <c:pt idx="1326">
                  <c:v>3.581137</c:v>
                </c:pt>
                <c:pt idx="1327">
                  <c:v>3.5827909999999998</c:v>
                </c:pt>
                <c:pt idx="1328">
                  <c:v>3.5844529999999999</c:v>
                </c:pt>
                <c:pt idx="1329">
                  <c:v>3.586131</c:v>
                </c:pt>
                <c:pt idx="1330">
                  <c:v>3.5877910000000002</c:v>
                </c:pt>
                <c:pt idx="1331">
                  <c:v>3.5894509999999999</c:v>
                </c:pt>
                <c:pt idx="1332">
                  <c:v>3.591113</c:v>
                </c:pt>
                <c:pt idx="1333">
                  <c:v>3.5927829999999998</c:v>
                </c:pt>
                <c:pt idx="1334">
                  <c:v>3.594455</c:v>
                </c:pt>
                <c:pt idx="1335">
                  <c:v>3.5961189999999998</c:v>
                </c:pt>
                <c:pt idx="1336">
                  <c:v>3.5977890000000001</c:v>
                </c:pt>
                <c:pt idx="1337">
                  <c:v>3.5994480000000002</c:v>
                </c:pt>
                <c:pt idx="1338">
                  <c:v>3.601099</c:v>
                </c:pt>
                <c:pt idx="1339">
                  <c:v>3.6027589999999998</c:v>
                </c:pt>
                <c:pt idx="1340">
                  <c:v>3.6044429999999998</c:v>
                </c:pt>
                <c:pt idx="1341">
                  <c:v>3.6061019999999999</c:v>
                </c:pt>
                <c:pt idx="1342">
                  <c:v>3.607783</c:v>
                </c:pt>
                <c:pt idx="1343">
                  <c:v>3.6094390000000001</c:v>
                </c:pt>
                <c:pt idx="1344">
                  <c:v>3.6111249999999999</c:v>
                </c:pt>
                <c:pt idx="1345">
                  <c:v>3.6127859999999998</c:v>
                </c:pt>
                <c:pt idx="1346">
                  <c:v>3.6144449999999999</c:v>
                </c:pt>
                <c:pt idx="1347">
                  <c:v>3.6161219999999998</c:v>
                </c:pt>
                <c:pt idx="1348">
                  <c:v>3.6177830000000002</c:v>
                </c:pt>
                <c:pt idx="1349">
                  <c:v>3.6194709999999999</c:v>
                </c:pt>
                <c:pt idx="1350">
                  <c:v>3.6211609999999999</c:v>
                </c:pt>
                <c:pt idx="1351">
                  <c:v>3.6228400000000001</c:v>
                </c:pt>
                <c:pt idx="1352">
                  <c:v>3.624511</c:v>
                </c:pt>
                <c:pt idx="1353">
                  <c:v>3.6261730000000001</c:v>
                </c:pt>
                <c:pt idx="1354">
                  <c:v>3.6278549999999998</c:v>
                </c:pt>
                <c:pt idx="1355">
                  <c:v>3.6295160000000002</c:v>
                </c:pt>
                <c:pt idx="1356">
                  <c:v>3.6311939999999998</c:v>
                </c:pt>
                <c:pt idx="1357">
                  <c:v>3.6328559999999999</c:v>
                </c:pt>
                <c:pt idx="1358">
                  <c:v>3.634528</c:v>
                </c:pt>
                <c:pt idx="1359">
                  <c:v>3.6361979999999998</c:v>
                </c:pt>
                <c:pt idx="1360">
                  <c:v>3.6378629999999998</c:v>
                </c:pt>
                <c:pt idx="1361">
                  <c:v>3.6395249999999999</c:v>
                </c:pt>
                <c:pt idx="1362">
                  <c:v>3.6411850000000001</c:v>
                </c:pt>
                <c:pt idx="1363">
                  <c:v>3.642855</c:v>
                </c:pt>
                <c:pt idx="1364">
                  <c:v>3.6445180000000001</c:v>
                </c:pt>
                <c:pt idx="1365">
                  <c:v>3.6461899999999998</c:v>
                </c:pt>
                <c:pt idx="1366">
                  <c:v>3.6478670000000002</c:v>
                </c:pt>
                <c:pt idx="1367">
                  <c:v>3.6495419999999998</c:v>
                </c:pt>
                <c:pt idx="1368">
                  <c:v>3.6512129999999998</c:v>
                </c:pt>
                <c:pt idx="1369">
                  <c:v>3.652873</c:v>
                </c:pt>
                <c:pt idx="1370">
                  <c:v>3.6545359999999998</c:v>
                </c:pt>
                <c:pt idx="1371">
                  <c:v>3.6562100000000002</c:v>
                </c:pt>
                <c:pt idx="1372">
                  <c:v>3.6578680000000001</c:v>
                </c:pt>
                <c:pt idx="1373">
                  <c:v>3.6595430000000002</c:v>
                </c:pt>
                <c:pt idx="1374">
                  <c:v>3.661219</c:v>
                </c:pt>
                <c:pt idx="1375">
                  <c:v>3.6629049999999999</c:v>
                </c:pt>
                <c:pt idx="1376">
                  <c:v>3.664568</c:v>
                </c:pt>
                <c:pt idx="1377">
                  <c:v>3.6662279999999998</c:v>
                </c:pt>
                <c:pt idx="1378">
                  <c:v>3.66791</c:v>
                </c:pt>
                <c:pt idx="1379">
                  <c:v>3.6695769999999999</c:v>
                </c:pt>
                <c:pt idx="1380">
                  <c:v>3.671252</c:v>
                </c:pt>
                <c:pt idx="1381">
                  <c:v>3.672911</c:v>
                </c:pt>
                <c:pt idx="1382">
                  <c:v>3.6745890000000001</c:v>
                </c:pt>
                <c:pt idx="1383">
                  <c:v>3.6762549999999998</c:v>
                </c:pt>
                <c:pt idx="1384">
                  <c:v>3.677918</c:v>
                </c:pt>
                <c:pt idx="1385">
                  <c:v>3.6795939999999998</c:v>
                </c:pt>
                <c:pt idx="1386">
                  <c:v>3.6812499999999999</c:v>
                </c:pt>
                <c:pt idx="1387">
                  <c:v>3.6829100000000001</c:v>
                </c:pt>
                <c:pt idx="1388">
                  <c:v>3.6845699999999999</c:v>
                </c:pt>
                <c:pt idx="1389">
                  <c:v>3.6862539999999999</c:v>
                </c:pt>
                <c:pt idx="1390">
                  <c:v>3.6879179999999998</c:v>
                </c:pt>
                <c:pt idx="1391">
                  <c:v>3.6895910000000001</c:v>
                </c:pt>
                <c:pt idx="1392">
                  <c:v>3.6912530000000001</c:v>
                </c:pt>
                <c:pt idx="1393">
                  <c:v>3.6929159999999999</c:v>
                </c:pt>
                <c:pt idx="1394">
                  <c:v>3.6945990000000002</c:v>
                </c:pt>
                <c:pt idx="1395">
                  <c:v>3.6962760000000001</c:v>
                </c:pt>
                <c:pt idx="1396">
                  <c:v>3.697937</c:v>
                </c:pt>
                <c:pt idx="1397">
                  <c:v>3.6995990000000001</c:v>
                </c:pt>
                <c:pt idx="1398">
                  <c:v>3.7012580000000002</c:v>
                </c:pt>
                <c:pt idx="1399">
                  <c:v>3.702931</c:v>
                </c:pt>
                <c:pt idx="1400">
                  <c:v>3.7045870000000001</c:v>
                </c:pt>
                <c:pt idx="1401">
                  <c:v>3.7062650000000001</c:v>
                </c:pt>
                <c:pt idx="1402">
                  <c:v>3.7079409999999999</c:v>
                </c:pt>
                <c:pt idx="1403">
                  <c:v>3.7096019999999998</c:v>
                </c:pt>
                <c:pt idx="1404">
                  <c:v>3.7112759999999998</c:v>
                </c:pt>
                <c:pt idx="1405">
                  <c:v>3.7129449999999999</c:v>
                </c:pt>
                <c:pt idx="1406">
                  <c:v>3.7146020000000002</c:v>
                </c:pt>
                <c:pt idx="1407">
                  <c:v>3.7162700000000002</c:v>
                </c:pt>
                <c:pt idx="1408">
                  <c:v>3.7179530000000001</c:v>
                </c:pt>
                <c:pt idx="1409">
                  <c:v>3.7196280000000002</c:v>
                </c:pt>
                <c:pt idx="1410">
                  <c:v>3.7212900000000002</c:v>
                </c:pt>
                <c:pt idx="1411">
                  <c:v>3.722953</c:v>
                </c:pt>
                <c:pt idx="1412">
                  <c:v>3.724612</c:v>
                </c:pt>
                <c:pt idx="1413">
                  <c:v>3.7262960000000001</c:v>
                </c:pt>
                <c:pt idx="1414">
                  <c:v>3.7279580000000001</c:v>
                </c:pt>
                <c:pt idx="1415">
                  <c:v>3.7296330000000002</c:v>
                </c:pt>
                <c:pt idx="1416">
                  <c:v>3.731338</c:v>
                </c:pt>
                <c:pt idx="1417">
                  <c:v>3.7330160000000001</c:v>
                </c:pt>
                <c:pt idx="1418">
                  <c:v>3.734696</c:v>
                </c:pt>
                <c:pt idx="1419">
                  <c:v>3.7363629999999999</c:v>
                </c:pt>
                <c:pt idx="1420">
                  <c:v>3.7380360000000001</c:v>
                </c:pt>
                <c:pt idx="1421">
                  <c:v>3.7396829999999999</c:v>
                </c:pt>
                <c:pt idx="1422">
                  <c:v>3.7413699999999999</c:v>
                </c:pt>
                <c:pt idx="1423">
                  <c:v>3.7430210000000002</c:v>
                </c:pt>
                <c:pt idx="1424">
                  <c:v>3.7446899999999999</c:v>
                </c:pt>
                <c:pt idx="1425">
                  <c:v>3.746359</c:v>
                </c:pt>
                <c:pt idx="1426">
                  <c:v>3.74804</c:v>
                </c:pt>
                <c:pt idx="1427">
                  <c:v>3.7497099999999999</c:v>
                </c:pt>
                <c:pt idx="1428">
                  <c:v>3.7514029999999998</c:v>
                </c:pt>
                <c:pt idx="1429">
                  <c:v>3.7530649999999999</c:v>
                </c:pt>
                <c:pt idx="1430">
                  <c:v>3.75474</c:v>
                </c:pt>
                <c:pt idx="1431">
                  <c:v>3.756399</c:v>
                </c:pt>
                <c:pt idx="1432">
                  <c:v>3.7580550000000001</c:v>
                </c:pt>
                <c:pt idx="1433">
                  <c:v>3.7597299999999998</c:v>
                </c:pt>
                <c:pt idx="1434">
                  <c:v>3.761406</c:v>
                </c:pt>
                <c:pt idx="1435">
                  <c:v>3.7630789999999998</c:v>
                </c:pt>
                <c:pt idx="1436">
                  <c:v>3.764742</c:v>
                </c:pt>
                <c:pt idx="1437">
                  <c:v>3.7664240000000002</c:v>
                </c:pt>
                <c:pt idx="1438">
                  <c:v>3.7680880000000001</c:v>
                </c:pt>
                <c:pt idx="1439">
                  <c:v>3.7697470000000002</c:v>
                </c:pt>
                <c:pt idx="1440">
                  <c:v>3.7714050000000001</c:v>
                </c:pt>
                <c:pt idx="1441">
                  <c:v>3.773066</c:v>
                </c:pt>
                <c:pt idx="1442">
                  <c:v>3.7747280000000001</c:v>
                </c:pt>
                <c:pt idx="1443">
                  <c:v>3.7764039999999999</c:v>
                </c:pt>
                <c:pt idx="1444">
                  <c:v>3.7780849999999999</c:v>
                </c:pt>
                <c:pt idx="1445">
                  <c:v>3.7797350000000001</c:v>
                </c:pt>
                <c:pt idx="1446">
                  <c:v>3.781425</c:v>
                </c:pt>
                <c:pt idx="1447">
                  <c:v>3.7830879999999998</c:v>
                </c:pt>
                <c:pt idx="1448">
                  <c:v>3.7847590000000002</c:v>
                </c:pt>
                <c:pt idx="1449">
                  <c:v>3.7864360000000001</c:v>
                </c:pt>
                <c:pt idx="1450">
                  <c:v>3.7881109999999998</c:v>
                </c:pt>
                <c:pt idx="1451">
                  <c:v>3.789777</c:v>
                </c:pt>
                <c:pt idx="1452">
                  <c:v>3.7914400000000001</c:v>
                </c:pt>
                <c:pt idx="1453">
                  <c:v>3.79312</c:v>
                </c:pt>
                <c:pt idx="1454">
                  <c:v>3.794772</c:v>
                </c:pt>
                <c:pt idx="1455">
                  <c:v>3.796421</c:v>
                </c:pt>
                <c:pt idx="1456">
                  <c:v>3.798095</c:v>
                </c:pt>
                <c:pt idx="1457">
                  <c:v>3.7997559999999999</c:v>
                </c:pt>
                <c:pt idx="1458">
                  <c:v>3.8014019999999999</c:v>
                </c:pt>
                <c:pt idx="1459">
                  <c:v>3.8030729999999999</c:v>
                </c:pt>
                <c:pt idx="1460">
                  <c:v>3.8047369999999998</c:v>
                </c:pt>
                <c:pt idx="1461">
                  <c:v>3.8064179999999999</c:v>
                </c:pt>
                <c:pt idx="1462">
                  <c:v>3.8080669999999999</c:v>
                </c:pt>
                <c:pt idx="1463">
                  <c:v>3.8097270000000001</c:v>
                </c:pt>
                <c:pt idx="1464">
                  <c:v>3.8113899999999998</c:v>
                </c:pt>
                <c:pt idx="1465">
                  <c:v>3.8130489999999999</c:v>
                </c:pt>
                <c:pt idx="1466">
                  <c:v>3.8147030000000002</c:v>
                </c:pt>
                <c:pt idx="1467">
                  <c:v>3.8163770000000001</c:v>
                </c:pt>
                <c:pt idx="1468">
                  <c:v>3.8180269999999998</c:v>
                </c:pt>
                <c:pt idx="1469">
                  <c:v>3.8196829999999999</c:v>
                </c:pt>
                <c:pt idx="1470">
                  <c:v>3.8213469999999998</c:v>
                </c:pt>
                <c:pt idx="1471">
                  <c:v>3.8230149999999998</c:v>
                </c:pt>
                <c:pt idx="1472">
                  <c:v>3.8246769999999999</c:v>
                </c:pt>
                <c:pt idx="1473">
                  <c:v>3.8263530000000001</c:v>
                </c:pt>
                <c:pt idx="1474">
                  <c:v>3.828033</c:v>
                </c:pt>
                <c:pt idx="1475">
                  <c:v>3.8296990000000002</c:v>
                </c:pt>
                <c:pt idx="1476">
                  <c:v>3.8313769999999998</c:v>
                </c:pt>
                <c:pt idx="1477">
                  <c:v>3.8330630000000001</c:v>
                </c:pt>
                <c:pt idx="1478">
                  <c:v>3.8347349999999998</c:v>
                </c:pt>
                <c:pt idx="1479">
                  <c:v>3.8364029999999998</c:v>
                </c:pt>
                <c:pt idx="1480">
                  <c:v>3.8380740000000002</c:v>
                </c:pt>
                <c:pt idx="1481">
                  <c:v>3.839737</c:v>
                </c:pt>
                <c:pt idx="1482">
                  <c:v>3.8423449999999999</c:v>
                </c:pt>
                <c:pt idx="1483">
                  <c:v>3.8440159999999999</c:v>
                </c:pt>
                <c:pt idx="1484">
                  <c:v>3.8456959999999998</c:v>
                </c:pt>
                <c:pt idx="1485">
                  <c:v>3.8473670000000002</c:v>
                </c:pt>
                <c:pt idx="1486">
                  <c:v>3.8490359999999999</c:v>
                </c:pt>
                <c:pt idx="1487">
                  <c:v>3.8507169999999999</c:v>
                </c:pt>
                <c:pt idx="1488">
                  <c:v>3.852379</c:v>
                </c:pt>
                <c:pt idx="1489">
                  <c:v>3.854047</c:v>
                </c:pt>
                <c:pt idx="1490">
                  <c:v>3.8557100000000002</c:v>
                </c:pt>
                <c:pt idx="1491">
                  <c:v>3.85737</c:v>
                </c:pt>
                <c:pt idx="1492">
                  <c:v>3.859032</c:v>
                </c:pt>
                <c:pt idx="1493">
                  <c:v>3.8607070000000001</c:v>
                </c:pt>
                <c:pt idx="1494">
                  <c:v>3.8623810000000001</c:v>
                </c:pt>
                <c:pt idx="1495">
                  <c:v>3.8640530000000002</c:v>
                </c:pt>
                <c:pt idx="1496">
                  <c:v>3.865707</c:v>
                </c:pt>
                <c:pt idx="1497">
                  <c:v>3.8673850000000001</c:v>
                </c:pt>
                <c:pt idx="1498">
                  <c:v>3.8690470000000001</c:v>
                </c:pt>
                <c:pt idx="1499">
                  <c:v>3.8707060000000002</c:v>
                </c:pt>
                <c:pt idx="1500">
                  <c:v>3.872357</c:v>
                </c:pt>
                <c:pt idx="1501">
                  <c:v>3.874028</c:v>
                </c:pt>
                <c:pt idx="1502">
                  <c:v>3.8757069999999998</c:v>
                </c:pt>
                <c:pt idx="1503">
                  <c:v>3.8773719999999998</c:v>
                </c:pt>
                <c:pt idx="1504">
                  <c:v>3.879038</c:v>
                </c:pt>
                <c:pt idx="1505">
                  <c:v>3.8806970000000001</c:v>
                </c:pt>
                <c:pt idx="1506">
                  <c:v>3.8823560000000001</c:v>
                </c:pt>
                <c:pt idx="1507">
                  <c:v>3.8840119999999998</c:v>
                </c:pt>
                <c:pt idx="1508">
                  <c:v>3.885675</c:v>
                </c:pt>
                <c:pt idx="1509">
                  <c:v>3.8873479999999998</c:v>
                </c:pt>
                <c:pt idx="1510">
                  <c:v>3.8890319999999998</c:v>
                </c:pt>
                <c:pt idx="1511">
                  <c:v>3.8907229999999999</c:v>
                </c:pt>
                <c:pt idx="1512">
                  <c:v>3.892398</c:v>
                </c:pt>
                <c:pt idx="1513">
                  <c:v>3.8940630000000001</c:v>
                </c:pt>
                <c:pt idx="1514">
                  <c:v>3.8957380000000001</c:v>
                </c:pt>
                <c:pt idx="1515">
                  <c:v>3.8974120000000001</c:v>
                </c:pt>
                <c:pt idx="1516">
                  <c:v>3.8990809999999998</c:v>
                </c:pt>
                <c:pt idx="1517">
                  <c:v>3.9007529999999999</c:v>
                </c:pt>
                <c:pt idx="1518">
                  <c:v>3.9024179999999999</c:v>
                </c:pt>
                <c:pt idx="1519">
                  <c:v>3.9040900000000001</c:v>
                </c:pt>
                <c:pt idx="1520">
                  <c:v>3.9057490000000001</c:v>
                </c:pt>
                <c:pt idx="1521">
                  <c:v>3.9074110000000002</c:v>
                </c:pt>
                <c:pt idx="1522">
                  <c:v>3.909097</c:v>
                </c:pt>
                <c:pt idx="1523">
                  <c:v>3.9107620000000001</c:v>
                </c:pt>
                <c:pt idx="1524">
                  <c:v>3.912433</c:v>
                </c:pt>
                <c:pt idx="1525">
                  <c:v>3.9141020000000002</c:v>
                </c:pt>
                <c:pt idx="1526">
                  <c:v>3.9157799999999998</c:v>
                </c:pt>
                <c:pt idx="1527">
                  <c:v>3.9174289999999998</c:v>
                </c:pt>
                <c:pt idx="1528">
                  <c:v>3.9191159999999998</c:v>
                </c:pt>
                <c:pt idx="1529">
                  <c:v>3.9207809999999998</c:v>
                </c:pt>
                <c:pt idx="1530">
                  <c:v>3.9224619999999999</c:v>
                </c:pt>
                <c:pt idx="1531">
                  <c:v>3.924131</c:v>
                </c:pt>
                <c:pt idx="1532">
                  <c:v>3.9258139999999999</c:v>
                </c:pt>
                <c:pt idx="1533">
                  <c:v>3.9274870000000002</c:v>
                </c:pt>
                <c:pt idx="1534">
                  <c:v>3.929138</c:v>
                </c:pt>
                <c:pt idx="1535">
                  <c:v>3.9307949999999998</c:v>
                </c:pt>
                <c:pt idx="1536">
                  <c:v>3.9324659999999998</c:v>
                </c:pt>
                <c:pt idx="1537">
                  <c:v>3.9341119999999998</c:v>
                </c:pt>
                <c:pt idx="1538">
                  <c:v>3.9357769999999999</c:v>
                </c:pt>
                <c:pt idx="1539">
                  <c:v>3.937449</c:v>
                </c:pt>
                <c:pt idx="1540">
                  <c:v>3.9391240000000001</c:v>
                </c:pt>
                <c:pt idx="1541">
                  <c:v>3.940798</c:v>
                </c:pt>
                <c:pt idx="1542">
                  <c:v>3.9424610000000002</c:v>
                </c:pt>
                <c:pt idx="1543">
                  <c:v>3.9441470000000001</c:v>
                </c:pt>
                <c:pt idx="1544">
                  <c:v>3.9458039999999999</c:v>
                </c:pt>
                <c:pt idx="1545">
                  <c:v>3.9474629999999999</c:v>
                </c:pt>
                <c:pt idx="1546">
                  <c:v>3.9491369999999999</c:v>
                </c:pt>
                <c:pt idx="1547">
                  <c:v>3.9508040000000002</c:v>
                </c:pt>
                <c:pt idx="1548">
                  <c:v>3.9524750000000002</c:v>
                </c:pt>
                <c:pt idx="1549">
                  <c:v>3.9541499999999998</c:v>
                </c:pt>
                <c:pt idx="1550">
                  <c:v>3.955813</c:v>
                </c:pt>
                <c:pt idx="1551">
                  <c:v>3.9574720000000001</c:v>
                </c:pt>
                <c:pt idx="1552">
                  <c:v>3.9591460000000001</c:v>
                </c:pt>
                <c:pt idx="1553">
                  <c:v>3.960817</c:v>
                </c:pt>
                <c:pt idx="1554">
                  <c:v>3.9624769999999998</c:v>
                </c:pt>
                <c:pt idx="1555">
                  <c:v>3.9641549999999999</c:v>
                </c:pt>
                <c:pt idx="1556">
                  <c:v>3.9658090000000001</c:v>
                </c:pt>
                <c:pt idx="1557">
                  <c:v>3.9674719999999999</c:v>
                </c:pt>
                <c:pt idx="1558">
                  <c:v>3.9691480000000001</c:v>
                </c:pt>
                <c:pt idx="1559">
                  <c:v>3.9708169999999998</c:v>
                </c:pt>
                <c:pt idx="1560">
                  <c:v>3.972477</c:v>
                </c:pt>
                <c:pt idx="1561">
                  <c:v>3.9741270000000002</c:v>
                </c:pt>
                <c:pt idx="1562">
                  <c:v>3.9757829999999998</c:v>
                </c:pt>
                <c:pt idx="1563">
                  <c:v>3.977471</c:v>
                </c:pt>
                <c:pt idx="1564">
                  <c:v>3.979133</c:v>
                </c:pt>
                <c:pt idx="1565">
                  <c:v>3.98081</c:v>
                </c:pt>
                <c:pt idx="1566">
                  <c:v>3.9824830000000002</c:v>
                </c:pt>
                <c:pt idx="1567">
                  <c:v>3.984156</c:v>
                </c:pt>
                <c:pt idx="1568">
                  <c:v>3.9858159999999998</c:v>
                </c:pt>
                <c:pt idx="1569">
                  <c:v>3.9874900000000002</c:v>
                </c:pt>
                <c:pt idx="1570">
                  <c:v>3.98916</c:v>
                </c:pt>
                <c:pt idx="1571">
                  <c:v>3.990812</c:v>
                </c:pt>
                <c:pt idx="1572">
                  <c:v>3.9924870000000001</c:v>
                </c:pt>
                <c:pt idx="1573">
                  <c:v>3.9941620000000002</c:v>
                </c:pt>
                <c:pt idx="1574">
                  <c:v>3.9958279999999999</c:v>
                </c:pt>
                <c:pt idx="1575">
                  <c:v>3.997493</c:v>
                </c:pt>
                <c:pt idx="1576">
                  <c:v>3.999155</c:v>
                </c:pt>
                <c:pt idx="1577">
                  <c:v>4.0008150000000002</c:v>
                </c:pt>
                <c:pt idx="1578">
                  <c:v>4.0024740000000003</c:v>
                </c:pt>
                <c:pt idx="1579">
                  <c:v>4.0041339999999996</c:v>
                </c:pt>
                <c:pt idx="1580">
                  <c:v>4.0058090000000002</c:v>
                </c:pt>
                <c:pt idx="1581">
                  <c:v>4.0074649999999998</c:v>
                </c:pt>
                <c:pt idx="1582">
                  <c:v>4.0091400000000004</c:v>
                </c:pt>
                <c:pt idx="1583">
                  <c:v>4.0107989999999996</c:v>
                </c:pt>
                <c:pt idx="1584">
                  <c:v>4.0124529999999998</c:v>
                </c:pt>
                <c:pt idx="1585">
                  <c:v>4.0141179999999999</c:v>
                </c:pt>
                <c:pt idx="1586">
                  <c:v>4.01579</c:v>
                </c:pt>
                <c:pt idx="1587">
                  <c:v>4.0174430000000001</c:v>
                </c:pt>
                <c:pt idx="1588">
                  <c:v>4.0191109999999997</c:v>
                </c:pt>
                <c:pt idx="1589">
                  <c:v>4.0207870000000003</c:v>
                </c:pt>
                <c:pt idx="1590">
                  <c:v>4.0224489999999999</c:v>
                </c:pt>
                <c:pt idx="1591">
                  <c:v>4.0241179999999996</c:v>
                </c:pt>
                <c:pt idx="1592">
                  <c:v>4.0257949999999996</c:v>
                </c:pt>
                <c:pt idx="1593">
                  <c:v>4.0274580000000002</c:v>
                </c:pt>
                <c:pt idx="1594">
                  <c:v>4.0291329999999999</c:v>
                </c:pt>
                <c:pt idx="1595">
                  <c:v>4.0308010000000003</c:v>
                </c:pt>
                <c:pt idx="1596">
                  <c:v>4.0324660000000003</c:v>
                </c:pt>
                <c:pt idx="1597">
                  <c:v>4.0341399999999998</c:v>
                </c:pt>
                <c:pt idx="1598">
                  <c:v>4.0358070000000001</c:v>
                </c:pt>
                <c:pt idx="1599">
                  <c:v>4.0374720000000002</c:v>
                </c:pt>
                <c:pt idx="1600">
                  <c:v>4.0391349999999999</c:v>
                </c:pt>
                <c:pt idx="1601">
                  <c:v>4.0408160000000004</c:v>
                </c:pt>
                <c:pt idx="1602">
                  <c:v>4.0424810000000004</c:v>
                </c:pt>
                <c:pt idx="1603">
                  <c:v>4.0441589999999996</c:v>
                </c:pt>
                <c:pt idx="1604">
                  <c:v>4.0458290000000003</c:v>
                </c:pt>
                <c:pt idx="1605">
                  <c:v>4.0474920000000001</c:v>
                </c:pt>
                <c:pt idx="1606">
                  <c:v>4.0491650000000003</c:v>
                </c:pt>
                <c:pt idx="1607">
                  <c:v>4.0508379999999997</c:v>
                </c:pt>
                <c:pt idx="1608">
                  <c:v>4.0524940000000003</c:v>
                </c:pt>
                <c:pt idx="1609">
                  <c:v>4.0541460000000002</c:v>
                </c:pt>
                <c:pt idx="1610">
                  <c:v>4.0558170000000002</c:v>
                </c:pt>
                <c:pt idx="1611">
                  <c:v>4.0574830000000004</c:v>
                </c:pt>
                <c:pt idx="1612">
                  <c:v>4.0591340000000002</c:v>
                </c:pt>
                <c:pt idx="1613">
                  <c:v>4.0608380000000004</c:v>
                </c:pt>
                <c:pt idx="1614">
                  <c:v>4.0625039999999997</c:v>
                </c:pt>
                <c:pt idx="1615">
                  <c:v>4.0641860000000003</c:v>
                </c:pt>
                <c:pt idx="1616">
                  <c:v>4.0658529999999997</c:v>
                </c:pt>
                <c:pt idx="1617">
                  <c:v>4.067526</c:v>
                </c:pt>
                <c:pt idx="1618">
                  <c:v>4.0691940000000004</c:v>
                </c:pt>
                <c:pt idx="1619">
                  <c:v>4.0708739999999999</c:v>
                </c:pt>
                <c:pt idx="1620">
                  <c:v>4.0725449999999999</c:v>
                </c:pt>
                <c:pt idx="1621">
                  <c:v>4.074211</c:v>
                </c:pt>
                <c:pt idx="1622">
                  <c:v>4.075882</c:v>
                </c:pt>
                <c:pt idx="1623">
                  <c:v>4.0775540000000001</c:v>
                </c:pt>
                <c:pt idx="1624">
                  <c:v>4.0792190000000002</c:v>
                </c:pt>
                <c:pt idx="1625">
                  <c:v>4.0808920000000004</c:v>
                </c:pt>
                <c:pt idx="1626">
                  <c:v>4.082554</c:v>
                </c:pt>
                <c:pt idx="1627">
                  <c:v>4.0842130000000001</c:v>
                </c:pt>
                <c:pt idx="1628">
                  <c:v>4.0858990000000004</c:v>
                </c:pt>
                <c:pt idx="1629">
                  <c:v>4.0875599999999999</c:v>
                </c:pt>
                <c:pt idx="1630">
                  <c:v>4.0892369999999998</c:v>
                </c:pt>
                <c:pt idx="1631">
                  <c:v>4.0909079999999998</c:v>
                </c:pt>
                <c:pt idx="1632">
                  <c:v>4.0925710000000004</c:v>
                </c:pt>
                <c:pt idx="1633">
                  <c:v>4.0942270000000001</c:v>
                </c:pt>
                <c:pt idx="1634">
                  <c:v>4.0958930000000002</c:v>
                </c:pt>
                <c:pt idx="1635">
                  <c:v>4.0975590000000004</c:v>
                </c:pt>
                <c:pt idx="1636">
                  <c:v>4.0992090000000001</c:v>
                </c:pt>
                <c:pt idx="1637">
                  <c:v>4.1008779999999998</c:v>
                </c:pt>
                <c:pt idx="1638">
                  <c:v>4.1025429999999998</c:v>
                </c:pt>
                <c:pt idx="1639">
                  <c:v>4.1042189999999996</c:v>
                </c:pt>
                <c:pt idx="1640">
                  <c:v>4.1058770000000004</c:v>
                </c:pt>
                <c:pt idx="1641">
                  <c:v>4.107545</c:v>
                </c:pt>
                <c:pt idx="1642">
                  <c:v>4.1092050000000002</c:v>
                </c:pt>
                <c:pt idx="1643">
                  <c:v>4.1108690000000001</c:v>
                </c:pt>
                <c:pt idx="1644">
                  <c:v>4.1125299999999996</c:v>
                </c:pt>
                <c:pt idx="1645">
                  <c:v>4.1142159999999999</c:v>
                </c:pt>
                <c:pt idx="1646">
                  <c:v>4.1158960000000002</c:v>
                </c:pt>
                <c:pt idx="1647">
                  <c:v>4.1175629999999996</c:v>
                </c:pt>
                <c:pt idx="1648">
                  <c:v>4.1192440000000001</c:v>
                </c:pt>
                <c:pt idx="1649">
                  <c:v>4.1209119999999997</c:v>
                </c:pt>
                <c:pt idx="1650">
                  <c:v>4.1225610000000001</c:v>
                </c:pt>
                <c:pt idx="1651">
                  <c:v>4.1242190000000001</c:v>
                </c:pt>
                <c:pt idx="1652">
                  <c:v>4.1258939999999997</c:v>
                </c:pt>
                <c:pt idx="1653">
                  <c:v>4.127542</c:v>
                </c:pt>
                <c:pt idx="1654">
                  <c:v>4.1292160000000004</c:v>
                </c:pt>
                <c:pt idx="1655">
                  <c:v>4.1308939999999996</c:v>
                </c:pt>
                <c:pt idx="1656">
                  <c:v>4.1325580000000004</c:v>
                </c:pt>
                <c:pt idx="1657">
                  <c:v>4.1342210000000001</c:v>
                </c:pt>
                <c:pt idx="1658">
                  <c:v>4.1358959999999998</c:v>
                </c:pt>
                <c:pt idx="1659">
                  <c:v>4.1375529999999996</c:v>
                </c:pt>
                <c:pt idx="1660">
                  <c:v>4.1392150000000001</c:v>
                </c:pt>
                <c:pt idx="1661">
                  <c:v>4.1408899999999997</c:v>
                </c:pt>
                <c:pt idx="1662">
                  <c:v>4.1425640000000001</c:v>
                </c:pt>
                <c:pt idx="1663">
                  <c:v>4.1442119999999996</c:v>
                </c:pt>
                <c:pt idx="1664">
                  <c:v>4.1458830000000004</c:v>
                </c:pt>
                <c:pt idx="1665">
                  <c:v>4.1475460000000002</c:v>
                </c:pt>
                <c:pt idx="1666">
                  <c:v>4.1492300000000002</c:v>
                </c:pt>
                <c:pt idx="1667">
                  <c:v>4.1509020000000003</c:v>
                </c:pt>
                <c:pt idx="1668">
                  <c:v>4.1525809999999996</c:v>
                </c:pt>
                <c:pt idx="1669">
                  <c:v>4.1542440000000003</c:v>
                </c:pt>
                <c:pt idx="1670">
                  <c:v>4.155907</c:v>
                </c:pt>
                <c:pt idx="1671">
                  <c:v>4.157578</c:v>
                </c:pt>
                <c:pt idx="1672">
                  <c:v>4.1592560000000001</c:v>
                </c:pt>
                <c:pt idx="1673">
                  <c:v>4.1609239999999996</c:v>
                </c:pt>
                <c:pt idx="1674">
                  <c:v>4.1625959999999997</c:v>
                </c:pt>
                <c:pt idx="1675">
                  <c:v>4.164256</c:v>
                </c:pt>
                <c:pt idx="1676">
                  <c:v>4.1659360000000003</c:v>
                </c:pt>
                <c:pt idx="1677">
                  <c:v>4.1675940000000002</c:v>
                </c:pt>
                <c:pt idx="1678">
                  <c:v>4.1692710000000002</c:v>
                </c:pt>
                <c:pt idx="1679">
                  <c:v>4.1709750000000003</c:v>
                </c:pt>
                <c:pt idx="1680">
                  <c:v>4.1726419999999997</c:v>
                </c:pt>
                <c:pt idx="1681">
                  <c:v>4.1743030000000001</c:v>
                </c:pt>
                <c:pt idx="1682">
                  <c:v>4.17598</c:v>
                </c:pt>
                <c:pt idx="1683">
                  <c:v>4.1776429999999998</c:v>
                </c:pt>
                <c:pt idx="1684">
                  <c:v>4.1793009999999997</c:v>
                </c:pt>
                <c:pt idx="1685">
                  <c:v>4.1809779999999996</c:v>
                </c:pt>
                <c:pt idx="1686">
                  <c:v>4.1826610000000004</c:v>
                </c:pt>
                <c:pt idx="1687">
                  <c:v>4.1843389999999996</c:v>
                </c:pt>
                <c:pt idx="1688">
                  <c:v>4.1859960000000003</c:v>
                </c:pt>
                <c:pt idx="1689">
                  <c:v>4.1876610000000003</c:v>
                </c:pt>
                <c:pt idx="1690">
                  <c:v>4.1893320000000003</c:v>
                </c:pt>
                <c:pt idx="1691">
                  <c:v>4.190995</c:v>
                </c:pt>
                <c:pt idx="1692">
                  <c:v>4.1926629999999996</c:v>
                </c:pt>
                <c:pt idx="1693">
                  <c:v>4.1943289999999998</c:v>
                </c:pt>
                <c:pt idx="1694">
                  <c:v>4.1960030000000001</c:v>
                </c:pt>
                <c:pt idx="1695">
                  <c:v>4.1976750000000003</c:v>
                </c:pt>
                <c:pt idx="1696">
                  <c:v>4.1993410000000004</c:v>
                </c:pt>
                <c:pt idx="1697">
                  <c:v>4.2010129999999997</c:v>
                </c:pt>
                <c:pt idx="1698">
                  <c:v>4.2026830000000004</c:v>
                </c:pt>
                <c:pt idx="1699">
                  <c:v>4.204358</c:v>
                </c:pt>
                <c:pt idx="1700">
                  <c:v>4.2060360000000001</c:v>
                </c:pt>
                <c:pt idx="1701">
                  <c:v>4.2076919999999998</c:v>
                </c:pt>
                <c:pt idx="1702">
                  <c:v>4.2093670000000003</c:v>
                </c:pt>
                <c:pt idx="1703">
                  <c:v>4.2110300000000001</c:v>
                </c:pt>
                <c:pt idx="1704">
                  <c:v>4.2126919999999997</c:v>
                </c:pt>
                <c:pt idx="1705">
                  <c:v>4.2143470000000001</c:v>
                </c:pt>
                <c:pt idx="1706">
                  <c:v>4.2160229999999999</c:v>
                </c:pt>
                <c:pt idx="1707">
                  <c:v>4.2176980000000004</c:v>
                </c:pt>
                <c:pt idx="1708">
                  <c:v>4.2193670000000001</c:v>
                </c:pt>
                <c:pt idx="1709">
                  <c:v>4.2210549999999998</c:v>
                </c:pt>
                <c:pt idx="1710">
                  <c:v>4.2227309999999996</c:v>
                </c:pt>
                <c:pt idx="1711">
                  <c:v>4.2244200000000003</c:v>
                </c:pt>
                <c:pt idx="1712">
                  <c:v>4.2260970000000002</c:v>
                </c:pt>
                <c:pt idx="1713">
                  <c:v>4.2277570000000004</c:v>
                </c:pt>
                <c:pt idx="1714">
                  <c:v>4.2294150000000004</c:v>
                </c:pt>
                <c:pt idx="1715">
                  <c:v>4.2310759999999998</c:v>
                </c:pt>
                <c:pt idx="1716">
                  <c:v>4.232748</c:v>
                </c:pt>
                <c:pt idx="1717">
                  <c:v>4.2344080000000002</c:v>
                </c:pt>
                <c:pt idx="1718">
                  <c:v>4.2360889999999998</c:v>
                </c:pt>
                <c:pt idx="1719">
                  <c:v>4.2377570000000002</c:v>
                </c:pt>
                <c:pt idx="1720">
                  <c:v>4.2394220000000002</c:v>
                </c:pt>
                <c:pt idx="1721">
                  <c:v>4.241085</c:v>
                </c:pt>
                <c:pt idx="1722">
                  <c:v>4.2427409999999997</c:v>
                </c:pt>
                <c:pt idx="1723">
                  <c:v>4.2444160000000002</c:v>
                </c:pt>
                <c:pt idx="1724">
                  <c:v>4.2460849999999999</c:v>
                </c:pt>
                <c:pt idx="1725">
                  <c:v>4.2477320000000001</c:v>
                </c:pt>
                <c:pt idx="1726">
                  <c:v>4.249403</c:v>
                </c:pt>
                <c:pt idx="1727">
                  <c:v>4.2510640000000004</c:v>
                </c:pt>
                <c:pt idx="1728">
                  <c:v>4.2527210000000002</c:v>
                </c:pt>
                <c:pt idx="1729">
                  <c:v>4.2543790000000001</c:v>
                </c:pt>
                <c:pt idx="1730">
                  <c:v>4.2560609999999999</c:v>
                </c:pt>
                <c:pt idx="1731">
                  <c:v>4.2577369999999997</c:v>
                </c:pt>
                <c:pt idx="1732">
                  <c:v>4.2594060000000002</c:v>
                </c:pt>
                <c:pt idx="1733">
                  <c:v>4.2610840000000003</c:v>
                </c:pt>
                <c:pt idx="1734">
                  <c:v>4.2627579999999998</c:v>
                </c:pt>
                <c:pt idx="1735">
                  <c:v>4.264437</c:v>
                </c:pt>
                <c:pt idx="1736">
                  <c:v>4.2661069999999999</c:v>
                </c:pt>
                <c:pt idx="1737">
                  <c:v>4.2677639999999997</c:v>
                </c:pt>
                <c:pt idx="1738">
                  <c:v>4.2694369999999999</c:v>
                </c:pt>
                <c:pt idx="1739">
                  <c:v>4.2711040000000002</c:v>
                </c:pt>
                <c:pt idx="1740">
                  <c:v>4.2727769999999996</c:v>
                </c:pt>
                <c:pt idx="1741">
                  <c:v>4.274438</c:v>
                </c:pt>
                <c:pt idx="1742">
                  <c:v>4.276122</c:v>
                </c:pt>
                <c:pt idx="1743">
                  <c:v>4.2777880000000001</c:v>
                </c:pt>
                <c:pt idx="1744">
                  <c:v>4.2794470000000002</c:v>
                </c:pt>
                <c:pt idx="1745">
                  <c:v>4.2820559999999999</c:v>
                </c:pt>
                <c:pt idx="1746">
                  <c:v>4.2837160000000001</c:v>
                </c:pt>
                <c:pt idx="1747">
                  <c:v>4.2853909999999997</c:v>
                </c:pt>
                <c:pt idx="1748">
                  <c:v>4.2870739999999996</c:v>
                </c:pt>
                <c:pt idx="1749">
                  <c:v>4.2887370000000002</c:v>
                </c:pt>
                <c:pt idx="1750">
                  <c:v>4.2903989999999999</c:v>
                </c:pt>
                <c:pt idx="1751">
                  <c:v>4.2920590000000001</c:v>
                </c:pt>
                <c:pt idx="1752">
                  <c:v>4.2937190000000003</c:v>
                </c:pt>
                <c:pt idx="1753">
                  <c:v>4.2953739999999998</c:v>
                </c:pt>
                <c:pt idx="1754">
                  <c:v>4.2970600000000001</c:v>
                </c:pt>
                <c:pt idx="1755">
                  <c:v>4.2987270000000004</c:v>
                </c:pt>
                <c:pt idx="1756">
                  <c:v>4.3003859999999996</c:v>
                </c:pt>
                <c:pt idx="1757">
                  <c:v>4.3020610000000001</c:v>
                </c:pt>
                <c:pt idx="1758">
                  <c:v>4.3037320000000001</c:v>
                </c:pt>
                <c:pt idx="1759">
                  <c:v>4.3054040000000002</c:v>
                </c:pt>
                <c:pt idx="1760">
                  <c:v>4.3070620000000002</c:v>
                </c:pt>
                <c:pt idx="1761">
                  <c:v>4.3087390000000001</c:v>
                </c:pt>
                <c:pt idx="1762">
                  <c:v>4.3104230000000001</c:v>
                </c:pt>
                <c:pt idx="1763">
                  <c:v>4.3120940000000001</c:v>
                </c:pt>
                <c:pt idx="1764">
                  <c:v>4.3137480000000004</c:v>
                </c:pt>
                <c:pt idx="1765">
                  <c:v>4.3154089999999998</c:v>
                </c:pt>
                <c:pt idx="1766">
                  <c:v>4.3170789999999997</c:v>
                </c:pt>
                <c:pt idx="1767">
                  <c:v>4.3187620000000004</c:v>
                </c:pt>
                <c:pt idx="1768">
                  <c:v>4.3204349999999998</c:v>
                </c:pt>
                <c:pt idx="1769">
                  <c:v>4.3221049999999996</c:v>
                </c:pt>
                <c:pt idx="1770">
                  <c:v>4.3237690000000004</c:v>
                </c:pt>
                <c:pt idx="1771">
                  <c:v>4.325431</c:v>
                </c:pt>
                <c:pt idx="1772">
                  <c:v>4.3270900000000001</c:v>
                </c:pt>
                <c:pt idx="1773">
                  <c:v>4.3287490000000002</c:v>
                </c:pt>
                <c:pt idx="1774">
                  <c:v>4.3304090000000004</c:v>
                </c:pt>
                <c:pt idx="1775">
                  <c:v>4.3320829999999999</c:v>
                </c:pt>
                <c:pt idx="1776">
                  <c:v>4.3337500000000002</c:v>
                </c:pt>
                <c:pt idx="1777">
                  <c:v>4.3354270000000001</c:v>
                </c:pt>
                <c:pt idx="1778">
                  <c:v>4.3371069999999996</c:v>
                </c:pt>
                <c:pt idx="1779">
                  <c:v>4.3387820000000001</c:v>
                </c:pt>
                <c:pt idx="1780">
                  <c:v>4.3404420000000004</c:v>
                </c:pt>
                <c:pt idx="1781">
                  <c:v>4.3421159999999999</c:v>
                </c:pt>
                <c:pt idx="1782">
                  <c:v>4.3437900000000003</c:v>
                </c:pt>
                <c:pt idx="1783">
                  <c:v>4.3454569999999997</c:v>
                </c:pt>
                <c:pt idx="1784">
                  <c:v>4.3471339999999996</c:v>
                </c:pt>
                <c:pt idx="1785">
                  <c:v>4.3487960000000001</c:v>
                </c:pt>
                <c:pt idx="1786">
                  <c:v>4.3504550000000002</c:v>
                </c:pt>
                <c:pt idx="1787">
                  <c:v>4.3521159999999997</c:v>
                </c:pt>
                <c:pt idx="1788">
                  <c:v>4.3537759999999999</c:v>
                </c:pt>
                <c:pt idx="1789">
                  <c:v>4.3554380000000004</c:v>
                </c:pt>
                <c:pt idx="1790">
                  <c:v>4.3570960000000003</c:v>
                </c:pt>
                <c:pt idx="1791">
                  <c:v>4.3587680000000004</c:v>
                </c:pt>
                <c:pt idx="1792">
                  <c:v>4.3604310000000002</c:v>
                </c:pt>
                <c:pt idx="1793">
                  <c:v>4.3620979999999996</c:v>
                </c:pt>
                <c:pt idx="1794">
                  <c:v>4.3637499999999996</c:v>
                </c:pt>
                <c:pt idx="1795">
                  <c:v>4.3654190000000002</c:v>
                </c:pt>
                <c:pt idx="1796">
                  <c:v>4.3670869999999997</c:v>
                </c:pt>
                <c:pt idx="1797">
                  <c:v>4.3687500000000004</c:v>
                </c:pt>
                <c:pt idx="1798">
                  <c:v>4.3704299999999998</c:v>
                </c:pt>
                <c:pt idx="1799">
                  <c:v>4.3721019999999999</c:v>
                </c:pt>
                <c:pt idx="1800">
                  <c:v>4.3737620000000001</c:v>
                </c:pt>
                <c:pt idx="1801">
                  <c:v>4.3754229999999996</c:v>
                </c:pt>
                <c:pt idx="1802">
                  <c:v>4.3770829999999998</c:v>
                </c:pt>
                <c:pt idx="1803">
                  <c:v>4.3787459999999996</c:v>
                </c:pt>
                <c:pt idx="1804">
                  <c:v>4.3804150000000002</c:v>
                </c:pt>
                <c:pt idx="1805">
                  <c:v>4.3820759999999996</c:v>
                </c:pt>
                <c:pt idx="1806">
                  <c:v>4.3837510000000002</c:v>
                </c:pt>
                <c:pt idx="1807">
                  <c:v>4.3853989999999996</c:v>
                </c:pt>
                <c:pt idx="1808">
                  <c:v>4.387086</c:v>
                </c:pt>
                <c:pt idx="1809">
                  <c:v>4.3887479999999996</c:v>
                </c:pt>
                <c:pt idx="1810">
                  <c:v>4.3904569999999996</c:v>
                </c:pt>
                <c:pt idx="1811">
                  <c:v>4.3921130000000002</c:v>
                </c:pt>
                <c:pt idx="1812">
                  <c:v>4.3937840000000001</c:v>
                </c:pt>
                <c:pt idx="1813">
                  <c:v>4.3954529999999998</c:v>
                </c:pt>
                <c:pt idx="1814">
                  <c:v>4.3971179999999999</c:v>
                </c:pt>
                <c:pt idx="1815">
                  <c:v>4.3987800000000004</c:v>
                </c:pt>
                <c:pt idx="1816">
                  <c:v>4.4004519999999996</c:v>
                </c:pt>
                <c:pt idx="1817">
                  <c:v>4.4021369999999997</c:v>
                </c:pt>
                <c:pt idx="1818">
                  <c:v>4.4037889999999997</c:v>
                </c:pt>
                <c:pt idx="1819">
                  <c:v>4.4054580000000003</c:v>
                </c:pt>
                <c:pt idx="1820">
                  <c:v>4.4071300000000004</c:v>
                </c:pt>
                <c:pt idx="1821">
                  <c:v>4.4087959999999997</c:v>
                </c:pt>
                <c:pt idx="1822">
                  <c:v>4.4104669999999997</c:v>
                </c:pt>
                <c:pt idx="1823">
                  <c:v>4.4121319999999997</c:v>
                </c:pt>
                <c:pt idx="1824">
                  <c:v>4.4138140000000003</c:v>
                </c:pt>
                <c:pt idx="1825">
                  <c:v>4.4154749999999998</c:v>
                </c:pt>
                <c:pt idx="1826">
                  <c:v>4.4171480000000001</c:v>
                </c:pt>
                <c:pt idx="1827">
                  <c:v>4.418812</c:v>
                </c:pt>
                <c:pt idx="1828">
                  <c:v>4.4204749999999997</c:v>
                </c:pt>
                <c:pt idx="1829">
                  <c:v>4.422129</c:v>
                </c:pt>
                <c:pt idx="1830">
                  <c:v>4.423794</c:v>
                </c:pt>
                <c:pt idx="1831">
                  <c:v>4.4254619999999996</c:v>
                </c:pt>
                <c:pt idx="1832">
                  <c:v>4.4271250000000002</c:v>
                </c:pt>
                <c:pt idx="1833">
                  <c:v>4.4288119999999997</c:v>
                </c:pt>
                <c:pt idx="1834">
                  <c:v>4.4304839999999999</c:v>
                </c:pt>
                <c:pt idx="1835">
                  <c:v>4.4321520000000003</c:v>
                </c:pt>
                <c:pt idx="1836">
                  <c:v>4.433808</c:v>
                </c:pt>
                <c:pt idx="1837">
                  <c:v>4.4354690000000003</c:v>
                </c:pt>
                <c:pt idx="1838">
                  <c:v>4.4371369999999999</c:v>
                </c:pt>
                <c:pt idx="1839">
                  <c:v>4.43879</c:v>
                </c:pt>
                <c:pt idx="1840">
                  <c:v>4.4404490000000001</c:v>
                </c:pt>
                <c:pt idx="1841">
                  <c:v>4.4421280000000003</c:v>
                </c:pt>
                <c:pt idx="1842">
                  <c:v>4.4437949999999997</c:v>
                </c:pt>
                <c:pt idx="1843">
                  <c:v>4.4454820000000002</c:v>
                </c:pt>
                <c:pt idx="1844">
                  <c:v>4.447171</c:v>
                </c:pt>
                <c:pt idx="1845">
                  <c:v>4.4488349999999999</c:v>
                </c:pt>
                <c:pt idx="1846">
                  <c:v>4.4505210000000002</c:v>
                </c:pt>
                <c:pt idx="1847">
                  <c:v>4.4521860000000002</c:v>
                </c:pt>
                <c:pt idx="1848">
                  <c:v>4.4538529999999996</c:v>
                </c:pt>
                <c:pt idx="1849">
                  <c:v>4.4555049999999996</c:v>
                </c:pt>
                <c:pt idx="1850">
                  <c:v>4.4571630000000004</c:v>
                </c:pt>
                <c:pt idx="1851">
                  <c:v>4.4588210000000004</c:v>
                </c:pt>
                <c:pt idx="1852">
                  <c:v>4.4604840000000001</c:v>
                </c:pt>
                <c:pt idx="1853">
                  <c:v>4.4621519999999997</c:v>
                </c:pt>
                <c:pt idx="1854">
                  <c:v>4.4638179999999998</c:v>
                </c:pt>
                <c:pt idx="1855">
                  <c:v>4.4654749999999996</c:v>
                </c:pt>
                <c:pt idx="1856">
                  <c:v>4.4671459999999996</c:v>
                </c:pt>
                <c:pt idx="1857">
                  <c:v>4.4688179999999997</c:v>
                </c:pt>
                <c:pt idx="1858">
                  <c:v>4.4704940000000004</c:v>
                </c:pt>
                <c:pt idx="1859">
                  <c:v>4.4721399999999996</c:v>
                </c:pt>
                <c:pt idx="1860">
                  <c:v>4.4738049999999996</c:v>
                </c:pt>
                <c:pt idx="1861">
                  <c:v>4.475492</c:v>
                </c:pt>
                <c:pt idx="1862">
                  <c:v>4.4771520000000002</c:v>
                </c:pt>
                <c:pt idx="1863">
                  <c:v>4.4788050000000004</c:v>
                </c:pt>
                <c:pt idx="1864">
                  <c:v>4.4804890000000004</c:v>
                </c:pt>
                <c:pt idx="1865">
                  <c:v>4.4821590000000002</c:v>
                </c:pt>
                <c:pt idx="1866">
                  <c:v>4.4838199999999997</c:v>
                </c:pt>
                <c:pt idx="1867">
                  <c:v>4.4854789999999998</c:v>
                </c:pt>
                <c:pt idx="1868">
                  <c:v>4.4871449999999999</c:v>
                </c:pt>
                <c:pt idx="1869">
                  <c:v>4.4887980000000001</c:v>
                </c:pt>
                <c:pt idx="1870">
                  <c:v>4.4904570000000001</c:v>
                </c:pt>
                <c:pt idx="1871">
                  <c:v>4.4921199999999999</c:v>
                </c:pt>
                <c:pt idx="1872">
                  <c:v>4.4937889999999996</c:v>
                </c:pt>
                <c:pt idx="1873">
                  <c:v>4.4954530000000004</c:v>
                </c:pt>
                <c:pt idx="1874">
                  <c:v>4.4971290000000002</c:v>
                </c:pt>
                <c:pt idx="1875">
                  <c:v>4.4987979999999999</c:v>
                </c:pt>
                <c:pt idx="1876">
                  <c:v>4.5004780000000002</c:v>
                </c:pt>
                <c:pt idx="1877">
                  <c:v>4.5021319999999996</c:v>
                </c:pt>
                <c:pt idx="1878">
                  <c:v>4.5037969999999996</c:v>
                </c:pt>
                <c:pt idx="1879">
                  <c:v>4.5054569999999998</c:v>
                </c:pt>
                <c:pt idx="1880">
                  <c:v>4.5071279999999998</c:v>
                </c:pt>
                <c:pt idx="1881">
                  <c:v>4.5088030000000003</c:v>
                </c:pt>
                <c:pt idx="1882">
                  <c:v>4.5104360000000003</c:v>
                </c:pt>
                <c:pt idx="1883">
                  <c:v>4.5121180000000001</c:v>
                </c:pt>
                <c:pt idx="1884">
                  <c:v>4.513782</c:v>
                </c:pt>
                <c:pt idx="1885">
                  <c:v>4.5154379999999996</c:v>
                </c:pt>
                <c:pt idx="1886">
                  <c:v>4.5171000000000001</c:v>
                </c:pt>
                <c:pt idx="1887">
                  <c:v>4.5187720000000002</c:v>
                </c:pt>
                <c:pt idx="1888">
                  <c:v>4.5204409999999999</c:v>
                </c:pt>
                <c:pt idx="1889">
                  <c:v>4.5221049999999998</c:v>
                </c:pt>
                <c:pt idx="1890">
                  <c:v>4.5237689999999997</c:v>
                </c:pt>
                <c:pt idx="1891">
                  <c:v>4.5254450000000004</c:v>
                </c:pt>
                <c:pt idx="1892">
                  <c:v>4.5271100000000004</c:v>
                </c:pt>
                <c:pt idx="1893">
                  <c:v>4.5287750000000004</c:v>
                </c:pt>
                <c:pt idx="1894">
                  <c:v>4.5304469999999997</c:v>
                </c:pt>
                <c:pt idx="1895">
                  <c:v>4.5321259999999999</c:v>
                </c:pt>
                <c:pt idx="1896">
                  <c:v>4.5337899999999998</c:v>
                </c:pt>
                <c:pt idx="1897">
                  <c:v>4.5354450000000002</c:v>
                </c:pt>
                <c:pt idx="1898">
                  <c:v>4.5371079999999999</c:v>
                </c:pt>
                <c:pt idx="1899">
                  <c:v>4.5387620000000002</c:v>
                </c:pt>
                <c:pt idx="1900">
                  <c:v>4.5404390000000001</c:v>
                </c:pt>
                <c:pt idx="1901">
                  <c:v>4.5421110000000002</c:v>
                </c:pt>
                <c:pt idx="1902">
                  <c:v>4.5437700000000003</c:v>
                </c:pt>
                <c:pt idx="1903">
                  <c:v>4.5454359999999996</c:v>
                </c:pt>
                <c:pt idx="1904">
                  <c:v>4.5471069999999996</c:v>
                </c:pt>
                <c:pt idx="1905">
                  <c:v>4.5487820000000001</c:v>
                </c:pt>
                <c:pt idx="1906">
                  <c:v>4.5504420000000003</c:v>
                </c:pt>
                <c:pt idx="1907">
                  <c:v>4.5521039999999999</c:v>
                </c:pt>
                <c:pt idx="1908">
                  <c:v>4.5537749999999999</c:v>
                </c:pt>
                <c:pt idx="1909">
                  <c:v>4.5554579999999998</c:v>
                </c:pt>
                <c:pt idx="1910">
                  <c:v>4.5571099999999998</c:v>
                </c:pt>
                <c:pt idx="1911">
                  <c:v>4.5587730000000004</c:v>
                </c:pt>
                <c:pt idx="1912">
                  <c:v>4.5604529999999999</c:v>
                </c:pt>
                <c:pt idx="1913">
                  <c:v>4.5621179999999999</c:v>
                </c:pt>
                <c:pt idx="1914">
                  <c:v>4.5637939999999997</c:v>
                </c:pt>
                <c:pt idx="1915">
                  <c:v>4.5654519999999996</c:v>
                </c:pt>
                <c:pt idx="1916">
                  <c:v>4.5671369999999998</c:v>
                </c:pt>
                <c:pt idx="1917">
                  <c:v>4.5687860000000002</c:v>
                </c:pt>
                <c:pt idx="1918">
                  <c:v>4.5704609999999999</c:v>
                </c:pt>
                <c:pt idx="1919">
                  <c:v>4.572139</c:v>
                </c:pt>
                <c:pt idx="1920">
                  <c:v>4.5737920000000001</c:v>
                </c:pt>
                <c:pt idx="1921">
                  <c:v>4.5754650000000003</c:v>
                </c:pt>
                <c:pt idx="1922">
                  <c:v>4.5771319999999998</c:v>
                </c:pt>
                <c:pt idx="1923">
                  <c:v>4.5788010000000003</c:v>
                </c:pt>
                <c:pt idx="1924">
                  <c:v>4.5804799999999997</c:v>
                </c:pt>
                <c:pt idx="1925">
                  <c:v>4.5821529999999999</c:v>
                </c:pt>
                <c:pt idx="1926">
                  <c:v>4.5838270000000003</c:v>
                </c:pt>
                <c:pt idx="1927">
                  <c:v>4.5854759999999999</c:v>
                </c:pt>
                <c:pt idx="1928">
                  <c:v>4.5871490000000001</c:v>
                </c:pt>
                <c:pt idx="1929">
                  <c:v>4.5888210000000003</c:v>
                </c:pt>
                <c:pt idx="1930">
                  <c:v>4.5904819999999997</c:v>
                </c:pt>
                <c:pt idx="1931">
                  <c:v>4.5921409999999998</c:v>
                </c:pt>
                <c:pt idx="1932">
                  <c:v>4.5937999999999999</c:v>
                </c:pt>
                <c:pt idx="1933">
                  <c:v>4.5954689999999996</c:v>
                </c:pt>
                <c:pt idx="1934">
                  <c:v>4.5971349999999997</c:v>
                </c:pt>
                <c:pt idx="1935">
                  <c:v>4.5988059999999997</c:v>
                </c:pt>
                <c:pt idx="1936">
                  <c:v>4.6004740000000002</c:v>
                </c:pt>
                <c:pt idx="1937">
                  <c:v>4.6021369999999999</c:v>
                </c:pt>
                <c:pt idx="1938">
                  <c:v>4.6038050000000004</c:v>
                </c:pt>
                <c:pt idx="1939">
                  <c:v>4.605461</c:v>
                </c:pt>
                <c:pt idx="1940">
                  <c:v>4.607113</c:v>
                </c:pt>
                <c:pt idx="1941">
                  <c:v>4.6087689999999997</c:v>
                </c:pt>
                <c:pt idx="1942">
                  <c:v>4.6104580000000004</c:v>
                </c:pt>
                <c:pt idx="1943">
                  <c:v>4.6121179999999997</c:v>
                </c:pt>
                <c:pt idx="1944">
                  <c:v>4.6137759999999997</c:v>
                </c:pt>
                <c:pt idx="1945">
                  <c:v>4.6154339999999996</c:v>
                </c:pt>
                <c:pt idx="1946">
                  <c:v>4.6170960000000001</c:v>
                </c:pt>
                <c:pt idx="1947">
                  <c:v>4.6187500000000004</c:v>
                </c:pt>
                <c:pt idx="1948">
                  <c:v>4.6204280000000004</c:v>
                </c:pt>
                <c:pt idx="1949">
                  <c:v>4.6221019999999999</c:v>
                </c:pt>
                <c:pt idx="1950">
                  <c:v>4.6237709999999996</c:v>
                </c:pt>
                <c:pt idx="1951">
                  <c:v>4.6254390000000001</c:v>
                </c:pt>
                <c:pt idx="1952">
                  <c:v>4.6271199999999997</c:v>
                </c:pt>
                <c:pt idx="1953">
                  <c:v>4.6287979999999997</c:v>
                </c:pt>
                <c:pt idx="1954">
                  <c:v>4.6304600000000002</c:v>
                </c:pt>
                <c:pt idx="1955">
                  <c:v>4.632123</c:v>
                </c:pt>
                <c:pt idx="1956">
                  <c:v>4.6337970000000004</c:v>
                </c:pt>
                <c:pt idx="1957">
                  <c:v>4.6354800000000003</c:v>
                </c:pt>
                <c:pt idx="1958">
                  <c:v>4.637143</c:v>
                </c:pt>
                <c:pt idx="1959">
                  <c:v>4.6388059999999998</c:v>
                </c:pt>
                <c:pt idx="1960">
                  <c:v>4.6404820000000004</c:v>
                </c:pt>
                <c:pt idx="1961">
                  <c:v>4.6421520000000003</c:v>
                </c:pt>
                <c:pt idx="1962">
                  <c:v>4.6438280000000001</c:v>
                </c:pt>
                <c:pt idx="1963">
                  <c:v>4.6455039999999999</c:v>
                </c:pt>
                <c:pt idx="1964">
                  <c:v>4.647176</c:v>
                </c:pt>
                <c:pt idx="1965">
                  <c:v>4.6488500000000004</c:v>
                </c:pt>
                <c:pt idx="1966">
                  <c:v>4.6505130000000001</c:v>
                </c:pt>
                <c:pt idx="1967">
                  <c:v>4.6521850000000002</c:v>
                </c:pt>
                <c:pt idx="1968">
                  <c:v>4.6538409999999999</c:v>
                </c:pt>
                <c:pt idx="1969">
                  <c:v>4.6555030000000004</c:v>
                </c:pt>
                <c:pt idx="1970">
                  <c:v>4.6571730000000002</c:v>
                </c:pt>
                <c:pt idx="1971">
                  <c:v>4.6588500000000002</c:v>
                </c:pt>
                <c:pt idx="1972">
                  <c:v>4.6605299999999996</c:v>
                </c:pt>
                <c:pt idx="1973">
                  <c:v>4.6622139999999996</c:v>
                </c:pt>
                <c:pt idx="1974">
                  <c:v>4.6638869999999999</c:v>
                </c:pt>
                <c:pt idx="1975">
                  <c:v>4.6655490000000004</c:v>
                </c:pt>
                <c:pt idx="1976">
                  <c:v>4.6672099999999999</c:v>
                </c:pt>
                <c:pt idx="1977">
                  <c:v>4.6688729999999996</c:v>
                </c:pt>
                <c:pt idx="1978">
                  <c:v>4.6705329999999998</c:v>
                </c:pt>
                <c:pt idx="1979">
                  <c:v>4.6722080000000004</c:v>
                </c:pt>
                <c:pt idx="1980">
                  <c:v>4.6738670000000004</c:v>
                </c:pt>
                <c:pt idx="1981">
                  <c:v>4.6755409999999999</c:v>
                </c:pt>
                <c:pt idx="1982">
                  <c:v>4.6772159999999996</c:v>
                </c:pt>
                <c:pt idx="1983">
                  <c:v>4.6788850000000002</c:v>
                </c:pt>
                <c:pt idx="1984">
                  <c:v>4.6805620000000001</c:v>
                </c:pt>
                <c:pt idx="1985">
                  <c:v>4.6822249999999999</c:v>
                </c:pt>
                <c:pt idx="1986">
                  <c:v>4.6839120000000003</c:v>
                </c:pt>
                <c:pt idx="1987">
                  <c:v>4.6855890000000002</c:v>
                </c:pt>
                <c:pt idx="1988">
                  <c:v>4.6872680000000004</c:v>
                </c:pt>
                <c:pt idx="1989">
                  <c:v>4.6889209999999997</c:v>
                </c:pt>
                <c:pt idx="1990">
                  <c:v>4.6905830000000002</c:v>
                </c:pt>
                <c:pt idx="1991">
                  <c:v>4.6922540000000001</c:v>
                </c:pt>
                <c:pt idx="1992">
                  <c:v>4.6939089999999997</c:v>
                </c:pt>
                <c:pt idx="1993">
                  <c:v>4.69557</c:v>
                </c:pt>
                <c:pt idx="1994">
                  <c:v>4.6972319999999996</c:v>
                </c:pt>
                <c:pt idx="1995">
                  <c:v>4.698893</c:v>
                </c:pt>
                <c:pt idx="1996">
                  <c:v>4.7005679999999996</c:v>
                </c:pt>
                <c:pt idx="1997">
                  <c:v>4.7022300000000001</c:v>
                </c:pt>
                <c:pt idx="1998">
                  <c:v>4.7039010000000001</c:v>
                </c:pt>
                <c:pt idx="1999">
                  <c:v>4.7055610000000003</c:v>
                </c:pt>
                <c:pt idx="2000">
                  <c:v>4.7072320000000003</c:v>
                </c:pt>
                <c:pt idx="2001">
                  <c:v>4.7089090000000002</c:v>
                </c:pt>
                <c:pt idx="2002">
                  <c:v>4.7105540000000001</c:v>
                </c:pt>
                <c:pt idx="2003">
                  <c:v>4.7122169999999999</c:v>
                </c:pt>
                <c:pt idx="2004">
                  <c:v>4.713889</c:v>
                </c:pt>
                <c:pt idx="2005">
                  <c:v>4.7155360000000002</c:v>
                </c:pt>
                <c:pt idx="2006">
                  <c:v>4.7172080000000003</c:v>
                </c:pt>
                <c:pt idx="2007">
                  <c:v>4.7188850000000002</c:v>
                </c:pt>
                <c:pt idx="2008">
                  <c:v>4.7205890000000004</c:v>
                </c:pt>
                <c:pt idx="2009">
                  <c:v>4.7222460000000002</c:v>
                </c:pt>
                <c:pt idx="2010">
                  <c:v>4.7239230000000001</c:v>
                </c:pt>
                <c:pt idx="2011">
                  <c:v>4.7255929999999999</c:v>
                </c:pt>
                <c:pt idx="2012">
                  <c:v>4.7272439999999998</c:v>
                </c:pt>
                <c:pt idx="2013">
                  <c:v>4.7289250000000003</c:v>
                </c:pt>
                <c:pt idx="2014">
                  <c:v>4.7305919999999997</c:v>
                </c:pt>
                <c:pt idx="2015">
                  <c:v>4.7322629999999997</c:v>
                </c:pt>
                <c:pt idx="2016">
                  <c:v>4.7339250000000002</c:v>
                </c:pt>
                <c:pt idx="2017">
                  <c:v>4.7355790000000004</c:v>
                </c:pt>
                <c:pt idx="2018">
                  <c:v>4.7372449999999997</c:v>
                </c:pt>
                <c:pt idx="2019">
                  <c:v>4.7389020000000004</c:v>
                </c:pt>
                <c:pt idx="2020">
                  <c:v>4.7405650000000001</c:v>
                </c:pt>
                <c:pt idx="2021">
                  <c:v>4.7422389999999996</c:v>
                </c:pt>
                <c:pt idx="2022">
                  <c:v>4.7439179999999999</c:v>
                </c:pt>
                <c:pt idx="2023">
                  <c:v>4.7455819999999997</c:v>
                </c:pt>
                <c:pt idx="2024">
                  <c:v>4.7472589999999997</c:v>
                </c:pt>
                <c:pt idx="2025">
                  <c:v>4.7489340000000002</c:v>
                </c:pt>
                <c:pt idx="2026">
                  <c:v>4.7505959999999998</c:v>
                </c:pt>
                <c:pt idx="2027">
                  <c:v>4.7522719999999996</c:v>
                </c:pt>
                <c:pt idx="2028">
                  <c:v>4.7539319999999998</c:v>
                </c:pt>
                <c:pt idx="2029">
                  <c:v>4.7555759999999996</c:v>
                </c:pt>
                <c:pt idx="2030">
                  <c:v>4.7572479999999997</c:v>
                </c:pt>
                <c:pt idx="2031">
                  <c:v>4.7589189999999997</c:v>
                </c:pt>
                <c:pt idx="2032">
                  <c:v>4.76058</c:v>
                </c:pt>
                <c:pt idx="2033">
                  <c:v>4.7622289999999996</c:v>
                </c:pt>
                <c:pt idx="2034">
                  <c:v>4.763903</c:v>
                </c:pt>
                <c:pt idx="2035">
                  <c:v>4.7655719999999997</c:v>
                </c:pt>
                <c:pt idx="2036">
                  <c:v>4.7672220000000003</c:v>
                </c:pt>
                <c:pt idx="2037">
                  <c:v>4.7689079999999997</c:v>
                </c:pt>
                <c:pt idx="2038">
                  <c:v>4.7705710000000003</c:v>
                </c:pt>
                <c:pt idx="2039">
                  <c:v>4.7722429999999996</c:v>
                </c:pt>
                <c:pt idx="2040">
                  <c:v>4.7739029999999998</c:v>
                </c:pt>
                <c:pt idx="2041">
                  <c:v>4.7755910000000004</c:v>
                </c:pt>
                <c:pt idx="2042">
                  <c:v>4.7772490000000003</c:v>
                </c:pt>
                <c:pt idx="2043">
                  <c:v>4.7789099999999998</c:v>
                </c:pt>
                <c:pt idx="2044">
                  <c:v>4.780583</c:v>
                </c:pt>
                <c:pt idx="2045">
                  <c:v>4.78226</c:v>
                </c:pt>
                <c:pt idx="2046">
                  <c:v>4.7839289999999997</c:v>
                </c:pt>
                <c:pt idx="2047">
                  <c:v>4.7855819999999998</c:v>
                </c:pt>
                <c:pt idx="2048">
                  <c:v>4.7872510000000004</c:v>
                </c:pt>
                <c:pt idx="2049">
                  <c:v>4.7889189999999999</c:v>
                </c:pt>
                <c:pt idx="2050">
                  <c:v>4.7905759999999997</c:v>
                </c:pt>
                <c:pt idx="2051">
                  <c:v>4.7922349999999998</c:v>
                </c:pt>
                <c:pt idx="2052">
                  <c:v>4.7939100000000003</c:v>
                </c:pt>
                <c:pt idx="2053">
                  <c:v>4.795566</c:v>
                </c:pt>
                <c:pt idx="2054">
                  <c:v>4.7972450000000002</c:v>
                </c:pt>
                <c:pt idx="2055">
                  <c:v>4.7989040000000003</c:v>
                </c:pt>
                <c:pt idx="2056">
                  <c:v>4.8005699999999996</c:v>
                </c:pt>
                <c:pt idx="2057">
                  <c:v>4.8022369999999999</c:v>
                </c:pt>
                <c:pt idx="2058">
                  <c:v>4.8038990000000004</c:v>
                </c:pt>
                <c:pt idx="2059">
                  <c:v>4.8055680000000001</c:v>
                </c:pt>
                <c:pt idx="2060">
                  <c:v>4.8072309999999998</c:v>
                </c:pt>
                <c:pt idx="2061">
                  <c:v>4.8089060000000003</c:v>
                </c:pt>
                <c:pt idx="2062">
                  <c:v>4.8105589999999996</c:v>
                </c:pt>
                <c:pt idx="2063">
                  <c:v>4.8122220000000002</c:v>
                </c:pt>
                <c:pt idx="2064">
                  <c:v>4.8138969999999999</c:v>
                </c:pt>
                <c:pt idx="2065">
                  <c:v>4.8155710000000003</c:v>
                </c:pt>
                <c:pt idx="2066">
                  <c:v>4.8172410000000001</c:v>
                </c:pt>
                <c:pt idx="2067">
                  <c:v>4.8188870000000001</c:v>
                </c:pt>
                <c:pt idx="2068">
                  <c:v>4.8205530000000003</c:v>
                </c:pt>
                <c:pt idx="2069">
                  <c:v>4.8222110000000002</c:v>
                </c:pt>
                <c:pt idx="2070">
                  <c:v>4.8238839999999996</c:v>
                </c:pt>
                <c:pt idx="2071">
                  <c:v>4.8255460000000001</c:v>
                </c:pt>
                <c:pt idx="2072">
                  <c:v>4.8272180000000002</c:v>
                </c:pt>
                <c:pt idx="2073">
                  <c:v>4.8288989999999998</c:v>
                </c:pt>
                <c:pt idx="2074">
                  <c:v>4.8305850000000001</c:v>
                </c:pt>
                <c:pt idx="2075">
                  <c:v>4.8322589999999996</c:v>
                </c:pt>
                <c:pt idx="2076">
                  <c:v>4.8339259999999999</c:v>
                </c:pt>
                <c:pt idx="2077">
                  <c:v>4.8355940000000004</c:v>
                </c:pt>
                <c:pt idx="2078">
                  <c:v>4.8372650000000004</c:v>
                </c:pt>
                <c:pt idx="2079">
                  <c:v>4.8389280000000001</c:v>
                </c:pt>
                <c:pt idx="2080">
                  <c:v>4.8406099999999999</c:v>
                </c:pt>
                <c:pt idx="2081">
                  <c:v>4.8422770000000002</c:v>
                </c:pt>
                <c:pt idx="2082">
                  <c:v>4.8439370000000004</c:v>
                </c:pt>
                <c:pt idx="2083">
                  <c:v>4.8456049999999999</c:v>
                </c:pt>
                <c:pt idx="2084">
                  <c:v>4.8472670000000004</c:v>
                </c:pt>
                <c:pt idx="2085">
                  <c:v>4.8489459999999998</c:v>
                </c:pt>
                <c:pt idx="2086">
                  <c:v>4.8506159999999996</c:v>
                </c:pt>
                <c:pt idx="2087">
                  <c:v>4.8522879999999997</c:v>
                </c:pt>
                <c:pt idx="2088">
                  <c:v>4.8539459999999996</c:v>
                </c:pt>
                <c:pt idx="2089">
                  <c:v>4.855613</c:v>
                </c:pt>
                <c:pt idx="2090">
                  <c:v>4.8572879999999996</c:v>
                </c:pt>
                <c:pt idx="2091">
                  <c:v>4.8589440000000002</c:v>
                </c:pt>
                <c:pt idx="2092">
                  <c:v>4.8606040000000004</c:v>
                </c:pt>
                <c:pt idx="2093">
                  <c:v>4.862266</c:v>
                </c:pt>
                <c:pt idx="2094">
                  <c:v>4.8639229999999998</c:v>
                </c:pt>
                <c:pt idx="2095">
                  <c:v>4.8655989999999996</c:v>
                </c:pt>
                <c:pt idx="2096">
                  <c:v>4.8672610000000001</c:v>
                </c:pt>
                <c:pt idx="2097">
                  <c:v>4.8689289999999996</c:v>
                </c:pt>
                <c:pt idx="2098">
                  <c:v>4.8705920000000003</c:v>
                </c:pt>
                <c:pt idx="2099">
                  <c:v>4.8722649999999996</c:v>
                </c:pt>
                <c:pt idx="2100">
                  <c:v>4.8739420000000004</c:v>
                </c:pt>
                <c:pt idx="2101">
                  <c:v>4.8756000000000004</c:v>
                </c:pt>
                <c:pt idx="2102">
                  <c:v>4.8772779999999996</c:v>
                </c:pt>
                <c:pt idx="2103">
                  <c:v>4.8789490000000004</c:v>
                </c:pt>
                <c:pt idx="2104">
                  <c:v>4.8806050000000001</c:v>
                </c:pt>
                <c:pt idx="2105">
                  <c:v>4.8822710000000002</c:v>
                </c:pt>
                <c:pt idx="2106">
                  <c:v>4.8839589999999999</c:v>
                </c:pt>
                <c:pt idx="2107">
                  <c:v>4.8856390000000003</c:v>
                </c:pt>
                <c:pt idx="2108">
                  <c:v>4.8872949999999999</c:v>
                </c:pt>
                <c:pt idx="2109">
                  <c:v>4.8889659999999999</c:v>
                </c:pt>
                <c:pt idx="2110">
                  <c:v>4.890638</c:v>
                </c:pt>
                <c:pt idx="2111">
                  <c:v>4.8922999999999996</c:v>
                </c:pt>
                <c:pt idx="2112">
                  <c:v>4.8939750000000002</c:v>
                </c:pt>
                <c:pt idx="2113">
                  <c:v>4.8956470000000003</c:v>
                </c:pt>
                <c:pt idx="2114">
                  <c:v>4.8973199999999997</c:v>
                </c:pt>
                <c:pt idx="2115">
                  <c:v>4.898987</c:v>
                </c:pt>
                <c:pt idx="2116">
                  <c:v>4.9006460000000001</c:v>
                </c:pt>
                <c:pt idx="2117">
                  <c:v>4.9023149999999998</c:v>
                </c:pt>
                <c:pt idx="2118">
                  <c:v>4.9039770000000003</c:v>
                </c:pt>
                <c:pt idx="2119">
                  <c:v>4.9056490000000004</c:v>
                </c:pt>
                <c:pt idx="2120">
                  <c:v>4.9073130000000003</c:v>
                </c:pt>
                <c:pt idx="2121">
                  <c:v>4.9089989999999997</c:v>
                </c:pt>
                <c:pt idx="2122">
                  <c:v>4.9106610000000002</c:v>
                </c:pt>
                <c:pt idx="2123">
                  <c:v>4.9123200000000002</c:v>
                </c:pt>
                <c:pt idx="2124">
                  <c:v>4.913977</c:v>
                </c:pt>
                <c:pt idx="2125">
                  <c:v>4.9156269999999997</c:v>
                </c:pt>
                <c:pt idx="2126">
                  <c:v>4.9173020000000003</c:v>
                </c:pt>
                <c:pt idx="2127">
                  <c:v>4.9189759999999998</c:v>
                </c:pt>
                <c:pt idx="2128">
                  <c:v>4.9206430000000001</c:v>
                </c:pt>
                <c:pt idx="2129">
                  <c:v>4.9223049999999997</c:v>
                </c:pt>
                <c:pt idx="2130">
                  <c:v>4.9239680000000003</c:v>
                </c:pt>
                <c:pt idx="2131">
                  <c:v>4.9256330000000004</c:v>
                </c:pt>
                <c:pt idx="2132">
                  <c:v>4.9273009999999999</c:v>
                </c:pt>
                <c:pt idx="2133">
                  <c:v>4.9289639999999997</c:v>
                </c:pt>
                <c:pt idx="2134">
                  <c:v>4.9306349999999997</c:v>
                </c:pt>
                <c:pt idx="2135">
                  <c:v>4.9322980000000003</c:v>
                </c:pt>
                <c:pt idx="2136">
                  <c:v>4.9339729999999999</c:v>
                </c:pt>
                <c:pt idx="2137">
                  <c:v>4.9356439999999999</c:v>
                </c:pt>
                <c:pt idx="2138">
                  <c:v>4.937303</c:v>
                </c:pt>
                <c:pt idx="2139">
                  <c:v>4.9389599999999998</c:v>
                </c:pt>
                <c:pt idx="2140">
                  <c:v>4.940652</c:v>
                </c:pt>
                <c:pt idx="2141">
                  <c:v>4.9423240000000002</c:v>
                </c:pt>
                <c:pt idx="2142">
                  <c:v>4.9439869999999999</c:v>
                </c:pt>
                <c:pt idx="2143">
                  <c:v>4.9456579999999999</c:v>
                </c:pt>
                <c:pt idx="2144">
                  <c:v>4.9473240000000001</c:v>
                </c:pt>
                <c:pt idx="2145">
                  <c:v>4.9490020000000001</c:v>
                </c:pt>
                <c:pt idx="2146">
                  <c:v>4.9506430000000003</c:v>
                </c:pt>
                <c:pt idx="2147">
                  <c:v>4.9523109999999999</c:v>
                </c:pt>
                <c:pt idx="2148">
                  <c:v>4.9539799999999996</c:v>
                </c:pt>
                <c:pt idx="2149">
                  <c:v>4.9556310000000003</c:v>
                </c:pt>
                <c:pt idx="2150">
                  <c:v>4.9572909999999997</c:v>
                </c:pt>
                <c:pt idx="2151">
                  <c:v>4.9589549999999996</c:v>
                </c:pt>
                <c:pt idx="2152">
                  <c:v>4.9606120000000002</c:v>
                </c:pt>
                <c:pt idx="2153">
                  <c:v>4.9622739999999999</c:v>
                </c:pt>
                <c:pt idx="2154">
                  <c:v>4.9639340000000001</c:v>
                </c:pt>
                <c:pt idx="2155">
                  <c:v>4.965598</c:v>
                </c:pt>
                <c:pt idx="2156">
                  <c:v>4.9672679999999998</c:v>
                </c:pt>
                <c:pt idx="2157">
                  <c:v>4.968928</c:v>
                </c:pt>
                <c:pt idx="2158">
                  <c:v>4.9706020000000004</c:v>
                </c:pt>
                <c:pt idx="2159">
                  <c:v>4.9722470000000003</c:v>
                </c:pt>
                <c:pt idx="2160">
                  <c:v>4.9739009999999997</c:v>
                </c:pt>
                <c:pt idx="2161">
                  <c:v>4.975562</c:v>
                </c:pt>
                <c:pt idx="2162">
                  <c:v>4.9772230000000004</c:v>
                </c:pt>
                <c:pt idx="2163">
                  <c:v>4.9788940000000004</c:v>
                </c:pt>
                <c:pt idx="2164">
                  <c:v>4.9805599999999997</c:v>
                </c:pt>
                <c:pt idx="2165">
                  <c:v>4.9822340000000001</c:v>
                </c:pt>
                <c:pt idx="2166">
                  <c:v>4.9838880000000003</c:v>
                </c:pt>
                <c:pt idx="2167">
                  <c:v>4.9855479999999996</c:v>
                </c:pt>
                <c:pt idx="2168">
                  <c:v>4.9872110000000003</c:v>
                </c:pt>
                <c:pt idx="2169">
                  <c:v>4.9888719999999998</c:v>
                </c:pt>
                <c:pt idx="2170">
                  <c:v>4.9905439999999999</c:v>
                </c:pt>
                <c:pt idx="2171">
                  <c:v>4.9922069999999996</c:v>
                </c:pt>
                <c:pt idx="2172">
                  <c:v>4.993862</c:v>
                </c:pt>
                <c:pt idx="2173">
                  <c:v>4.9955400000000001</c:v>
                </c:pt>
                <c:pt idx="2174">
                  <c:v>4.9972089999999998</c:v>
                </c:pt>
                <c:pt idx="2175">
                  <c:v>4.9988710000000003</c:v>
                </c:pt>
                <c:pt idx="2176">
                  <c:v>5.0005280000000001</c:v>
                </c:pt>
                <c:pt idx="2177">
                  <c:v>5.0022070000000003</c:v>
                </c:pt>
                <c:pt idx="2178">
                  <c:v>5.0038799999999997</c:v>
                </c:pt>
                <c:pt idx="2179">
                  <c:v>5.0055370000000003</c:v>
                </c:pt>
                <c:pt idx="2180">
                  <c:v>5.0072150000000004</c:v>
                </c:pt>
                <c:pt idx="2181">
                  <c:v>5.0088860000000004</c:v>
                </c:pt>
                <c:pt idx="2182">
                  <c:v>5.0105519999999997</c:v>
                </c:pt>
                <c:pt idx="2183">
                  <c:v>5.0122109999999997</c:v>
                </c:pt>
                <c:pt idx="2184">
                  <c:v>5.0138790000000002</c:v>
                </c:pt>
                <c:pt idx="2185">
                  <c:v>5.0155419999999999</c:v>
                </c:pt>
                <c:pt idx="2186">
                  <c:v>5.0172040000000004</c:v>
                </c:pt>
                <c:pt idx="2187">
                  <c:v>5.0188639999999998</c:v>
                </c:pt>
                <c:pt idx="2188">
                  <c:v>5.0205380000000002</c:v>
                </c:pt>
                <c:pt idx="2189">
                  <c:v>5.0222049999999996</c:v>
                </c:pt>
                <c:pt idx="2190">
                  <c:v>5.0238690000000004</c:v>
                </c:pt>
                <c:pt idx="2191">
                  <c:v>5.0255320000000001</c:v>
                </c:pt>
                <c:pt idx="2192">
                  <c:v>5.0272139999999998</c:v>
                </c:pt>
                <c:pt idx="2193">
                  <c:v>5.0288630000000003</c:v>
                </c:pt>
                <c:pt idx="2194">
                  <c:v>5.0305350000000004</c:v>
                </c:pt>
                <c:pt idx="2195">
                  <c:v>5.0321980000000002</c:v>
                </c:pt>
                <c:pt idx="2196">
                  <c:v>5.0338570000000002</c:v>
                </c:pt>
                <c:pt idx="2197">
                  <c:v>5.0355189999999999</c:v>
                </c:pt>
                <c:pt idx="2198">
                  <c:v>5.037191</c:v>
                </c:pt>
                <c:pt idx="2199">
                  <c:v>5.0388570000000001</c:v>
                </c:pt>
                <c:pt idx="2200">
                  <c:v>5.0405220000000002</c:v>
                </c:pt>
                <c:pt idx="2201">
                  <c:v>5.0421849999999999</c:v>
                </c:pt>
                <c:pt idx="2202">
                  <c:v>5.0438470000000004</c:v>
                </c:pt>
                <c:pt idx="2203">
                  <c:v>5.0455059999999996</c:v>
                </c:pt>
                <c:pt idx="2204">
                  <c:v>5.0471630000000003</c:v>
                </c:pt>
                <c:pt idx="2205">
                  <c:v>5.0488239999999998</c:v>
                </c:pt>
                <c:pt idx="2206">
                  <c:v>5.0505259999999996</c:v>
                </c:pt>
                <c:pt idx="2207">
                  <c:v>5.0521719999999997</c:v>
                </c:pt>
                <c:pt idx="2208">
                  <c:v>5.0538340000000002</c:v>
                </c:pt>
                <c:pt idx="2209">
                  <c:v>5.0555089999999998</c:v>
                </c:pt>
                <c:pt idx="2210">
                  <c:v>5.0571679999999999</c:v>
                </c:pt>
                <c:pt idx="2211">
                  <c:v>5.0588259999999998</c:v>
                </c:pt>
                <c:pt idx="2212">
                  <c:v>5.0604990000000001</c:v>
                </c:pt>
                <c:pt idx="2213">
                  <c:v>5.0621590000000003</c:v>
                </c:pt>
                <c:pt idx="2214">
                  <c:v>5.063822</c:v>
                </c:pt>
                <c:pt idx="2215">
                  <c:v>5.0654899999999996</c:v>
                </c:pt>
                <c:pt idx="2216">
                  <c:v>5.0671489999999997</c:v>
                </c:pt>
                <c:pt idx="2217">
                  <c:v>5.0688120000000003</c:v>
                </c:pt>
                <c:pt idx="2218">
                  <c:v>5.0704890000000002</c:v>
                </c:pt>
                <c:pt idx="2219">
                  <c:v>5.0721759999999998</c:v>
                </c:pt>
                <c:pt idx="2220">
                  <c:v>5.0738399999999997</c:v>
                </c:pt>
                <c:pt idx="2221">
                  <c:v>5.0754989999999998</c:v>
                </c:pt>
                <c:pt idx="2222">
                  <c:v>5.0771579999999998</c:v>
                </c:pt>
                <c:pt idx="2223">
                  <c:v>5.0788140000000004</c:v>
                </c:pt>
                <c:pt idx="2224">
                  <c:v>5.080489</c:v>
                </c:pt>
                <c:pt idx="2225">
                  <c:v>5.0821759999999996</c:v>
                </c:pt>
                <c:pt idx="2226">
                  <c:v>5.0838380000000001</c:v>
                </c:pt>
                <c:pt idx="2227">
                  <c:v>5.0854949999999999</c:v>
                </c:pt>
                <c:pt idx="2228">
                  <c:v>5.087161</c:v>
                </c:pt>
                <c:pt idx="2229">
                  <c:v>5.0888330000000002</c:v>
                </c:pt>
                <c:pt idx="2230">
                  <c:v>5.0904790000000002</c:v>
                </c:pt>
                <c:pt idx="2231">
                  <c:v>5.0921500000000002</c:v>
                </c:pt>
                <c:pt idx="2232">
                  <c:v>5.0938100000000004</c:v>
                </c:pt>
                <c:pt idx="2233">
                  <c:v>5.0954769999999998</c:v>
                </c:pt>
                <c:pt idx="2234">
                  <c:v>5.0971440000000001</c:v>
                </c:pt>
                <c:pt idx="2235">
                  <c:v>5.0988160000000002</c:v>
                </c:pt>
                <c:pt idx="2236">
                  <c:v>5.1004740000000002</c:v>
                </c:pt>
                <c:pt idx="2237">
                  <c:v>5.1021380000000001</c:v>
                </c:pt>
                <c:pt idx="2238">
                  <c:v>5.1037850000000002</c:v>
                </c:pt>
                <c:pt idx="2239">
                  <c:v>5.1054599999999999</c:v>
                </c:pt>
                <c:pt idx="2240">
                  <c:v>5.1071330000000001</c:v>
                </c:pt>
                <c:pt idx="2241">
                  <c:v>5.1087910000000001</c:v>
                </c:pt>
                <c:pt idx="2242">
                  <c:v>5.1104539999999998</c:v>
                </c:pt>
                <c:pt idx="2243">
                  <c:v>5.1121210000000001</c:v>
                </c:pt>
                <c:pt idx="2244">
                  <c:v>5.1137819999999996</c:v>
                </c:pt>
                <c:pt idx="2245">
                  <c:v>5.1154570000000001</c:v>
                </c:pt>
                <c:pt idx="2246">
                  <c:v>5.1171340000000001</c:v>
                </c:pt>
                <c:pt idx="2247">
                  <c:v>5.1187810000000002</c:v>
                </c:pt>
                <c:pt idx="2248">
                  <c:v>5.1204679999999998</c:v>
                </c:pt>
                <c:pt idx="2249">
                  <c:v>5.1221420000000002</c:v>
                </c:pt>
                <c:pt idx="2250">
                  <c:v>5.1238099999999998</c:v>
                </c:pt>
                <c:pt idx="2251">
                  <c:v>5.1254609999999996</c:v>
                </c:pt>
                <c:pt idx="2252">
                  <c:v>5.1271389999999997</c:v>
                </c:pt>
                <c:pt idx="2253">
                  <c:v>5.1288140000000002</c:v>
                </c:pt>
                <c:pt idx="2254">
                  <c:v>5.1304850000000002</c:v>
                </c:pt>
                <c:pt idx="2255">
                  <c:v>5.1321630000000003</c:v>
                </c:pt>
                <c:pt idx="2256">
                  <c:v>5.1338379999999999</c:v>
                </c:pt>
                <c:pt idx="2257">
                  <c:v>5.135516</c:v>
                </c:pt>
                <c:pt idx="2258">
                  <c:v>5.1371820000000001</c:v>
                </c:pt>
                <c:pt idx="2259">
                  <c:v>5.138846</c:v>
                </c:pt>
                <c:pt idx="2260">
                  <c:v>5.1405130000000003</c:v>
                </c:pt>
                <c:pt idx="2261">
                  <c:v>5.1421960000000002</c:v>
                </c:pt>
                <c:pt idx="2262">
                  <c:v>5.1438519999999999</c:v>
                </c:pt>
                <c:pt idx="2263">
                  <c:v>5.1455299999999999</c:v>
                </c:pt>
                <c:pt idx="2264">
                  <c:v>5.147214</c:v>
                </c:pt>
                <c:pt idx="2265">
                  <c:v>5.1488769999999997</c:v>
                </c:pt>
                <c:pt idx="2266">
                  <c:v>5.15055</c:v>
                </c:pt>
                <c:pt idx="2267">
                  <c:v>5.1522249999999996</c:v>
                </c:pt>
                <c:pt idx="2268">
                  <c:v>5.1538849999999998</c:v>
                </c:pt>
                <c:pt idx="2269">
                  <c:v>5.1555619999999998</c:v>
                </c:pt>
                <c:pt idx="2270">
                  <c:v>5.1572339999999999</c:v>
                </c:pt>
                <c:pt idx="2271">
                  <c:v>5.1589229999999997</c:v>
                </c:pt>
                <c:pt idx="2272">
                  <c:v>5.1605869999999996</c:v>
                </c:pt>
                <c:pt idx="2273">
                  <c:v>5.162255</c:v>
                </c:pt>
                <c:pt idx="2274">
                  <c:v>5.1639280000000003</c:v>
                </c:pt>
                <c:pt idx="2275">
                  <c:v>5.1656019999999998</c:v>
                </c:pt>
                <c:pt idx="2276">
                  <c:v>5.167268</c:v>
                </c:pt>
                <c:pt idx="2277">
                  <c:v>5.1689410000000002</c:v>
                </c:pt>
                <c:pt idx="2278">
                  <c:v>5.1705870000000003</c:v>
                </c:pt>
                <c:pt idx="2279">
                  <c:v>5.1722599999999996</c:v>
                </c:pt>
                <c:pt idx="2280">
                  <c:v>5.1739199999999999</c:v>
                </c:pt>
                <c:pt idx="2281">
                  <c:v>5.1755909999999998</c:v>
                </c:pt>
                <c:pt idx="2282">
                  <c:v>5.1772410000000004</c:v>
                </c:pt>
                <c:pt idx="2283">
                  <c:v>5.1788860000000003</c:v>
                </c:pt>
                <c:pt idx="2284">
                  <c:v>5.1805519999999996</c:v>
                </c:pt>
                <c:pt idx="2285">
                  <c:v>5.1822169999999996</c:v>
                </c:pt>
                <c:pt idx="2286">
                  <c:v>5.1838800000000003</c:v>
                </c:pt>
                <c:pt idx="2287">
                  <c:v>5.1855539999999998</c:v>
                </c:pt>
                <c:pt idx="2288">
                  <c:v>5.1872230000000004</c:v>
                </c:pt>
                <c:pt idx="2289">
                  <c:v>5.1888880000000004</c:v>
                </c:pt>
                <c:pt idx="2290">
                  <c:v>5.1905570000000001</c:v>
                </c:pt>
                <c:pt idx="2291">
                  <c:v>5.1922300000000003</c:v>
                </c:pt>
                <c:pt idx="2292">
                  <c:v>5.1938979999999999</c:v>
                </c:pt>
                <c:pt idx="2293">
                  <c:v>5.1955559999999998</c:v>
                </c:pt>
                <c:pt idx="2294">
                  <c:v>5.197228</c:v>
                </c:pt>
                <c:pt idx="2295">
                  <c:v>5.1988760000000003</c:v>
                </c:pt>
                <c:pt idx="2296">
                  <c:v>5.2005499999999998</c:v>
                </c:pt>
                <c:pt idx="2297">
                  <c:v>5.2022069999999996</c:v>
                </c:pt>
                <c:pt idx="2298">
                  <c:v>5.2038760000000002</c:v>
                </c:pt>
                <c:pt idx="2299">
                  <c:v>5.2055290000000003</c:v>
                </c:pt>
                <c:pt idx="2300">
                  <c:v>5.2072010000000004</c:v>
                </c:pt>
                <c:pt idx="2301">
                  <c:v>5.2088660000000004</c:v>
                </c:pt>
                <c:pt idx="2302">
                  <c:v>5.2105230000000002</c:v>
                </c:pt>
                <c:pt idx="2303">
                  <c:v>5.2121940000000002</c:v>
                </c:pt>
                <c:pt idx="2304">
                  <c:v>5.213883</c:v>
                </c:pt>
                <c:pt idx="2305">
                  <c:v>5.2155459999999998</c:v>
                </c:pt>
                <c:pt idx="2306">
                  <c:v>5.2172210000000003</c:v>
                </c:pt>
                <c:pt idx="2307">
                  <c:v>5.2188949999999998</c:v>
                </c:pt>
                <c:pt idx="2308">
                  <c:v>5.2205640000000004</c:v>
                </c:pt>
                <c:pt idx="2309">
                  <c:v>5.2222189999999999</c:v>
                </c:pt>
                <c:pt idx="2310">
                  <c:v>5.2238740000000004</c:v>
                </c:pt>
                <c:pt idx="2311">
                  <c:v>5.2255450000000003</c:v>
                </c:pt>
                <c:pt idx="2312">
                  <c:v>5.2272049999999997</c:v>
                </c:pt>
                <c:pt idx="2313">
                  <c:v>5.2288680000000003</c:v>
                </c:pt>
                <c:pt idx="2314">
                  <c:v>5.2305390000000003</c:v>
                </c:pt>
                <c:pt idx="2315">
                  <c:v>5.2322090000000001</c:v>
                </c:pt>
                <c:pt idx="2316">
                  <c:v>5.2338620000000002</c:v>
                </c:pt>
                <c:pt idx="2317">
                  <c:v>5.2355299999999998</c:v>
                </c:pt>
                <c:pt idx="2318">
                  <c:v>5.23719</c:v>
                </c:pt>
                <c:pt idx="2319">
                  <c:v>5.2388519999999996</c:v>
                </c:pt>
                <c:pt idx="2320">
                  <c:v>5.240526</c:v>
                </c:pt>
                <c:pt idx="2321">
                  <c:v>5.2421889999999998</c:v>
                </c:pt>
                <c:pt idx="2322">
                  <c:v>5.2438599999999997</c:v>
                </c:pt>
                <c:pt idx="2323">
                  <c:v>5.2455470000000002</c:v>
                </c:pt>
                <c:pt idx="2324">
                  <c:v>5.2472269999999996</c:v>
                </c:pt>
                <c:pt idx="2325">
                  <c:v>5.2489030000000003</c:v>
                </c:pt>
                <c:pt idx="2326">
                  <c:v>5.2505610000000003</c:v>
                </c:pt>
                <c:pt idx="2327">
                  <c:v>5.2522339999999996</c:v>
                </c:pt>
                <c:pt idx="2328">
                  <c:v>5.2538960000000001</c:v>
                </c:pt>
                <c:pt idx="2329">
                  <c:v>5.2555550000000002</c:v>
                </c:pt>
                <c:pt idx="2330">
                  <c:v>5.2572140000000003</c:v>
                </c:pt>
                <c:pt idx="2331">
                  <c:v>5.258883</c:v>
                </c:pt>
                <c:pt idx="2332">
                  <c:v>5.2605560000000002</c:v>
                </c:pt>
                <c:pt idx="2333">
                  <c:v>5.2622220000000004</c:v>
                </c:pt>
                <c:pt idx="2334">
                  <c:v>5.2638769999999999</c:v>
                </c:pt>
                <c:pt idx="2335">
                  <c:v>5.2655539999999998</c:v>
                </c:pt>
                <c:pt idx="2336">
                  <c:v>5.2672140000000001</c:v>
                </c:pt>
                <c:pt idx="2337">
                  <c:v>5.268904</c:v>
                </c:pt>
                <c:pt idx="2338">
                  <c:v>5.2705780000000004</c:v>
                </c:pt>
                <c:pt idx="2339">
                  <c:v>5.2722480000000003</c:v>
                </c:pt>
                <c:pt idx="2340">
                  <c:v>5.2739120000000002</c:v>
                </c:pt>
                <c:pt idx="2341">
                  <c:v>5.2755749999999999</c:v>
                </c:pt>
                <c:pt idx="2342">
                  <c:v>5.2772430000000004</c:v>
                </c:pt>
                <c:pt idx="2343">
                  <c:v>5.2789190000000001</c:v>
                </c:pt>
                <c:pt idx="2344">
                  <c:v>5.2805949999999999</c:v>
                </c:pt>
                <c:pt idx="2345">
                  <c:v>5.2822579999999997</c:v>
                </c:pt>
                <c:pt idx="2346">
                  <c:v>5.2839229999999997</c:v>
                </c:pt>
                <c:pt idx="2347">
                  <c:v>5.2855910000000002</c:v>
                </c:pt>
                <c:pt idx="2348">
                  <c:v>5.2872620000000001</c:v>
                </c:pt>
                <c:pt idx="2349">
                  <c:v>5.2889210000000002</c:v>
                </c:pt>
                <c:pt idx="2350">
                  <c:v>5.2905709999999999</c:v>
                </c:pt>
                <c:pt idx="2351">
                  <c:v>5.2922419999999999</c:v>
                </c:pt>
                <c:pt idx="2352">
                  <c:v>5.2939049999999996</c:v>
                </c:pt>
                <c:pt idx="2353">
                  <c:v>5.2955610000000002</c:v>
                </c:pt>
                <c:pt idx="2354">
                  <c:v>5.2972520000000003</c:v>
                </c:pt>
                <c:pt idx="2355">
                  <c:v>5.2989269999999999</c:v>
                </c:pt>
                <c:pt idx="2356">
                  <c:v>5.3005849999999999</c:v>
                </c:pt>
                <c:pt idx="2357">
                  <c:v>5.3022330000000002</c:v>
                </c:pt>
                <c:pt idx="2358">
                  <c:v>5.3038920000000003</c:v>
                </c:pt>
                <c:pt idx="2359">
                  <c:v>5.3055700000000003</c:v>
                </c:pt>
                <c:pt idx="2360">
                  <c:v>5.307239</c:v>
                </c:pt>
                <c:pt idx="2361">
                  <c:v>5.3088990000000003</c:v>
                </c:pt>
                <c:pt idx="2362">
                  <c:v>5.3105570000000002</c:v>
                </c:pt>
                <c:pt idx="2363">
                  <c:v>5.3122170000000004</c:v>
                </c:pt>
                <c:pt idx="2364">
                  <c:v>5.3138949999999996</c:v>
                </c:pt>
                <c:pt idx="2365">
                  <c:v>5.3155539999999997</c:v>
                </c:pt>
                <c:pt idx="2366">
                  <c:v>5.3172170000000003</c:v>
                </c:pt>
                <c:pt idx="2367">
                  <c:v>5.3188820000000003</c:v>
                </c:pt>
                <c:pt idx="2368">
                  <c:v>5.3205419999999997</c:v>
                </c:pt>
                <c:pt idx="2369">
                  <c:v>5.3222079999999998</c:v>
                </c:pt>
                <c:pt idx="2370">
                  <c:v>5.3238789999999998</c:v>
                </c:pt>
                <c:pt idx="2371">
                  <c:v>5.3255549999999996</c:v>
                </c:pt>
                <c:pt idx="2372">
                  <c:v>5.327216</c:v>
                </c:pt>
                <c:pt idx="2373">
                  <c:v>5.3288830000000003</c:v>
                </c:pt>
                <c:pt idx="2374">
                  <c:v>5.3305499999999997</c:v>
                </c:pt>
                <c:pt idx="2375">
                  <c:v>5.3322089999999998</c:v>
                </c:pt>
                <c:pt idx="2376">
                  <c:v>5.3338809999999999</c:v>
                </c:pt>
                <c:pt idx="2377">
                  <c:v>5.335553</c:v>
                </c:pt>
                <c:pt idx="2378">
                  <c:v>5.3372450000000002</c:v>
                </c:pt>
                <c:pt idx="2379">
                  <c:v>5.3389230000000003</c:v>
                </c:pt>
                <c:pt idx="2380">
                  <c:v>5.3405909999999999</c:v>
                </c:pt>
                <c:pt idx="2381">
                  <c:v>5.342257</c:v>
                </c:pt>
                <c:pt idx="2382">
                  <c:v>5.3439439999999996</c:v>
                </c:pt>
                <c:pt idx="2383">
                  <c:v>5.345618</c:v>
                </c:pt>
                <c:pt idx="2384">
                  <c:v>5.3472689999999998</c:v>
                </c:pt>
                <c:pt idx="2385">
                  <c:v>5.3489399999999998</c:v>
                </c:pt>
                <c:pt idx="2386">
                  <c:v>5.3506</c:v>
                </c:pt>
                <c:pt idx="2387">
                  <c:v>5.3522600000000002</c:v>
                </c:pt>
                <c:pt idx="2388">
                  <c:v>5.3539300000000001</c:v>
                </c:pt>
                <c:pt idx="2389">
                  <c:v>5.3555929999999998</c:v>
                </c:pt>
                <c:pt idx="2390">
                  <c:v>5.3572610000000003</c:v>
                </c:pt>
                <c:pt idx="2391">
                  <c:v>5.3589130000000003</c:v>
                </c:pt>
                <c:pt idx="2392">
                  <c:v>5.3605840000000002</c:v>
                </c:pt>
                <c:pt idx="2393">
                  <c:v>5.3622529999999999</c:v>
                </c:pt>
                <c:pt idx="2394">
                  <c:v>5.3639190000000001</c:v>
                </c:pt>
                <c:pt idx="2395">
                  <c:v>5.3655900000000001</c:v>
                </c:pt>
                <c:pt idx="2396">
                  <c:v>5.3672560000000002</c:v>
                </c:pt>
                <c:pt idx="2397">
                  <c:v>5.3689249999999999</c:v>
                </c:pt>
                <c:pt idx="2398">
                  <c:v>5.3705829999999999</c:v>
                </c:pt>
                <c:pt idx="2399">
                  <c:v>5.3722589999999997</c:v>
                </c:pt>
                <c:pt idx="2400">
                  <c:v>5.3739309999999998</c:v>
                </c:pt>
                <c:pt idx="2401">
                  <c:v>5.3755829999999998</c:v>
                </c:pt>
                <c:pt idx="2402">
                  <c:v>5.3772549999999999</c:v>
                </c:pt>
                <c:pt idx="2403">
                  <c:v>5.378933</c:v>
                </c:pt>
                <c:pt idx="2404">
                  <c:v>5.3805889999999996</c:v>
                </c:pt>
                <c:pt idx="2405">
                  <c:v>5.3822669999999997</c:v>
                </c:pt>
                <c:pt idx="2406">
                  <c:v>5.3839389999999998</c:v>
                </c:pt>
                <c:pt idx="2407">
                  <c:v>5.3856000000000002</c:v>
                </c:pt>
                <c:pt idx="2408">
                  <c:v>5.3872720000000003</c:v>
                </c:pt>
                <c:pt idx="2409">
                  <c:v>5.3889329999999998</c:v>
                </c:pt>
                <c:pt idx="2410">
                  <c:v>5.3905940000000001</c:v>
                </c:pt>
                <c:pt idx="2411">
                  <c:v>5.3922610000000004</c:v>
                </c:pt>
                <c:pt idx="2412">
                  <c:v>5.3939399999999997</c:v>
                </c:pt>
                <c:pt idx="2413">
                  <c:v>5.3956119999999999</c:v>
                </c:pt>
                <c:pt idx="2414">
                  <c:v>5.3972720000000001</c:v>
                </c:pt>
                <c:pt idx="2415">
                  <c:v>5.3989349999999998</c:v>
                </c:pt>
                <c:pt idx="2416">
                  <c:v>5.4006080000000001</c:v>
                </c:pt>
                <c:pt idx="2417">
                  <c:v>5.4022779999999999</c:v>
                </c:pt>
                <c:pt idx="2418">
                  <c:v>5.4039400000000004</c:v>
                </c:pt>
                <c:pt idx="2419">
                  <c:v>5.4056139999999999</c:v>
                </c:pt>
                <c:pt idx="2420">
                  <c:v>5.4072889999999996</c:v>
                </c:pt>
                <c:pt idx="2421">
                  <c:v>5.4089539999999996</c:v>
                </c:pt>
                <c:pt idx="2422">
                  <c:v>5.4106139999999998</c:v>
                </c:pt>
                <c:pt idx="2423">
                  <c:v>5.4122830000000004</c:v>
                </c:pt>
                <c:pt idx="2424">
                  <c:v>5.4139520000000001</c:v>
                </c:pt>
                <c:pt idx="2425">
                  <c:v>5.415616</c:v>
                </c:pt>
                <c:pt idx="2426">
                  <c:v>5.4172779999999996</c:v>
                </c:pt>
                <c:pt idx="2427">
                  <c:v>5.4189379999999998</c:v>
                </c:pt>
                <c:pt idx="2428">
                  <c:v>5.4205860000000001</c:v>
                </c:pt>
                <c:pt idx="2429">
                  <c:v>5.4222599999999996</c:v>
                </c:pt>
                <c:pt idx="2430">
                  <c:v>5.4239280000000001</c:v>
                </c:pt>
                <c:pt idx="2431">
                  <c:v>5.4255959999999996</c:v>
                </c:pt>
                <c:pt idx="2432">
                  <c:v>5.4272539999999996</c:v>
                </c:pt>
                <c:pt idx="2433">
                  <c:v>5.4289259999999997</c:v>
                </c:pt>
                <c:pt idx="2434">
                  <c:v>5.4305880000000002</c:v>
                </c:pt>
                <c:pt idx="2435">
                  <c:v>5.4322629999999998</c:v>
                </c:pt>
                <c:pt idx="2436">
                  <c:v>5.4339500000000003</c:v>
                </c:pt>
                <c:pt idx="2437">
                  <c:v>5.435619</c:v>
                </c:pt>
                <c:pt idx="2438">
                  <c:v>5.4372860000000003</c:v>
                </c:pt>
                <c:pt idx="2439">
                  <c:v>5.4389580000000004</c:v>
                </c:pt>
                <c:pt idx="2440">
                  <c:v>5.4406299999999996</c:v>
                </c:pt>
                <c:pt idx="2441">
                  <c:v>5.4423139999999997</c:v>
                </c:pt>
                <c:pt idx="2442">
                  <c:v>5.4439700000000002</c:v>
                </c:pt>
                <c:pt idx="2443">
                  <c:v>5.4456300000000004</c:v>
                </c:pt>
                <c:pt idx="2444">
                  <c:v>5.4473039999999999</c:v>
                </c:pt>
                <c:pt idx="2445">
                  <c:v>5.4489830000000001</c:v>
                </c:pt>
                <c:pt idx="2446">
                  <c:v>5.450647</c:v>
                </c:pt>
                <c:pt idx="2447">
                  <c:v>5.4523070000000002</c:v>
                </c:pt>
                <c:pt idx="2448">
                  <c:v>5.4539840000000002</c:v>
                </c:pt>
                <c:pt idx="2449">
                  <c:v>5.4556440000000004</c:v>
                </c:pt>
                <c:pt idx="2450">
                  <c:v>5.4573219999999996</c:v>
                </c:pt>
                <c:pt idx="2451">
                  <c:v>5.45899</c:v>
                </c:pt>
                <c:pt idx="2452">
                  <c:v>5.4606409999999999</c:v>
                </c:pt>
                <c:pt idx="2453">
                  <c:v>5.4623150000000003</c:v>
                </c:pt>
                <c:pt idx="2454">
                  <c:v>5.4639749999999996</c:v>
                </c:pt>
                <c:pt idx="2455">
                  <c:v>5.465649</c:v>
                </c:pt>
                <c:pt idx="2456">
                  <c:v>5.4673090000000002</c:v>
                </c:pt>
                <c:pt idx="2457">
                  <c:v>5.4689649999999999</c:v>
                </c:pt>
                <c:pt idx="2458">
                  <c:v>5.4706279999999996</c:v>
                </c:pt>
                <c:pt idx="2459">
                  <c:v>5.4722850000000003</c:v>
                </c:pt>
                <c:pt idx="2460">
                  <c:v>5.4739500000000003</c:v>
                </c:pt>
                <c:pt idx="2461">
                  <c:v>5.4756210000000003</c:v>
                </c:pt>
                <c:pt idx="2462">
                  <c:v>5.4772889999999999</c:v>
                </c:pt>
                <c:pt idx="2463">
                  <c:v>5.4789519999999996</c:v>
                </c:pt>
                <c:pt idx="2464">
                  <c:v>5.4806109999999997</c:v>
                </c:pt>
                <c:pt idx="2465">
                  <c:v>5.4822740000000003</c:v>
                </c:pt>
                <c:pt idx="2466">
                  <c:v>5.4839359999999999</c:v>
                </c:pt>
                <c:pt idx="2467">
                  <c:v>5.4856020000000001</c:v>
                </c:pt>
                <c:pt idx="2468">
                  <c:v>5.4872680000000003</c:v>
                </c:pt>
                <c:pt idx="2469">
                  <c:v>5.4889700000000001</c:v>
                </c:pt>
                <c:pt idx="2470">
                  <c:v>5.4906329999999999</c:v>
                </c:pt>
                <c:pt idx="2471">
                  <c:v>5.4923070000000003</c:v>
                </c:pt>
                <c:pt idx="2472">
                  <c:v>5.4939739999999997</c:v>
                </c:pt>
                <c:pt idx="2473">
                  <c:v>5.4956389999999997</c:v>
                </c:pt>
                <c:pt idx="2474">
                  <c:v>5.4973159999999996</c:v>
                </c:pt>
                <c:pt idx="2475">
                  <c:v>5.4989869999999996</c:v>
                </c:pt>
                <c:pt idx="2476">
                  <c:v>5.5006320000000004</c:v>
                </c:pt>
                <c:pt idx="2477">
                  <c:v>5.5023039999999996</c:v>
                </c:pt>
                <c:pt idx="2478">
                  <c:v>5.503984</c:v>
                </c:pt>
                <c:pt idx="2479">
                  <c:v>5.5056560000000001</c:v>
                </c:pt>
                <c:pt idx="2480">
                  <c:v>5.5073160000000003</c:v>
                </c:pt>
                <c:pt idx="2481">
                  <c:v>5.5089889999999997</c:v>
                </c:pt>
                <c:pt idx="2482">
                  <c:v>5.5106599999999997</c:v>
                </c:pt>
                <c:pt idx="2483">
                  <c:v>5.5123249999999997</c:v>
                </c:pt>
                <c:pt idx="2484">
                  <c:v>5.5140089999999997</c:v>
                </c:pt>
                <c:pt idx="2485">
                  <c:v>5.5156720000000004</c:v>
                </c:pt>
                <c:pt idx="2486">
                  <c:v>5.5173430000000003</c:v>
                </c:pt>
                <c:pt idx="2487">
                  <c:v>5.5190020000000004</c:v>
                </c:pt>
                <c:pt idx="2488">
                  <c:v>5.5206660000000003</c:v>
                </c:pt>
                <c:pt idx="2489">
                  <c:v>5.5223300000000002</c:v>
                </c:pt>
                <c:pt idx="2490">
                  <c:v>5.5240030000000004</c:v>
                </c:pt>
                <c:pt idx="2491">
                  <c:v>5.5256629999999998</c:v>
                </c:pt>
                <c:pt idx="2492">
                  <c:v>5.5273349999999999</c:v>
                </c:pt>
                <c:pt idx="2493">
                  <c:v>5.5289820000000001</c:v>
                </c:pt>
                <c:pt idx="2494">
                  <c:v>5.5306420000000003</c:v>
                </c:pt>
                <c:pt idx="2495">
                  <c:v>5.5323260000000003</c:v>
                </c:pt>
                <c:pt idx="2496">
                  <c:v>5.5339850000000004</c:v>
                </c:pt>
                <c:pt idx="2497">
                  <c:v>5.5356360000000002</c:v>
                </c:pt>
                <c:pt idx="2498">
                  <c:v>5.5373070000000002</c:v>
                </c:pt>
                <c:pt idx="2499">
                  <c:v>5.5389759999999999</c:v>
                </c:pt>
                <c:pt idx="2500">
                  <c:v>5.5406409999999999</c:v>
                </c:pt>
                <c:pt idx="2501">
                  <c:v>5.5423179999999999</c:v>
                </c:pt>
                <c:pt idx="2502">
                  <c:v>5.5439939999999996</c:v>
                </c:pt>
                <c:pt idx="2503">
                  <c:v>5.5456620000000001</c:v>
                </c:pt>
                <c:pt idx="2504">
                  <c:v>5.5473270000000001</c:v>
                </c:pt>
                <c:pt idx="2505">
                  <c:v>5.5489870000000003</c:v>
                </c:pt>
                <c:pt idx="2506">
                  <c:v>5.5506650000000004</c:v>
                </c:pt>
                <c:pt idx="2507">
                  <c:v>5.5523210000000001</c:v>
                </c:pt>
                <c:pt idx="2508">
                  <c:v>5.553992</c:v>
                </c:pt>
                <c:pt idx="2509">
                  <c:v>5.5556669999999997</c:v>
                </c:pt>
                <c:pt idx="2510">
                  <c:v>5.5573230000000002</c:v>
                </c:pt>
                <c:pt idx="2511">
                  <c:v>5.5590020000000004</c:v>
                </c:pt>
                <c:pt idx="2512">
                  <c:v>5.5606780000000002</c:v>
                </c:pt>
                <c:pt idx="2513">
                  <c:v>5.5623570000000004</c:v>
                </c:pt>
                <c:pt idx="2514">
                  <c:v>5.564025</c:v>
                </c:pt>
                <c:pt idx="2515">
                  <c:v>5.5656809999999997</c:v>
                </c:pt>
                <c:pt idx="2516">
                  <c:v>5.5673560000000002</c:v>
                </c:pt>
                <c:pt idx="2517">
                  <c:v>5.5690080000000002</c:v>
                </c:pt>
                <c:pt idx="2518">
                  <c:v>5.5706670000000003</c:v>
                </c:pt>
                <c:pt idx="2519">
                  <c:v>5.5723399999999996</c:v>
                </c:pt>
                <c:pt idx="2520">
                  <c:v>5.574014</c:v>
                </c:pt>
                <c:pt idx="2521">
                  <c:v>5.5756680000000003</c:v>
                </c:pt>
                <c:pt idx="2522">
                  <c:v>5.5773429999999999</c:v>
                </c:pt>
                <c:pt idx="2523">
                  <c:v>5.5790220000000001</c:v>
                </c:pt>
                <c:pt idx="2524">
                  <c:v>5.5806800000000001</c:v>
                </c:pt>
                <c:pt idx="2525">
                  <c:v>5.5823429999999998</c:v>
                </c:pt>
                <c:pt idx="2526">
                  <c:v>5.5840249999999996</c:v>
                </c:pt>
                <c:pt idx="2527">
                  <c:v>5.5856950000000003</c:v>
                </c:pt>
                <c:pt idx="2528">
                  <c:v>5.5873520000000001</c:v>
                </c:pt>
                <c:pt idx="2529">
                  <c:v>5.5890230000000001</c:v>
                </c:pt>
                <c:pt idx="2530">
                  <c:v>5.5906799999999999</c:v>
                </c:pt>
                <c:pt idx="2531">
                  <c:v>5.5923400000000001</c:v>
                </c:pt>
                <c:pt idx="2532">
                  <c:v>5.5940050000000001</c:v>
                </c:pt>
                <c:pt idx="2533">
                  <c:v>5.5956760000000001</c:v>
                </c:pt>
                <c:pt idx="2534">
                  <c:v>5.597321</c:v>
                </c:pt>
                <c:pt idx="2535">
                  <c:v>5.5989990000000001</c:v>
                </c:pt>
                <c:pt idx="2536">
                  <c:v>5.6006669999999996</c:v>
                </c:pt>
                <c:pt idx="2537">
                  <c:v>5.6023440000000004</c:v>
                </c:pt>
                <c:pt idx="2538">
                  <c:v>5.6040010000000002</c:v>
                </c:pt>
                <c:pt idx="2539">
                  <c:v>5.6056759999999999</c:v>
                </c:pt>
                <c:pt idx="2540">
                  <c:v>5.607342</c:v>
                </c:pt>
                <c:pt idx="2541">
                  <c:v>5.6089979999999997</c:v>
                </c:pt>
                <c:pt idx="2542">
                  <c:v>5.6106600000000002</c:v>
                </c:pt>
                <c:pt idx="2543">
                  <c:v>5.612336</c:v>
                </c:pt>
                <c:pt idx="2544">
                  <c:v>5.6140040000000004</c:v>
                </c:pt>
                <c:pt idx="2545">
                  <c:v>5.6156689999999996</c:v>
                </c:pt>
                <c:pt idx="2546">
                  <c:v>5.6173469999999996</c:v>
                </c:pt>
                <c:pt idx="2547">
                  <c:v>5.6190189999999998</c:v>
                </c:pt>
                <c:pt idx="2548">
                  <c:v>5.6206889999999996</c:v>
                </c:pt>
                <c:pt idx="2549">
                  <c:v>5.6223530000000004</c:v>
                </c:pt>
                <c:pt idx="2550">
                  <c:v>5.6240269999999999</c:v>
                </c:pt>
                <c:pt idx="2551">
                  <c:v>5.62568</c:v>
                </c:pt>
                <c:pt idx="2552">
                  <c:v>5.6273549999999997</c:v>
                </c:pt>
                <c:pt idx="2553">
                  <c:v>5.6290170000000002</c:v>
                </c:pt>
                <c:pt idx="2554">
                  <c:v>5.630674</c:v>
                </c:pt>
                <c:pt idx="2555">
                  <c:v>5.6323359999999996</c:v>
                </c:pt>
                <c:pt idx="2556">
                  <c:v>5.6340110000000001</c:v>
                </c:pt>
                <c:pt idx="2557">
                  <c:v>5.6356719999999996</c:v>
                </c:pt>
                <c:pt idx="2558">
                  <c:v>5.6373420000000003</c:v>
                </c:pt>
                <c:pt idx="2559">
                  <c:v>5.639011</c:v>
                </c:pt>
                <c:pt idx="2560">
                  <c:v>5.6406790000000004</c:v>
                </c:pt>
                <c:pt idx="2561">
                  <c:v>5.6423420000000002</c:v>
                </c:pt>
                <c:pt idx="2562">
                  <c:v>5.6440020000000004</c:v>
                </c:pt>
                <c:pt idx="2563">
                  <c:v>5.6456759999999999</c:v>
                </c:pt>
                <c:pt idx="2564">
                  <c:v>5.6473440000000004</c:v>
                </c:pt>
                <c:pt idx="2565">
                  <c:v>5.649006</c:v>
                </c:pt>
                <c:pt idx="2566">
                  <c:v>5.6506790000000002</c:v>
                </c:pt>
                <c:pt idx="2567">
                  <c:v>5.6523599999999998</c:v>
                </c:pt>
                <c:pt idx="2568">
                  <c:v>5.65402</c:v>
                </c:pt>
                <c:pt idx="2569">
                  <c:v>5.6557009999999996</c:v>
                </c:pt>
                <c:pt idx="2570">
                  <c:v>5.6573830000000003</c:v>
                </c:pt>
                <c:pt idx="2571">
                  <c:v>5.659046</c:v>
                </c:pt>
                <c:pt idx="2572">
                  <c:v>5.6606959999999997</c:v>
                </c:pt>
                <c:pt idx="2573">
                  <c:v>5.6623890000000001</c:v>
                </c:pt>
                <c:pt idx="2574">
                  <c:v>5.6640449999999998</c:v>
                </c:pt>
                <c:pt idx="2575">
                  <c:v>5.665705</c:v>
                </c:pt>
                <c:pt idx="2576">
                  <c:v>5.66737</c:v>
                </c:pt>
                <c:pt idx="2577">
                  <c:v>5.6690449999999997</c:v>
                </c:pt>
                <c:pt idx="2578">
                  <c:v>5.6707270000000003</c:v>
                </c:pt>
                <c:pt idx="2579">
                  <c:v>5.6723800000000004</c:v>
                </c:pt>
                <c:pt idx="2580">
                  <c:v>5.674042</c:v>
                </c:pt>
                <c:pt idx="2581">
                  <c:v>5.6757039999999996</c:v>
                </c:pt>
                <c:pt idx="2582">
                  <c:v>5.6773670000000003</c:v>
                </c:pt>
                <c:pt idx="2583">
                  <c:v>5.6790320000000003</c:v>
                </c:pt>
                <c:pt idx="2584">
                  <c:v>5.6806910000000004</c:v>
                </c:pt>
                <c:pt idx="2585">
                  <c:v>5.6823689999999996</c:v>
                </c:pt>
                <c:pt idx="2586">
                  <c:v>5.6840390000000003</c:v>
                </c:pt>
                <c:pt idx="2587">
                  <c:v>5.6856999999999998</c:v>
                </c:pt>
                <c:pt idx="2588">
                  <c:v>5.687373</c:v>
                </c:pt>
                <c:pt idx="2589">
                  <c:v>5.6890309999999999</c:v>
                </c:pt>
                <c:pt idx="2590">
                  <c:v>5.6906999999999996</c:v>
                </c:pt>
                <c:pt idx="2591">
                  <c:v>5.69238</c:v>
                </c:pt>
                <c:pt idx="2592">
                  <c:v>5.6940280000000003</c:v>
                </c:pt>
                <c:pt idx="2593">
                  <c:v>5.695697</c:v>
                </c:pt>
                <c:pt idx="2594">
                  <c:v>5.697362</c:v>
                </c:pt>
                <c:pt idx="2595">
                  <c:v>5.6990309999999997</c:v>
                </c:pt>
                <c:pt idx="2596">
                  <c:v>5.7006819999999996</c:v>
                </c:pt>
                <c:pt idx="2597">
                  <c:v>5.702356</c:v>
                </c:pt>
                <c:pt idx="2598">
                  <c:v>5.7040449999999998</c:v>
                </c:pt>
                <c:pt idx="2599">
                  <c:v>5.7056990000000001</c:v>
                </c:pt>
                <c:pt idx="2600">
                  <c:v>5.7073729999999996</c:v>
                </c:pt>
                <c:pt idx="2601">
                  <c:v>5.7090670000000001</c:v>
                </c:pt>
                <c:pt idx="2602">
                  <c:v>5.7107419999999998</c:v>
                </c:pt>
                <c:pt idx="2603">
                  <c:v>5.7124040000000003</c:v>
                </c:pt>
                <c:pt idx="2604">
                  <c:v>5.7140779999999998</c:v>
                </c:pt>
                <c:pt idx="2605">
                  <c:v>5.7157520000000002</c:v>
                </c:pt>
                <c:pt idx="2606">
                  <c:v>5.7173970000000001</c:v>
                </c:pt>
                <c:pt idx="2607">
                  <c:v>5.7190709999999996</c:v>
                </c:pt>
                <c:pt idx="2608">
                  <c:v>5.7207420000000004</c:v>
                </c:pt>
                <c:pt idx="2609">
                  <c:v>5.7224089999999999</c:v>
                </c:pt>
                <c:pt idx="2610">
                  <c:v>5.724062</c:v>
                </c:pt>
                <c:pt idx="2611">
                  <c:v>5.7257249999999997</c:v>
                </c:pt>
                <c:pt idx="2612">
                  <c:v>5.7273959999999997</c:v>
                </c:pt>
                <c:pt idx="2613">
                  <c:v>5.7290590000000003</c:v>
                </c:pt>
                <c:pt idx="2614">
                  <c:v>5.7307119999999996</c:v>
                </c:pt>
                <c:pt idx="2615">
                  <c:v>5.7323779999999998</c:v>
                </c:pt>
                <c:pt idx="2616">
                  <c:v>5.7340369999999998</c:v>
                </c:pt>
                <c:pt idx="2617">
                  <c:v>5.7357209999999998</c:v>
                </c:pt>
                <c:pt idx="2618">
                  <c:v>5.737387</c:v>
                </c:pt>
                <c:pt idx="2619">
                  <c:v>5.739052</c:v>
                </c:pt>
                <c:pt idx="2620">
                  <c:v>5.7407060000000003</c:v>
                </c:pt>
                <c:pt idx="2621">
                  <c:v>5.7423770000000003</c:v>
                </c:pt>
                <c:pt idx="2622">
                  <c:v>5.744027</c:v>
                </c:pt>
                <c:pt idx="2623">
                  <c:v>5.7456839999999998</c:v>
                </c:pt>
                <c:pt idx="2624">
                  <c:v>5.747357</c:v>
                </c:pt>
                <c:pt idx="2625">
                  <c:v>5.7490300000000003</c:v>
                </c:pt>
                <c:pt idx="2626">
                  <c:v>5.7506839999999997</c:v>
                </c:pt>
                <c:pt idx="2627">
                  <c:v>5.7523520000000001</c:v>
                </c:pt>
                <c:pt idx="2628">
                  <c:v>5.7540209999999998</c:v>
                </c:pt>
                <c:pt idx="2629">
                  <c:v>5.7556950000000002</c:v>
                </c:pt>
                <c:pt idx="2630">
                  <c:v>5.7573549999999996</c:v>
                </c:pt>
                <c:pt idx="2631">
                  <c:v>5.7590339999999998</c:v>
                </c:pt>
                <c:pt idx="2632">
                  <c:v>5.760707</c:v>
                </c:pt>
                <c:pt idx="2633">
                  <c:v>5.7623699999999998</c:v>
                </c:pt>
                <c:pt idx="2634">
                  <c:v>5.7640419999999999</c:v>
                </c:pt>
                <c:pt idx="2635">
                  <c:v>5.7657189999999998</c:v>
                </c:pt>
                <c:pt idx="2636">
                  <c:v>5.7673870000000003</c:v>
                </c:pt>
                <c:pt idx="2637">
                  <c:v>5.7690489999999999</c:v>
                </c:pt>
                <c:pt idx="2638">
                  <c:v>5.7707090000000001</c:v>
                </c:pt>
                <c:pt idx="2639">
                  <c:v>5.7723839999999997</c:v>
                </c:pt>
                <c:pt idx="2640">
                  <c:v>5.7740309999999999</c:v>
                </c:pt>
                <c:pt idx="2641">
                  <c:v>5.7756999999999996</c:v>
                </c:pt>
                <c:pt idx="2642">
                  <c:v>5.7773839999999996</c:v>
                </c:pt>
                <c:pt idx="2643">
                  <c:v>5.7790619999999997</c:v>
                </c:pt>
                <c:pt idx="2644">
                  <c:v>5.7807360000000001</c:v>
                </c:pt>
                <c:pt idx="2645">
                  <c:v>5.7824080000000002</c:v>
                </c:pt>
                <c:pt idx="2646">
                  <c:v>5.7840870000000004</c:v>
                </c:pt>
                <c:pt idx="2647">
                  <c:v>5.7857539999999998</c:v>
                </c:pt>
                <c:pt idx="2648">
                  <c:v>5.7874410000000003</c:v>
                </c:pt>
                <c:pt idx="2649">
                  <c:v>5.7891180000000002</c:v>
                </c:pt>
                <c:pt idx="2650">
                  <c:v>5.7907849999999996</c:v>
                </c:pt>
                <c:pt idx="2651">
                  <c:v>5.792446</c:v>
                </c:pt>
                <c:pt idx="2652">
                  <c:v>5.7941180000000001</c:v>
                </c:pt>
                <c:pt idx="2653">
                  <c:v>5.7957859999999997</c:v>
                </c:pt>
                <c:pt idx="2654">
                  <c:v>5.7974550000000002</c:v>
                </c:pt>
                <c:pt idx="2655">
                  <c:v>5.7991210000000004</c:v>
                </c:pt>
                <c:pt idx="2656">
                  <c:v>5.8007759999999999</c:v>
                </c:pt>
                <c:pt idx="2657">
                  <c:v>5.8024480000000001</c:v>
                </c:pt>
                <c:pt idx="2658">
                  <c:v>5.8041169999999997</c:v>
                </c:pt>
                <c:pt idx="2659">
                  <c:v>5.8057699999999999</c:v>
                </c:pt>
                <c:pt idx="2660">
                  <c:v>5.8074450000000004</c:v>
                </c:pt>
                <c:pt idx="2661">
                  <c:v>5.809107</c:v>
                </c:pt>
                <c:pt idx="2662">
                  <c:v>5.8107759999999997</c:v>
                </c:pt>
                <c:pt idx="2663">
                  <c:v>5.8124409999999997</c:v>
                </c:pt>
                <c:pt idx="2664">
                  <c:v>5.8140980000000004</c:v>
                </c:pt>
                <c:pt idx="2665">
                  <c:v>5.8157540000000001</c:v>
                </c:pt>
                <c:pt idx="2666">
                  <c:v>5.8174320000000002</c:v>
                </c:pt>
                <c:pt idx="2667">
                  <c:v>5.8191319999999997</c:v>
                </c:pt>
                <c:pt idx="2668">
                  <c:v>5.8207930000000001</c:v>
                </c:pt>
                <c:pt idx="2669">
                  <c:v>5.8224559999999999</c:v>
                </c:pt>
                <c:pt idx="2670">
                  <c:v>5.8241259999999997</c:v>
                </c:pt>
                <c:pt idx="2671">
                  <c:v>5.825793</c:v>
                </c:pt>
                <c:pt idx="2672">
                  <c:v>5.827464</c:v>
                </c:pt>
                <c:pt idx="2673">
                  <c:v>5.8291269999999997</c:v>
                </c:pt>
                <c:pt idx="2674">
                  <c:v>5.8307840000000004</c:v>
                </c:pt>
                <c:pt idx="2675">
                  <c:v>5.832446</c:v>
                </c:pt>
                <c:pt idx="2676">
                  <c:v>5.8341320000000003</c:v>
                </c:pt>
                <c:pt idx="2677">
                  <c:v>5.8357950000000001</c:v>
                </c:pt>
                <c:pt idx="2678">
                  <c:v>5.8374550000000003</c:v>
                </c:pt>
                <c:pt idx="2679">
                  <c:v>5.8391080000000004</c:v>
                </c:pt>
                <c:pt idx="2680">
                  <c:v>5.8407980000000004</c:v>
                </c:pt>
                <c:pt idx="2681">
                  <c:v>5.8424490000000002</c:v>
                </c:pt>
                <c:pt idx="2682">
                  <c:v>5.8441229999999997</c:v>
                </c:pt>
                <c:pt idx="2683">
                  <c:v>5.8457980000000003</c:v>
                </c:pt>
                <c:pt idx="2684">
                  <c:v>5.8474760000000003</c:v>
                </c:pt>
                <c:pt idx="2685">
                  <c:v>5.8491429999999998</c:v>
                </c:pt>
                <c:pt idx="2686">
                  <c:v>5.8508060000000004</c:v>
                </c:pt>
                <c:pt idx="2687">
                  <c:v>5.852481</c:v>
                </c:pt>
                <c:pt idx="2688">
                  <c:v>5.8541400000000001</c:v>
                </c:pt>
                <c:pt idx="2689">
                  <c:v>5.8557959999999998</c:v>
                </c:pt>
                <c:pt idx="2690">
                  <c:v>5.8574599999999997</c:v>
                </c:pt>
                <c:pt idx="2691">
                  <c:v>5.8591300000000004</c:v>
                </c:pt>
                <c:pt idx="2692">
                  <c:v>5.8607899999999997</c:v>
                </c:pt>
                <c:pt idx="2693">
                  <c:v>5.8624619999999998</c:v>
                </c:pt>
                <c:pt idx="2694">
                  <c:v>5.8641430000000003</c:v>
                </c:pt>
                <c:pt idx="2695">
                  <c:v>5.8658029999999997</c:v>
                </c:pt>
                <c:pt idx="2696">
                  <c:v>5.8674749999999998</c:v>
                </c:pt>
                <c:pt idx="2697">
                  <c:v>5.8691509999999996</c:v>
                </c:pt>
                <c:pt idx="2698">
                  <c:v>5.8708049999999998</c:v>
                </c:pt>
                <c:pt idx="2699">
                  <c:v>5.872484</c:v>
                </c:pt>
                <c:pt idx="2700">
                  <c:v>5.8741719999999997</c:v>
                </c:pt>
                <c:pt idx="2701">
                  <c:v>5.8758309999999998</c:v>
                </c:pt>
                <c:pt idx="2702">
                  <c:v>5.8774920000000002</c:v>
                </c:pt>
                <c:pt idx="2703">
                  <c:v>5.8791609999999999</c:v>
                </c:pt>
                <c:pt idx="2704">
                  <c:v>5.8808360000000004</c:v>
                </c:pt>
                <c:pt idx="2705">
                  <c:v>5.8824839999999998</c:v>
                </c:pt>
                <c:pt idx="2706">
                  <c:v>5.8841479999999997</c:v>
                </c:pt>
                <c:pt idx="2707">
                  <c:v>5.8858069999999998</c:v>
                </c:pt>
                <c:pt idx="2708">
                  <c:v>5.8874849999999999</c:v>
                </c:pt>
                <c:pt idx="2709">
                  <c:v>5.889138</c:v>
                </c:pt>
                <c:pt idx="2710">
                  <c:v>5.8907999999999996</c:v>
                </c:pt>
                <c:pt idx="2711">
                  <c:v>5.8924690000000002</c:v>
                </c:pt>
                <c:pt idx="2712">
                  <c:v>5.8941309999999998</c:v>
                </c:pt>
                <c:pt idx="2713">
                  <c:v>5.8957940000000004</c:v>
                </c:pt>
                <c:pt idx="2714">
                  <c:v>5.8974529999999996</c:v>
                </c:pt>
                <c:pt idx="2715">
                  <c:v>5.8991129999999998</c:v>
                </c:pt>
                <c:pt idx="2716">
                  <c:v>5.900773</c:v>
                </c:pt>
                <c:pt idx="2717">
                  <c:v>5.902444</c:v>
                </c:pt>
                <c:pt idx="2718">
                  <c:v>5.9041030000000001</c:v>
                </c:pt>
                <c:pt idx="2719">
                  <c:v>5.9057599999999999</c:v>
                </c:pt>
                <c:pt idx="2720">
                  <c:v>5.9074260000000001</c:v>
                </c:pt>
                <c:pt idx="2721">
                  <c:v>5.909097</c:v>
                </c:pt>
                <c:pt idx="2722">
                  <c:v>5.9107580000000004</c:v>
                </c:pt>
                <c:pt idx="2723">
                  <c:v>5.9124340000000002</c:v>
                </c:pt>
                <c:pt idx="2724">
                  <c:v>5.9141029999999999</c:v>
                </c:pt>
                <c:pt idx="2725">
                  <c:v>5.9157650000000004</c:v>
                </c:pt>
                <c:pt idx="2726">
                  <c:v>5.9174290000000003</c:v>
                </c:pt>
                <c:pt idx="2727">
                  <c:v>5.9191029999999998</c:v>
                </c:pt>
                <c:pt idx="2728">
                  <c:v>5.9207890000000001</c:v>
                </c:pt>
                <c:pt idx="2729">
                  <c:v>5.9224439999999996</c:v>
                </c:pt>
                <c:pt idx="2730">
                  <c:v>5.9241000000000001</c:v>
                </c:pt>
                <c:pt idx="2731">
                  <c:v>5.9257710000000001</c:v>
                </c:pt>
                <c:pt idx="2732">
                  <c:v>5.9274399999999998</c:v>
                </c:pt>
                <c:pt idx="2733">
                  <c:v>5.9291479999999996</c:v>
                </c:pt>
                <c:pt idx="2734">
                  <c:v>5.9308160000000001</c:v>
                </c:pt>
                <c:pt idx="2735">
                  <c:v>5.9324820000000003</c:v>
                </c:pt>
                <c:pt idx="2736">
                  <c:v>5.9341379999999999</c:v>
                </c:pt>
                <c:pt idx="2737">
                  <c:v>5.9358029999999999</c:v>
                </c:pt>
                <c:pt idx="2738">
                  <c:v>5.9374900000000004</c:v>
                </c:pt>
                <c:pt idx="2739">
                  <c:v>5.9391410000000002</c:v>
                </c:pt>
                <c:pt idx="2740">
                  <c:v>5.9408089999999998</c:v>
                </c:pt>
                <c:pt idx="2741">
                  <c:v>5.9424830000000002</c:v>
                </c:pt>
                <c:pt idx="2742">
                  <c:v>5.944153</c:v>
                </c:pt>
                <c:pt idx="2743">
                  <c:v>5.945818</c:v>
                </c:pt>
                <c:pt idx="2744">
                  <c:v>5.9474869999999997</c:v>
                </c:pt>
                <c:pt idx="2745">
                  <c:v>5.9491699999999996</c:v>
                </c:pt>
                <c:pt idx="2746">
                  <c:v>5.9508299999999998</c:v>
                </c:pt>
                <c:pt idx="2747">
                  <c:v>5.952502</c:v>
                </c:pt>
                <c:pt idx="2748">
                  <c:v>5.9541779999999997</c:v>
                </c:pt>
                <c:pt idx="2749">
                  <c:v>5.9558479999999996</c:v>
                </c:pt>
                <c:pt idx="2750">
                  <c:v>5.9574949999999998</c:v>
                </c:pt>
                <c:pt idx="2751">
                  <c:v>5.9591690000000002</c:v>
                </c:pt>
                <c:pt idx="2752">
                  <c:v>5.9608319999999999</c:v>
                </c:pt>
                <c:pt idx="2753">
                  <c:v>5.9625159999999999</c:v>
                </c:pt>
                <c:pt idx="2754">
                  <c:v>5.9641929999999999</c:v>
                </c:pt>
                <c:pt idx="2755">
                  <c:v>5.9658670000000003</c:v>
                </c:pt>
                <c:pt idx="2756">
                  <c:v>5.9675250000000002</c:v>
                </c:pt>
                <c:pt idx="2757">
                  <c:v>5.9691859999999997</c:v>
                </c:pt>
                <c:pt idx="2758">
                  <c:v>5.9708490000000003</c:v>
                </c:pt>
                <c:pt idx="2759">
                  <c:v>5.9725219999999997</c:v>
                </c:pt>
                <c:pt idx="2760">
                  <c:v>5.9741920000000004</c:v>
                </c:pt>
                <c:pt idx="2761">
                  <c:v>5.9758430000000002</c:v>
                </c:pt>
                <c:pt idx="2762">
                  <c:v>5.9775140000000002</c:v>
                </c:pt>
                <c:pt idx="2763">
                  <c:v>5.979171</c:v>
                </c:pt>
                <c:pt idx="2764">
                  <c:v>5.9808329999999996</c:v>
                </c:pt>
                <c:pt idx="2765">
                  <c:v>5.9825109999999997</c:v>
                </c:pt>
                <c:pt idx="2766">
                  <c:v>5.9841949999999997</c:v>
                </c:pt>
                <c:pt idx="2767">
                  <c:v>5.9858539999999998</c:v>
                </c:pt>
                <c:pt idx="2768">
                  <c:v>5.9875160000000003</c:v>
                </c:pt>
                <c:pt idx="2769">
                  <c:v>5.9891909999999999</c:v>
                </c:pt>
                <c:pt idx="2770">
                  <c:v>5.990863</c:v>
                </c:pt>
                <c:pt idx="2771">
                  <c:v>5.9925430000000004</c:v>
                </c:pt>
                <c:pt idx="2772">
                  <c:v>5.994218</c:v>
                </c:pt>
                <c:pt idx="2773">
                  <c:v>5.995889</c:v>
                </c:pt>
                <c:pt idx="2774">
                  <c:v>5.9975519999999998</c:v>
                </c:pt>
                <c:pt idx="2775">
                  <c:v>5.9992270000000003</c:v>
                </c:pt>
                <c:pt idx="2776">
                  <c:v>6.0009009999999998</c:v>
                </c:pt>
                <c:pt idx="2777">
                  <c:v>6.002561</c:v>
                </c:pt>
                <c:pt idx="2778">
                  <c:v>6.0042340000000003</c:v>
                </c:pt>
                <c:pt idx="2779">
                  <c:v>6.0059100000000001</c:v>
                </c:pt>
                <c:pt idx="2780">
                  <c:v>6.0075909999999997</c:v>
                </c:pt>
                <c:pt idx="2781">
                  <c:v>6.0092629999999998</c:v>
                </c:pt>
                <c:pt idx="2782">
                  <c:v>6.0109190000000003</c:v>
                </c:pt>
                <c:pt idx="2783">
                  <c:v>6.0125900000000003</c:v>
                </c:pt>
                <c:pt idx="2784">
                  <c:v>6.0142379999999998</c:v>
                </c:pt>
                <c:pt idx="2785">
                  <c:v>6.0158940000000003</c:v>
                </c:pt>
                <c:pt idx="2786">
                  <c:v>6.017557</c:v>
                </c:pt>
                <c:pt idx="2787">
                  <c:v>6.0192160000000001</c:v>
                </c:pt>
                <c:pt idx="2788">
                  <c:v>6.0208969999999997</c:v>
                </c:pt>
                <c:pt idx="2789">
                  <c:v>6.0225660000000003</c:v>
                </c:pt>
                <c:pt idx="2790">
                  <c:v>6.0242440000000004</c:v>
                </c:pt>
                <c:pt idx="2791">
                  <c:v>6.0258940000000001</c:v>
                </c:pt>
                <c:pt idx="2792">
                  <c:v>6.0275600000000003</c:v>
                </c:pt>
                <c:pt idx="2793">
                  <c:v>6.0292380000000003</c:v>
                </c:pt>
                <c:pt idx="2794">
                  <c:v>6.0309059999999999</c:v>
                </c:pt>
                <c:pt idx="2795">
                  <c:v>6.0325829999999998</c:v>
                </c:pt>
                <c:pt idx="2796">
                  <c:v>6.0342419999999999</c:v>
                </c:pt>
                <c:pt idx="2797">
                  <c:v>6.0359239999999996</c:v>
                </c:pt>
                <c:pt idx="2798">
                  <c:v>6.0375860000000001</c:v>
                </c:pt>
                <c:pt idx="2799">
                  <c:v>6.0392900000000003</c:v>
                </c:pt>
                <c:pt idx="2800">
                  <c:v>6.0409629999999996</c:v>
                </c:pt>
                <c:pt idx="2801">
                  <c:v>6.042624</c:v>
                </c:pt>
                <c:pt idx="2802">
                  <c:v>6.0442929999999997</c:v>
                </c:pt>
                <c:pt idx="2803">
                  <c:v>6.0459649999999998</c:v>
                </c:pt>
                <c:pt idx="2804">
                  <c:v>6.047644</c:v>
                </c:pt>
                <c:pt idx="2805">
                  <c:v>6.0492990000000004</c:v>
                </c:pt>
                <c:pt idx="2806">
                  <c:v>6.0509719999999998</c:v>
                </c:pt>
                <c:pt idx="2807">
                  <c:v>6.0526600000000004</c:v>
                </c:pt>
                <c:pt idx="2808">
                  <c:v>6.0543189999999996</c:v>
                </c:pt>
                <c:pt idx="2809">
                  <c:v>6.0559940000000001</c:v>
                </c:pt>
                <c:pt idx="2810">
                  <c:v>6.0576530000000002</c:v>
                </c:pt>
                <c:pt idx="2811">
                  <c:v>6.0593019999999997</c:v>
                </c:pt>
                <c:pt idx="2812">
                  <c:v>6.0609739999999999</c:v>
                </c:pt>
                <c:pt idx="2813">
                  <c:v>6.0626449999999998</c:v>
                </c:pt>
                <c:pt idx="2814">
                  <c:v>6.0643250000000002</c:v>
                </c:pt>
                <c:pt idx="2815">
                  <c:v>6.065982</c:v>
                </c:pt>
                <c:pt idx="2816">
                  <c:v>6.0676439999999996</c:v>
                </c:pt>
                <c:pt idx="2817">
                  <c:v>6.0693130000000002</c:v>
                </c:pt>
                <c:pt idx="2818">
                  <c:v>6.0709629999999999</c:v>
                </c:pt>
                <c:pt idx="2819">
                  <c:v>6.0726230000000001</c:v>
                </c:pt>
                <c:pt idx="2820">
                  <c:v>6.0742969999999996</c:v>
                </c:pt>
                <c:pt idx="2821">
                  <c:v>6.075971</c:v>
                </c:pt>
                <c:pt idx="2822">
                  <c:v>6.0776279999999998</c:v>
                </c:pt>
                <c:pt idx="2823">
                  <c:v>6.0793039999999996</c:v>
                </c:pt>
                <c:pt idx="2824">
                  <c:v>6.0809850000000001</c:v>
                </c:pt>
                <c:pt idx="2825">
                  <c:v>6.082649</c:v>
                </c:pt>
                <c:pt idx="2826">
                  <c:v>6.084333</c:v>
                </c:pt>
                <c:pt idx="2827">
                  <c:v>6.0860010000000004</c:v>
                </c:pt>
                <c:pt idx="2828">
                  <c:v>6.0876609999999998</c:v>
                </c:pt>
                <c:pt idx="2829">
                  <c:v>6.0893230000000003</c:v>
                </c:pt>
                <c:pt idx="2830">
                  <c:v>6.0909800000000001</c:v>
                </c:pt>
                <c:pt idx="2831">
                  <c:v>6.092657</c:v>
                </c:pt>
                <c:pt idx="2832">
                  <c:v>6.0943139999999998</c:v>
                </c:pt>
                <c:pt idx="2833">
                  <c:v>6.0959729999999999</c:v>
                </c:pt>
                <c:pt idx="2834">
                  <c:v>6.0976319999999999</c:v>
                </c:pt>
                <c:pt idx="2835">
                  <c:v>6.0992889999999997</c:v>
                </c:pt>
                <c:pt idx="2836">
                  <c:v>6.1009679999999999</c:v>
                </c:pt>
                <c:pt idx="2837">
                  <c:v>6.1026290000000003</c:v>
                </c:pt>
                <c:pt idx="2838">
                  <c:v>6.1043010000000004</c:v>
                </c:pt>
                <c:pt idx="2839">
                  <c:v>6.1059489999999998</c:v>
                </c:pt>
                <c:pt idx="2840">
                  <c:v>6.1076199999999998</c:v>
                </c:pt>
                <c:pt idx="2841">
                  <c:v>6.1092740000000001</c:v>
                </c:pt>
                <c:pt idx="2842">
                  <c:v>6.1109400000000003</c:v>
                </c:pt>
                <c:pt idx="2843">
                  <c:v>6.1126110000000002</c:v>
                </c:pt>
                <c:pt idx="2844">
                  <c:v>6.1142899999999996</c:v>
                </c:pt>
                <c:pt idx="2845">
                  <c:v>6.1159699999999999</c:v>
                </c:pt>
                <c:pt idx="2846">
                  <c:v>6.1176370000000002</c:v>
                </c:pt>
                <c:pt idx="2847">
                  <c:v>6.1193</c:v>
                </c:pt>
                <c:pt idx="2848">
                  <c:v>6.1209870000000004</c:v>
                </c:pt>
                <c:pt idx="2849">
                  <c:v>6.122649</c:v>
                </c:pt>
                <c:pt idx="2850">
                  <c:v>6.1243069999999999</c:v>
                </c:pt>
                <c:pt idx="2851">
                  <c:v>6.1259800000000002</c:v>
                </c:pt>
                <c:pt idx="2852">
                  <c:v>6.1276390000000003</c:v>
                </c:pt>
                <c:pt idx="2853">
                  <c:v>6.1293100000000003</c:v>
                </c:pt>
                <c:pt idx="2854">
                  <c:v>6.1309750000000003</c:v>
                </c:pt>
                <c:pt idx="2855">
                  <c:v>6.1326330000000002</c:v>
                </c:pt>
                <c:pt idx="2856">
                  <c:v>6.134296</c:v>
                </c:pt>
                <c:pt idx="2857">
                  <c:v>6.1359690000000002</c:v>
                </c:pt>
                <c:pt idx="2858">
                  <c:v>6.1376520000000001</c:v>
                </c:pt>
                <c:pt idx="2859">
                  <c:v>6.1393079999999998</c:v>
                </c:pt>
                <c:pt idx="2860">
                  <c:v>6.1409909999999996</c:v>
                </c:pt>
                <c:pt idx="2861">
                  <c:v>6.1426660000000002</c:v>
                </c:pt>
                <c:pt idx="2862">
                  <c:v>6.144355</c:v>
                </c:pt>
                <c:pt idx="2863">
                  <c:v>6.146001</c:v>
                </c:pt>
                <c:pt idx="2864">
                  <c:v>6.1476889999999997</c:v>
                </c:pt>
                <c:pt idx="2865">
                  <c:v>6.1493789999999997</c:v>
                </c:pt>
                <c:pt idx="2866">
                  <c:v>6.1510360000000004</c:v>
                </c:pt>
                <c:pt idx="2867">
                  <c:v>6.1527099999999999</c:v>
                </c:pt>
                <c:pt idx="2868">
                  <c:v>6.1543760000000001</c:v>
                </c:pt>
                <c:pt idx="2869">
                  <c:v>6.156047</c:v>
                </c:pt>
                <c:pt idx="2870">
                  <c:v>6.1576950000000004</c:v>
                </c:pt>
                <c:pt idx="2871">
                  <c:v>6.1593660000000003</c:v>
                </c:pt>
                <c:pt idx="2872">
                  <c:v>6.1610300000000002</c:v>
                </c:pt>
                <c:pt idx="2873">
                  <c:v>6.1626880000000002</c:v>
                </c:pt>
                <c:pt idx="2874">
                  <c:v>6.1643480000000004</c:v>
                </c:pt>
                <c:pt idx="2875">
                  <c:v>6.1660190000000004</c:v>
                </c:pt>
                <c:pt idx="2876">
                  <c:v>6.1676669999999998</c:v>
                </c:pt>
                <c:pt idx="2877">
                  <c:v>6.1693230000000003</c:v>
                </c:pt>
                <c:pt idx="2878">
                  <c:v>6.1709860000000001</c:v>
                </c:pt>
                <c:pt idx="2879">
                  <c:v>6.1726570000000001</c:v>
                </c:pt>
                <c:pt idx="2880">
                  <c:v>6.1743170000000003</c:v>
                </c:pt>
                <c:pt idx="2881">
                  <c:v>6.1759930000000001</c:v>
                </c:pt>
                <c:pt idx="2882">
                  <c:v>6.1776549999999997</c:v>
                </c:pt>
                <c:pt idx="2883">
                  <c:v>6.1793230000000001</c:v>
                </c:pt>
                <c:pt idx="2884">
                  <c:v>6.1809979999999998</c:v>
                </c:pt>
                <c:pt idx="2885">
                  <c:v>6.1826629999999998</c:v>
                </c:pt>
                <c:pt idx="2886">
                  <c:v>6.1843269999999997</c:v>
                </c:pt>
                <c:pt idx="2887">
                  <c:v>6.1859799999999998</c:v>
                </c:pt>
                <c:pt idx="2888">
                  <c:v>6.1876420000000003</c:v>
                </c:pt>
                <c:pt idx="2889">
                  <c:v>6.1893079999999996</c:v>
                </c:pt>
                <c:pt idx="2890">
                  <c:v>6.1909720000000004</c:v>
                </c:pt>
                <c:pt idx="2891">
                  <c:v>6.1926439999999996</c:v>
                </c:pt>
                <c:pt idx="2892">
                  <c:v>6.1943229999999998</c:v>
                </c:pt>
                <c:pt idx="2893">
                  <c:v>6.1959809999999997</c:v>
                </c:pt>
                <c:pt idx="2894">
                  <c:v>6.1976440000000004</c:v>
                </c:pt>
                <c:pt idx="2895">
                  <c:v>6.1993150000000004</c:v>
                </c:pt>
                <c:pt idx="2896">
                  <c:v>6.2009840000000001</c:v>
                </c:pt>
                <c:pt idx="2897">
                  <c:v>6.2026519999999996</c:v>
                </c:pt>
                <c:pt idx="2898">
                  <c:v>6.2043189999999999</c:v>
                </c:pt>
                <c:pt idx="2899">
                  <c:v>6.2059839999999999</c:v>
                </c:pt>
                <c:pt idx="2900">
                  <c:v>6.2076409999999997</c:v>
                </c:pt>
                <c:pt idx="2901">
                  <c:v>6.2093059999999998</c:v>
                </c:pt>
                <c:pt idx="2902">
                  <c:v>6.2109769999999997</c:v>
                </c:pt>
                <c:pt idx="2903">
                  <c:v>6.2126469999999996</c:v>
                </c:pt>
                <c:pt idx="2904">
                  <c:v>6.2143139999999999</c:v>
                </c:pt>
                <c:pt idx="2905">
                  <c:v>6.2159740000000001</c:v>
                </c:pt>
                <c:pt idx="2906">
                  <c:v>6.2176369999999999</c:v>
                </c:pt>
                <c:pt idx="2907">
                  <c:v>6.2193059999999996</c:v>
                </c:pt>
                <c:pt idx="2908">
                  <c:v>6.2209820000000002</c:v>
                </c:pt>
                <c:pt idx="2909">
                  <c:v>6.2226520000000001</c:v>
                </c:pt>
                <c:pt idx="2910">
                  <c:v>6.2243199999999996</c:v>
                </c:pt>
                <c:pt idx="2911">
                  <c:v>6.2259880000000001</c:v>
                </c:pt>
                <c:pt idx="2912">
                  <c:v>6.2276509999999998</c:v>
                </c:pt>
                <c:pt idx="2913">
                  <c:v>6.2293250000000002</c:v>
                </c:pt>
                <c:pt idx="2914">
                  <c:v>6.230988</c:v>
                </c:pt>
                <c:pt idx="2915">
                  <c:v>6.2326579999999998</c:v>
                </c:pt>
                <c:pt idx="2916">
                  <c:v>6.2343289999999998</c:v>
                </c:pt>
                <c:pt idx="2917">
                  <c:v>6.2359780000000002</c:v>
                </c:pt>
                <c:pt idx="2918">
                  <c:v>6.2376500000000004</c:v>
                </c:pt>
                <c:pt idx="2919">
                  <c:v>6.2393239999999999</c:v>
                </c:pt>
                <c:pt idx="2920">
                  <c:v>6.2409790000000003</c:v>
                </c:pt>
                <c:pt idx="2921">
                  <c:v>6.2426320000000004</c:v>
                </c:pt>
                <c:pt idx="2922">
                  <c:v>6.2443059999999999</c:v>
                </c:pt>
                <c:pt idx="2923">
                  <c:v>6.245984</c:v>
                </c:pt>
                <c:pt idx="2924">
                  <c:v>6.2476370000000001</c:v>
                </c:pt>
                <c:pt idx="2925">
                  <c:v>6.2493150000000002</c:v>
                </c:pt>
                <c:pt idx="2926">
                  <c:v>6.2509870000000003</c:v>
                </c:pt>
                <c:pt idx="2927">
                  <c:v>6.2526339999999996</c:v>
                </c:pt>
                <c:pt idx="2928">
                  <c:v>6.2543090000000001</c:v>
                </c:pt>
                <c:pt idx="2929">
                  <c:v>6.2559829999999996</c:v>
                </c:pt>
                <c:pt idx="2930">
                  <c:v>6.2576850000000004</c:v>
                </c:pt>
                <c:pt idx="2931">
                  <c:v>6.259347</c:v>
                </c:pt>
                <c:pt idx="2932">
                  <c:v>6.2610190000000001</c:v>
                </c:pt>
                <c:pt idx="2933">
                  <c:v>6.2626879999999998</c:v>
                </c:pt>
                <c:pt idx="2934">
                  <c:v>6.2643409999999999</c:v>
                </c:pt>
                <c:pt idx="2935">
                  <c:v>6.2660010000000002</c:v>
                </c:pt>
                <c:pt idx="2936">
                  <c:v>6.2676610000000004</c:v>
                </c:pt>
                <c:pt idx="2937">
                  <c:v>6.2693279999999998</c:v>
                </c:pt>
                <c:pt idx="2938">
                  <c:v>6.2709919999999997</c:v>
                </c:pt>
                <c:pt idx="2939">
                  <c:v>6.2726689999999996</c:v>
                </c:pt>
                <c:pt idx="2940">
                  <c:v>6.2743399999999996</c:v>
                </c:pt>
                <c:pt idx="2941">
                  <c:v>6.2759869999999998</c:v>
                </c:pt>
                <c:pt idx="2942">
                  <c:v>6.2776569999999996</c:v>
                </c:pt>
                <c:pt idx="2943">
                  <c:v>6.2793219999999996</c:v>
                </c:pt>
                <c:pt idx="2944">
                  <c:v>6.2810069999999998</c:v>
                </c:pt>
                <c:pt idx="2945">
                  <c:v>6.2826680000000001</c:v>
                </c:pt>
                <c:pt idx="2946">
                  <c:v>6.2843450000000001</c:v>
                </c:pt>
                <c:pt idx="2947">
                  <c:v>6.2860170000000002</c:v>
                </c:pt>
                <c:pt idx="2948">
                  <c:v>6.287674</c:v>
                </c:pt>
                <c:pt idx="2949">
                  <c:v>6.2893629999999998</c:v>
                </c:pt>
                <c:pt idx="2950">
                  <c:v>6.291029</c:v>
                </c:pt>
                <c:pt idx="2951">
                  <c:v>6.2926849999999996</c:v>
                </c:pt>
                <c:pt idx="2952">
                  <c:v>6.2943480000000003</c:v>
                </c:pt>
                <c:pt idx="2953">
                  <c:v>6.2960229999999999</c:v>
                </c:pt>
                <c:pt idx="2954">
                  <c:v>6.2977040000000004</c:v>
                </c:pt>
                <c:pt idx="2955">
                  <c:v>6.299372</c:v>
                </c:pt>
                <c:pt idx="2956">
                  <c:v>6.3010279999999996</c:v>
                </c:pt>
                <c:pt idx="2957">
                  <c:v>6.3026879999999998</c:v>
                </c:pt>
                <c:pt idx="2958">
                  <c:v>6.3043500000000003</c:v>
                </c:pt>
                <c:pt idx="2959">
                  <c:v>6.3060219999999996</c:v>
                </c:pt>
                <c:pt idx="2960">
                  <c:v>6.3076980000000002</c:v>
                </c:pt>
                <c:pt idx="2961">
                  <c:v>6.3093779999999997</c:v>
                </c:pt>
                <c:pt idx="2962">
                  <c:v>6.3110309999999998</c:v>
                </c:pt>
                <c:pt idx="2963">
                  <c:v>6.3127079999999998</c:v>
                </c:pt>
                <c:pt idx="2964">
                  <c:v>6.3143830000000003</c:v>
                </c:pt>
                <c:pt idx="2965">
                  <c:v>6.3160550000000004</c:v>
                </c:pt>
                <c:pt idx="2966">
                  <c:v>6.3177390000000004</c:v>
                </c:pt>
                <c:pt idx="2967">
                  <c:v>6.3194030000000003</c:v>
                </c:pt>
                <c:pt idx="2968">
                  <c:v>6.3210639999999998</c:v>
                </c:pt>
                <c:pt idx="2969">
                  <c:v>6.3227260000000003</c:v>
                </c:pt>
                <c:pt idx="2970">
                  <c:v>6.3244009999999999</c:v>
                </c:pt>
                <c:pt idx="2971">
                  <c:v>6.3260730000000001</c:v>
                </c:pt>
                <c:pt idx="2972">
                  <c:v>6.3277469999999996</c:v>
                </c:pt>
                <c:pt idx="2973">
                  <c:v>6.329421</c:v>
                </c:pt>
                <c:pt idx="2974">
                  <c:v>6.3310769999999996</c:v>
                </c:pt>
                <c:pt idx="2975">
                  <c:v>6.3327369999999998</c:v>
                </c:pt>
                <c:pt idx="2976">
                  <c:v>6.334403</c:v>
                </c:pt>
                <c:pt idx="2977">
                  <c:v>6.3360719999999997</c:v>
                </c:pt>
                <c:pt idx="2978">
                  <c:v>6.3377309999999998</c:v>
                </c:pt>
                <c:pt idx="2979">
                  <c:v>6.3393930000000003</c:v>
                </c:pt>
                <c:pt idx="2980">
                  <c:v>6.3410589999999996</c:v>
                </c:pt>
                <c:pt idx="2981">
                  <c:v>6.34274</c:v>
                </c:pt>
                <c:pt idx="2982">
                  <c:v>6.3444029999999998</c:v>
                </c:pt>
                <c:pt idx="2983">
                  <c:v>6.3460729999999996</c:v>
                </c:pt>
                <c:pt idx="2984">
                  <c:v>6.3477480000000002</c:v>
                </c:pt>
                <c:pt idx="2985">
                  <c:v>6.3494210000000004</c:v>
                </c:pt>
                <c:pt idx="2986">
                  <c:v>6.3510850000000003</c:v>
                </c:pt>
                <c:pt idx="2987">
                  <c:v>6.3527570000000004</c:v>
                </c:pt>
                <c:pt idx="2988">
                  <c:v>6.3544229999999997</c:v>
                </c:pt>
                <c:pt idx="2989">
                  <c:v>6.3560819999999998</c:v>
                </c:pt>
                <c:pt idx="2990">
                  <c:v>6.3577510000000004</c:v>
                </c:pt>
                <c:pt idx="2991">
                  <c:v>6.3594119999999998</c:v>
                </c:pt>
                <c:pt idx="2992">
                  <c:v>6.3610550000000003</c:v>
                </c:pt>
                <c:pt idx="2993">
                  <c:v>6.3627289999999999</c:v>
                </c:pt>
                <c:pt idx="2994">
                  <c:v>6.364395</c:v>
                </c:pt>
                <c:pt idx="2995">
                  <c:v>6.3660699999999997</c:v>
                </c:pt>
                <c:pt idx="2996">
                  <c:v>6.36775</c:v>
                </c:pt>
                <c:pt idx="2997">
                  <c:v>6.3694319999999998</c:v>
                </c:pt>
                <c:pt idx="2998">
                  <c:v>6.3711080000000004</c:v>
                </c:pt>
                <c:pt idx="2999">
                  <c:v>6.3727739999999997</c:v>
                </c:pt>
                <c:pt idx="3000">
                  <c:v>6.3744420000000002</c:v>
                </c:pt>
                <c:pt idx="3001">
                  <c:v>6.3761109999999999</c:v>
                </c:pt>
                <c:pt idx="3002">
                  <c:v>6.3777730000000004</c:v>
                </c:pt>
                <c:pt idx="3003">
                  <c:v>6.3794199999999996</c:v>
                </c:pt>
                <c:pt idx="3004">
                  <c:v>6.3810739999999999</c:v>
                </c:pt>
                <c:pt idx="3005">
                  <c:v>6.3827360000000004</c:v>
                </c:pt>
                <c:pt idx="3006">
                  <c:v>6.3844000000000003</c:v>
                </c:pt>
                <c:pt idx="3007">
                  <c:v>6.3860679999999999</c:v>
                </c:pt>
                <c:pt idx="3008">
                  <c:v>6.3877309999999996</c:v>
                </c:pt>
                <c:pt idx="3009">
                  <c:v>6.3894159999999998</c:v>
                </c:pt>
                <c:pt idx="3010">
                  <c:v>6.3910819999999999</c:v>
                </c:pt>
                <c:pt idx="3011">
                  <c:v>6.3927569999999996</c:v>
                </c:pt>
                <c:pt idx="3012">
                  <c:v>6.3944409999999996</c:v>
                </c:pt>
                <c:pt idx="3013">
                  <c:v>6.3961059999999996</c:v>
                </c:pt>
                <c:pt idx="3014">
                  <c:v>6.3977620000000002</c:v>
                </c:pt>
                <c:pt idx="3015">
                  <c:v>6.3994309999999999</c:v>
                </c:pt>
                <c:pt idx="3016">
                  <c:v>6.4010850000000001</c:v>
                </c:pt>
                <c:pt idx="3017">
                  <c:v>6.4027450000000004</c:v>
                </c:pt>
                <c:pt idx="3018">
                  <c:v>6.4044160000000003</c:v>
                </c:pt>
                <c:pt idx="3019">
                  <c:v>6.4060790000000001</c:v>
                </c:pt>
                <c:pt idx="3020">
                  <c:v>6.4077229999999998</c:v>
                </c:pt>
                <c:pt idx="3021">
                  <c:v>6.4093850000000003</c:v>
                </c:pt>
                <c:pt idx="3022">
                  <c:v>6.4110509999999996</c:v>
                </c:pt>
                <c:pt idx="3023">
                  <c:v>6.4127159999999996</c:v>
                </c:pt>
                <c:pt idx="3024">
                  <c:v>6.4143759999999999</c:v>
                </c:pt>
                <c:pt idx="3025">
                  <c:v>6.4160349999999999</c:v>
                </c:pt>
                <c:pt idx="3026">
                  <c:v>6.4177039999999996</c:v>
                </c:pt>
                <c:pt idx="3027">
                  <c:v>6.4193860000000003</c:v>
                </c:pt>
                <c:pt idx="3028">
                  <c:v>6.4210440000000002</c:v>
                </c:pt>
                <c:pt idx="3029">
                  <c:v>6.4227160000000003</c:v>
                </c:pt>
                <c:pt idx="3030">
                  <c:v>6.4243779999999999</c:v>
                </c:pt>
                <c:pt idx="3031">
                  <c:v>6.4260380000000001</c:v>
                </c:pt>
                <c:pt idx="3032">
                  <c:v>6.4277100000000003</c:v>
                </c:pt>
                <c:pt idx="3033">
                  <c:v>6.4293719999999999</c:v>
                </c:pt>
                <c:pt idx="3034">
                  <c:v>6.4310429999999998</c:v>
                </c:pt>
                <c:pt idx="3035">
                  <c:v>6.4327209999999999</c:v>
                </c:pt>
                <c:pt idx="3036">
                  <c:v>6.4343919999999999</c:v>
                </c:pt>
                <c:pt idx="3037">
                  <c:v>6.4360489999999997</c:v>
                </c:pt>
                <c:pt idx="3038">
                  <c:v>6.4377110000000002</c:v>
                </c:pt>
                <c:pt idx="3039">
                  <c:v>6.4393830000000003</c:v>
                </c:pt>
                <c:pt idx="3040">
                  <c:v>6.4410429999999996</c:v>
                </c:pt>
                <c:pt idx="3041">
                  <c:v>6.4427180000000002</c:v>
                </c:pt>
                <c:pt idx="3042">
                  <c:v>6.4443979999999996</c:v>
                </c:pt>
                <c:pt idx="3043">
                  <c:v>6.446072</c:v>
                </c:pt>
                <c:pt idx="3044">
                  <c:v>6.4477440000000001</c:v>
                </c:pt>
                <c:pt idx="3045">
                  <c:v>6.4494069999999999</c:v>
                </c:pt>
                <c:pt idx="3046">
                  <c:v>6.4510690000000004</c:v>
                </c:pt>
                <c:pt idx="3047">
                  <c:v>6.4527409999999996</c:v>
                </c:pt>
                <c:pt idx="3048">
                  <c:v>6.454415</c:v>
                </c:pt>
                <c:pt idx="3049">
                  <c:v>6.4560880000000003</c:v>
                </c:pt>
                <c:pt idx="3050">
                  <c:v>6.4577340000000003</c:v>
                </c:pt>
                <c:pt idx="3051">
                  <c:v>6.4593939999999996</c:v>
                </c:pt>
                <c:pt idx="3052">
                  <c:v>6.4610690000000002</c:v>
                </c:pt>
                <c:pt idx="3053">
                  <c:v>6.4627249999999998</c:v>
                </c:pt>
                <c:pt idx="3054">
                  <c:v>6.4643839999999999</c:v>
                </c:pt>
                <c:pt idx="3055">
                  <c:v>6.4660450000000003</c:v>
                </c:pt>
                <c:pt idx="3056">
                  <c:v>6.4677199999999999</c:v>
                </c:pt>
                <c:pt idx="3057">
                  <c:v>6.4693810000000003</c:v>
                </c:pt>
                <c:pt idx="3058">
                  <c:v>6.4710520000000002</c:v>
                </c:pt>
                <c:pt idx="3059">
                  <c:v>6.4727249999999996</c:v>
                </c:pt>
                <c:pt idx="3060">
                  <c:v>6.4743979999999999</c:v>
                </c:pt>
                <c:pt idx="3061">
                  <c:v>6.476057</c:v>
                </c:pt>
                <c:pt idx="3062">
                  <c:v>6.4777480000000001</c:v>
                </c:pt>
                <c:pt idx="3063">
                  <c:v>6.4794169999999998</c:v>
                </c:pt>
                <c:pt idx="3064">
                  <c:v>6.4810879999999997</c:v>
                </c:pt>
                <c:pt idx="3065">
                  <c:v>6.4827719999999998</c:v>
                </c:pt>
                <c:pt idx="3066">
                  <c:v>6.4844379999999999</c:v>
                </c:pt>
                <c:pt idx="3067">
                  <c:v>6.4861120000000003</c:v>
                </c:pt>
                <c:pt idx="3068">
                  <c:v>6.4877659999999997</c:v>
                </c:pt>
                <c:pt idx="3069">
                  <c:v>6.489446</c:v>
                </c:pt>
                <c:pt idx="3070">
                  <c:v>6.4911209999999997</c:v>
                </c:pt>
                <c:pt idx="3071">
                  <c:v>6.4927809999999999</c:v>
                </c:pt>
                <c:pt idx="3072">
                  <c:v>6.4944620000000004</c:v>
                </c:pt>
                <c:pt idx="3073">
                  <c:v>6.4961409999999997</c:v>
                </c:pt>
                <c:pt idx="3074">
                  <c:v>6.497808</c:v>
                </c:pt>
                <c:pt idx="3075">
                  <c:v>6.4994769999999997</c:v>
                </c:pt>
                <c:pt idx="3076">
                  <c:v>6.5011669999999997</c:v>
                </c:pt>
                <c:pt idx="3077">
                  <c:v>6.5028490000000003</c:v>
                </c:pt>
                <c:pt idx="3078">
                  <c:v>6.5045169999999999</c:v>
                </c:pt>
                <c:pt idx="3079">
                  <c:v>6.506189</c:v>
                </c:pt>
                <c:pt idx="3080">
                  <c:v>6.5078630000000004</c:v>
                </c:pt>
                <c:pt idx="3081">
                  <c:v>6.5095289999999997</c:v>
                </c:pt>
                <c:pt idx="3082">
                  <c:v>6.5111999999999997</c:v>
                </c:pt>
                <c:pt idx="3083">
                  <c:v>6.5128750000000002</c:v>
                </c:pt>
                <c:pt idx="3084">
                  <c:v>6.5145590000000002</c:v>
                </c:pt>
                <c:pt idx="3085">
                  <c:v>6.5162230000000001</c:v>
                </c:pt>
                <c:pt idx="3086">
                  <c:v>6.5178929999999999</c:v>
                </c:pt>
                <c:pt idx="3087">
                  <c:v>6.5195550000000004</c:v>
                </c:pt>
                <c:pt idx="3088">
                  <c:v>6.5212029999999999</c:v>
                </c:pt>
                <c:pt idx="3089">
                  <c:v>6.5228630000000001</c:v>
                </c:pt>
                <c:pt idx="3090">
                  <c:v>6.5245470000000001</c:v>
                </c:pt>
                <c:pt idx="3091">
                  <c:v>6.5262180000000001</c:v>
                </c:pt>
                <c:pt idx="3092">
                  <c:v>6.5278809999999998</c:v>
                </c:pt>
                <c:pt idx="3093">
                  <c:v>6.5295569999999996</c:v>
                </c:pt>
                <c:pt idx="3094">
                  <c:v>6.5312200000000002</c:v>
                </c:pt>
                <c:pt idx="3095">
                  <c:v>6.5328889999999999</c:v>
                </c:pt>
                <c:pt idx="3096">
                  <c:v>6.5345639999999996</c:v>
                </c:pt>
                <c:pt idx="3097">
                  <c:v>6.5362260000000001</c:v>
                </c:pt>
                <c:pt idx="3098">
                  <c:v>6.5378959999999999</c:v>
                </c:pt>
                <c:pt idx="3099">
                  <c:v>6.5395599999999998</c:v>
                </c:pt>
                <c:pt idx="3100">
                  <c:v>6.5412229999999996</c:v>
                </c:pt>
                <c:pt idx="3101">
                  <c:v>6.542891</c:v>
                </c:pt>
                <c:pt idx="3102">
                  <c:v>6.5445510000000002</c:v>
                </c:pt>
                <c:pt idx="3103">
                  <c:v>6.5462160000000003</c:v>
                </c:pt>
                <c:pt idx="3104">
                  <c:v>6.5478889999999996</c:v>
                </c:pt>
                <c:pt idx="3105">
                  <c:v>6.5495450000000002</c:v>
                </c:pt>
                <c:pt idx="3106">
                  <c:v>6.5512220000000001</c:v>
                </c:pt>
                <c:pt idx="3107">
                  <c:v>6.5528940000000002</c:v>
                </c:pt>
                <c:pt idx="3108">
                  <c:v>6.5545679999999997</c:v>
                </c:pt>
                <c:pt idx="3109">
                  <c:v>6.5562279999999999</c:v>
                </c:pt>
                <c:pt idx="3110">
                  <c:v>6.5579029999999996</c:v>
                </c:pt>
                <c:pt idx="3111">
                  <c:v>6.559564</c:v>
                </c:pt>
                <c:pt idx="3112">
                  <c:v>6.5612219999999999</c:v>
                </c:pt>
                <c:pt idx="3113">
                  <c:v>6.5628719999999996</c:v>
                </c:pt>
                <c:pt idx="3114">
                  <c:v>6.5645470000000001</c:v>
                </c:pt>
                <c:pt idx="3115">
                  <c:v>6.56623</c:v>
                </c:pt>
                <c:pt idx="3116">
                  <c:v>6.5678900000000002</c:v>
                </c:pt>
                <c:pt idx="3117">
                  <c:v>6.5695670000000002</c:v>
                </c:pt>
                <c:pt idx="3118">
                  <c:v>6.5712260000000002</c:v>
                </c:pt>
                <c:pt idx="3119">
                  <c:v>6.5728739999999997</c:v>
                </c:pt>
                <c:pt idx="3120">
                  <c:v>6.5745329999999997</c:v>
                </c:pt>
                <c:pt idx="3121">
                  <c:v>6.5762090000000004</c:v>
                </c:pt>
                <c:pt idx="3122">
                  <c:v>6.5778879999999997</c:v>
                </c:pt>
                <c:pt idx="3123">
                  <c:v>6.5795659999999998</c:v>
                </c:pt>
                <c:pt idx="3124">
                  <c:v>6.5812410000000003</c:v>
                </c:pt>
                <c:pt idx="3125">
                  <c:v>6.5829000000000004</c:v>
                </c:pt>
                <c:pt idx="3126">
                  <c:v>6.5845510000000003</c:v>
                </c:pt>
                <c:pt idx="3127">
                  <c:v>6.58622</c:v>
                </c:pt>
                <c:pt idx="3128">
                  <c:v>6.5879149999999997</c:v>
                </c:pt>
                <c:pt idx="3129">
                  <c:v>6.5895859999999997</c:v>
                </c:pt>
                <c:pt idx="3130">
                  <c:v>6.5912499999999996</c:v>
                </c:pt>
                <c:pt idx="3131">
                  <c:v>6.5929089999999997</c:v>
                </c:pt>
                <c:pt idx="3132">
                  <c:v>6.5945799999999997</c:v>
                </c:pt>
                <c:pt idx="3133">
                  <c:v>6.5962370000000004</c:v>
                </c:pt>
                <c:pt idx="3134">
                  <c:v>6.5979029999999996</c:v>
                </c:pt>
                <c:pt idx="3135">
                  <c:v>6.5995739999999996</c:v>
                </c:pt>
                <c:pt idx="3136">
                  <c:v>6.601248</c:v>
                </c:pt>
                <c:pt idx="3137">
                  <c:v>6.6029109999999998</c:v>
                </c:pt>
                <c:pt idx="3138">
                  <c:v>6.604571</c:v>
                </c:pt>
                <c:pt idx="3139">
                  <c:v>6.6062500000000002</c:v>
                </c:pt>
                <c:pt idx="3140">
                  <c:v>6.6079020000000002</c:v>
                </c:pt>
                <c:pt idx="3141">
                  <c:v>6.6095639999999998</c:v>
                </c:pt>
                <c:pt idx="3142">
                  <c:v>6.6112330000000004</c:v>
                </c:pt>
                <c:pt idx="3143">
                  <c:v>6.6128920000000004</c:v>
                </c:pt>
                <c:pt idx="3144">
                  <c:v>6.6145519999999998</c:v>
                </c:pt>
                <c:pt idx="3145">
                  <c:v>6.6162179999999999</c:v>
                </c:pt>
                <c:pt idx="3146">
                  <c:v>6.6178780000000001</c:v>
                </c:pt>
                <c:pt idx="3147">
                  <c:v>6.619548</c:v>
                </c:pt>
                <c:pt idx="3148">
                  <c:v>6.6212109999999997</c:v>
                </c:pt>
                <c:pt idx="3149">
                  <c:v>6.6228920000000002</c:v>
                </c:pt>
                <c:pt idx="3150">
                  <c:v>6.6245570000000003</c:v>
                </c:pt>
                <c:pt idx="3151">
                  <c:v>6.626214</c:v>
                </c:pt>
                <c:pt idx="3152">
                  <c:v>6.6278759999999997</c:v>
                </c:pt>
                <c:pt idx="3153">
                  <c:v>6.629524</c:v>
                </c:pt>
                <c:pt idx="3154">
                  <c:v>6.631195</c:v>
                </c:pt>
                <c:pt idx="3155">
                  <c:v>6.632873</c:v>
                </c:pt>
                <c:pt idx="3156">
                  <c:v>6.6345460000000003</c:v>
                </c:pt>
                <c:pt idx="3157">
                  <c:v>6.6362040000000002</c:v>
                </c:pt>
                <c:pt idx="3158">
                  <c:v>6.6378649999999997</c:v>
                </c:pt>
                <c:pt idx="3159">
                  <c:v>6.6395359999999997</c:v>
                </c:pt>
                <c:pt idx="3160">
                  <c:v>6.641197</c:v>
                </c:pt>
                <c:pt idx="3161">
                  <c:v>6.6428849999999997</c:v>
                </c:pt>
                <c:pt idx="3162">
                  <c:v>6.6445499999999997</c:v>
                </c:pt>
                <c:pt idx="3163">
                  <c:v>6.6462209999999997</c:v>
                </c:pt>
                <c:pt idx="3164">
                  <c:v>6.6478840000000003</c:v>
                </c:pt>
                <c:pt idx="3165">
                  <c:v>6.6495439999999997</c:v>
                </c:pt>
                <c:pt idx="3166">
                  <c:v>6.6512180000000001</c:v>
                </c:pt>
                <c:pt idx="3167">
                  <c:v>6.6528780000000003</c:v>
                </c:pt>
                <c:pt idx="3168">
                  <c:v>6.6545310000000004</c:v>
                </c:pt>
                <c:pt idx="3169">
                  <c:v>6.6561950000000003</c:v>
                </c:pt>
                <c:pt idx="3170">
                  <c:v>6.6578530000000002</c:v>
                </c:pt>
                <c:pt idx="3171">
                  <c:v>6.659516</c:v>
                </c:pt>
                <c:pt idx="3172">
                  <c:v>6.661187</c:v>
                </c:pt>
                <c:pt idx="3173">
                  <c:v>6.6628439999999998</c:v>
                </c:pt>
                <c:pt idx="3174">
                  <c:v>6.6645089999999998</c:v>
                </c:pt>
                <c:pt idx="3175">
                  <c:v>6.6661820000000001</c:v>
                </c:pt>
                <c:pt idx="3176">
                  <c:v>6.6678579999999998</c:v>
                </c:pt>
                <c:pt idx="3177">
                  <c:v>6.66953</c:v>
                </c:pt>
                <c:pt idx="3178">
                  <c:v>6.6711919999999996</c:v>
                </c:pt>
                <c:pt idx="3179">
                  <c:v>6.6728680000000002</c:v>
                </c:pt>
                <c:pt idx="3180">
                  <c:v>6.6745210000000004</c:v>
                </c:pt>
                <c:pt idx="3181">
                  <c:v>6.6761980000000003</c:v>
                </c:pt>
                <c:pt idx="3182">
                  <c:v>6.677861</c:v>
                </c:pt>
                <c:pt idx="3183">
                  <c:v>6.6795270000000002</c:v>
                </c:pt>
                <c:pt idx="3184">
                  <c:v>6.6811780000000001</c:v>
                </c:pt>
                <c:pt idx="3185">
                  <c:v>6.6828510000000003</c:v>
                </c:pt>
                <c:pt idx="3186">
                  <c:v>6.6845179999999997</c:v>
                </c:pt>
                <c:pt idx="3187">
                  <c:v>6.6861730000000001</c:v>
                </c:pt>
                <c:pt idx="3188">
                  <c:v>6.6878599999999997</c:v>
                </c:pt>
                <c:pt idx="3189">
                  <c:v>6.6895369999999996</c:v>
                </c:pt>
                <c:pt idx="3190">
                  <c:v>6.6912200000000004</c:v>
                </c:pt>
                <c:pt idx="3191">
                  <c:v>6.6928660000000004</c:v>
                </c:pt>
                <c:pt idx="3192">
                  <c:v>6.6945259999999998</c:v>
                </c:pt>
                <c:pt idx="3193">
                  <c:v>6.6961940000000002</c:v>
                </c:pt>
                <c:pt idx="3194">
                  <c:v>6.6978809999999998</c:v>
                </c:pt>
                <c:pt idx="3195">
                  <c:v>6.6995380000000004</c:v>
                </c:pt>
                <c:pt idx="3196">
                  <c:v>6.7012090000000004</c:v>
                </c:pt>
                <c:pt idx="3197">
                  <c:v>6.7028590000000001</c:v>
                </c:pt>
                <c:pt idx="3198">
                  <c:v>6.7045329999999996</c:v>
                </c:pt>
                <c:pt idx="3199">
                  <c:v>6.7061929999999998</c:v>
                </c:pt>
                <c:pt idx="3200">
                  <c:v>6.7078680000000004</c:v>
                </c:pt>
                <c:pt idx="3201">
                  <c:v>6.7095279999999997</c:v>
                </c:pt>
                <c:pt idx="3202">
                  <c:v>6.711214</c:v>
                </c:pt>
                <c:pt idx="3203">
                  <c:v>6.7128889999999997</c:v>
                </c:pt>
                <c:pt idx="3204">
                  <c:v>6.7145359999999998</c:v>
                </c:pt>
                <c:pt idx="3205">
                  <c:v>6.7162199999999999</c:v>
                </c:pt>
                <c:pt idx="3206">
                  <c:v>6.7178849999999999</c:v>
                </c:pt>
                <c:pt idx="3207">
                  <c:v>6.7195559999999999</c:v>
                </c:pt>
                <c:pt idx="3208">
                  <c:v>6.7212160000000001</c:v>
                </c:pt>
                <c:pt idx="3209">
                  <c:v>6.7228729999999999</c:v>
                </c:pt>
                <c:pt idx="3210">
                  <c:v>6.7245480000000004</c:v>
                </c:pt>
                <c:pt idx="3211">
                  <c:v>6.7262069999999996</c:v>
                </c:pt>
                <c:pt idx="3212">
                  <c:v>6.7278729999999998</c:v>
                </c:pt>
                <c:pt idx="3213">
                  <c:v>6.7295410000000002</c:v>
                </c:pt>
                <c:pt idx="3214">
                  <c:v>6.73123</c:v>
                </c:pt>
                <c:pt idx="3215">
                  <c:v>6.7328970000000004</c:v>
                </c:pt>
                <c:pt idx="3216">
                  <c:v>6.7345670000000002</c:v>
                </c:pt>
                <c:pt idx="3217">
                  <c:v>6.7362539999999997</c:v>
                </c:pt>
                <c:pt idx="3218">
                  <c:v>6.7379199999999999</c:v>
                </c:pt>
                <c:pt idx="3219">
                  <c:v>6.7395889999999996</c:v>
                </c:pt>
                <c:pt idx="3220">
                  <c:v>6.7412660000000004</c:v>
                </c:pt>
                <c:pt idx="3221">
                  <c:v>6.7429100000000002</c:v>
                </c:pt>
                <c:pt idx="3222">
                  <c:v>6.7445820000000003</c:v>
                </c:pt>
                <c:pt idx="3223">
                  <c:v>6.7462470000000003</c:v>
                </c:pt>
                <c:pt idx="3224">
                  <c:v>6.7479230000000001</c:v>
                </c:pt>
                <c:pt idx="3225">
                  <c:v>6.7495820000000002</c:v>
                </c:pt>
                <c:pt idx="3226">
                  <c:v>6.7512379999999999</c:v>
                </c:pt>
                <c:pt idx="3227">
                  <c:v>6.7529159999999999</c:v>
                </c:pt>
                <c:pt idx="3228">
                  <c:v>6.7545729999999997</c:v>
                </c:pt>
                <c:pt idx="3229">
                  <c:v>6.7562499999999996</c:v>
                </c:pt>
                <c:pt idx="3230">
                  <c:v>6.7579250000000002</c:v>
                </c:pt>
                <c:pt idx="3231">
                  <c:v>6.7596090000000002</c:v>
                </c:pt>
                <c:pt idx="3232">
                  <c:v>6.7612709999999998</c:v>
                </c:pt>
                <c:pt idx="3233">
                  <c:v>6.7629299999999999</c:v>
                </c:pt>
                <c:pt idx="3234">
                  <c:v>6.7646059999999997</c:v>
                </c:pt>
                <c:pt idx="3235">
                  <c:v>6.766267</c:v>
                </c:pt>
                <c:pt idx="3236">
                  <c:v>6.7679390000000001</c:v>
                </c:pt>
                <c:pt idx="3237">
                  <c:v>6.7696170000000002</c:v>
                </c:pt>
                <c:pt idx="3238">
                  <c:v>6.7712979999999998</c:v>
                </c:pt>
                <c:pt idx="3239">
                  <c:v>6.7729600000000003</c:v>
                </c:pt>
                <c:pt idx="3240">
                  <c:v>6.7746190000000004</c:v>
                </c:pt>
                <c:pt idx="3241">
                  <c:v>6.7762830000000003</c:v>
                </c:pt>
                <c:pt idx="3242">
                  <c:v>6.7779410000000002</c:v>
                </c:pt>
                <c:pt idx="3243">
                  <c:v>6.779598</c:v>
                </c:pt>
                <c:pt idx="3244">
                  <c:v>6.7812809999999999</c:v>
                </c:pt>
                <c:pt idx="3245">
                  <c:v>6.7829509999999997</c:v>
                </c:pt>
                <c:pt idx="3246">
                  <c:v>6.7846279999999997</c:v>
                </c:pt>
                <c:pt idx="3247">
                  <c:v>6.7862840000000002</c:v>
                </c:pt>
                <c:pt idx="3248">
                  <c:v>6.787954</c:v>
                </c:pt>
                <c:pt idx="3249">
                  <c:v>6.7896179999999999</c:v>
                </c:pt>
                <c:pt idx="3250">
                  <c:v>6.7912939999999997</c:v>
                </c:pt>
                <c:pt idx="3251">
                  <c:v>6.7929620000000002</c:v>
                </c:pt>
                <c:pt idx="3252">
                  <c:v>6.7946299999999997</c:v>
                </c:pt>
                <c:pt idx="3253">
                  <c:v>6.7963019999999998</c:v>
                </c:pt>
                <c:pt idx="3254">
                  <c:v>6.7979640000000003</c:v>
                </c:pt>
                <c:pt idx="3255">
                  <c:v>6.7996359999999996</c:v>
                </c:pt>
                <c:pt idx="3256">
                  <c:v>6.8012980000000001</c:v>
                </c:pt>
                <c:pt idx="3257">
                  <c:v>6.8029510000000002</c:v>
                </c:pt>
                <c:pt idx="3258">
                  <c:v>6.8046150000000001</c:v>
                </c:pt>
                <c:pt idx="3259">
                  <c:v>6.8062769999999997</c:v>
                </c:pt>
                <c:pt idx="3260">
                  <c:v>6.8079789999999996</c:v>
                </c:pt>
                <c:pt idx="3261">
                  <c:v>6.8096410000000001</c:v>
                </c:pt>
                <c:pt idx="3262">
                  <c:v>6.8113229999999998</c:v>
                </c:pt>
                <c:pt idx="3263">
                  <c:v>6.8129910000000002</c:v>
                </c:pt>
                <c:pt idx="3264">
                  <c:v>6.8146610000000001</c:v>
                </c:pt>
                <c:pt idx="3265">
                  <c:v>6.8163320000000001</c:v>
                </c:pt>
                <c:pt idx="3266">
                  <c:v>6.8179939999999997</c:v>
                </c:pt>
                <c:pt idx="3267">
                  <c:v>6.8196589999999997</c:v>
                </c:pt>
                <c:pt idx="3268">
                  <c:v>6.8213330000000001</c:v>
                </c:pt>
                <c:pt idx="3269">
                  <c:v>6.8230029999999999</c:v>
                </c:pt>
                <c:pt idx="3270">
                  <c:v>6.8246520000000004</c:v>
                </c:pt>
                <c:pt idx="3271">
                  <c:v>6.8263150000000001</c:v>
                </c:pt>
                <c:pt idx="3272">
                  <c:v>6.8279800000000002</c:v>
                </c:pt>
                <c:pt idx="3273">
                  <c:v>6.8296419999999998</c:v>
                </c:pt>
                <c:pt idx="3274">
                  <c:v>6.831302</c:v>
                </c:pt>
                <c:pt idx="3275">
                  <c:v>6.8329709999999997</c:v>
                </c:pt>
                <c:pt idx="3276">
                  <c:v>6.8346239999999998</c:v>
                </c:pt>
                <c:pt idx="3277">
                  <c:v>6.8363019999999999</c:v>
                </c:pt>
                <c:pt idx="3278">
                  <c:v>6.8379580000000004</c:v>
                </c:pt>
                <c:pt idx="3279">
                  <c:v>6.8396270000000001</c:v>
                </c:pt>
                <c:pt idx="3280">
                  <c:v>6.841291</c:v>
                </c:pt>
                <c:pt idx="3281">
                  <c:v>6.8429520000000004</c:v>
                </c:pt>
                <c:pt idx="3282">
                  <c:v>6.8446179999999996</c:v>
                </c:pt>
                <c:pt idx="3283">
                  <c:v>6.8462860000000001</c:v>
                </c:pt>
                <c:pt idx="3284">
                  <c:v>6.8479429999999999</c:v>
                </c:pt>
                <c:pt idx="3285">
                  <c:v>6.849602</c:v>
                </c:pt>
                <c:pt idx="3286">
                  <c:v>6.8512560000000002</c:v>
                </c:pt>
                <c:pt idx="3287">
                  <c:v>6.8529210000000003</c:v>
                </c:pt>
                <c:pt idx="3288">
                  <c:v>6.854584</c:v>
                </c:pt>
                <c:pt idx="3289">
                  <c:v>6.8562500000000002</c:v>
                </c:pt>
                <c:pt idx="3290">
                  <c:v>6.8579150000000002</c:v>
                </c:pt>
                <c:pt idx="3291">
                  <c:v>6.8595889999999997</c:v>
                </c:pt>
                <c:pt idx="3292">
                  <c:v>6.8612549999999999</c:v>
                </c:pt>
                <c:pt idx="3293">
                  <c:v>6.8629049999999996</c:v>
                </c:pt>
                <c:pt idx="3294">
                  <c:v>6.8645550000000002</c:v>
                </c:pt>
                <c:pt idx="3295">
                  <c:v>6.8662270000000003</c:v>
                </c:pt>
                <c:pt idx="3296">
                  <c:v>6.8678840000000001</c:v>
                </c:pt>
                <c:pt idx="3297">
                  <c:v>6.8695459999999997</c:v>
                </c:pt>
                <c:pt idx="3298">
                  <c:v>6.8712090000000003</c:v>
                </c:pt>
                <c:pt idx="3299">
                  <c:v>6.8728769999999999</c:v>
                </c:pt>
                <c:pt idx="3300">
                  <c:v>6.8745399999999997</c:v>
                </c:pt>
                <c:pt idx="3301">
                  <c:v>6.8761989999999997</c:v>
                </c:pt>
                <c:pt idx="3302">
                  <c:v>6.8778620000000004</c:v>
                </c:pt>
                <c:pt idx="3303">
                  <c:v>6.8795149999999996</c:v>
                </c:pt>
                <c:pt idx="3304">
                  <c:v>6.8811790000000004</c:v>
                </c:pt>
                <c:pt idx="3305">
                  <c:v>6.8828399999999998</c:v>
                </c:pt>
                <c:pt idx="3306">
                  <c:v>6.8845090000000004</c:v>
                </c:pt>
                <c:pt idx="3307">
                  <c:v>6.8861840000000001</c:v>
                </c:pt>
                <c:pt idx="3308">
                  <c:v>6.8878500000000003</c:v>
                </c:pt>
                <c:pt idx="3309">
                  <c:v>6.8895210000000002</c:v>
                </c:pt>
                <c:pt idx="3310">
                  <c:v>6.8911860000000003</c:v>
                </c:pt>
                <c:pt idx="3311">
                  <c:v>6.8928430000000001</c:v>
                </c:pt>
                <c:pt idx="3312">
                  <c:v>6.8945169999999996</c:v>
                </c:pt>
                <c:pt idx="3313">
                  <c:v>6.8961740000000002</c:v>
                </c:pt>
                <c:pt idx="3314">
                  <c:v>6.8978359999999999</c:v>
                </c:pt>
                <c:pt idx="3315">
                  <c:v>6.8994920000000004</c:v>
                </c:pt>
                <c:pt idx="3316">
                  <c:v>6.9011699999999996</c:v>
                </c:pt>
                <c:pt idx="3317">
                  <c:v>6.9028280000000004</c:v>
                </c:pt>
                <c:pt idx="3318">
                  <c:v>6.9045040000000002</c:v>
                </c:pt>
                <c:pt idx="3319">
                  <c:v>6.9061729999999999</c:v>
                </c:pt>
                <c:pt idx="3320">
                  <c:v>6.9078330000000001</c:v>
                </c:pt>
                <c:pt idx="3321">
                  <c:v>6.9095050000000002</c:v>
                </c:pt>
                <c:pt idx="3322">
                  <c:v>6.9111760000000002</c:v>
                </c:pt>
                <c:pt idx="3323">
                  <c:v>6.9128509999999999</c:v>
                </c:pt>
                <c:pt idx="3324">
                  <c:v>6.9145070000000004</c:v>
                </c:pt>
                <c:pt idx="3325">
                  <c:v>6.9161700000000002</c:v>
                </c:pt>
                <c:pt idx="3326">
                  <c:v>6.9178519999999999</c:v>
                </c:pt>
                <c:pt idx="3327">
                  <c:v>6.9195149999999996</c:v>
                </c:pt>
                <c:pt idx="3328">
                  <c:v>6.9211910000000003</c:v>
                </c:pt>
                <c:pt idx="3329">
                  <c:v>6.9228740000000002</c:v>
                </c:pt>
                <c:pt idx="3330">
                  <c:v>6.9245239999999999</c:v>
                </c:pt>
                <c:pt idx="3331">
                  <c:v>6.9261949999999999</c:v>
                </c:pt>
                <c:pt idx="3332">
                  <c:v>6.9278579999999996</c:v>
                </c:pt>
                <c:pt idx="3333">
                  <c:v>6.9295270000000002</c:v>
                </c:pt>
                <c:pt idx="3334">
                  <c:v>6.9311910000000001</c:v>
                </c:pt>
                <c:pt idx="3335">
                  <c:v>6.9328519999999996</c:v>
                </c:pt>
                <c:pt idx="3336">
                  <c:v>6.9345270000000001</c:v>
                </c:pt>
                <c:pt idx="3337">
                  <c:v>6.9361870000000003</c:v>
                </c:pt>
                <c:pt idx="3338">
                  <c:v>6.9378570000000002</c:v>
                </c:pt>
                <c:pt idx="3339">
                  <c:v>6.9395199999999999</c:v>
                </c:pt>
                <c:pt idx="3340">
                  <c:v>6.9411949999999996</c:v>
                </c:pt>
                <c:pt idx="3341">
                  <c:v>6.9428510000000001</c:v>
                </c:pt>
                <c:pt idx="3342">
                  <c:v>6.9445290000000002</c:v>
                </c:pt>
                <c:pt idx="3343">
                  <c:v>6.9461969999999997</c:v>
                </c:pt>
                <c:pt idx="3344">
                  <c:v>6.9478569999999999</c:v>
                </c:pt>
                <c:pt idx="3345">
                  <c:v>6.9495339999999999</c:v>
                </c:pt>
                <c:pt idx="3346">
                  <c:v>6.9511979999999998</c:v>
                </c:pt>
                <c:pt idx="3347">
                  <c:v>6.9528559999999997</c:v>
                </c:pt>
                <c:pt idx="3348">
                  <c:v>6.9545279999999998</c:v>
                </c:pt>
                <c:pt idx="3349">
                  <c:v>6.9562119999999998</c:v>
                </c:pt>
                <c:pt idx="3350">
                  <c:v>6.9578769999999999</c:v>
                </c:pt>
                <c:pt idx="3351">
                  <c:v>6.9595399999999996</c:v>
                </c:pt>
                <c:pt idx="3352">
                  <c:v>6.9612090000000002</c:v>
                </c:pt>
                <c:pt idx="3353">
                  <c:v>6.9628740000000002</c:v>
                </c:pt>
                <c:pt idx="3354">
                  <c:v>6.964531</c:v>
                </c:pt>
                <c:pt idx="3355">
                  <c:v>6.966208</c:v>
                </c:pt>
                <c:pt idx="3356">
                  <c:v>6.967867</c:v>
                </c:pt>
                <c:pt idx="3357">
                  <c:v>6.9695429999999998</c:v>
                </c:pt>
                <c:pt idx="3358">
                  <c:v>6.971209</c:v>
                </c:pt>
                <c:pt idx="3359">
                  <c:v>6.9728760000000003</c:v>
                </c:pt>
                <c:pt idx="3360">
                  <c:v>6.9745569999999999</c:v>
                </c:pt>
                <c:pt idx="3361">
                  <c:v>6.9762219999999999</c:v>
                </c:pt>
                <c:pt idx="3362">
                  <c:v>6.9778799999999999</c:v>
                </c:pt>
                <c:pt idx="3363">
                  <c:v>6.9795449999999999</c:v>
                </c:pt>
                <c:pt idx="3364">
                  <c:v>6.9812139999999996</c:v>
                </c:pt>
                <c:pt idx="3365">
                  <c:v>6.9828789999999996</c:v>
                </c:pt>
                <c:pt idx="3366">
                  <c:v>6.9845499999999996</c:v>
                </c:pt>
                <c:pt idx="3367">
                  <c:v>6.9862279999999997</c:v>
                </c:pt>
                <c:pt idx="3368">
                  <c:v>6.9878859999999996</c:v>
                </c:pt>
                <c:pt idx="3369">
                  <c:v>6.9895560000000003</c:v>
                </c:pt>
                <c:pt idx="3370">
                  <c:v>6.9912330000000003</c:v>
                </c:pt>
                <c:pt idx="3371">
                  <c:v>6.992877</c:v>
                </c:pt>
                <c:pt idx="3372">
                  <c:v>6.9945519999999997</c:v>
                </c:pt>
                <c:pt idx="3373">
                  <c:v>6.9962150000000003</c:v>
                </c:pt>
                <c:pt idx="3374">
                  <c:v>6.9978829999999999</c:v>
                </c:pt>
                <c:pt idx="3375">
                  <c:v>6.9995279999999998</c:v>
                </c:pt>
                <c:pt idx="3376">
                  <c:v>7.001207</c:v>
                </c:pt>
                <c:pt idx="3377">
                  <c:v>7.0028800000000002</c:v>
                </c:pt>
                <c:pt idx="3378">
                  <c:v>7.0045390000000003</c:v>
                </c:pt>
                <c:pt idx="3379">
                  <c:v>7.0062170000000004</c:v>
                </c:pt>
                <c:pt idx="3380">
                  <c:v>7.0078889999999996</c:v>
                </c:pt>
                <c:pt idx="3381">
                  <c:v>7.0095580000000002</c:v>
                </c:pt>
                <c:pt idx="3382">
                  <c:v>7.0112110000000003</c:v>
                </c:pt>
                <c:pt idx="3383">
                  <c:v>7.0128789999999999</c:v>
                </c:pt>
                <c:pt idx="3384">
                  <c:v>7.0145379999999999</c:v>
                </c:pt>
                <c:pt idx="3385">
                  <c:v>7.0162009999999997</c:v>
                </c:pt>
                <c:pt idx="3386">
                  <c:v>7.0178640000000003</c:v>
                </c:pt>
                <c:pt idx="3387">
                  <c:v>7.019552</c:v>
                </c:pt>
                <c:pt idx="3388">
                  <c:v>7.0212130000000004</c:v>
                </c:pt>
                <c:pt idx="3389">
                  <c:v>7.0228840000000003</c:v>
                </c:pt>
                <c:pt idx="3390">
                  <c:v>7.0245550000000003</c:v>
                </c:pt>
                <c:pt idx="3391">
                  <c:v>7.0262370000000001</c:v>
                </c:pt>
                <c:pt idx="3392">
                  <c:v>7.027927</c:v>
                </c:pt>
                <c:pt idx="3393">
                  <c:v>7.0295839999999998</c:v>
                </c:pt>
                <c:pt idx="3394">
                  <c:v>7.0312419999999998</c:v>
                </c:pt>
                <c:pt idx="3395">
                  <c:v>7.0328999999999997</c:v>
                </c:pt>
                <c:pt idx="3396">
                  <c:v>7.0345719999999998</c:v>
                </c:pt>
                <c:pt idx="3397">
                  <c:v>7.0362489999999998</c:v>
                </c:pt>
                <c:pt idx="3398">
                  <c:v>7.0379110000000003</c:v>
                </c:pt>
                <c:pt idx="3399">
                  <c:v>7.0395589999999997</c:v>
                </c:pt>
                <c:pt idx="3400">
                  <c:v>7.0412299999999997</c:v>
                </c:pt>
                <c:pt idx="3401">
                  <c:v>7.0428930000000003</c:v>
                </c:pt>
                <c:pt idx="3402">
                  <c:v>7.0445520000000004</c:v>
                </c:pt>
                <c:pt idx="3403">
                  <c:v>7.0462230000000003</c:v>
                </c:pt>
                <c:pt idx="3404">
                  <c:v>7.0478860000000001</c:v>
                </c:pt>
                <c:pt idx="3405">
                  <c:v>7.0495549999999998</c:v>
                </c:pt>
                <c:pt idx="3406">
                  <c:v>7.0512300000000003</c:v>
                </c:pt>
                <c:pt idx="3407">
                  <c:v>7.0528950000000004</c:v>
                </c:pt>
                <c:pt idx="3408">
                  <c:v>7.0545689999999999</c:v>
                </c:pt>
                <c:pt idx="3409">
                  <c:v>7.0562259999999997</c:v>
                </c:pt>
                <c:pt idx="3410">
                  <c:v>7.0578849999999997</c:v>
                </c:pt>
                <c:pt idx="3411">
                  <c:v>7.0595480000000004</c:v>
                </c:pt>
                <c:pt idx="3412">
                  <c:v>7.0612050000000002</c:v>
                </c:pt>
                <c:pt idx="3413">
                  <c:v>7.062894</c:v>
                </c:pt>
                <c:pt idx="3414">
                  <c:v>7.0645530000000001</c:v>
                </c:pt>
                <c:pt idx="3415">
                  <c:v>7.0662250000000002</c:v>
                </c:pt>
                <c:pt idx="3416">
                  <c:v>7.067876</c:v>
                </c:pt>
                <c:pt idx="3417">
                  <c:v>7.0695350000000001</c:v>
                </c:pt>
                <c:pt idx="3418">
                  <c:v>7.0712070000000002</c:v>
                </c:pt>
                <c:pt idx="3419">
                  <c:v>7.0728629999999999</c:v>
                </c:pt>
                <c:pt idx="3420">
                  <c:v>7.074541</c:v>
                </c:pt>
                <c:pt idx="3421">
                  <c:v>7.0762179999999999</c:v>
                </c:pt>
                <c:pt idx="3422">
                  <c:v>7.0778879999999997</c:v>
                </c:pt>
                <c:pt idx="3423">
                  <c:v>7.0795529999999998</c:v>
                </c:pt>
                <c:pt idx="3424">
                  <c:v>7.0812210000000002</c:v>
                </c:pt>
                <c:pt idx="3425">
                  <c:v>7.0828939999999996</c:v>
                </c:pt>
                <c:pt idx="3426">
                  <c:v>7.0845459999999996</c:v>
                </c:pt>
                <c:pt idx="3427">
                  <c:v>7.0862150000000002</c:v>
                </c:pt>
                <c:pt idx="3428">
                  <c:v>7.0878899999999998</c:v>
                </c:pt>
                <c:pt idx="3429">
                  <c:v>7.0895520000000003</c:v>
                </c:pt>
                <c:pt idx="3430">
                  <c:v>7.0912290000000002</c:v>
                </c:pt>
                <c:pt idx="3431">
                  <c:v>7.092886</c:v>
                </c:pt>
                <c:pt idx="3432">
                  <c:v>7.094563</c:v>
                </c:pt>
                <c:pt idx="3433">
                  <c:v>7.0962199999999998</c:v>
                </c:pt>
                <c:pt idx="3434">
                  <c:v>7.0978810000000001</c:v>
                </c:pt>
                <c:pt idx="3435">
                  <c:v>7.0995650000000001</c:v>
                </c:pt>
                <c:pt idx="3436">
                  <c:v>7.1012320000000004</c:v>
                </c:pt>
                <c:pt idx="3437">
                  <c:v>7.1029039999999997</c:v>
                </c:pt>
                <c:pt idx="3438">
                  <c:v>7.1045629999999997</c:v>
                </c:pt>
                <c:pt idx="3439">
                  <c:v>7.1062479999999999</c:v>
                </c:pt>
                <c:pt idx="3440">
                  <c:v>7.1078939999999999</c:v>
                </c:pt>
                <c:pt idx="3441">
                  <c:v>7.1095560000000004</c:v>
                </c:pt>
                <c:pt idx="3442">
                  <c:v>7.111237</c:v>
                </c:pt>
                <c:pt idx="3443">
                  <c:v>7.1128939999999998</c:v>
                </c:pt>
                <c:pt idx="3444">
                  <c:v>7.1145630000000004</c:v>
                </c:pt>
                <c:pt idx="3445">
                  <c:v>7.1162280000000004</c:v>
                </c:pt>
                <c:pt idx="3446">
                  <c:v>7.1178869999999996</c:v>
                </c:pt>
                <c:pt idx="3447">
                  <c:v>7.1195620000000002</c:v>
                </c:pt>
                <c:pt idx="3448">
                  <c:v>7.1212359999999997</c:v>
                </c:pt>
                <c:pt idx="3449">
                  <c:v>7.1229209999999998</c:v>
                </c:pt>
                <c:pt idx="3450">
                  <c:v>7.1245820000000002</c:v>
                </c:pt>
                <c:pt idx="3451">
                  <c:v>7.1262379999999999</c:v>
                </c:pt>
                <c:pt idx="3452">
                  <c:v>7.1279009999999996</c:v>
                </c:pt>
                <c:pt idx="3453">
                  <c:v>7.1295489999999999</c:v>
                </c:pt>
                <c:pt idx="3454">
                  <c:v>7.1312239999999996</c:v>
                </c:pt>
                <c:pt idx="3455">
                  <c:v>7.1328829999999996</c:v>
                </c:pt>
                <c:pt idx="3456">
                  <c:v>7.1345650000000003</c:v>
                </c:pt>
                <c:pt idx="3457">
                  <c:v>7.13626</c:v>
                </c:pt>
                <c:pt idx="3458">
                  <c:v>7.1379200000000003</c:v>
                </c:pt>
                <c:pt idx="3459">
                  <c:v>7.1395910000000002</c:v>
                </c:pt>
                <c:pt idx="3460">
                  <c:v>7.1412420000000001</c:v>
                </c:pt>
                <c:pt idx="3461">
                  <c:v>7.1429140000000002</c:v>
                </c:pt>
                <c:pt idx="3462">
                  <c:v>7.1445759999999998</c:v>
                </c:pt>
                <c:pt idx="3463">
                  <c:v>7.1462310000000002</c:v>
                </c:pt>
                <c:pt idx="3464">
                  <c:v>7.1479039999999996</c:v>
                </c:pt>
                <c:pt idx="3465">
                  <c:v>7.1495839999999999</c:v>
                </c:pt>
                <c:pt idx="3466">
                  <c:v>7.1512549999999999</c:v>
                </c:pt>
                <c:pt idx="3467">
                  <c:v>7.1529119999999997</c:v>
                </c:pt>
                <c:pt idx="3468">
                  <c:v>7.1545719999999999</c:v>
                </c:pt>
                <c:pt idx="3469">
                  <c:v>7.1562460000000003</c:v>
                </c:pt>
                <c:pt idx="3470">
                  <c:v>7.1578970000000002</c:v>
                </c:pt>
                <c:pt idx="3471">
                  <c:v>7.1595560000000003</c:v>
                </c:pt>
                <c:pt idx="3472">
                  <c:v>7.1612130000000001</c:v>
                </c:pt>
                <c:pt idx="3473">
                  <c:v>7.1628679999999996</c:v>
                </c:pt>
                <c:pt idx="3474">
                  <c:v>7.1645339999999997</c:v>
                </c:pt>
                <c:pt idx="3475">
                  <c:v>7.1662090000000003</c:v>
                </c:pt>
                <c:pt idx="3476">
                  <c:v>7.1678870000000003</c:v>
                </c:pt>
                <c:pt idx="3477">
                  <c:v>7.169537</c:v>
                </c:pt>
                <c:pt idx="3478">
                  <c:v>7.1711970000000003</c:v>
                </c:pt>
                <c:pt idx="3479">
                  <c:v>7.1728589999999999</c:v>
                </c:pt>
                <c:pt idx="3480">
                  <c:v>7.174531</c:v>
                </c:pt>
                <c:pt idx="3481">
                  <c:v>7.1762110000000003</c:v>
                </c:pt>
                <c:pt idx="3482">
                  <c:v>7.1778680000000001</c:v>
                </c:pt>
                <c:pt idx="3483">
                  <c:v>7.1795400000000003</c:v>
                </c:pt>
                <c:pt idx="3484">
                  <c:v>7.1812060000000004</c:v>
                </c:pt>
                <c:pt idx="3485">
                  <c:v>7.1828649999999996</c:v>
                </c:pt>
                <c:pt idx="3486">
                  <c:v>7.184539</c:v>
                </c:pt>
                <c:pt idx="3487">
                  <c:v>7.18621</c:v>
                </c:pt>
                <c:pt idx="3488">
                  <c:v>7.1878729999999997</c:v>
                </c:pt>
                <c:pt idx="3489">
                  <c:v>7.1895600000000002</c:v>
                </c:pt>
                <c:pt idx="3490">
                  <c:v>7.1912219999999998</c:v>
                </c:pt>
                <c:pt idx="3491">
                  <c:v>7.192876</c:v>
                </c:pt>
                <c:pt idx="3492">
                  <c:v>7.1945540000000001</c:v>
                </c:pt>
                <c:pt idx="3493">
                  <c:v>7.1962169999999999</c:v>
                </c:pt>
                <c:pt idx="3494">
                  <c:v>7.1978600000000004</c:v>
                </c:pt>
                <c:pt idx="3495">
                  <c:v>7.1995469999999999</c:v>
                </c:pt>
                <c:pt idx="3496">
                  <c:v>7.2012219999999996</c:v>
                </c:pt>
                <c:pt idx="3497">
                  <c:v>7.2028699999999999</c:v>
                </c:pt>
                <c:pt idx="3498">
                  <c:v>7.204529</c:v>
                </c:pt>
                <c:pt idx="3499">
                  <c:v>7.2062039999999996</c:v>
                </c:pt>
                <c:pt idx="3500">
                  <c:v>7.2078790000000001</c:v>
                </c:pt>
                <c:pt idx="3501">
                  <c:v>7.2095380000000002</c:v>
                </c:pt>
                <c:pt idx="3502">
                  <c:v>7.2112119999999997</c:v>
                </c:pt>
                <c:pt idx="3503">
                  <c:v>7.2128810000000003</c:v>
                </c:pt>
                <c:pt idx="3504">
                  <c:v>7.2145390000000003</c:v>
                </c:pt>
                <c:pt idx="3505">
                  <c:v>7.2162050000000004</c:v>
                </c:pt>
                <c:pt idx="3506">
                  <c:v>7.2178810000000002</c:v>
                </c:pt>
                <c:pt idx="3507">
                  <c:v>7.2195470000000004</c:v>
                </c:pt>
                <c:pt idx="3508">
                  <c:v>7.2212110000000003</c:v>
                </c:pt>
                <c:pt idx="3509">
                  <c:v>7.2228719999999997</c:v>
                </c:pt>
                <c:pt idx="3510">
                  <c:v>7.2245309999999998</c:v>
                </c:pt>
                <c:pt idx="3511">
                  <c:v>7.2261930000000003</c:v>
                </c:pt>
                <c:pt idx="3512">
                  <c:v>7.2278529999999996</c:v>
                </c:pt>
                <c:pt idx="3513">
                  <c:v>7.229527</c:v>
                </c:pt>
                <c:pt idx="3514">
                  <c:v>7.231185</c:v>
                </c:pt>
                <c:pt idx="3515">
                  <c:v>7.2328619999999999</c:v>
                </c:pt>
                <c:pt idx="3516">
                  <c:v>7.2345319999999997</c:v>
                </c:pt>
                <c:pt idx="3517">
                  <c:v>7.2362109999999999</c:v>
                </c:pt>
                <c:pt idx="3518">
                  <c:v>7.2378770000000001</c:v>
                </c:pt>
                <c:pt idx="3519">
                  <c:v>7.2395389999999997</c:v>
                </c:pt>
                <c:pt idx="3520">
                  <c:v>7.2412280000000004</c:v>
                </c:pt>
                <c:pt idx="3521">
                  <c:v>7.2428869999999996</c:v>
                </c:pt>
                <c:pt idx="3522">
                  <c:v>7.2445649999999997</c:v>
                </c:pt>
                <c:pt idx="3523">
                  <c:v>7.2462580000000001</c:v>
                </c:pt>
                <c:pt idx="3524">
                  <c:v>7.2479360000000002</c:v>
                </c:pt>
                <c:pt idx="3525">
                  <c:v>7.2495890000000003</c:v>
                </c:pt>
                <c:pt idx="3526">
                  <c:v>7.251252</c:v>
                </c:pt>
                <c:pt idx="3527">
                  <c:v>7.252923</c:v>
                </c:pt>
                <c:pt idx="3528">
                  <c:v>7.2545820000000001</c:v>
                </c:pt>
                <c:pt idx="3529">
                  <c:v>7.2562569999999997</c:v>
                </c:pt>
                <c:pt idx="3530">
                  <c:v>7.2579200000000004</c:v>
                </c:pt>
                <c:pt idx="3531">
                  <c:v>7.2595859999999997</c:v>
                </c:pt>
                <c:pt idx="3532">
                  <c:v>7.2612519999999998</c:v>
                </c:pt>
                <c:pt idx="3533">
                  <c:v>7.2629250000000001</c:v>
                </c:pt>
                <c:pt idx="3534">
                  <c:v>7.2645949999999999</c:v>
                </c:pt>
                <c:pt idx="3535">
                  <c:v>7.2662589999999998</c:v>
                </c:pt>
                <c:pt idx="3536">
                  <c:v>7.2679220000000004</c:v>
                </c:pt>
                <c:pt idx="3537">
                  <c:v>7.2695910000000001</c:v>
                </c:pt>
                <c:pt idx="3538">
                  <c:v>7.2712380000000003</c:v>
                </c:pt>
                <c:pt idx="3539">
                  <c:v>7.2728950000000001</c:v>
                </c:pt>
                <c:pt idx="3540">
                  <c:v>7.2745749999999996</c:v>
                </c:pt>
                <c:pt idx="3541">
                  <c:v>7.2762469999999997</c:v>
                </c:pt>
                <c:pt idx="3542">
                  <c:v>7.2779040000000004</c:v>
                </c:pt>
                <c:pt idx="3543">
                  <c:v>7.2795690000000004</c:v>
                </c:pt>
                <c:pt idx="3544">
                  <c:v>7.2812380000000001</c:v>
                </c:pt>
                <c:pt idx="3545">
                  <c:v>7.2828850000000003</c:v>
                </c:pt>
                <c:pt idx="3546">
                  <c:v>7.2845750000000002</c:v>
                </c:pt>
                <c:pt idx="3547">
                  <c:v>7.2862369999999999</c:v>
                </c:pt>
                <c:pt idx="3548">
                  <c:v>7.2879110000000003</c:v>
                </c:pt>
                <c:pt idx="3549">
                  <c:v>7.289568</c:v>
                </c:pt>
                <c:pt idx="3550">
                  <c:v>7.2912299999999997</c:v>
                </c:pt>
                <c:pt idx="3551">
                  <c:v>7.2928870000000003</c:v>
                </c:pt>
                <c:pt idx="3552">
                  <c:v>7.2945349999999998</c:v>
                </c:pt>
                <c:pt idx="3553">
                  <c:v>7.2962090000000002</c:v>
                </c:pt>
                <c:pt idx="3554">
                  <c:v>7.2978800000000001</c:v>
                </c:pt>
                <c:pt idx="3555">
                  <c:v>7.299525</c:v>
                </c:pt>
                <c:pt idx="3556">
                  <c:v>7.3012090000000001</c:v>
                </c:pt>
                <c:pt idx="3557">
                  <c:v>7.3028740000000001</c:v>
                </c:pt>
                <c:pt idx="3558">
                  <c:v>7.3045439999999999</c:v>
                </c:pt>
                <c:pt idx="3559">
                  <c:v>7.3061999999999996</c:v>
                </c:pt>
                <c:pt idx="3560">
                  <c:v>7.3078560000000001</c:v>
                </c:pt>
                <c:pt idx="3561">
                  <c:v>7.3095340000000002</c:v>
                </c:pt>
                <c:pt idx="3562">
                  <c:v>7.3111870000000003</c:v>
                </c:pt>
                <c:pt idx="3563">
                  <c:v>7.3128489999999999</c:v>
                </c:pt>
                <c:pt idx="3564">
                  <c:v>7.3145100000000003</c:v>
                </c:pt>
                <c:pt idx="3565">
                  <c:v>7.316192</c:v>
                </c:pt>
                <c:pt idx="3566">
                  <c:v>7.3178580000000002</c:v>
                </c:pt>
                <c:pt idx="3567">
                  <c:v>7.3195329999999998</c:v>
                </c:pt>
                <c:pt idx="3568">
                  <c:v>7.3212020000000004</c:v>
                </c:pt>
                <c:pt idx="3569">
                  <c:v>7.3228629999999999</c:v>
                </c:pt>
                <c:pt idx="3570">
                  <c:v>7.3245209999999998</c:v>
                </c:pt>
                <c:pt idx="3571">
                  <c:v>7.326187</c:v>
                </c:pt>
                <c:pt idx="3572">
                  <c:v>7.3278420000000004</c:v>
                </c:pt>
                <c:pt idx="3573">
                  <c:v>7.3295170000000001</c:v>
                </c:pt>
                <c:pt idx="3574">
                  <c:v>7.3311799999999998</c:v>
                </c:pt>
                <c:pt idx="3575">
                  <c:v>7.3328629999999997</c:v>
                </c:pt>
                <c:pt idx="3576">
                  <c:v>7.3345399999999996</c:v>
                </c:pt>
                <c:pt idx="3577">
                  <c:v>7.3362030000000003</c:v>
                </c:pt>
                <c:pt idx="3578">
                  <c:v>7.3378750000000004</c:v>
                </c:pt>
                <c:pt idx="3579">
                  <c:v>7.339531</c:v>
                </c:pt>
                <c:pt idx="3580">
                  <c:v>7.3411980000000003</c:v>
                </c:pt>
                <c:pt idx="3581">
                  <c:v>7.3428560000000003</c:v>
                </c:pt>
                <c:pt idx="3582">
                  <c:v>7.3445280000000004</c:v>
                </c:pt>
                <c:pt idx="3583">
                  <c:v>7.3461759999999998</c:v>
                </c:pt>
                <c:pt idx="3584">
                  <c:v>7.3478349999999999</c:v>
                </c:pt>
                <c:pt idx="3585">
                  <c:v>7.3495179999999998</c:v>
                </c:pt>
                <c:pt idx="3586">
                  <c:v>7.3511699999999998</c:v>
                </c:pt>
                <c:pt idx="3587">
                  <c:v>7.3528219999999997</c:v>
                </c:pt>
                <c:pt idx="3588">
                  <c:v>7.3544850000000004</c:v>
                </c:pt>
                <c:pt idx="3589">
                  <c:v>7.3561629999999996</c:v>
                </c:pt>
                <c:pt idx="3590">
                  <c:v>7.3578219999999996</c:v>
                </c:pt>
                <c:pt idx="3591">
                  <c:v>7.3594939999999998</c:v>
                </c:pt>
                <c:pt idx="3592">
                  <c:v>7.3611510000000004</c:v>
                </c:pt>
                <c:pt idx="3593">
                  <c:v>7.3628099999999996</c:v>
                </c:pt>
                <c:pt idx="3594">
                  <c:v>7.3644749999999997</c:v>
                </c:pt>
                <c:pt idx="3595">
                  <c:v>7.3661500000000002</c:v>
                </c:pt>
                <c:pt idx="3596">
                  <c:v>7.3678100000000004</c:v>
                </c:pt>
                <c:pt idx="3597">
                  <c:v>7.3694839999999999</c:v>
                </c:pt>
                <c:pt idx="3598">
                  <c:v>7.3711589999999996</c:v>
                </c:pt>
                <c:pt idx="3599">
                  <c:v>7.3728410000000002</c:v>
                </c:pt>
                <c:pt idx="3600">
                  <c:v>7.3744990000000001</c:v>
                </c:pt>
                <c:pt idx="3601">
                  <c:v>7.3761760000000001</c:v>
                </c:pt>
                <c:pt idx="3602">
                  <c:v>7.3778300000000003</c:v>
                </c:pt>
                <c:pt idx="3603">
                  <c:v>7.3794849999999999</c:v>
                </c:pt>
                <c:pt idx="3604">
                  <c:v>7.3811619999999998</c:v>
                </c:pt>
                <c:pt idx="3605">
                  <c:v>7.382835</c:v>
                </c:pt>
                <c:pt idx="3606">
                  <c:v>7.3845029999999996</c:v>
                </c:pt>
                <c:pt idx="3607">
                  <c:v>7.3861699999999999</c:v>
                </c:pt>
                <c:pt idx="3608">
                  <c:v>7.3878440000000003</c:v>
                </c:pt>
                <c:pt idx="3609">
                  <c:v>7.3895189999999999</c:v>
                </c:pt>
                <c:pt idx="3610">
                  <c:v>7.3911790000000002</c:v>
                </c:pt>
                <c:pt idx="3611">
                  <c:v>7.3928380000000002</c:v>
                </c:pt>
                <c:pt idx="3612">
                  <c:v>7.3945119999999998</c:v>
                </c:pt>
                <c:pt idx="3613">
                  <c:v>7.3961750000000004</c:v>
                </c:pt>
                <c:pt idx="3614">
                  <c:v>7.3978469999999996</c:v>
                </c:pt>
                <c:pt idx="3615">
                  <c:v>7.3995179999999996</c:v>
                </c:pt>
                <c:pt idx="3616">
                  <c:v>7.4011880000000003</c:v>
                </c:pt>
                <c:pt idx="3617">
                  <c:v>7.4028400000000003</c:v>
                </c:pt>
                <c:pt idx="3618">
                  <c:v>7.4045110000000003</c:v>
                </c:pt>
                <c:pt idx="3619">
                  <c:v>7.4061859999999999</c:v>
                </c:pt>
                <c:pt idx="3620">
                  <c:v>7.4078460000000002</c:v>
                </c:pt>
                <c:pt idx="3621">
                  <c:v>7.4095050000000002</c:v>
                </c:pt>
                <c:pt idx="3622">
                  <c:v>7.4111950000000002</c:v>
                </c:pt>
                <c:pt idx="3623">
                  <c:v>7.4128270000000001</c:v>
                </c:pt>
                <c:pt idx="3624">
                  <c:v>7.4145099999999999</c:v>
                </c:pt>
                <c:pt idx="3625">
                  <c:v>7.416175</c:v>
                </c:pt>
                <c:pt idx="3626">
                  <c:v>7.4178449999999998</c:v>
                </c:pt>
                <c:pt idx="3627">
                  <c:v>7.4195200000000003</c:v>
                </c:pt>
                <c:pt idx="3628">
                  <c:v>7.4211859999999996</c:v>
                </c:pt>
                <c:pt idx="3629">
                  <c:v>7.4228519999999998</c:v>
                </c:pt>
                <c:pt idx="3630">
                  <c:v>7.4245229999999998</c:v>
                </c:pt>
                <c:pt idx="3631">
                  <c:v>7.4261920000000003</c:v>
                </c:pt>
                <c:pt idx="3632">
                  <c:v>7.4278760000000004</c:v>
                </c:pt>
                <c:pt idx="3633">
                  <c:v>7.4295400000000003</c:v>
                </c:pt>
                <c:pt idx="3634">
                  <c:v>7.4311999999999996</c:v>
                </c:pt>
                <c:pt idx="3635">
                  <c:v>7.4328560000000001</c:v>
                </c:pt>
                <c:pt idx="3636">
                  <c:v>7.4345309999999998</c:v>
                </c:pt>
                <c:pt idx="3637">
                  <c:v>7.436178</c:v>
                </c:pt>
                <c:pt idx="3638">
                  <c:v>7.4378409999999997</c:v>
                </c:pt>
                <c:pt idx="3639">
                  <c:v>7.4395119999999997</c:v>
                </c:pt>
                <c:pt idx="3640">
                  <c:v>7.4411820000000004</c:v>
                </c:pt>
                <c:pt idx="3641">
                  <c:v>7.4428340000000004</c:v>
                </c:pt>
                <c:pt idx="3642">
                  <c:v>7.4445059999999996</c:v>
                </c:pt>
                <c:pt idx="3643">
                  <c:v>7.4461690000000003</c:v>
                </c:pt>
                <c:pt idx="3644">
                  <c:v>7.4478260000000001</c:v>
                </c:pt>
                <c:pt idx="3645">
                  <c:v>7.449484</c:v>
                </c:pt>
                <c:pt idx="3646">
                  <c:v>7.4511589999999996</c:v>
                </c:pt>
                <c:pt idx="3647">
                  <c:v>7.452807</c:v>
                </c:pt>
                <c:pt idx="3648">
                  <c:v>7.4544779999999999</c:v>
                </c:pt>
                <c:pt idx="3649">
                  <c:v>7.456137</c:v>
                </c:pt>
                <c:pt idx="3650">
                  <c:v>7.457795</c:v>
                </c:pt>
                <c:pt idx="3651">
                  <c:v>7.4594560000000003</c:v>
                </c:pt>
                <c:pt idx="3652">
                  <c:v>7.461131</c:v>
                </c:pt>
                <c:pt idx="3653">
                  <c:v>7.4627860000000004</c:v>
                </c:pt>
                <c:pt idx="3654">
                  <c:v>7.4644529999999998</c:v>
                </c:pt>
                <c:pt idx="3655">
                  <c:v>7.4661580000000001</c:v>
                </c:pt>
                <c:pt idx="3656">
                  <c:v>7.4678290000000001</c:v>
                </c:pt>
                <c:pt idx="3657">
                  <c:v>7.4695080000000003</c:v>
                </c:pt>
                <c:pt idx="3658">
                  <c:v>7.4711670000000003</c:v>
                </c:pt>
                <c:pt idx="3659">
                  <c:v>7.472823</c:v>
                </c:pt>
                <c:pt idx="3660">
                  <c:v>7.474507</c:v>
                </c:pt>
                <c:pt idx="3661">
                  <c:v>7.4761600000000001</c:v>
                </c:pt>
                <c:pt idx="3662">
                  <c:v>7.477805</c:v>
                </c:pt>
                <c:pt idx="3663">
                  <c:v>7.479476</c:v>
                </c:pt>
                <c:pt idx="3664">
                  <c:v>7.4811370000000004</c:v>
                </c:pt>
                <c:pt idx="3665">
                  <c:v>7.4827950000000003</c:v>
                </c:pt>
                <c:pt idx="3666">
                  <c:v>7.4844609999999996</c:v>
                </c:pt>
                <c:pt idx="3667">
                  <c:v>7.4861420000000001</c:v>
                </c:pt>
                <c:pt idx="3668">
                  <c:v>7.4877890000000003</c:v>
                </c:pt>
                <c:pt idx="3669">
                  <c:v>7.489452</c:v>
                </c:pt>
                <c:pt idx="3670">
                  <c:v>7.4911199999999996</c:v>
                </c:pt>
                <c:pt idx="3671">
                  <c:v>7.4927700000000002</c:v>
                </c:pt>
                <c:pt idx="3672">
                  <c:v>7.4944420000000003</c:v>
                </c:pt>
                <c:pt idx="3673">
                  <c:v>7.4961200000000003</c:v>
                </c:pt>
                <c:pt idx="3674">
                  <c:v>7.4977729999999996</c:v>
                </c:pt>
                <c:pt idx="3675">
                  <c:v>7.4994540000000001</c:v>
                </c:pt>
                <c:pt idx="3676">
                  <c:v>7.5011099999999997</c:v>
                </c:pt>
                <c:pt idx="3677">
                  <c:v>7.5027739999999996</c:v>
                </c:pt>
                <c:pt idx="3678">
                  <c:v>7.5044300000000002</c:v>
                </c:pt>
                <c:pt idx="3679">
                  <c:v>7.5060929999999999</c:v>
                </c:pt>
                <c:pt idx="3680">
                  <c:v>7.5077610000000004</c:v>
                </c:pt>
                <c:pt idx="3681">
                  <c:v>7.5094260000000004</c:v>
                </c:pt>
                <c:pt idx="3682">
                  <c:v>7.5110970000000004</c:v>
                </c:pt>
                <c:pt idx="3683">
                  <c:v>7.5127759999999997</c:v>
                </c:pt>
                <c:pt idx="3684">
                  <c:v>7.514443</c:v>
                </c:pt>
                <c:pt idx="3685">
                  <c:v>7.5161090000000002</c:v>
                </c:pt>
                <c:pt idx="3686">
                  <c:v>7.5177690000000004</c:v>
                </c:pt>
                <c:pt idx="3687">
                  <c:v>7.5194349999999996</c:v>
                </c:pt>
                <c:pt idx="3688">
                  <c:v>7.5211100000000002</c:v>
                </c:pt>
                <c:pt idx="3689">
                  <c:v>7.5227740000000001</c:v>
                </c:pt>
                <c:pt idx="3690">
                  <c:v>7.5244489999999997</c:v>
                </c:pt>
                <c:pt idx="3691">
                  <c:v>7.5261100000000001</c:v>
                </c:pt>
                <c:pt idx="3692">
                  <c:v>7.5277859999999999</c:v>
                </c:pt>
                <c:pt idx="3693">
                  <c:v>7.5294460000000001</c:v>
                </c:pt>
                <c:pt idx="3694">
                  <c:v>7.5311120000000003</c:v>
                </c:pt>
                <c:pt idx="3695">
                  <c:v>7.5327650000000004</c:v>
                </c:pt>
                <c:pt idx="3696">
                  <c:v>7.5344249999999997</c:v>
                </c:pt>
                <c:pt idx="3697">
                  <c:v>7.5360990000000001</c:v>
                </c:pt>
                <c:pt idx="3698">
                  <c:v>7.5377580000000002</c:v>
                </c:pt>
                <c:pt idx="3699">
                  <c:v>7.5394329999999998</c:v>
                </c:pt>
                <c:pt idx="3700">
                  <c:v>7.5411060000000001</c:v>
                </c:pt>
                <c:pt idx="3701">
                  <c:v>7.5427790000000003</c:v>
                </c:pt>
                <c:pt idx="3702">
                  <c:v>7.5444420000000001</c:v>
                </c:pt>
                <c:pt idx="3703">
                  <c:v>7.5461130000000001</c:v>
                </c:pt>
                <c:pt idx="3704">
                  <c:v>7.5477699999999999</c:v>
                </c:pt>
                <c:pt idx="3705">
                  <c:v>7.5494349999999999</c:v>
                </c:pt>
                <c:pt idx="3706">
                  <c:v>7.551107</c:v>
                </c:pt>
                <c:pt idx="3707">
                  <c:v>7.5527689999999996</c:v>
                </c:pt>
                <c:pt idx="3708">
                  <c:v>7.5544409999999997</c:v>
                </c:pt>
                <c:pt idx="3709">
                  <c:v>7.5561179999999997</c:v>
                </c:pt>
                <c:pt idx="3710">
                  <c:v>7.5577899999999998</c:v>
                </c:pt>
                <c:pt idx="3711">
                  <c:v>7.5594530000000004</c:v>
                </c:pt>
                <c:pt idx="3712">
                  <c:v>7.5611129999999998</c:v>
                </c:pt>
                <c:pt idx="3713">
                  <c:v>7.5627829999999996</c:v>
                </c:pt>
                <c:pt idx="3714">
                  <c:v>7.5644470000000004</c:v>
                </c:pt>
                <c:pt idx="3715">
                  <c:v>7.5661060000000004</c:v>
                </c:pt>
                <c:pt idx="3716">
                  <c:v>7.5677649999999996</c:v>
                </c:pt>
                <c:pt idx="3717">
                  <c:v>7.5694249999999998</c:v>
                </c:pt>
                <c:pt idx="3718">
                  <c:v>7.5710920000000002</c:v>
                </c:pt>
                <c:pt idx="3719">
                  <c:v>7.5727529999999996</c:v>
                </c:pt>
                <c:pt idx="3720">
                  <c:v>7.5744179999999997</c:v>
                </c:pt>
                <c:pt idx="3721">
                  <c:v>7.5761079999999996</c:v>
                </c:pt>
                <c:pt idx="3722">
                  <c:v>7.5777679999999998</c:v>
                </c:pt>
                <c:pt idx="3723">
                  <c:v>7.5794420000000002</c:v>
                </c:pt>
                <c:pt idx="3724">
                  <c:v>7.5811169999999999</c:v>
                </c:pt>
                <c:pt idx="3725">
                  <c:v>7.5827840000000002</c:v>
                </c:pt>
                <c:pt idx="3726">
                  <c:v>7.5844469999999999</c:v>
                </c:pt>
                <c:pt idx="3727">
                  <c:v>7.5861070000000002</c:v>
                </c:pt>
                <c:pt idx="3728">
                  <c:v>7.587771</c:v>
                </c:pt>
                <c:pt idx="3729">
                  <c:v>7.5894440000000003</c:v>
                </c:pt>
                <c:pt idx="3730">
                  <c:v>7.5911010000000001</c:v>
                </c:pt>
                <c:pt idx="3731">
                  <c:v>7.5927639999999998</c:v>
                </c:pt>
                <c:pt idx="3732">
                  <c:v>7.5944240000000001</c:v>
                </c:pt>
                <c:pt idx="3733">
                  <c:v>7.5960830000000001</c:v>
                </c:pt>
                <c:pt idx="3734">
                  <c:v>7.5977540000000001</c:v>
                </c:pt>
                <c:pt idx="3735">
                  <c:v>7.5994250000000001</c:v>
                </c:pt>
                <c:pt idx="3736">
                  <c:v>7.6010879999999998</c:v>
                </c:pt>
                <c:pt idx="3737">
                  <c:v>7.6027360000000002</c:v>
                </c:pt>
                <c:pt idx="3738">
                  <c:v>7.6044070000000001</c:v>
                </c:pt>
                <c:pt idx="3739">
                  <c:v>7.6060679999999996</c:v>
                </c:pt>
                <c:pt idx="3740">
                  <c:v>7.6077260000000004</c:v>
                </c:pt>
                <c:pt idx="3741">
                  <c:v>7.6093890000000002</c:v>
                </c:pt>
                <c:pt idx="3742">
                  <c:v>7.6110429999999996</c:v>
                </c:pt>
                <c:pt idx="3743">
                  <c:v>7.6127019999999996</c:v>
                </c:pt>
                <c:pt idx="3744">
                  <c:v>7.6143919999999996</c:v>
                </c:pt>
                <c:pt idx="3745">
                  <c:v>7.6160610000000002</c:v>
                </c:pt>
                <c:pt idx="3746">
                  <c:v>7.6177169999999998</c:v>
                </c:pt>
                <c:pt idx="3747">
                  <c:v>7.6193759999999999</c:v>
                </c:pt>
                <c:pt idx="3748">
                  <c:v>7.6210490000000002</c:v>
                </c:pt>
                <c:pt idx="3749">
                  <c:v>7.6227099999999997</c:v>
                </c:pt>
                <c:pt idx="3750">
                  <c:v>7.6243850000000002</c:v>
                </c:pt>
                <c:pt idx="3751">
                  <c:v>7.626042</c:v>
                </c:pt>
                <c:pt idx="3752">
                  <c:v>7.6277109999999997</c:v>
                </c:pt>
                <c:pt idx="3753">
                  <c:v>7.6293749999999996</c:v>
                </c:pt>
                <c:pt idx="3754">
                  <c:v>7.6310390000000003</c:v>
                </c:pt>
                <c:pt idx="3755">
                  <c:v>7.6327059999999998</c:v>
                </c:pt>
                <c:pt idx="3756">
                  <c:v>7.6343550000000002</c:v>
                </c:pt>
                <c:pt idx="3757">
                  <c:v>7.6360169999999998</c:v>
                </c:pt>
                <c:pt idx="3758">
                  <c:v>7.6376879999999998</c:v>
                </c:pt>
                <c:pt idx="3759">
                  <c:v>7.6393360000000001</c:v>
                </c:pt>
                <c:pt idx="3760">
                  <c:v>7.6409950000000002</c:v>
                </c:pt>
                <c:pt idx="3761">
                  <c:v>7.6426540000000003</c:v>
                </c:pt>
                <c:pt idx="3762">
                  <c:v>7.6443219999999998</c:v>
                </c:pt>
                <c:pt idx="3763">
                  <c:v>7.6459700000000002</c:v>
                </c:pt>
                <c:pt idx="3764">
                  <c:v>7.6476280000000001</c:v>
                </c:pt>
                <c:pt idx="3765">
                  <c:v>7.649305</c:v>
                </c:pt>
                <c:pt idx="3766">
                  <c:v>7.6509489999999998</c:v>
                </c:pt>
                <c:pt idx="3767">
                  <c:v>7.6526059999999996</c:v>
                </c:pt>
                <c:pt idx="3768">
                  <c:v>7.6542709999999996</c:v>
                </c:pt>
                <c:pt idx="3769">
                  <c:v>7.6559270000000001</c:v>
                </c:pt>
                <c:pt idx="3770">
                  <c:v>7.6576019999999998</c:v>
                </c:pt>
                <c:pt idx="3771">
                  <c:v>7.6592650000000004</c:v>
                </c:pt>
                <c:pt idx="3772">
                  <c:v>7.6609470000000002</c:v>
                </c:pt>
                <c:pt idx="3773">
                  <c:v>7.6626139999999996</c:v>
                </c:pt>
                <c:pt idx="3774">
                  <c:v>7.6642890000000001</c:v>
                </c:pt>
                <c:pt idx="3775">
                  <c:v>7.6659560000000004</c:v>
                </c:pt>
                <c:pt idx="3776">
                  <c:v>7.6676169999999999</c:v>
                </c:pt>
                <c:pt idx="3777">
                  <c:v>7.6692790000000004</c:v>
                </c:pt>
                <c:pt idx="3778">
                  <c:v>7.6709379999999996</c:v>
                </c:pt>
                <c:pt idx="3779">
                  <c:v>7.6725830000000004</c:v>
                </c:pt>
                <c:pt idx="3780">
                  <c:v>7.6742600000000003</c:v>
                </c:pt>
                <c:pt idx="3781">
                  <c:v>7.6759300000000001</c:v>
                </c:pt>
                <c:pt idx="3782">
                  <c:v>7.6775799999999998</c:v>
                </c:pt>
                <c:pt idx="3783">
                  <c:v>7.6792249999999997</c:v>
                </c:pt>
                <c:pt idx="3784">
                  <c:v>7.6808839999999998</c:v>
                </c:pt>
                <c:pt idx="3785">
                  <c:v>7.6825669999999997</c:v>
                </c:pt>
                <c:pt idx="3786">
                  <c:v>7.684221</c:v>
                </c:pt>
                <c:pt idx="3787">
                  <c:v>7.6859169999999999</c:v>
                </c:pt>
                <c:pt idx="3788">
                  <c:v>7.6875970000000002</c:v>
                </c:pt>
                <c:pt idx="3789">
                  <c:v>7.6892690000000004</c:v>
                </c:pt>
                <c:pt idx="3790">
                  <c:v>7.6909010000000002</c:v>
                </c:pt>
                <c:pt idx="3791">
                  <c:v>7.6925720000000002</c:v>
                </c:pt>
                <c:pt idx="3792">
                  <c:v>7.6942320000000004</c:v>
                </c:pt>
                <c:pt idx="3793">
                  <c:v>7.6958799999999998</c:v>
                </c:pt>
                <c:pt idx="3794">
                  <c:v>7.6975360000000004</c:v>
                </c:pt>
                <c:pt idx="3795">
                  <c:v>7.699192</c:v>
                </c:pt>
                <c:pt idx="3796">
                  <c:v>7.7008549999999998</c:v>
                </c:pt>
                <c:pt idx="3797">
                  <c:v>7.7025119999999996</c:v>
                </c:pt>
                <c:pt idx="3798">
                  <c:v>7.704186</c:v>
                </c:pt>
                <c:pt idx="3799">
                  <c:v>7.7058580000000001</c:v>
                </c:pt>
                <c:pt idx="3800">
                  <c:v>7.7075110000000002</c:v>
                </c:pt>
                <c:pt idx="3801">
                  <c:v>7.7091710000000004</c:v>
                </c:pt>
                <c:pt idx="3802">
                  <c:v>7.710833</c:v>
                </c:pt>
                <c:pt idx="3803">
                  <c:v>7.7125029999999999</c:v>
                </c:pt>
                <c:pt idx="3804">
                  <c:v>7.7141640000000002</c:v>
                </c:pt>
                <c:pt idx="3805">
                  <c:v>7.7158329999999999</c:v>
                </c:pt>
                <c:pt idx="3806">
                  <c:v>7.7175099999999999</c:v>
                </c:pt>
                <c:pt idx="3807">
                  <c:v>7.7191729999999996</c:v>
                </c:pt>
                <c:pt idx="3808">
                  <c:v>7.720847</c:v>
                </c:pt>
                <c:pt idx="3809">
                  <c:v>7.7225190000000001</c:v>
                </c:pt>
                <c:pt idx="3810">
                  <c:v>7.7241669999999996</c:v>
                </c:pt>
                <c:pt idx="3811">
                  <c:v>7.7258230000000001</c:v>
                </c:pt>
                <c:pt idx="3812">
                  <c:v>7.7274969999999996</c:v>
                </c:pt>
                <c:pt idx="3813">
                  <c:v>7.7291550000000004</c:v>
                </c:pt>
                <c:pt idx="3814">
                  <c:v>7.7308199999999996</c:v>
                </c:pt>
                <c:pt idx="3815">
                  <c:v>7.7324760000000001</c:v>
                </c:pt>
                <c:pt idx="3816">
                  <c:v>7.7341220000000002</c:v>
                </c:pt>
                <c:pt idx="3817">
                  <c:v>7.7357990000000001</c:v>
                </c:pt>
                <c:pt idx="3818">
                  <c:v>7.7374729999999996</c:v>
                </c:pt>
                <c:pt idx="3819">
                  <c:v>7.7391439999999996</c:v>
                </c:pt>
                <c:pt idx="3820">
                  <c:v>7.7408039999999998</c:v>
                </c:pt>
                <c:pt idx="3821">
                  <c:v>7.7424670000000004</c:v>
                </c:pt>
                <c:pt idx="3822">
                  <c:v>7.7441409999999999</c:v>
                </c:pt>
                <c:pt idx="3823">
                  <c:v>7.7457979999999997</c:v>
                </c:pt>
                <c:pt idx="3824">
                  <c:v>7.7474759999999998</c:v>
                </c:pt>
                <c:pt idx="3825">
                  <c:v>7.7491500000000002</c:v>
                </c:pt>
                <c:pt idx="3826">
                  <c:v>7.7508160000000004</c:v>
                </c:pt>
                <c:pt idx="3827">
                  <c:v>7.7524689999999996</c:v>
                </c:pt>
                <c:pt idx="3828">
                  <c:v>7.7541399999999996</c:v>
                </c:pt>
                <c:pt idx="3829">
                  <c:v>7.7557999999999998</c:v>
                </c:pt>
                <c:pt idx="3830">
                  <c:v>7.7574589999999999</c:v>
                </c:pt>
                <c:pt idx="3831">
                  <c:v>7.759137</c:v>
                </c:pt>
                <c:pt idx="3832">
                  <c:v>7.7608119999999996</c:v>
                </c:pt>
                <c:pt idx="3833">
                  <c:v>7.7624829999999996</c:v>
                </c:pt>
                <c:pt idx="3834">
                  <c:v>7.7641460000000002</c:v>
                </c:pt>
                <c:pt idx="3835">
                  <c:v>7.7658139999999998</c:v>
                </c:pt>
                <c:pt idx="3836">
                  <c:v>7.7674649999999996</c:v>
                </c:pt>
                <c:pt idx="3837">
                  <c:v>7.7691249999999998</c:v>
                </c:pt>
                <c:pt idx="3838">
                  <c:v>7.7707839999999999</c:v>
                </c:pt>
                <c:pt idx="3839">
                  <c:v>7.7724440000000001</c:v>
                </c:pt>
                <c:pt idx="3840">
                  <c:v>7.7741030000000002</c:v>
                </c:pt>
                <c:pt idx="3841">
                  <c:v>7.7757779999999999</c:v>
                </c:pt>
                <c:pt idx="3842">
                  <c:v>7.7774369999999999</c:v>
                </c:pt>
                <c:pt idx="3843">
                  <c:v>7.7791090000000001</c:v>
                </c:pt>
                <c:pt idx="3844">
                  <c:v>7.7807680000000001</c:v>
                </c:pt>
                <c:pt idx="3845">
                  <c:v>7.7824450000000001</c:v>
                </c:pt>
                <c:pt idx="3846">
                  <c:v>7.7841170000000002</c:v>
                </c:pt>
                <c:pt idx="3847">
                  <c:v>7.785774</c:v>
                </c:pt>
                <c:pt idx="3848">
                  <c:v>7.7874540000000003</c:v>
                </c:pt>
                <c:pt idx="3849">
                  <c:v>7.789129</c:v>
                </c:pt>
                <c:pt idx="3850">
                  <c:v>7.7907929999999999</c:v>
                </c:pt>
                <c:pt idx="3851">
                  <c:v>7.7924480000000003</c:v>
                </c:pt>
                <c:pt idx="3852">
                  <c:v>7.7941079999999996</c:v>
                </c:pt>
                <c:pt idx="3853">
                  <c:v>7.7958090000000002</c:v>
                </c:pt>
                <c:pt idx="3854">
                  <c:v>7.797472</c:v>
                </c:pt>
                <c:pt idx="3855">
                  <c:v>7.7991460000000004</c:v>
                </c:pt>
                <c:pt idx="3856">
                  <c:v>7.8008179999999996</c:v>
                </c:pt>
                <c:pt idx="3857">
                  <c:v>7.8024659999999999</c:v>
                </c:pt>
                <c:pt idx="3858">
                  <c:v>7.8041210000000003</c:v>
                </c:pt>
                <c:pt idx="3859">
                  <c:v>7.8057809999999996</c:v>
                </c:pt>
                <c:pt idx="3860">
                  <c:v>7.8074659999999998</c:v>
                </c:pt>
                <c:pt idx="3861">
                  <c:v>7.8091299999999997</c:v>
                </c:pt>
                <c:pt idx="3862">
                  <c:v>7.8107899999999999</c:v>
                </c:pt>
                <c:pt idx="3863">
                  <c:v>7.8124520000000004</c:v>
                </c:pt>
                <c:pt idx="3864">
                  <c:v>7.8141119999999997</c:v>
                </c:pt>
                <c:pt idx="3865">
                  <c:v>7.8157800000000002</c:v>
                </c:pt>
                <c:pt idx="3866">
                  <c:v>7.8174460000000003</c:v>
                </c:pt>
                <c:pt idx="3867">
                  <c:v>7.8191160000000002</c:v>
                </c:pt>
                <c:pt idx="3868">
                  <c:v>7.8207769999999996</c:v>
                </c:pt>
                <c:pt idx="3869">
                  <c:v>7.8224520000000002</c:v>
                </c:pt>
                <c:pt idx="3870">
                  <c:v>7.8241059999999996</c:v>
                </c:pt>
                <c:pt idx="3871">
                  <c:v>7.8257680000000001</c:v>
                </c:pt>
                <c:pt idx="3872">
                  <c:v>7.8274189999999999</c:v>
                </c:pt>
                <c:pt idx="3873">
                  <c:v>7.8290889999999997</c:v>
                </c:pt>
                <c:pt idx="3874">
                  <c:v>7.830749</c:v>
                </c:pt>
                <c:pt idx="3875">
                  <c:v>7.832427</c:v>
                </c:pt>
                <c:pt idx="3876">
                  <c:v>7.8341019999999997</c:v>
                </c:pt>
                <c:pt idx="3877">
                  <c:v>7.8357729999999997</c:v>
                </c:pt>
                <c:pt idx="3878">
                  <c:v>7.8374360000000003</c:v>
                </c:pt>
                <c:pt idx="3879">
                  <c:v>7.8390959999999996</c:v>
                </c:pt>
                <c:pt idx="3880">
                  <c:v>7.840751</c:v>
                </c:pt>
                <c:pt idx="3881">
                  <c:v>7.8424139999999998</c:v>
                </c:pt>
                <c:pt idx="3882">
                  <c:v>7.8440890000000003</c:v>
                </c:pt>
                <c:pt idx="3883">
                  <c:v>7.8457629999999998</c:v>
                </c:pt>
                <c:pt idx="3884">
                  <c:v>7.847442</c:v>
                </c:pt>
                <c:pt idx="3885">
                  <c:v>7.8491099999999996</c:v>
                </c:pt>
                <c:pt idx="3886">
                  <c:v>7.850784</c:v>
                </c:pt>
                <c:pt idx="3887">
                  <c:v>7.8524330000000004</c:v>
                </c:pt>
                <c:pt idx="3888">
                  <c:v>7.854088</c:v>
                </c:pt>
                <c:pt idx="3889">
                  <c:v>7.8557449999999998</c:v>
                </c:pt>
                <c:pt idx="3890">
                  <c:v>7.8574219999999997</c:v>
                </c:pt>
                <c:pt idx="3891">
                  <c:v>7.8590689999999999</c:v>
                </c:pt>
                <c:pt idx="3892">
                  <c:v>7.8607389999999997</c:v>
                </c:pt>
                <c:pt idx="3893">
                  <c:v>7.862419</c:v>
                </c:pt>
                <c:pt idx="3894">
                  <c:v>7.86409</c:v>
                </c:pt>
                <c:pt idx="3895">
                  <c:v>7.8657469999999998</c:v>
                </c:pt>
                <c:pt idx="3896">
                  <c:v>7.8674090000000003</c:v>
                </c:pt>
                <c:pt idx="3897">
                  <c:v>7.869084</c:v>
                </c:pt>
                <c:pt idx="3898">
                  <c:v>7.8707469999999997</c:v>
                </c:pt>
                <c:pt idx="3899">
                  <c:v>7.8724189999999998</c:v>
                </c:pt>
                <c:pt idx="3900">
                  <c:v>7.8740810000000003</c:v>
                </c:pt>
                <c:pt idx="3901">
                  <c:v>7.8757250000000001</c:v>
                </c:pt>
                <c:pt idx="3902">
                  <c:v>7.8773960000000001</c:v>
                </c:pt>
                <c:pt idx="3903">
                  <c:v>7.8790570000000004</c:v>
                </c:pt>
                <c:pt idx="3904">
                  <c:v>7.8807150000000004</c:v>
                </c:pt>
                <c:pt idx="3905">
                  <c:v>7.8823660000000002</c:v>
                </c:pt>
                <c:pt idx="3906">
                  <c:v>7.8840349999999999</c:v>
                </c:pt>
                <c:pt idx="3907">
                  <c:v>7.8857189999999999</c:v>
                </c:pt>
                <c:pt idx="3908">
                  <c:v>7.8873810000000004</c:v>
                </c:pt>
                <c:pt idx="3909">
                  <c:v>7.8890529999999996</c:v>
                </c:pt>
                <c:pt idx="3910">
                  <c:v>7.890727</c:v>
                </c:pt>
                <c:pt idx="3911">
                  <c:v>7.8923899999999998</c:v>
                </c:pt>
                <c:pt idx="3912">
                  <c:v>7.89405</c:v>
                </c:pt>
                <c:pt idx="3913">
                  <c:v>7.8957139999999999</c:v>
                </c:pt>
                <c:pt idx="3914">
                  <c:v>7.897386</c:v>
                </c:pt>
                <c:pt idx="3915">
                  <c:v>7.8990330000000002</c:v>
                </c:pt>
                <c:pt idx="3916">
                  <c:v>7.9006930000000004</c:v>
                </c:pt>
                <c:pt idx="3917">
                  <c:v>7.9023789999999998</c:v>
                </c:pt>
                <c:pt idx="3918">
                  <c:v>7.9040239999999997</c:v>
                </c:pt>
                <c:pt idx="3919">
                  <c:v>7.9057110000000002</c:v>
                </c:pt>
                <c:pt idx="3920">
                  <c:v>7.9073760000000002</c:v>
                </c:pt>
                <c:pt idx="3921">
                  <c:v>7.909046</c:v>
                </c:pt>
                <c:pt idx="3922">
                  <c:v>7.9106899999999998</c:v>
                </c:pt>
                <c:pt idx="3923">
                  <c:v>7.9123549999999998</c:v>
                </c:pt>
                <c:pt idx="3924">
                  <c:v>7.9140290000000002</c:v>
                </c:pt>
                <c:pt idx="3925">
                  <c:v>7.9156959999999996</c:v>
                </c:pt>
                <c:pt idx="3926">
                  <c:v>7.9173609999999996</c:v>
                </c:pt>
                <c:pt idx="3927">
                  <c:v>7.9190230000000001</c:v>
                </c:pt>
                <c:pt idx="3928">
                  <c:v>7.9206909999999997</c:v>
                </c:pt>
                <c:pt idx="3929">
                  <c:v>7.9223549999999996</c:v>
                </c:pt>
                <c:pt idx="3930">
                  <c:v>7.9240170000000001</c:v>
                </c:pt>
                <c:pt idx="3931">
                  <c:v>7.9256849999999996</c:v>
                </c:pt>
                <c:pt idx="3932">
                  <c:v>7.9273340000000001</c:v>
                </c:pt>
                <c:pt idx="3933">
                  <c:v>7.9289959999999997</c:v>
                </c:pt>
                <c:pt idx="3934">
                  <c:v>7.9306510000000001</c:v>
                </c:pt>
                <c:pt idx="3935">
                  <c:v>7.932328</c:v>
                </c:pt>
                <c:pt idx="3936">
                  <c:v>7.9340020000000004</c:v>
                </c:pt>
                <c:pt idx="3937">
                  <c:v>7.9356600000000004</c:v>
                </c:pt>
                <c:pt idx="3938">
                  <c:v>7.9373379999999996</c:v>
                </c:pt>
                <c:pt idx="3939">
                  <c:v>7.9389940000000001</c:v>
                </c:pt>
                <c:pt idx="3940">
                  <c:v>7.9406689999999998</c:v>
                </c:pt>
                <c:pt idx="3941">
                  <c:v>7.9423469999999998</c:v>
                </c:pt>
                <c:pt idx="3942">
                  <c:v>7.9440030000000004</c:v>
                </c:pt>
                <c:pt idx="3943">
                  <c:v>7.9456819999999997</c:v>
                </c:pt>
                <c:pt idx="3944">
                  <c:v>7.9473549999999999</c:v>
                </c:pt>
                <c:pt idx="3945">
                  <c:v>7.94902</c:v>
                </c:pt>
                <c:pt idx="3946">
                  <c:v>7.9506750000000004</c:v>
                </c:pt>
                <c:pt idx="3947">
                  <c:v>7.9523380000000001</c:v>
                </c:pt>
                <c:pt idx="3948">
                  <c:v>7.9540119999999996</c:v>
                </c:pt>
                <c:pt idx="3949">
                  <c:v>7.9556620000000002</c:v>
                </c:pt>
                <c:pt idx="3950">
                  <c:v>7.9573400000000003</c:v>
                </c:pt>
                <c:pt idx="3951">
                  <c:v>7.9590019999999999</c:v>
                </c:pt>
                <c:pt idx="3952">
                  <c:v>7.960674</c:v>
                </c:pt>
                <c:pt idx="3953">
                  <c:v>7.9623629999999999</c:v>
                </c:pt>
                <c:pt idx="3954">
                  <c:v>7.9640230000000001</c:v>
                </c:pt>
                <c:pt idx="3955">
                  <c:v>7.9656929999999999</c:v>
                </c:pt>
                <c:pt idx="3956">
                  <c:v>7.9673569999999998</c:v>
                </c:pt>
                <c:pt idx="3957">
                  <c:v>7.9690139999999996</c:v>
                </c:pt>
                <c:pt idx="3958">
                  <c:v>7.9706729999999997</c:v>
                </c:pt>
                <c:pt idx="3959">
                  <c:v>7.9723369999999996</c:v>
                </c:pt>
                <c:pt idx="3960">
                  <c:v>7.9740140000000004</c:v>
                </c:pt>
                <c:pt idx="3961">
                  <c:v>7.9756729999999996</c:v>
                </c:pt>
                <c:pt idx="3962">
                  <c:v>7.9773259999999997</c:v>
                </c:pt>
                <c:pt idx="3963">
                  <c:v>7.9789859999999999</c:v>
                </c:pt>
                <c:pt idx="3964">
                  <c:v>7.9806480000000004</c:v>
                </c:pt>
                <c:pt idx="3965">
                  <c:v>7.9823079999999997</c:v>
                </c:pt>
                <c:pt idx="3966">
                  <c:v>7.9839549999999999</c:v>
                </c:pt>
                <c:pt idx="3967">
                  <c:v>7.9856109999999996</c:v>
                </c:pt>
                <c:pt idx="3968">
                  <c:v>7.9872740000000002</c:v>
                </c:pt>
                <c:pt idx="3969">
                  <c:v>7.9889429999999999</c:v>
                </c:pt>
                <c:pt idx="3970">
                  <c:v>7.9906230000000003</c:v>
                </c:pt>
                <c:pt idx="3971">
                  <c:v>7.9922979999999999</c:v>
                </c:pt>
                <c:pt idx="3972">
                  <c:v>7.9939619999999998</c:v>
                </c:pt>
                <c:pt idx="3973">
                  <c:v>7.9956120000000004</c:v>
                </c:pt>
                <c:pt idx="3974">
                  <c:v>7.9972880000000002</c:v>
                </c:pt>
                <c:pt idx="3975">
                  <c:v>7.9989520000000001</c:v>
                </c:pt>
                <c:pt idx="3976">
                  <c:v>8.0006109999999993</c:v>
                </c:pt>
                <c:pt idx="3977">
                  <c:v>8.0022819999999992</c:v>
                </c:pt>
                <c:pt idx="3978">
                  <c:v>8.0039449999999999</c:v>
                </c:pt>
                <c:pt idx="3979">
                  <c:v>8.0056159999999998</c:v>
                </c:pt>
                <c:pt idx="3980">
                  <c:v>8.0072910000000004</c:v>
                </c:pt>
                <c:pt idx="3981">
                  <c:v>8.0089500000000005</c:v>
                </c:pt>
                <c:pt idx="3982">
                  <c:v>8.0106099999999998</c:v>
                </c:pt>
                <c:pt idx="3983">
                  <c:v>8.0122649999999993</c:v>
                </c:pt>
                <c:pt idx="3984">
                  <c:v>8.0139289999999992</c:v>
                </c:pt>
                <c:pt idx="3985">
                  <c:v>8.0156369999999999</c:v>
                </c:pt>
                <c:pt idx="3986">
                  <c:v>8.0173109999999994</c:v>
                </c:pt>
                <c:pt idx="3987">
                  <c:v>8.0189800000000009</c:v>
                </c:pt>
                <c:pt idx="3988">
                  <c:v>8.0206569999999999</c:v>
                </c:pt>
                <c:pt idx="3989">
                  <c:v>8.0223200000000006</c:v>
                </c:pt>
                <c:pt idx="3990">
                  <c:v>8.0239790000000006</c:v>
                </c:pt>
                <c:pt idx="3991">
                  <c:v>8.0256519999999991</c:v>
                </c:pt>
                <c:pt idx="3992">
                  <c:v>8.0273260000000004</c:v>
                </c:pt>
                <c:pt idx="3993">
                  <c:v>8.0289819999999992</c:v>
                </c:pt>
                <c:pt idx="3994">
                  <c:v>8.0306440000000006</c:v>
                </c:pt>
                <c:pt idx="3995">
                  <c:v>8.0323039999999999</c:v>
                </c:pt>
                <c:pt idx="3996">
                  <c:v>8.0339749999999999</c:v>
                </c:pt>
                <c:pt idx="3997">
                  <c:v>8.0356389999999998</c:v>
                </c:pt>
                <c:pt idx="3998">
                  <c:v>8.0372979999999998</c:v>
                </c:pt>
                <c:pt idx="3999">
                  <c:v>8.0389549999999996</c:v>
                </c:pt>
                <c:pt idx="4000">
                  <c:v>8.0406180000000003</c:v>
                </c:pt>
                <c:pt idx="4001">
                  <c:v>8.0422709999999995</c:v>
                </c:pt>
                <c:pt idx="4002">
                  <c:v>8.0439330000000009</c:v>
                </c:pt>
                <c:pt idx="4003">
                  <c:v>8.0455819999999996</c:v>
                </c:pt>
                <c:pt idx="4004">
                  <c:v>8.0472579999999994</c:v>
                </c:pt>
                <c:pt idx="4005">
                  <c:v>8.0489329999999999</c:v>
                </c:pt>
                <c:pt idx="4006">
                  <c:v>8.0506019999999996</c:v>
                </c:pt>
                <c:pt idx="4007">
                  <c:v>8.0522500000000008</c:v>
                </c:pt>
                <c:pt idx="4008">
                  <c:v>8.0539109999999994</c:v>
                </c:pt>
                <c:pt idx="4009">
                  <c:v>8.0555950000000003</c:v>
                </c:pt>
                <c:pt idx="4010">
                  <c:v>8.0572420000000005</c:v>
                </c:pt>
                <c:pt idx="4011">
                  <c:v>8.0589139999999997</c:v>
                </c:pt>
                <c:pt idx="4012">
                  <c:v>8.0605779999999996</c:v>
                </c:pt>
                <c:pt idx="4013">
                  <c:v>8.0622389999999999</c:v>
                </c:pt>
                <c:pt idx="4014">
                  <c:v>8.0639140000000005</c:v>
                </c:pt>
                <c:pt idx="4015">
                  <c:v>8.0655850000000004</c:v>
                </c:pt>
                <c:pt idx="4016">
                  <c:v>8.0672569999999997</c:v>
                </c:pt>
                <c:pt idx="4017">
                  <c:v>8.0689189999999993</c:v>
                </c:pt>
                <c:pt idx="4018">
                  <c:v>8.0705790000000004</c:v>
                </c:pt>
                <c:pt idx="4019">
                  <c:v>8.072241</c:v>
                </c:pt>
                <c:pt idx="4020">
                  <c:v>8.0738970000000005</c:v>
                </c:pt>
                <c:pt idx="4021">
                  <c:v>8.0755599999999994</c:v>
                </c:pt>
                <c:pt idx="4022">
                  <c:v>8.0772200000000005</c:v>
                </c:pt>
                <c:pt idx="4023">
                  <c:v>8.0788879999999992</c:v>
                </c:pt>
                <c:pt idx="4024">
                  <c:v>8.0805609999999994</c:v>
                </c:pt>
                <c:pt idx="4025">
                  <c:v>8.0822409999999998</c:v>
                </c:pt>
                <c:pt idx="4026">
                  <c:v>8.0839280000000002</c:v>
                </c:pt>
                <c:pt idx="4027">
                  <c:v>8.0855910000000009</c:v>
                </c:pt>
                <c:pt idx="4028">
                  <c:v>8.0872639999999993</c:v>
                </c:pt>
                <c:pt idx="4029">
                  <c:v>8.088927</c:v>
                </c:pt>
                <c:pt idx="4030">
                  <c:v>8.0906079999999996</c:v>
                </c:pt>
                <c:pt idx="4031">
                  <c:v>8.0922730000000005</c:v>
                </c:pt>
                <c:pt idx="4032">
                  <c:v>8.0939350000000001</c:v>
                </c:pt>
                <c:pt idx="4033">
                  <c:v>8.0956100000000006</c:v>
                </c:pt>
                <c:pt idx="4034">
                  <c:v>8.0972810000000006</c:v>
                </c:pt>
                <c:pt idx="4035">
                  <c:v>8.0989409999999999</c:v>
                </c:pt>
                <c:pt idx="4036">
                  <c:v>8.1006040000000006</c:v>
                </c:pt>
                <c:pt idx="4037">
                  <c:v>8.1022730000000003</c:v>
                </c:pt>
                <c:pt idx="4038">
                  <c:v>8.1039379999999994</c:v>
                </c:pt>
                <c:pt idx="4039">
                  <c:v>8.1055980000000005</c:v>
                </c:pt>
                <c:pt idx="4040">
                  <c:v>8.1072690000000005</c:v>
                </c:pt>
                <c:pt idx="4041">
                  <c:v>8.1089249999999993</c:v>
                </c:pt>
                <c:pt idx="4042">
                  <c:v>8.1105909999999994</c:v>
                </c:pt>
                <c:pt idx="4043">
                  <c:v>8.1122619999999994</c:v>
                </c:pt>
                <c:pt idx="4044">
                  <c:v>8.1139109999999999</c:v>
                </c:pt>
                <c:pt idx="4045">
                  <c:v>8.1155810000000006</c:v>
                </c:pt>
                <c:pt idx="4046">
                  <c:v>8.1172520000000006</c:v>
                </c:pt>
                <c:pt idx="4047">
                  <c:v>8.1189230000000006</c:v>
                </c:pt>
                <c:pt idx="4048">
                  <c:v>8.1205879999999997</c:v>
                </c:pt>
                <c:pt idx="4049">
                  <c:v>8.1222560000000001</c:v>
                </c:pt>
                <c:pt idx="4050">
                  <c:v>8.1239159999999995</c:v>
                </c:pt>
                <c:pt idx="4051">
                  <c:v>8.1256020000000007</c:v>
                </c:pt>
                <c:pt idx="4052">
                  <c:v>8.1272579999999994</c:v>
                </c:pt>
                <c:pt idx="4053">
                  <c:v>8.1289210000000001</c:v>
                </c:pt>
                <c:pt idx="4054">
                  <c:v>8.130592</c:v>
                </c:pt>
                <c:pt idx="4055">
                  <c:v>8.1322500000000009</c:v>
                </c:pt>
                <c:pt idx="4056">
                  <c:v>8.1339109999999994</c:v>
                </c:pt>
                <c:pt idx="4057">
                  <c:v>8.1355780000000006</c:v>
                </c:pt>
                <c:pt idx="4058">
                  <c:v>8.1372300000000006</c:v>
                </c:pt>
                <c:pt idx="4059">
                  <c:v>8.1388780000000001</c:v>
                </c:pt>
                <c:pt idx="4060">
                  <c:v>8.1405530000000006</c:v>
                </c:pt>
                <c:pt idx="4061">
                  <c:v>8.1422100000000004</c:v>
                </c:pt>
                <c:pt idx="4062">
                  <c:v>8.143872</c:v>
                </c:pt>
                <c:pt idx="4063">
                  <c:v>8.1455459999999995</c:v>
                </c:pt>
                <c:pt idx="4064">
                  <c:v>8.1472060000000006</c:v>
                </c:pt>
                <c:pt idx="4065">
                  <c:v>8.1488800000000001</c:v>
                </c:pt>
                <c:pt idx="4066">
                  <c:v>8.1505550000000007</c:v>
                </c:pt>
                <c:pt idx="4067">
                  <c:v>8.1522299999999994</c:v>
                </c:pt>
                <c:pt idx="4068">
                  <c:v>8.1538900000000005</c:v>
                </c:pt>
                <c:pt idx="4069">
                  <c:v>8.1555599999999995</c:v>
                </c:pt>
                <c:pt idx="4070">
                  <c:v>8.1572379999999995</c:v>
                </c:pt>
                <c:pt idx="4071">
                  <c:v>8.1589069999999992</c:v>
                </c:pt>
                <c:pt idx="4072">
                  <c:v>8.1605799999999995</c:v>
                </c:pt>
                <c:pt idx="4073">
                  <c:v>8.1622470000000007</c:v>
                </c:pt>
                <c:pt idx="4074">
                  <c:v>8.1639149999999994</c:v>
                </c:pt>
                <c:pt idx="4075">
                  <c:v>8.1655809999999995</c:v>
                </c:pt>
                <c:pt idx="4076">
                  <c:v>8.1672320000000003</c:v>
                </c:pt>
                <c:pt idx="4077">
                  <c:v>8.1689000000000007</c:v>
                </c:pt>
                <c:pt idx="4078">
                  <c:v>8.1705710000000007</c:v>
                </c:pt>
                <c:pt idx="4079">
                  <c:v>8.1722459999999995</c:v>
                </c:pt>
                <c:pt idx="4080">
                  <c:v>8.1739180000000005</c:v>
                </c:pt>
                <c:pt idx="4081">
                  <c:v>8.1755840000000006</c:v>
                </c:pt>
                <c:pt idx="4082">
                  <c:v>8.1772460000000002</c:v>
                </c:pt>
                <c:pt idx="4083">
                  <c:v>8.1789140000000007</c:v>
                </c:pt>
                <c:pt idx="4084">
                  <c:v>8.1806000000000001</c:v>
                </c:pt>
                <c:pt idx="4085">
                  <c:v>8.1822660000000003</c:v>
                </c:pt>
                <c:pt idx="4086">
                  <c:v>8.1839259999999996</c:v>
                </c:pt>
                <c:pt idx="4087">
                  <c:v>8.1855799999999999</c:v>
                </c:pt>
                <c:pt idx="4088">
                  <c:v>8.1872419999999995</c:v>
                </c:pt>
                <c:pt idx="4089">
                  <c:v>8.188917</c:v>
                </c:pt>
                <c:pt idx="4090">
                  <c:v>8.1905909999999995</c:v>
                </c:pt>
                <c:pt idx="4091">
                  <c:v>8.1922630000000005</c:v>
                </c:pt>
                <c:pt idx="4092">
                  <c:v>8.1939250000000001</c:v>
                </c:pt>
                <c:pt idx="4093">
                  <c:v>8.1956000000000007</c:v>
                </c:pt>
                <c:pt idx="4094">
                  <c:v>8.1972780000000007</c:v>
                </c:pt>
                <c:pt idx="4095">
                  <c:v>8.198931</c:v>
                </c:pt>
                <c:pt idx="4096">
                  <c:v>8.2006119999999996</c:v>
                </c:pt>
                <c:pt idx="4097">
                  <c:v>8.2022870000000001</c:v>
                </c:pt>
                <c:pt idx="4098">
                  <c:v>8.2039530000000003</c:v>
                </c:pt>
                <c:pt idx="4099">
                  <c:v>8.2056039999999992</c:v>
                </c:pt>
                <c:pt idx="4100">
                  <c:v>8.2072769999999995</c:v>
                </c:pt>
                <c:pt idx="4101">
                  <c:v>8.2089490000000005</c:v>
                </c:pt>
                <c:pt idx="4102">
                  <c:v>8.2106060000000003</c:v>
                </c:pt>
                <c:pt idx="4103">
                  <c:v>8.2122709999999994</c:v>
                </c:pt>
                <c:pt idx="4104">
                  <c:v>8.2139310000000005</c:v>
                </c:pt>
                <c:pt idx="4105">
                  <c:v>8.2156120000000001</c:v>
                </c:pt>
                <c:pt idx="4106">
                  <c:v>8.2172649999999994</c:v>
                </c:pt>
                <c:pt idx="4107">
                  <c:v>8.2189209999999999</c:v>
                </c:pt>
                <c:pt idx="4108">
                  <c:v>8.2206130000000002</c:v>
                </c:pt>
                <c:pt idx="4109">
                  <c:v>8.2222740000000005</c:v>
                </c:pt>
                <c:pt idx="4110">
                  <c:v>8.2239509999999996</c:v>
                </c:pt>
                <c:pt idx="4111">
                  <c:v>8.2256049999999998</c:v>
                </c:pt>
                <c:pt idx="4112">
                  <c:v>8.2272510000000008</c:v>
                </c:pt>
                <c:pt idx="4113">
                  <c:v>8.228923</c:v>
                </c:pt>
                <c:pt idx="4114">
                  <c:v>8.2305980000000005</c:v>
                </c:pt>
                <c:pt idx="4115">
                  <c:v>8.2322869999999995</c:v>
                </c:pt>
                <c:pt idx="4116">
                  <c:v>8.2339380000000002</c:v>
                </c:pt>
                <c:pt idx="4117">
                  <c:v>8.2365480000000009</c:v>
                </c:pt>
                <c:pt idx="4118">
                  <c:v>8.2382190000000008</c:v>
                </c:pt>
                <c:pt idx="4119">
                  <c:v>8.2398760000000006</c:v>
                </c:pt>
                <c:pt idx="4120">
                  <c:v>8.2415509999999994</c:v>
                </c:pt>
                <c:pt idx="4121">
                  <c:v>8.2432320000000008</c:v>
                </c:pt>
                <c:pt idx="4122">
                  <c:v>8.2449010000000005</c:v>
                </c:pt>
                <c:pt idx="4123">
                  <c:v>8.2465650000000004</c:v>
                </c:pt>
                <c:pt idx="4124">
                  <c:v>8.2482360000000003</c:v>
                </c:pt>
                <c:pt idx="4125">
                  <c:v>8.2499070000000003</c:v>
                </c:pt>
                <c:pt idx="4126">
                  <c:v>8.2515680000000007</c:v>
                </c:pt>
                <c:pt idx="4127">
                  <c:v>8.2532399999999999</c:v>
                </c:pt>
                <c:pt idx="4128">
                  <c:v>8.2549050000000008</c:v>
                </c:pt>
                <c:pt idx="4129">
                  <c:v>8.2565530000000003</c:v>
                </c:pt>
                <c:pt idx="4130">
                  <c:v>8.2582079999999998</c:v>
                </c:pt>
                <c:pt idx="4131">
                  <c:v>8.2598830000000003</c:v>
                </c:pt>
                <c:pt idx="4132">
                  <c:v>8.2615459999999992</c:v>
                </c:pt>
                <c:pt idx="4133">
                  <c:v>8.2631910000000008</c:v>
                </c:pt>
                <c:pt idx="4134">
                  <c:v>8.2648630000000001</c:v>
                </c:pt>
                <c:pt idx="4135">
                  <c:v>8.2665400000000009</c:v>
                </c:pt>
                <c:pt idx="4136">
                  <c:v>8.2682110000000009</c:v>
                </c:pt>
                <c:pt idx="4137">
                  <c:v>8.2698699999999992</c:v>
                </c:pt>
                <c:pt idx="4138">
                  <c:v>8.2715340000000008</c:v>
                </c:pt>
                <c:pt idx="4139">
                  <c:v>8.2731890000000003</c:v>
                </c:pt>
                <c:pt idx="4140">
                  <c:v>8.2748489999999997</c:v>
                </c:pt>
                <c:pt idx="4141">
                  <c:v>8.2765120000000003</c:v>
                </c:pt>
                <c:pt idx="4142">
                  <c:v>8.2781859999999998</c:v>
                </c:pt>
                <c:pt idx="4143">
                  <c:v>8.2798459999999992</c:v>
                </c:pt>
                <c:pt idx="4144">
                  <c:v>8.2814990000000002</c:v>
                </c:pt>
                <c:pt idx="4145">
                  <c:v>8.2831679999999999</c:v>
                </c:pt>
                <c:pt idx="4146">
                  <c:v>8.2848190000000006</c:v>
                </c:pt>
                <c:pt idx="4147">
                  <c:v>8.2864850000000008</c:v>
                </c:pt>
                <c:pt idx="4148">
                  <c:v>8.2881699999999991</c:v>
                </c:pt>
                <c:pt idx="4149">
                  <c:v>8.2898519999999998</c:v>
                </c:pt>
                <c:pt idx="4150">
                  <c:v>8.2915170000000007</c:v>
                </c:pt>
                <c:pt idx="4151">
                  <c:v>8.2931830000000009</c:v>
                </c:pt>
                <c:pt idx="4152">
                  <c:v>8.2948640000000005</c:v>
                </c:pt>
                <c:pt idx="4153">
                  <c:v>8.2965309999999999</c:v>
                </c:pt>
                <c:pt idx="4154">
                  <c:v>8.2981909999999992</c:v>
                </c:pt>
                <c:pt idx="4155">
                  <c:v>8.2998650000000005</c:v>
                </c:pt>
                <c:pt idx="4156">
                  <c:v>8.3015419999999995</c:v>
                </c:pt>
                <c:pt idx="4157">
                  <c:v>8.3032149999999998</c:v>
                </c:pt>
                <c:pt idx="4158">
                  <c:v>8.3048830000000002</c:v>
                </c:pt>
                <c:pt idx="4159">
                  <c:v>8.3065730000000002</c:v>
                </c:pt>
                <c:pt idx="4160">
                  <c:v>8.3082239999999992</c:v>
                </c:pt>
                <c:pt idx="4161">
                  <c:v>8.3098679999999998</c:v>
                </c:pt>
                <c:pt idx="4162">
                  <c:v>8.3115220000000001</c:v>
                </c:pt>
                <c:pt idx="4163">
                  <c:v>8.3131679999999992</c:v>
                </c:pt>
                <c:pt idx="4164">
                  <c:v>8.3148319999999991</c:v>
                </c:pt>
                <c:pt idx="4165">
                  <c:v>8.3165060000000004</c:v>
                </c:pt>
                <c:pt idx="4166">
                  <c:v>8.3181779999999996</c:v>
                </c:pt>
                <c:pt idx="4167">
                  <c:v>8.3198399999999992</c:v>
                </c:pt>
                <c:pt idx="4168">
                  <c:v>8.3215000000000003</c:v>
                </c:pt>
                <c:pt idx="4169">
                  <c:v>8.3231680000000008</c:v>
                </c:pt>
                <c:pt idx="4170">
                  <c:v>8.3248300000000004</c:v>
                </c:pt>
                <c:pt idx="4171">
                  <c:v>8.3264940000000003</c:v>
                </c:pt>
                <c:pt idx="4172">
                  <c:v>8.3281530000000004</c:v>
                </c:pt>
                <c:pt idx="4173">
                  <c:v>8.3298190000000005</c:v>
                </c:pt>
                <c:pt idx="4174">
                  <c:v>8.3314850000000007</c:v>
                </c:pt>
                <c:pt idx="4175">
                  <c:v>8.3331470000000003</c:v>
                </c:pt>
                <c:pt idx="4176">
                  <c:v>8.3348019999999998</c:v>
                </c:pt>
                <c:pt idx="4177">
                  <c:v>8.3364659999999997</c:v>
                </c:pt>
                <c:pt idx="4178">
                  <c:v>8.3381369999999997</c:v>
                </c:pt>
                <c:pt idx="4179">
                  <c:v>8.3398090000000007</c:v>
                </c:pt>
                <c:pt idx="4180">
                  <c:v>8.3414739999999998</c:v>
                </c:pt>
                <c:pt idx="4181">
                  <c:v>8.3431449999999998</c:v>
                </c:pt>
                <c:pt idx="4182">
                  <c:v>8.3448510000000002</c:v>
                </c:pt>
                <c:pt idx="4183">
                  <c:v>8.3465360000000004</c:v>
                </c:pt>
                <c:pt idx="4184">
                  <c:v>8.3482029999999998</c:v>
                </c:pt>
                <c:pt idx="4185">
                  <c:v>8.3498619999999999</c:v>
                </c:pt>
                <c:pt idx="4186">
                  <c:v>8.3515350000000002</c:v>
                </c:pt>
                <c:pt idx="4187">
                  <c:v>8.3532100000000007</c:v>
                </c:pt>
                <c:pt idx="4188">
                  <c:v>8.3548860000000005</c:v>
                </c:pt>
                <c:pt idx="4189">
                  <c:v>8.35656</c:v>
                </c:pt>
                <c:pt idx="4190">
                  <c:v>8.3582330000000002</c:v>
                </c:pt>
                <c:pt idx="4191">
                  <c:v>8.3598909999999993</c:v>
                </c:pt>
                <c:pt idx="4192">
                  <c:v>8.3615539999999999</c:v>
                </c:pt>
                <c:pt idx="4193">
                  <c:v>8.3632139999999993</c:v>
                </c:pt>
                <c:pt idx="4194">
                  <c:v>8.3648729999999993</c:v>
                </c:pt>
                <c:pt idx="4195">
                  <c:v>8.3665570000000002</c:v>
                </c:pt>
                <c:pt idx="4196">
                  <c:v>8.3682230000000004</c:v>
                </c:pt>
                <c:pt idx="4197">
                  <c:v>8.3698820000000005</c:v>
                </c:pt>
                <c:pt idx="4198">
                  <c:v>8.3715689999999991</c:v>
                </c:pt>
                <c:pt idx="4199">
                  <c:v>8.3732290000000003</c:v>
                </c:pt>
                <c:pt idx="4200">
                  <c:v>8.3749129999999994</c:v>
                </c:pt>
                <c:pt idx="4201">
                  <c:v>8.3765769999999993</c:v>
                </c:pt>
                <c:pt idx="4202">
                  <c:v>8.3782379999999996</c:v>
                </c:pt>
                <c:pt idx="4203">
                  <c:v>8.379899</c:v>
                </c:pt>
                <c:pt idx="4204">
                  <c:v>8.3815589999999993</c:v>
                </c:pt>
                <c:pt idx="4205">
                  <c:v>8.3832190000000004</c:v>
                </c:pt>
                <c:pt idx="4206">
                  <c:v>8.3848780000000005</c:v>
                </c:pt>
                <c:pt idx="4207">
                  <c:v>8.3865470000000002</c:v>
                </c:pt>
                <c:pt idx="4208">
                  <c:v>8.3881969999999999</c:v>
                </c:pt>
                <c:pt idx="4209">
                  <c:v>8.3898569999999992</c:v>
                </c:pt>
                <c:pt idx="4210">
                  <c:v>8.3915279999999992</c:v>
                </c:pt>
                <c:pt idx="4211">
                  <c:v>8.3931900000000006</c:v>
                </c:pt>
                <c:pt idx="4212">
                  <c:v>8.3948499999999999</c:v>
                </c:pt>
                <c:pt idx="4213">
                  <c:v>8.3965250000000005</c:v>
                </c:pt>
                <c:pt idx="4214">
                  <c:v>8.3981840000000005</c:v>
                </c:pt>
                <c:pt idx="4215">
                  <c:v>8.3998589999999993</c:v>
                </c:pt>
                <c:pt idx="4216">
                  <c:v>8.4015160000000009</c:v>
                </c:pt>
                <c:pt idx="4217">
                  <c:v>8.4031739999999999</c:v>
                </c:pt>
                <c:pt idx="4218">
                  <c:v>8.4048219999999993</c:v>
                </c:pt>
                <c:pt idx="4219">
                  <c:v>8.4064929999999993</c:v>
                </c:pt>
                <c:pt idx="4220">
                  <c:v>8.4081679999999999</c:v>
                </c:pt>
                <c:pt idx="4221">
                  <c:v>8.4098249999999997</c:v>
                </c:pt>
                <c:pt idx="4222">
                  <c:v>8.4114909999999998</c:v>
                </c:pt>
                <c:pt idx="4223">
                  <c:v>8.4131649999999993</c:v>
                </c:pt>
                <c:pt idx="4224">
                  <c:v>8.4148320000000005</c:v>
                </c:pt>
                <c:pt idx="4225">
                  <c:v>8.416499</c:v>
                </c:pt>
                <c:pt idx="4226">
                  <c:v>8.4181670000000004</c:v>
                </c:pt>
                <c:pt idx="4227">
                  <c:v>8.4198419999999992</c:v>
                </c:pt>
                <c:pt idx="4228">
                  <c:v>8.4215040000000005</c:v>
                </c:pt>
                <c:pt idx="4229">
                  <c:v>8.4231829999999999</c:v>
                </c:pt>
                <c:pt idx="4230">
                  <c:v>8.4248569999999994</c:v>
                </c:pt>
                <c:pt idx="4231">
                  <c:v>8.4265000000000008</c:v>
                </c:pt>
                <c:pt idx="4232">
                  <c:v>8.4281790000000001</c:v>
                </c:pt>
                <c:pt idx="4233">
                  <c:v>8.4298350000000006</c:v>
                </c:pt>
                <c:pt idx="4234">
                  <c:v>8.4315099999999994</c:v>
                </c:pt>
                <c:pt idx="4235">
                  <c:v>8.4331669999999992</c:v>
                </c:pt>
                <c:pt idx="4236">
                  <c:v>8.4348259999999993</c:v>
                </c:pt>
                <c:pt idx="4237">
                  <c:v>8.4364849999999993</c:v>
                </c:pt>
                <c:pt idx="4238">
                  <c:v>8.4381459999999997</c:v>
                </c:pt>
                <c:pt idx="4239">
                  <c:v>8.4398149999999994</c:v>
                </c:pt>
                <c:pt idx="4240">
                  <c:v>8.4414820000000006</c:v>
                </c:pt>
                <c:pt idx="4241">
                  <c:v>8.443149</c:v>
                </c:pt>
                <c:pt idx="4242">
                  <c:v>8.4448100000000004</c:v>
                </c:pt>
                <c:pt idx="4243">
                  <c:v>8.4464760000000005</c:v>
                </c:pt>
                <c:pt idx="4244">
                  <c:v>8.4481439999999992</c:v>
                </c:pt>
                <c:pt idx="4245">
                  <c:v>8.4497949999999999</c:v>
                </c:pt>
                <c:pt idx="4246">
                  <c:v>8.4514549999999993</c:v>
                </c:pt>
                <c:pt idx="4247">
                  <c:v>8.4531259999999993</c:v>
                </c:pt>
                <c:pt idx="4248">
                  <c:v>8.4548039999999993</c:v>
                </c:pt>
                <c:pt idx="4249">
                  <c:v>8.4564780000000006</c:v>
                </c:pt>
                <c:pt idx="4250">
                  <c:v>8.4581379999999999</c:v>
                </c:pt>
                <c:pt idx="4251">
                  <c:v>8.4598049999999994</c:v>
                </c:pt>
                <c:pt idx="4252">
                  <c:v>8.4614569999999993</c:v>
                </c:pt>
                <c:pt idx="4253">
                  <c:v>8.4631260000000008</c:v>
                </c:pt>
                <c:pt idx="4254">
                  <c:v>8.4647939999999995</c:v>
                </c:pt>
                <c:pt idx="4255">
                  <c:v>8.4664509999999993</c:v>
                </c:pt>
                <c:pt idx="4256">
                  <c:v>8.4681230000000003</c:v>
                </c:pt>
                <c:pt idx="4257">
                  <c:v>8.4697990000000001</c:v>
                </c:pt>
                <c:pt idx="4258">
                  <c:v>8.4714670000000005</c:v>
                </c:pt>
                <c:pt idx="4259">
                  <c:v>8.4731339999999999</c:v>
                </c:pt>
                <c:pt idx="4260">
                  <c:v>8.474793</c:v>
                </c:pt>
                <c:pt idx="4261">
                  <c:v>8.4764610000000005</c:v>
                </c:pt>
                <c:pt idx="4262">
                  <c:v>8.4781239999999993</c:v>
                </c:pt>
                <c:pt idx="4263">
                  <c:v>8.4797829999999994</c:v>
                </c:pt>
                <c:pt idx="4264">
                  <c:v>8.4814399999999992</c:v>
                </c:pt>
                <c:pt idx="4265">
                  <c:v>8.483117</c:v>
                </c:pt>
                <c:pt idx="4266">
                  <c:v>8.4847800000000007</c:v>
                </c:pt>
                <c:pt idx="4267">
                  <c:v>8.4864549999999994</c:v>
                </c:pt>
                <c:pt idx="4268">
                  <c:v>8.4881270000000004</c:v>
                </c:pt>
                <c:pt idx="4269">
                  <c:v>8.4897740000000006</c:v>
                </c:pt>
                <c:pt idx="4270">
                  <c:v>8.4914319999999996</c:v>
                </c:pt>
                <c:pt idx="4271">
                  <c:v>8.4931169999999998</c:v>
                </c:pt>
                <c:pt idx="4272">
                  <c:v>8.4947789999999994</c:v>
                </c:pt>
                <c:pt idx="4273">
                  <c:v>8.4964580000000005</c:v>
                </c:pt>
                <c:pt idx="4274">
                  <c:v>8.4981279999999995</c:v>
                </c:pt>
                <c:pt idx="4275">
                  <c:v>8.4997939999999996</c:v>
                </c:pt>
                <c:pt idx="4276">
                  <c:v>8.5014599999999998</c:v>
                </c:pt>
                <c:pt idx="4277">
                  <c:v>8.503126</c:v>
                </c:pt>
                <c:pt idx="4278">
                  <c:v>8.5048010000000005</c:v>
                </c:pt>
                <c:pt idx="4279">
                  <c:v>8.5064600000000006</c:v>
                </c:pt>
                <c:pt idx="4280">
                  <c:v>8.5081319999999998</c:v>
                </c:pt>
                <c:pt idx="4281">
                  <c:v>8.5098149999999997</c:v>
                </c:pt>
                <c:pt idx="4282">
                  <c:v>8.511469</c:v>
                </c:pt>
                <c:pt idx="4283">
                  <c:v>8.5131390000000007</c:v>
                </c:pt>
                <c:pt idx="4284">
                  <c:v>8.514799</c:v>
                </c:pt>
                <c:pt idx="4285">
                  <c:v>8.5164559999999998</c:v>
                </c:pt>
                <c:pt idx="4286">
                  <c:v>8.5181179999999994</c:v>
                </c:pt>
                <c:pt idx="4287">
                  <c:v>8.519781</c:v>
                </c:pt>
                <c:pt idx="4288">
                  <c:v>8.5214490000000005</c:v>
                </c:pt>
                <c:pt idx="4289">
                  <c:v>8.5231150000000007</c:v>
                </c:pt>
                <c:pt idx="4290">
                  <c:v>8.5247840000000004</c:v>
                </c:pt>
                <c:pt idx="4291">
                  <c:v>8.5264550000000003</c:v>
                </c:pt>
                <c:pt idx="4292">
                  <c:v>8.5281160000000007</c:v>
                </c:pt>
                <c:pt idx="4293">
                  <c:v>8.5297680000000007</c:v>
                </c:pt>
                <c:pt idx="4294">
                  <c:v>8.5314390000000007</c:v>
                </c:pt>
                <c:pt idx="4295">
                  <c:v>8.533099</c:v>
                </c:pt>
                <c:pt idx="4296">
                  <c:v>8.5347449999999991</c:v>
                </c:pt>
                <c:pt idx="4297">
                  <c:v>8.5364059999999995</c:v>
                </c:pt>
                <c:pt idx="4298">
                  <c:v>8.5380819999999993</c:v>
                </c:pt>
                <c:pt idx="4299">
                  <c:v>8.5397370000000006</c:v>
                </c:pt>
                <c:pt idx="4300">
                  <c:v>8.5414150000000006</c:v>
                </c:pt>
                <c:pt idx="4301">
                  <c:v>8.543075</c:v>
                </c:pt>
                <c:pt idx="4302">
                  <c:v>8.5447419999999994</c:v>
                </c:pt>
                <c:pt idx="4303">
                  <c:v>8.5464079999999996</c:v>
                </c:pt>
                <c:pt idx="4304">
                  <c:v>8.5480680000000007</c:v>
                </c:pt>
                <c:pt idx="4305">
                  <c:v>8.5497399999999999</c:v>
                </c:pt>
                <c:pt idx="4306">
                  <c:v>8.5513969999999997</c:v>
                </c:pt>
                <c:pt idx="4307">
                  <c:v>8.5530589999999993</c:v>
                </c:pt>
                <c:pt idx="4308">
                  <c:v>8.5547330000000006</c:v>
                </c:pt>
                <c:pt idx="4309">
                  <c:v>8.5563939999999992</c:v>
                </c:pt>
                <c:pt idx="4310">
                  <c:v>8.5580839999999991</c:v>
                </c:pt>
                <c:pt idx="4311">
                  <c:v>8.5597449999999995</c:v>
                </c:pt>
                <c:pt idx="4312">
                  <c:v>8.5614129999999999</c:v>
                </c:pt>
                <c:pt idx="4313">
                  <c:v>8.5630790000000001</c:v>
                </c:pt>
                <c:pt idx="4314">
                  <c:v>8.5647680000000008</c:v>
                </c:pt>
                <c:pt idx="4315">
                  <c:v>8.5664429999999996</c:v>
                </c:pt>
                <c:pt idx="4316">
                  <c:v>8.5681060000000002</c:v>
                </c:pt>
                <c:pt idx="4317">
                  <c:v>8.5697770000000002</c:v>
                </c:pt>
                <c:pt idx="4318">
                  <c:v>8.5714400000000008</c:v>
                </c:pt>
                <c:pt idx="4319">
                  <c:v>8.5731059999999992</c:v>
                </c:pt>
                <c:pt idx="4320">
                  <c:v>8.5747800000000005</c:v>
                </c:pt>
                <c:pt idx="4321">
                  <c:v>8.5764449999999997</c:v>
                </c:pt>
                <c:pt idx="4322">
                  <c:v>8.5781179999999999</c:v>
                </c:pt>
                <c:pt idx="4323">
                  <c:v>8.5797799999999995</c:v>
                </c:pt>
                <c:pt idx="4324">
                  <c:v>8.5814389999999996</c:v>
                </c:pt>
                <c:pt idx="4325">
                  <c:v>8.5830959999999994</c:v>
                </c:pt>
                <c:pt idx="4326">
                  <c:v>8.5847479999999994</c:v>
                </c:pt>
                <c:pt idx="4327">
                  <c:v>8.5864170000000009</c:v>
                </c:pt>
                <c:pt idx="4328">
                  <c:v>8.5880910000000004</c:v>
                </c:pt>
                <c:pt idx="4329">
                  <c:v>8.5897670000000002</c:v>
                </c:pt>
                <c:pt idx="4330">
                  <c:v>8.5914260000000002</c:v>
                </c:pt>
                <c:pt idx="4331">
                  <c:v>8.5930979999999995</c:v>
                </c:pt>
                <c:pt idx="4332">
                  <c:v>8.5947569999999995</c:v>
                </c:pt>
                <c:pt idx="4333">
                  <c:v>8.5964170000000006</c:v>
                </c:pt>
                <c:pt idx="4334">
                  <c:v>8.5980980000000002</c:v>
                </c:pt>
                <c:pt idx="4335">
                  <c:v>8.5997640000000004</c:v>
                </c:pt>
                <c:pt idx="4336">
                  <c:v>8.6014320000000009</c:v>
                </c:pt>
                <c:pt idx="4337">
                  <c:v>8.6030890000000007</c:v>
                </c:pt>
                <c:pt idx="4338">
                  <c:v>8.6047419999999999</c:v>
                </c:pt>
                <c:pt idx="4339">
                  <c:v>8.6064070000000008</c:v>
                </c:pt>
                <c:pt idx="4340">
                  <c:v>8.6080670000000001</c:v>
                </c:pt>
                <c:pt idx="4341">
                  <c:v>8.6097380000000001</c:v>
                </c:pt>
                <c:pt idx="4342">
                  <c:v>8.6113979999999994</c:v>
                </c:pt>
                <c:pt idx="4343">
                  <c:v>8.6130689999999994</c:v>
                </c:pt>
                <c:pt idx="4344">
                  <c:v>8.6147170000000006</c:v>
                </c:pt>
                <c:pt idx="4345">
                  <c:v>8.6163799999999995</c:v>
                </c:pt>
                <c:pt idx="4346">
                  <c:v>8.6180509999999995</c:v>
                </c:pt>
                <c:pt idx="4347">
                  <c:v>8.6197130000000008</c:v>
                </c:pt>
                <c:pt idx="4348">
                  <c:v>8.6213879999999996</c:v>
                </c:pt>
                <c:pt idx="4349">
                  <c:v>8.6230619999999991</c:v>
                </c:pt>
                <c:pt idx="4350">
                  <c:v>8.6247229999999995</c:v>
                </c:pt>
                <c:pt idx="4351">
                  <c:v>8.626398</c:v>
                </c:pt>
                <c:pt idx="4352">
                  <c:v>8.6280560000000008</c:v>
                </c:pt>
                <c:pt idx="4353">
                  <c:v>8.6297099999999993</c:v>
                </c:pt>
                <c:pt idx="4354">
                  <c:v>8.6313720000000007</c:v>
                </c:pt>
                <c:pt idx="4355">
                  <c:v>8.6330480000000005</c:v>
                </c:pt>
                <c:pt idx="4356">
                  <c:v>8.6347210000000008</c:v>
                </c:pt>
                <c:pt idx="4357">
                  <c:v>8.6363769999999995</c:v>
                </c:pt>
                <c:pt idx="4358">
                  <c:v>8.6380560000000006</c:v>
                </c:pt>
                <c:pt idx="4359">
                  <c:v>8.6397150000000007</c:v>
                </c:pt>
                <c:pt idx="4360">
                  <c:v>8.6413960000000003</c:v>
                </c:pt>
                <c:pt idx="4361">
                  <c:v>8.6430530000000001</c:v>
                </c:pt>
                <c:pt idx="4362">
                  <c:v>8.6447120000000002</c:v>
                </c:pt>
                <c:pt idx="4363">
                  <c:v>8.6463929999999998</c:v>
                </c:pt>
                <c:pt idx="4364">
                  <c:v>8.6480619999999995</c:v>
                </c:pt>
                <c:pt idx="4365">
                  <c:v>8.6497360000000008</c:v>
                </c:pt>
                <c:pt idx="4366">
                  <c:v>8.6513930000000006</c:v>
                </c:pt>
                <c:pt idx="4367">
                  <c:v>8.6530400000000007</c:v>
                </c:pt>
                <c:pt idx="4368">
                  <c:v>8.654693</c:v>
                </c:pt>
                <c:pt idx="4369">
                  <c:v>8.6563440000000007</c:v>
                </c:pt>
                <c:pt idx="4370">
                  <c:v>8.6580110000000001</c:v>
                </c:pt>
                <c:pt idx="4371">
                  <c:v>8.6596589999999996</c:v>
                </c:pt>
                <c:pt idx="4372">
                  <c:v>8.6613310000000006</c:v>
                </c:pt>
                <c:pt idx="4373">
                  <c:v>8.6629930000000002</c:v>
                </c:pt>
                <c:pt idx="4374">
                  <c:v>8.6646680000000007</c:v>
                </c:pt>
                <c:pt idx="4375">
                  <c:v>8.6663270000000008</c:v>
                </c:pt>
                <c:pt idx="4376">
                  <c:v>8.6679980000000008</c:v>
                </c:pt>
                <c:pt idx="4377">
                  <c:v>8.6696629999999999</c:v>
                </c:pt>
                <c:pt idx="4378">
                  <c:v>8.6713360000000002</c:v>
                </c:pt>
                <c:pt idx="4379">
                  <c:v>8.6729839999999996</c:v>
                </c:pt>
                <c:pt idx="4380">
                  <c:v>8.6746890000000008</c:v>
                </c:pt>
                <c:pt idx="4381">
                  <c:v>8.6763580000000005</c:v>
                </c:pt>
                <c:pt idx="4382">
                  <c:v>8.6780069999999991</c:v>
                </c:pt>
                <c:pt idx="4383">
                  <c:v>8.6796799999999994</c:v>
                </c:pt>
                <c:pt idx="4384">
                  <c:v>8.6813380000000002</c:v>
                </c:pt>
                <c:pt idx="4385">
                  <c:v>8.6830099999999995</c:v>
                </c:pt>
                <c:pt idx="4386">
                  <c:v>8.6846730000000001</c:v>
                </c:pt>
                <c:pt idx="4387">
                  <c:v>8.6863399999999995</c:v>
                </c:pt>
                <c:pt idx="4388">
                  <c:v>8.6879919999999995</c:v>
                </c:pt>
                <c:pt idx="4389">
                  <c:v>8.6896769999999997</c:v>
                </c:pt>
                <c:pt idx="4390">
                  <c:v>8.6913529999999994</c:v>
                </c:pt>
                <c:pt idx="4391">
                  <c:v>8.6930150000000008</c:v>
                </c:pt>
                <c:pt idx="4392">
                  <c:v>8.6946899999999996</c:v>
                </c:pt>
                <c:pt idx="4393">
                  <c:v>8.6963530000000002</c:v>
                </c:pt>
                <c:pt idx="4394">
                  <c:v>8.6980120000000003</c:v>
                </c:pt>
                <c:pt idx="4395">
                  <c:v>8.6996839999999995</c:v>
                </c:pt>
                <c:pt idx="4396">
                  <c:v>8.7013590000000001</c:v>
                </c:pt>
                <c:pt idx="4397">
                  <c:v>8.7030169999999991</c:v>
                </c:pt>
                <c:pt idx="4398">
                  <c:v>8.7046650000000003</c:v>
                </c:pt>
                <c:pt idx="4399">
                  <c:v>8.7063249999999996</c:v>
                </c:pt>
                <c:pt idx="4400">
                  <c:v>8.7079979999999999</c:v>
                </c:pt>
                <c:pt idx="4401">
                  <c:v>8.7096560000000007</c:v>
                </c:pt>
                <c:pt idx="4402">
                  <c:v>8.711328</c:v>
                </c:pt>
                <c:pt idx="4403">
                  <c:v>8.7129930000000009</c:v>
                </c:pt>
                <c:pt idx="4404">
                  <c:v>8.7146749999999997</c:v>
                </c:pt>
                <c:pt idx="4405">
                  <c:v>8.7163360000000001</c:v>
                </c:pt>
                <c:pt idx="4406">
                  <c:v>8.7180169999999997</c:v>
                </c:pt>
                <c:pt idx="4407">
                  <c:v>8.7196920000000002</c:v>
                </c:pt>
                <c:pt idx="4408">
                  <c:v>8.7213639999999995</c:v>
                </c:pt>
                <c:pt idx="4409">
                  <c:v>8.7230369999999997</c:v>
                </c:pt>
                <c:pt idx="4410">
                  <c:v>8.7247160000000008</c:v>
                </c:pt>
                <c:pt idx="4411">
                  <c:v>8.7263809999999999</c:v>
                </c:pt>
                <c:pt idx="4412">
                  <c:v>8.7280470000000001</c:v>
                </c:pt>
                <c:pt idx="4413">
                  <c:v>8.7297390000000004</c:v>
                </c:pt>
                <c:pt idx="4414">
                  <c:v>8.73142</c:v>
                </c:pt>
                <c:pt idx="4415">
                  <c:v>8.7330740000000002</c:v>
                </c:pt>
                <c:pt idx="4416">
                  <c:v>8.7347420000000007</c:v>
                </c:pt>
                <c:pt idx="4417">
                  <c:v>8.7364080000000008</c:v>
                </c:pt>
                <c:pt idx="4418">
                  <c:v>8.7380750000000003</c:v>
                </c:pt>
                <c:pt idx="4419">
                  <c:v>8.7397379999999991</c:v>
                </c:pt>
                <c:pt idx="4420">
                  <c:v>8.7414009999999998</c:v>
                </c:pt>
                <c:pt idx="4421">
                  <c:v>8.7430749999999993</c:v>
                </c:pt>
                <c:pt idx="4422">
                  <c:v>8.7447350000000004</c:v>
                </c:pt>
                <c:pt idx="4423">
                  <c:v>8.7463949999999997</c:v>
                </c:pt>
                <c:pt idx="4424">
                  <c:v>8.7480539999999998</c:v>
                </c:pt>
                <c:pt idx="4425">
                  <c:v>8.7496989999999997</c:v>
                </c:pt>
                <c:pt idx="4426">
                  <c:v>8.7513670000000001</c:v>
                </c:pt>
                <c:pt idx="4427">
                  <c:v>8.7530330000000003</c:v>
                </c:pt>
                <c:pt idx="4428">
                  <c:v>8.7546999999999997</c:v>
                </c:pt>
                <c:pt idx="4429">
                  <c:v>8.7563510000000004</c:v>
                </c:pt>
                <c:pt idx="4430">
                  <c:v>8.7580259999999992</c:v>
                </c:pt>
                <c:pt idx="4431">
                  <c:v>8.7596889999999998</c:v>
                </c:pt>
                <c:pt idx="4432">
                  <c:v>8.7613540000000008</c:v>
                </c:pt>
                <c:pt idx="4433">
                  <c:v>8.7630199999999991</c:v>
                </c:pt>
                <c:pt idx="4434">
                  <c:v>8.7646940000000004</c:v>
                </c:pt>
                <c:pt idx="4435">
                  <c:v>8.7663539999999998</c:v>
                </c:pt>
                <c:pt idx="4436">
                  <c:v>8.7680220000000002</c:v>
                </c:pt>
                <c:pt idx="4437">
                  <c:v>8.7696880000000004</c:v>
                </c:pt>
                <c:pt idx="4438">
                  <c:v>8.7713619999999999</c:v>
                </c:pt>
                <c:pt idx="4439">
                  <c:v>8.7730160000000001</c:v>
                </c:pt>
              </c:numCache>
            </c:numRef>
          </c:xVal>
          <c:yVal>
            <c:numRef>
              <c:f>'444_fastest'!$F$6:$F$4445</c:f>
              <c:numCache>
                <c:formatCode>General</c:formatCode>
                <c:ptCount val="4440"/>
                <c:pt idx="8">
                  <c:v>-70.036185362437308</c:v>
                </c:pt>
                <c:pt idx="9">
                  <c:v>-70.046697798532406</c:v>
                </c:pt>
                <c:pt idx="10">
                  <c:v>-83.401444513018973</c:v>
                </c:pt>
                <c:pt idx="11">
                  <c:v>-103.38157806976579</c:v>
                </c:pt>
                <c:pt idx="12">
                  <c:v>-141.69500566780022</c:v>
                </c:pt>
                <c:pt idx="13">
                  <c:v>-163.34966830016336</c:v>
                </c:pt>
                <c:pt idx="14">
                  <c:v>-181.70603630786675</c:v>
                </c:pt>
                <c:pt idx="15">
                  <c:v>-208.37848200443429</c:v>
                </c:pt>
                <c:pt idx="16">
                  <c:v>-233.46563052396351</c:v>
                </c:pt>
                <c:pt idx="17">
                  <c:v>-290.30482006106405</c:v>
                </c:pt>
                <c:pt idx="18">
                  <c:v>-315.23116952431775</c:v>
                </c:pt>
                <c:pt idx="19">
                  <c:v>-346.845870366356</c:v>
                </c:pt>
                <c:pt idx="20">
                  <c:v>-363.56965360817873</c:v>
                </c:pt>
                <c:pt idx="21">
                  <c:v>-405.21611526147285</c:v>
                </c:pt>
                <c:pt idx="22">
                  <c:v>-435.20309477756291</c:v>
                </c:pt>
                <c:pt idx="23">
                  <c:v>-470.12536676447041</c:v>
                </c:pt>
                <c:pt idx="24">
                  <c:v>-498.56599746548392</c:v>
                </c:pt>
                <c:pt idx="25">
                  <c:v>-527.0883373365358</c:v>
                </c:pt>
                <c:pt idx="26">
                  <c:v>-536.92618098747721</c:v>
                </c:pt>
                <c:pt idx="27">
                  <c:v>-541.94667244743107</c:v>
                </c:pt>
                <c:pt idx="28">
                  <c:v>-566.84616795318505</c:v>
                </c:pt>
                <c:pt idx="29">
                  <c:v>-576.8301018621944</c:v>
                </c:pt>
                <c:pt idx="30">
                  <c:v>-591.85408712759033</c:v>
                </c:pt>
                <c:pt idx="31">
                  <c:v>-606.7475663421792</c:v>
                </c:pt>
                <c:pt idx="32">
                  <c:v>-598.39317265059844</c:v>
                </c:pt>
                <c:pt idx="33">
                  <c:v>-588.56876083766838</c:v>
                </c:pt>
                <c:pt idx="34">
                  <c:v>-585.04875406283861</c:v>
                </c:pt>
                <c:pt idx="35">
                  <c:v>-583.40139682963024</c:v>
                </c:pt>
                <c:pt idx="36">
                  <c:v>-571.44761174882967</c:v>
                </c:pt>
                <c:pt idx="37">
                  <c:v>-526.25443402667918</c:v>
                </c:pt>
                <c:pt idx="38">
                  <c:v>-521.30175543786038</c:v>
                </c:pt>
                <c:pt idx="39">
                  <c:v>-516.45147855060384</c:v>
                </c:pt>
                <c:pt idx="40">
                  <c:v>-499.77510120445788</c:v>
                </c:pt>
                <c:pt idx="41">
                  <c:v>-458.06612809194621</c:v>
                </c:pt>
                <c:pt idx="42">
                  <c:v>-454.54545454545462</c:v>
                </c:pt>
                <c:pt idx="43">
                  <c:v>-424.58249388101711</c:v>
                </c:pt>
                <c:pt idx="44">
                  <c:v>-397.87577619071402</c:v>
                </c:pt>
                <c:pt idx="45">
                  <c:v>-397.94864963868258</c:v>
                </c:pt>
                <c:pt idx="46">
                  <c:v>-383.07156776202919</c:v>
                </c:pt>
                <c:pt idx="47">
                  <c:v>-382.96951229665137</c:v>
                </c:pt>
                <c:pt idx="48">
                  <c:v>-359.70024979184035</c:v>
                </c:pt>
                <c:pt idx="49">
                  <c:v>-356.1680314226748</c:v>
                </c:pt>
                <c:pt idx="50">
                  <c:v>-356.12061505691281</c:v>
                </c:pt>
                <c:pt idx="51">
                  <c:v>-347.91004278128253</c:v>
                </c:pt>
                <c:pt idx="52">
                  <c:v>-354.70441298917552</c:v>
                </c:pt>
                <c:pt idx="53">
                  <c:v>-351.49677655799712</c:v>
                </c:pt>
                <c:pt idx="54">
                  <c:v>-368.16765788728378</c:v>
                </c:pt>
                <c:pt idx="55">
                  <c:v>-378.05609219905398</c:v>
                </c:pt>
                <c:pt idx="56">
                  <c:v>-398.28686653223798</c:v>
                </c:pt>
                <c:pt idx="57">
                  <c:v>-411.67352789213163</c:v>
                </c:pt>
                <c:pt idx="58">
                  <c:v>-418.22180751799522</c:v>
                </c:pt>
                <c:pt idx="59">
                  <c:v>-429.82090795501875</c:v>
                </c:pt>
                <c:pt idx="60">
                  <c:v>-434.76812366737755</c:v>
                </c:pt>
                <c:pt idx="61">
                  <c:v>-471.33673095499825</c:v>
                </c:pt>
                <c:pt idx="62">
                  <c:v>-488.22755069734899</c:v>
                </c:pt>
                <c:pt idx="63">
                  <c:v>-503.2578446566348</c:v>
                </c:pt>
                <c:pt idx="64">
                  <c:v>-508.31638945368491</c:v>
                </c:pt>
                <c:pt idx="65">
                  <c:v>-509.87253186703327</c:v>
                </c:pt>
                <c:pt idx="66">
                  <c:v>-514.85412466467835</c:v>
                </c:pt>
                <c:pt idx="67">
                  <c:v>-531.55149717561221</c:v>
                </c:pt>
                <c:pt idx="68">
                  <c:v>-548.03191577965458</c:v>
                </c:pt>
                <c:pt idx="69">
                  <c:v>-551.51959477472678</c:v>
                </c:pt>
                <c:pt idx="70">
                  <c:v>-541.5132379159237</c:v>
                </c:pt>
                <c:pt idx="71">
                  <c:v>-546.33886334865758</c:v>
                </c:pt>
                <c:pt idx="72">
                  <c:v>-537.98364396475631</c:v>
                </c:pt>
                <c:pt idx="73">
                  <c:v>-544.19278070861537</c:v>
                </c:pt>
                <c:pt idx="74">
                  <c:v>-524.19623244358672</c:v>
                </c:pt>
                <c:pt idx="75">
                  <c:v>-514.45981719194856</c:v>
                </c:pt>
                <c:pt idx="76">
                  <c:v>-496.07963909373916</c:v>
                </c:pt>
                <c:pt idx="77">
                  <c:v>-487.52891063079238</c:v>
                </c:pt>
                <c:pt idx="78">
                  <c:v>-491.28693210996596</c:v>
                </c:pt>
                <c:pt idx="79">
                  <c:v>-477.60895974438745</c:v>
                </c:pt>
                <c:pt idx="80">
                  <c:v>-469.30386593220061</c:v>
                </c:pt>
                <c:pt idx="81">
                  <c:v>-444.54064133728457</c:v>
                </c:pt>
                <c:pt idx="82">
                  <c:v>-436.2231731073407</c:v>
                </c:pt>
                <c:pt idx="83">
                  <c:v>-421.19681534115193</c:v>
                </c:pt>
                <c:pt idx="84">
                  <c:v>-427.6989132786365</c:v>
                </c:pt>
                <c:pt idx="85">
                  <c:v>-406.03055213498874</c:v>
                </c:pt>
                <c:pt idx="86">
                  <c:v>-407.66747645512316</c:v>
                </c:pt>
                <c:pt idx="87">
                  <c:v>-394.21813403416553</c:v>
                </c:pt>
                <c:pt idx="88">
                  <c:v>-381.58142400027384</c:v>
                </c:pt>
                <c:pt idx="89">
                  <c:v>-399.22151803982229</c:v>
                </c:pt>
                <c:pt idx="90">
                  <c:v>-405.96299747105007</c:v>
                </c:pt>
                <c:pt idx="91">
                  <c:v>-389.51959250258051</c:v>
                </c:pt>
                <c:pt idx="92">
                  <c:v>-402.82979608822296</c:v>
                </c:pt>
                <c:pt idx="93">
                  <c:v>-393.75470793672559</c:v>
                </c:pt>
                <c:pt idx="94">
                  <c:v>-411.15956986383452</c:v>
                </c:pt>
                <c:pt idx="95">
                  <c:v>-409.41998834983764</c:v>
                </c:pt>
                <c:pt idx="96">
                  <c:v>-424.42702351825062</c:v>
                </c:pt>
                <c:pt idx="97">
                  <c:v>-446.21301676628798</c:v>
                </c:pt>
                <c:pt idx="98">
                  <c:v>-442.91994138803773</c:v>
                </c:pt>
                <c:pt idx="99">
                  <c:v>-433.03742442664173</c:v>
                </c:pt>
                <c:pt idx="100">
                  <c:v>-453.08413705795124</c:v>
                </c:pt>
                <c:pt idx="101">
                  <c:v>-467.99793481338355</c:v>
                </c:pt>
                <c:pt idx="102">
                  <c:v>-469.67123013890273</c:v>
                </c:pt>
                <c:pt idx="103">
                  <c:v>-486.44776517233942</c:v>
                </c:pt>
                <c:pt idx="104">
                  <c:v>-486.52881683523043</c:v>
                </c:pt>
                <c:pt idx="105">
                  <c:v>-491.56835299606735</c:v>
                </c:pt>
                <c:pt idx="106">
                  <c:v>-500.10835681064219</c:v>
                </c:pt>
                <c:pt idx="107">
                  <c:v>-503.59352332038208</c:v>
                </c:pt>
                <c:pt idx="108">
                  <c:v>-506.80181381701811</c:v>
                </c:pt>
                <c:pt idx="109">
                  <c:v>-488.56132862002266</c:v>
                </c:pt>
                <c:pt idx="110">
                  <c:v>-485.29117470482311</c:v>
                </c:pt>
                <c:pt idx="111">
                  <c:v>-496.92341042872124</c:v>
                </c:pt>
                <c:pt idx="112">
                  <c:v>-486.89388381244635</c:v>
                </c:pt>
                <c:pt idx="113">
                  <c:v>-492.04390032358134</c:v>
                </c:pt>
                <c:pt idx="114">
                  <c:v>-475.26931928092614</c:v>
                </c:pt>
                <c:pt idx="115">
                  <c:v>-485.19407763105255</c:v>
                </c:pt>
                <c:pt idx="116">
                  <c:v>-473.45958922379236</c:v>
                </c:pt>
                <c:pt idx="117">
                  <c:v>-461.67436123935363</c:v>
                </c:pt>
                <c:pt idx="118">
                  <c:v>-453.27289694707395</c:v>
                </c:pt>
                <c:pt idx="119">
                  <c:v>-478.30144657022936</c:v>
                </c:pt>
                <c:pt idx="120">
                  <c:v>-456.59056823862693</c:v>
                </c:pt>
                <c:pt idx="121">
                  <c:v>-449.91751512222771</c:v>
                </c:pt>
                <c:pt idx="122">
                  <c:v>-443.20775780195612</c:v>
                </c:pt>
                <c:pt idx="123">
                  <c:v>-433.10956006063532</c:v>
                </c:pt>
                <c:pt idx="124">
                  <c:v>-433.12399007146547</c:v>
                </c:pt>
                <c:pt idx="125">
                  <c:v>-433.12399007146547</c:v>
                </c:pt>
                <c:pt idx="126">
                  <c:v>-422.99493738342676</c:v>
                </c:pt>
                <c:pt idx="127">
                  <c:v>-422.99493738342676</c:v>
                </c:pt>
                <c:pt idx="128">
                  <c:v>-421.3717064721356</c:v>
                </c:pt>
                <c:pt idx="129">
                  <c:v>-429.66343031292161</c:v>
                </c:pt>
                <c:pt idx="130">
                  <c:v>-421.3576710412363</c:v>
                </c:pt>
                <c:pt idx="131">
                  <c:v>-422.95267592500056</c:v>
                </c:pt>
                <c:pt idx="132">
                  <c:v>-421.23840761892023</c:v>
                </c:pt>
                <c:pt idx="133">
                  <c:v>-426.22623289267744</c:v>
                </c:pt>
                <c:pt idx="134">
                  <c:v>-434.58714221489555</c:v>
                </c:pt>
                <c:pt idx="135">
                  <c:v>-426.14109265239557</c:v>
                </c:pt>
                <c:pt idx="136">
                  <c:v>-437.91002031369698</c:v>
                </c:pt>
                <c:pt idx="137">
                  <c:v>-444.65168950988402</c:v>
                </c:pt>
                <c:pt idx="138">
                  <c:v>-444.57765123132987</c:v>
                </c:pt>
                <c:pt idx="139">
                  <c:v>-433.00136561969168</c:v>
                </c:pt>
                <c:pt idx="140">
                  <c:v>-446.36165287053859</c:v>
                </c:pt>
                <c:pt idx="141">
                  <c:v>-438.11427619523613</c:v>
                </c:pt>
                <c:pt idx="142">
                  <c:v>-446.28732244259089</c:v>
                </c:pt>
                <c:pt idx="143">
                  <c:v>-448.04956860654943</c:v>
                </c:pt>
                <c:pt idx="144">
                  <c:v>-452.88045288045225</c:v>
                </c:pt>
                <c:pt idx="145">
                  <c:v>-456.33202318299885</c:v>
                </c:pt>
                <c:pt idx="146">
                  <c:v>-464.61282264779368</c:v>
                </c:pt>
                <c:pt idx="147">
                  <c:v>-462.9244167651903</c:v>
                </c:pt>
                <c:pt idx="148">
                  <c:v>-466.19270408418083</c:v>
                </c:pt>
                <c:pt idx="149">
                  <c:v>-459.65525855608274</c:v>
                </c:pt>
                <c:pt idx="150">
                  <c:v>-471.28178654099202</c:v>
                </c:pt>
                <c:pt idx="151">
                  <c:v>-467.99014056358669</c:v>
                </c:pt>
                <c:pt idx="152">
                  <c:v>-475.28356900881477</c:v>
                </c:pt>
                <c:pt idx="153">
                  <c:v>-475.5501623429866</c:v>
                </c:pt>
                <c:pt idx="154">
                  <c:v>-472.30923134952582</c:v>
                </c:pt>
                <c:pt idx="155">
                  <c:v>-469.0004217629683</c:v>
                </c:pt>
                <c:pt idx="156">
                  <c:v>-467.19514251981803</c:v>
                </c:pt>
                <c:pt idx="157">
                  <c:v>-456.98290108259397</c:v>
                </c:pt>
                <c:pt idx="158">
                  <c:v>-454.53053723212258</c:v>
                </c:pt>
                <c:pt idx="159">
                  <c:v>-460.79170902889297</c:v>
                </c:pt>
                <c:pt idx="160">
                  <c:v>-445.01382239902921</c:v>
                </c:pt>
                <c:pt idx="161">
                  <c:v>-458.67691944486546</c:v>
                </c:pt>
                <c:pt idx="162">
                  <c:v>-458.8394062078271</c:v>
                </c:pt>
                <c:pt idx="163">
                  <c:v>-452.79304404888859</c:v>
                </c:pt>
                <c:pt idx="164">
                  <c:v>-449.46769245911378</c:v>
                </c:pt>
                <c:pt idx="165">
                  <c:v>-448.53635505193597</c:v>
                </c:pt>
                <c:pt idx="166">
                  <c:v>-448.58173968767937</c:v>
                </c:pt>
                <c:pt idx="167">
                  <c:v>-446.82752457551385</c:v>
                </c:pt>
                <c:pt idx="168">
                  <c:v>-441.28020472776802</c:v>
                </c:pt>
                <c:pt idx="169">
                  <c:v>-446.1064094994428</c:v>
                </c:pt>
                <c:pt idx="170">
                  <c:v>-443.37300650729946</c:v>
                </c:pt>
                <c:pt idx="171">
                  <c:v>-441.52342433434512</c:v>
                </c:pt>
                <c:pt idx="172">
                  <c:v>-439.69953864858968</c:v>
                </c:pt>
                <c:pt idx="173">
                  <c:v>-432.92926601838286</c:v>
                </c:pt>
                <c:pt idx="174">
                  <c:v>-431.37908061292416</c:v>
                </c:pt>
                <c:pt idx="175">
                  <c:v>-441.36506720407795</c:v>
                </c:pt>
                <c:pt idx="176">
                  <c:v>-438.14347116249627</c:v>
                </c:pt>
                <c:pt idx="177">
                  <c:v>-433.23224580931105</c:v>
                </c:pt>
                <c:pt idx="178">
                  <c:v>-451.44094619357003</c:v>
                </c:pt>
                <c:pt idx="179">
                  <c:v>-440.014667155572</c:v>
                </c:pt>
                <c:pt idx="180">
                  <c:v>-461.68975115422359</c:v>
                </c:pt>
                <c:pt idx="181">
                  <c:v>-458.06612809194672</c:v>
                </c:pt>
                <c:pt idx="182">
                  <c:v>-453.1143280747637</c:v>
                </c:pt>
                <c:pt idx="183">
                  <c:v>-466.58112679342042</c:v>
                </c:pt>
                <c:pt idx="184">
                  <c:v>-460.13804141242377</c:v>
                </c:pt>
                <c:pt idx="185">
                  <c:v>-453.45425446785765</c:v>
                </c:pt>
                <c:pt idx="186">
                  <c:v>-450.03000200013344</c:v>
                </c:pt>
                <c:pt idx="187">
                  <c:v>-460.35293725189337</c:v>
                </c:pt>
                <c:pt idx="188">
                  <c:v>-460.19174656106748</c:v>
                </c:pt>
                <c:pt idx="189">
                  <c:v>-453.63575717144784</c:v>
                </c:pt>
                <c:pt idx="190">
                  <c:v>-458.66204112947634</c:v>
                </c:pt>
                <c:pt idx="191">
                  <c:v>-462.22904533849447</c:v>
                </c:pt>
                <c:pt idx="192">
                  <c:v>-453.80983365867547</c:v>
                </c:pt>
                <c:pt idx="193">
                  <c:v>-462.22904533849447</c:v>
                </c:pt>
                <c:pt idx="194">
                  <c:v>-468.84124468173832</c:v>
                </c:pt>
                <c:pt idx="195">
                  <c:v>-462.12879546212781</c:v>
                </c:pt>
                <c:pt idx="196">
                  <c:v>-466.88454612152316</c:v>
                </c:pt>
                <c:pt idx="197">
                  <c:v>-470.14888047881851</c:v>
                </c:pt>
                <c:pt idx="198">
                  <c:v>-460.13037027157634</c:v>
                </c:pt>
                <c:pt idx="199">
                  <c:v>-455.03033535569102</c:v>
                </c:pt>
                <c:pt idx="200">
                  <c:v>-450.10502450571812</c:v>
                </c:pt>
                <c:pt idx="201">
                  <c:v>-440.22745084960582</c:v>
                </c:pt>
                <c:pt idx="202">
                  <c:v>-448.54265323817822</c:v>
                </c:pt>
                <c:pt idx="203">
                  <c:v>-441.65194493516884</c:v>
                </c:pt>
                <c:pt idx="204">
                  <c:v>-445.06676001400177</c:v>
                </c:pt>
                <c:pt idx="205">
                  <c:v>-446.78580954921387</c:v>
                </c:pt>
                <c:pt idx="206">
                  <c:v>-447.01682985004817</c:v>
                </c:pt>
                <c:pt idx="207">
                  <c:v>-443.4441943819287</c:v>
                </c:pt>
                <c:pt idx="208">
                  <c:v>-440.26415849509652</c:v>
                </c:pt>
                <c:pt idx="209">
                  <c:v>-450.14254513929365</c:v>
                </c:pt>
                <c:pt idx="210">
                  <c:v>-440.13203961188333</c:v>
                </c:pt>
                <c:pt idx="211">
                  <c:v>-443.34072234537263</c:v>
                </c:pt>
                <c:pt idx="212">
                  <c:v>-446.61456163447593</c:v>
                </c:pt>
                <c:pt idx="213">
                  <c:v>-444.91843162087082</c:v>
                </c:pt>
                <c:pt idx="214">
                  <c:v>-439.87536864555108</c:v>
                </c:pt>
                <c:pt idx="215">
                  <c:v>-441.52684983088739</c:v>
                </c:pt>
                <c:pt idx="216">
                  <c:v>-433.36944745395436</c:v>
                </c:pt>
                <c:pt idx="217">
                  <c:v>-443.45158708989072</c:v>
                </c:pt>
                <c:pt idx="218">
                  <c:v>-446.68900111672292</c:v>
                </c:pt>
                <c:pt idx="219">
                  <c:v>-448.31838938702003</c:v>
                </c:pt>
                <c:pt idx="220">
                  <c:v>-446.54758731005114</c:v>
                </c:pt>
                <c:pt idx="221">
                  <c:v>-459.93867484335402</c:v>
                </c:pt>
                <c:pt idx="222">
                  <c:v>-448.16153807706974</c:v>
                </c:pt>
                <c:pt idx="223">
                  <c:v>-453.34088901481749</c:v>
                </c:pt>
                <c:pt idx="224">
                  <c:v>-454.78018957503895</c:v>
                </c:pt>
                <c:pt idx="225">
                  <c:v>-459.42571785268365</c:v>
                </c:pt>
                <c:pt idx="226">
                  <c:v>-462.52391647949469</c:v>
                </c:pt>
                <c:pt idx="227">
                  <c:v>-457.57071547421015</c:v>
                </c:pt>
                <c:pt idx="228">
                  <c:v>-467.37521414433837</c:v>
                </c:pt>
                <c:pt idx="229">
                  <c:v>-460.74517631403876</c:v>
                </c:pt>
                <c:pt idx="230">
                  <c:v>-467.49184800692086</c:v>
                </c:pt>
                <c:pt idx="231">
                  <c:v>-459.31867729534508</c:v>
                </c:pt>
                <c:pt idx="232">
                  <c:v>-461.15939133619617</c:v>
                </c:pt>
                <c:pt idx="233">
                  <c:v>-459.43336551586265</c:v>
                </c:pt>
                <c:pt idx="234">
                  <c:v>-461.25922102143068</c:v>
                </c:pt>
                <c:pt idx="235">
                  <c:v>-457.91357921904944</c:v>
                </c:pt>
                <c:pt idx="236">
                  <c:v>-459.56341475598282</c:v>
                </c:pt>
                <c:pt idx="237">
                  <c:v>-471.32103124375391</c:v>
                </c:pt>
                <c:pt idx="238">
                  <c:v>-459.78543346438391</c:v>
                </c:pt>
                <c:pt idx="239">
                  <c:v>-459.68588131443545</c:v>
                </c:pt>
                <c:pt idx="240">
                  <c:v>-466.34022850671164</c:v>
                </c:pt>
                <c:pt idx="241">
                  <c:v>-457.74589277094361</c:v>
                </c:pt>
                <c:pt idx="242">
                  <c:v>-461.28226477935084</c:v>
                </c:pt>
                <c:pt idx="243">
                  <c:v>-451.04272423147921</c:v>
                </c:pt>
                <c:pt idx="244">
                  <c:v>-454.43952458634317</c:v>
                </c:pt>
                <c:pt idx="245">
                  <c:v>-454.78776570933519</c:v>
                </c:pt>
                <c:pt idx="246">
                  <c:v>-448.13913970612771</c:v>
                </c:pt>
                <c:pt idx="247">
                  <c:v>-448.0719580244849</c:v>
                </c:pt>
                <c:pt idx="248">
                  <c:v>-449.8950244942846</c:v>
                </c:pt>
                <c:pt idx="249">
                  <c:v>-443.1265409475584</c:v>
                </c:pt>
                <c:pt idx="250">
                  <c:v>-441.25482882642871</c:v>
                </c:pt>
                <c:pt idx="251">
                  <c:v>-447.82579742958029</c:v>
                </c:pt>
                <c:pt idx="252">
                  <c:v>-449.4382022471911</c:v>
                </c:pt>
                <c:pt idx="253">
                  <c:v>-442.78722908413022</c:v>
                </c:pt>
                <c:pt idx="254">
                  <c:v>-444.18565962402243</c:v>
                </c:pt>
                <c:pt idx="255">
                  <c:v>-454.15980436193041</c:v>
                </c:pt>
                <c:pt idx="256">
                  <c:v>-445.84927632673362</c:v>
                </c:pt>
                <c:pt idx="257">
                  <c:v>-439.10714879744569</c:v>
                </c:pt>
                <c:pt idx="258">
                  <c:v>-437.5530304290682</c:v>
                </c:pt>
                <c:pt idx="259">
                  <c:v>-442.60303832010447</c:v>
                </c:pt>
                <c:pt idx="260">
                  <c:v>-432.67710638864384</c:v>
                </c:pt>
                <c:pt idx="261">
                  <c:v>-437.81525195185725</c:v>
                </c:pt>
                <c:pt idx="262">
                  <c:v>-439.16558538776383</c:v>
                </c:pt>
                <c:pt idx="263">
                  <c:v>-449.40079893475433</c:v>
                </c:pt>
                <c:pt idx="264">
                  <c:v>-449.3260109835249</c:v>
                </c:pt>
                <c:pt idx="265">
                  <c:v>-442.58830967870819</c:v>
                </c:pt>
                <c:pt idx="266">
                  <c:v>-452.62422205211828</c:v>
                </c:pt>
                <c:pt idx="267">
                  <c:v>-452.54138590799442</c:v>
                </c:pt>
                <c:pt idx="268">
                  <c:v>-454.25804519285106</c:v>
                </c:pt>
                <c:pt idx="269">
                  <c:v>-454.43196004993604</c:v>
                </c:pt>
                <c:pt idx="270">
                  <c:v>-454.56816024776452</c:v>
                </c:pt>
                <c:pt idx="271">
                  <c:v>-454.62114904246351</c:v>
                </c:pt>
                <c:pt idx="272">
                  <c:v>-453.06149643547298</c:v>
                </c:pt>
                <c:pt idx="273">
                  <c:v>-456.33202318299885</c:v>
                </c:pt>
                <c:pt idx="274">
                  <c:v>-461.46669776430178</c:v>
                </c:pt>
                <c:pt idx="275">
                  <c:v>-456.5221013345776</c:v>
                </c:pt>
                <c:pt idx="276">
                  <c:v>-458.34097234953896</c:v>
                </c:pt>
                <c:pt idx="277">
                  <c:v>-450.09752112957796</c:v>
                </c:pt>
                <c:pt idx="278">
                  <c:v>-471.59592727757445</c:v>
                </c:pt>
                <c:pt idx="279">
                  <c:v>-463.1712234051418</c:v>
                </c:pt>
                <c:pt idx="280">
                  <c:v>-466.55780317925809</c:v>
                </c:pt>
                <c:pt idx="281">
                  <c:v>-461.42057569296378</c:v>
                </c:pt>
                <c:pt idx="282">
                  <c:v>-461.65897235046003</c:v>
                </c:pt>
                <c:pt idx="283">
                  <c:v>-461.53589816218641</c:v>
                </c:pt>
                <c:pt idx="284">
                  <c:v>-453.29555870344137</c:v>
                </c:pt>
                <c:pt idx="285">
                  <c:v>-461.65127829072344</c:v>
                </c:pt>
                <c:pt idx="286">
                  <c:v>-446.77836125698144</c:v>
                </c:pt>
                <c:pt idx="287">
                  <c:v>-448.48282760920341</c:v>
                </c:pt>
                <c:pt idx="288">
                  <c:v>-445.11127781945515</c:v>
                </c:pt>
                <c:pt idx="289">
                  <c:v>-456.69711314087709</c:v>
                </c:pt>
                <c:pt idx="290">
                  <c:v>-456.65905568240521</c:v>
                </c:pt>
                <c:pt idx="291">
                  <c:v>-461.66666666666788</c:v>
                </c:pt>
                <c:pt idx="292">
                  <c:v>-456.46125910007169</c:v>
                </c:pt>
                <c:pt idx="293">
                  <c:v>-450.00750012500191</c:v>
                </c:pt>
                <c:pt idx="294">
                  <c:v>-454.89385809977682</c:v>
                </c:pt>
                <c:pt idx="295">
                  <c:v>-448.14660558100758</c:v>
                </c:pt>
                <c:pt idx="296">
                  <c:v>-453.00113250283209</c:v>
                </c:pt>
                <c:pt idx="297">
                  <c:v>-454.5530228608539</c:v>
                </c:pt>
                <c:pt idx="298">
                  <c:v>-439.44337172914351</c:v>
                </c:pt>
                <c:pt idx="299">
                  <c:v>-456.43844744294461</c:v>
                </c:pt>
                <c:pt idx="300">
                  <c:v>-444.71834504813654</c:v>
                </c:pt>
                <c:pt idx="301">
                  <c:v>-449.91751512222731</c:v>
                </c:pt>
                <c:pt idx="302">
                  <c:v>-454.98483383887225</c:v>
                </c:pt>
                <c:pt idx="303">
                  <c:v>-450.03000200013378</c:v>
                </c:pt>
                <c:pt idx="304">
                  <c:v>-453.34088901481653</c:v>
                </c:pt>
                <c:pt idx="305">
                  <c:v>-450.06751012651887</c:v>
                </c:pt>
                <c:pt idx="306">
                  <c:v>-458.31805606479702</c:v>
                </c:pt>
                <c:pt idx="307">
                  <c:v>-458.52438516048437</c:v>
                </c:pt>
                <c:pt idx="308">
                  <c:v>-456.8874956228849</c:v>
                </c:pt>
                <c:pt idx="309">
                  <c:v>-443.65868303422445</c:v>
                </c:pt>
                <c:pt idx="310">
                  <c:v>-453.71142618849063</c:v>
                </c:pt>
                <c:pt idx="311">
                  <c:v>-446.94973483205899</c:v>
                </c:pt>
                <c:pt idx="312">
                  <c:v>-443.78451425616026</c:v>
                </c:pt>
                <c:pt idx="313">
                  <c:v>-451.90014841001266</c:v>
                </c:pt>
                <c:pt idx="314">
                  <c:v>-440.33759215398482</c:v>
                </c:pt>
                <c:pt idx="315">
                  <c:v>-448.66983571011571</c:v>
                </c:pt>
                <c:pt idx="316">
                  <c:v>-450.14254513929365</c:v>
                </c:pt>
                <c:pt idx="317">
                  <c:v>-448.38564499191477</c:v>
                </c:pt>
                <c:pt idx="318">
                  <c:v>-447.00937385328808</c:v>
                </c:pt>
                <c:pt idx="319">
                  <c:v>-446.59967671515972</c:v>
                </c:pt>
                <c:pt idx="320">
                  <c:v>-446.65177827405688</c:v>
                </c:pt>
                <c:pt idx="321">
                  <c:v>-454.75746268656673</c:v>
                </c:pt>
                <c:pt idx="322">
                  <c:v>-449.92501249791781</c:v>
                </c:pt>
                <c:pt idx="323">
                  <c:v>-449.84255510571222</c:v>
                </c:pt>
                <c:pt idx="324">
                  <c:v>-443.39245232697698</c:v>
                </c:pt>
                <c:pt idx="325">
                  <c:v>-443.32594456759114</c:v>
                </c:pt>
                <c:pt idx="326">
                  <c:v>-450.07501250208378</c:v>
                </c:pt>
                <c:pt idx="327">
                  <c:v>-444.96291975668612</c:v>
                </c:pt>
                <c:pt idx="328">
                  <c:v>-446.42857142857099</c:v>
                </c:pt>
                <c:pt idx="329">
                  <c:v>-453.01622197795007</c:v>
                </c:pt>
                <c:pt idx="330">
                  <c:v>-448.06449463655116</c:v>
                </c:pt>
                <c:pt idx="331">
                  <c:v>-439.87536864555108</c:v>
                </c:pt>
                <c:pt idx="332">
                  <c:v>-451.36575616255868</c:v>
                </c:pt>
                <c:pt idx="333">
                  <c:v>-449.78260507421328</c:v>
                </c:pt>
                <c:pt idx="334">
                  <c:v>-456.41563806573009</c:v>
                </c:pt>
                <c:pt idx="335">
                  <c:v>-457.83734287854799</c:v>
                </c:pt>
                <c:pt idx="336">
                  <c:v>-452.88799347308395</c:v>
                </c:pt>
                <c:pt idx="337">
                  <c:v>-454.62871987876741</c:v>
                </c:pt>
                <c:pt idx="338">
                  <c:v>-461.21314041192744</c:v>
                </c:pt>
                <c:pt idx="339">
                  <c:v>-458.0737582036852</c:v>
                </c:pt>
                <c:pt idx="340">
                  <c:v>-463.10949707641413</c:v>
                </c:pt>
                <c:pt idx="341">
                  <c:v>-446.55502790968995</c:v>
                </c:pt>
                <c:pt idx="342">
                  <c:v>-448.13167407999657</c:v>
                </c:pt>
                <c:pt idx="343">
                  <c:v>-455.10619144467159</c:v>
                </c:pt>
                <c:pt idx="344">
                  <c:v>-471.67452790879935</c:v>
                </c:pt>
                <c:pt idx="345">
                  <c:v>-474.99208346527581</c:v>
                </c:pt>
                <c:pt idx="346">
                  <c:v>-466.5655774582184</c:v>
                </c:pt>
                <c:pt idx="347">
                  <c:v>-473.3254445759236</c:v>
                </c:pt>
                <c:pt idx="348">
                  <c:v>-465.03100206680455</c:v>
                </c:pt>
                <c:pt idx="349">
                  <c:v>-464.99225012916435</c:v>
                </c:pt>
                <c:pt idx="350">
                  <c:v>-461.68205606853638</c:v>
                </c:pt>
                <c:pt idx="351">
                  <c:v>-468.23188309199719</c:v>
                </c:pt>
                <c:pt idx="352">
                  <c:v>-466.65888901851486</c:v>
                </c:pt>
                <c:pt idx="353">
                  <c:v>-461.65127829072429</c:v>
                </c:pt>
                <c:pt idx="354">
                  <c:v>-456.61339510390474</c:v>
                </c:pt>
                <c:pt idx="355">
                  <c:v>-448.58753293533084</c:v>
                </c:pt>
                <c:pt idx="356">
                  <c:v>-457.13141694055611</c:v>
                </c:pt>
                <c:pt idx="357">
                  <c:v>-456.94083116536456</c:v>
                </c:pt>
                <c:pt idx="358">
                  <c:v>-460.14571280905517</c:v>
                </c:pt>
                <c:pt idx="359">
                  <c:v>-446.61456163447508</c:v>
                </c:pt>
                <c:pt idx="360">
                  <c:v>-441.60042660267641</c:v>
                </c:pt>
                <c:pt idx="361">
                  <c:v>-454.99241679305385</c:v>
                </c:pt>
                <c:pt idx="362">
                  <c:v>-448.32586123564687</c:v>
                </c:pt>
                <c:pt idx="363">
                  <c:v>-449.88003199146937</c:v>
                </c:pt>
                <c:pt idx="364">
                  <c:v>-439.80941591976836</c:v>
                </c:pt>
                <c:pt idx="365">
                  <c:v>-434.86953913825801</c:v>
                </c:pt>
                <c:pt idx="366">
                  <c:v>-443.20775780195657</c:v>
                </c:pt>
                <c:pt idx="367">
                  <c:v>-431.56596794081332</c:v>
                </c:pt>
                <c:pt idx="368">
                  <c:v>-438.31872270924242</c:v>
                </c:pt>
                <c:pt idx="369">
                  <c:v>-438.34794493149701</c:v>
                </c:pt>
                <c:pt idx="370">
                  <c:v>-445.02966864457562</c:v>
                </c:pt>
                <c:pt idx="371">
                  <c:v>-449.97750112494356</c:v>
                </c:pt>
                <c:pt idx="372">
                  <c:v>-439.64828137490156</c:v>
                </c:pt>
                <c:pt idx="373">
                  <c:v>-449.71518038575545</c:v>
                </c:pt>
                <c:pt idx="374">
                  <c:v>-454.62114904246624</c:v>
                </c:pt>
                <c:pt idx="375">
                  <c:v>-454.68929564797401</c:v>
                </c:pt>
                <c:pt idx="376">
                  <c:v>-456.33962326999159</c:v>
                </c:pt>
                <c:pt idx="377">
                  <c:v>-461.5128290569811</c:v>
                </c:pt>
                <c:pt idx="378">
                  <c:v>-456.80370777900015</c:v>
                </c:pt>
                <c:pt idx="379">
                  <c:v>-458.74620491776062</c:v>
                </c:pt>
                <c:pt idx="380">
                  <c:v>-475.21384623080343</c:v>
                </c:pt>
                <c:pt idx="381">
                  <c:v>-470.15671890630159</c:v>
                </c:pt>
                <c:pt idx="382">
                  <c:v>-473.43591111407426</c:v>
                </c:pt>
                <c:pt idx="383">
                  <c:v>-483.26084420670247</c:v>
                </c:pt>
                <c:pt idx="384">
                  <c:v>-476.68255608520326</c:v>
                </c:pt>
                <c:pt idx="385">
                  <c:v>-476.68255608520138</c:v>
                </c:pt>
                <c:pt idx="386">
                  <c:v>-474.9999999999996</c:v>
                </c:pt>
                <c:pt idx="387">
                  <c:v>-486.52881683523088</c:v>
                </c:pt>
                <c:pt idx="388">
                  <c:v>-486.57746079885402</c:v>
                </c:pt>
                <c:pt idx="389">
                  <c:v>-488.21128051320494</c:v>
                </c:pt>
                <c:pt idx="390">
                  <c:v>-483.19642767882266</c:v>
                </c:pt>
                <c:pt idx="391">
                  <c:v>-476.56341126089313</c:v>
                </c:pt>
                <c:pt idx="392">
                  <c:v>-488.61021245372331</c:v>
                </c:pt>
                <c:pt idx="393">
                  <c:v>-485.14554366309949</c:v>
                </c:pt>
                <c:pt idx="394">
                  <c:v>-475.27724505961777</c:v>
                </c:pt>
                <c:pt idx="395">
                  <c:v>-488.56947524636837</c:v>
                </c:pt>
                <c:pt idx="396">
                  <c:v>-486.82082659508683</c:v>
                </c:pt>
                <c:pt idx="397">
                  <c:v>-483.43001933720132</c:v>
                </c:pt>
                <c:pt idx="398">
                  <c:v>-483.43001933720132</c:v>
                </c:pt>
                <c:pt idx="399">
                  <c:v>-491.74862477079523</c:v>
                </c:pt>
                <c:pt idx="400">
                  <c:v>-478.55665977456289</c:v>
                </c:pt>
                <c:pt idx="401">
                  <c:v>-488.4880212067161</c:v>
                </c:pt>
                <c:pt idx="402">
                  <c:v>-488.36589105940368</c:v>
                </c:pt>
                <c:pt idx="403">
                  <c:v>-476.61900476618848</c:v>
                </c:pt>
                <c:pt idx="404">
                  <c:v>-483.06764612796292</c:v>
                </c:pt>
                <c:pt idx="405">
                  <c:v>-489.76328108081339</c:v>
                </c:pt>
                <c:pt idx="406">
                  <c:v>-481.46605581007879</c:v>
                </c:pt>
                <c:pt idx="407">
                  <c:v>-488.24382196597185</c:v>
                </c:pt>
                <c:pt idx="408">
                  <c:v>-494.56313589662426</c:v>
                </c:pt>
                <c:pt idx="409">
                  <c:v>-494.98167368889722</c:v>
                </c:pt>
                <c:pt idx="410">
                  <c:v>-487.77239507899424</c:v>
                </c:pt>
                <c:pt idx="411">
                  <c:v>-497.84378694284032</c:v>
                </c:pt>
                <c:pt idx="412">
                  <c:v>-496.04660840615929</c:v>
                </c:pt>
                <c:pt idx="413">
                  <c:v>-495.93103563048021</c:v>
                </c:pt>
                <c:pt idx="414">
                  <c:v>-510.2652351843289</c:v>
                </c:pt>
                <c:pt idx="415">
                  <c:v>-497.71947930885239</c:v>
                </c:pt>
                <c:pt idx="416">
                  <c:v>-494.55490058946981</c:v>
                </c:pt>
                <c:pt idx="417">
                  <c:v>-498.12578092461439</c:v>
                </c:pt>
                <c:pt idx="418">
                  <c:v>-496.41018806949899</c:v>
                </c:pt>
                <c:pt idx="419">
                  <c:v>-501.39925373134292</c:v>
                </c:pt>
                <c:pt idx="420">
                  <c:v>-502.90586334948449</c:v>
                </c:pt>
                <c:pt idx="421">
                  <c:v>-487.926727726894</c:v>
                </c:pt>
                <c:pt idx="422">
                  <c:v>-489.63277541843667</c:v>
                </c:pt>
                <c:pt idx="423">
                  <c:v>-478.09428619023873</c:v>
                </c:pt>
                <c:pt idx="424">
                  <c:v>-474.6238991124348</c:v>
                </c:pt>
                <c:pt idx="425">
                  <c:v>-464.79858727884613</c:v>
                </c:pt>
                <c:pt idx="426">
                  <c:v>-464.86828731859276</c:v>
                </c:pt>
                <c:pt idx="427">
                  <c:v>-449.76762006296786</c:v>
                </c:pt>
                <c:pt idx="428">
                  <c:v>-435.3845897209207</c:v>
                </c:pt>
                <c:pt idx="429">
                  <c:v>-425.28325163133655</c:v>
                </c:pt>
                <c:pt idx="430">
                  <c:v>-420.525657071338</c:v>
                </c:pt>
                <c:pt idx="431">
                  <c:v>-398.85849702107663</c:v>
                </c:pt>
                <c:pt idx="432">
                  <c:v>-380.71701704877427</c:v>
                </c:pt>
                <c:pt idx="433">
                  <c:v>-374.23148890670961</c:v>
                </c:pt>
                <c:pt idx="434">
                  <c:v>-352.45582120582156</c:v>
                </c:pt>
                <c:pt idx="435">
                  <c:v>-348.87991186191846</c:v>
                </c:pt>
                <c:pt idx="436">
                  <c:v>-337.13866079177672</c:v>
                </c:pt>
                <c:pt idx="437">
                  <c:v>-333.68926855312338</c:v>
                </c:pt>
                <c:pt idx="438">
                  <c:v>-311.91619962636662</c:v>
                </c:pt>
                <c:pt idx="439">
                  <c:v>-291.82230522945559</c:v>
                </c:pt>
                <c:pt idx="440">
                  <c:v>-283.58383238527381</c:v>
                </c:pt>
                <c:pt idx="441">
                  <c:v>-281.91098952425347</c:v>
                </c:pt>
                <c:pt idx="442">
                  <c:v>-275.14215678100379</c:v>
                </c:pt>
                <c:pt idx="443">
                  <c:v>-268.49442999132896</c:v>
                </c:pt>
                <c:pt idx="444">
                  <c:v>-272.60778554854272</c:v>
                </c:pt>
                <c:pt idx="445">
                  <c:v>-265.07068551613708</c:v>
                </c:pt>
                <c:pt idx="446">
                  <c:v>-253.32488917036127</c:v>
                </c:pt>
                <c:pt idx="447">
                  <c:v>-251.66666666666683</c:v>
                </c:pt>
                <c:pt idx="448">
                  <c:v>-251.45293167474318</c:v>
                </c:pt>
                <c:pt idx="449">
                  <c:v>-241.51773073271434</c:v>
                </c:pt>
                <c:pt idx="450">
                  <c:v>-254.75797991907791</c:v>
                </c:pt>
                <c:pt idx="451">
                  <c:v>-254.69436675988968</c:v>
                </c:pt>
                <c:pt idx="452">
                  <c:v>-266.23182135844792</c:v>
                </c:pt>
                <c:pt idx="453">
                  <c:v>-252.90760553069001</c:v>
                </c:pt>
                <c:pt idx="454">
                  <c:v>-261.99078751348361</c:v>
                </c:pt>
                <c:pt idx="455">
                  <c:v>-256.46149746869088</c:v>
                </c:pt>
                <c:pt idx="456">
                  <c:v>-261.4575006661322</c:v>
                </c:pt>
                <c:pt idx="457">
                  <c:v>-244.76339538446177</c:v>
                </c:pt>
                <c:pt idx="458">
                  <c:v>-253.13504421536555</c:v>
                </c:pt>
                <c:pt idx="459">
                  <c:v>-266.4756924204317</c:v>
                </c:pt>
                <c:pt idx="460">
                  <c:v>-273.20128604507732</c:v>
                </c:pt>
                <c:pt idx="461">
                  <c:v>-264.92935217275516</c:v>
                </c:pt>
                <c:pt idx="462">
                  <c:v>-264.99558340694296</c:v>
                </c:pt>
                <c:pt idx="463">
                  <c:v>-271.57614128623732</c:v>
                </c:pt>
                <c:pt idx="464">
                  <c:v>-249.96667111051835</c:v>
                </c:pt>
                <c:pt idx="465">
                  <c:v>-263.34211140371269</c:v>
                </c:pt>
                <c:pt idx="466">
                  <c:v>-264.93818109107832</c:v>
                </c:pt>
                <c:pt idx="467">
                  <c:v>-263.30700263307114</c:v>
                </c:pt>
                <c:pt idx="468">
                  <c:v>-255.09778748520213</c:v>
                </c:pt>
                <c:pt idx="469">
                  <c:v>-263.42992430557854</c:v>
                </c:pt>
                <c:pt idx="470">
                  <c:v>-266.73779674579873</c:v>
                </c:pt>
                <c:pt idx="471">
                  <c:v>-260.01733448896562</c:v>
                </c:pt>
                <c:pt idx="472">
                  <c:v>-246.695447802243</c:v>
                </c:pt>
                <c:pt idx="473">
                  <c:v>-263.39040125360509</c:v>
                </c:pt>
                <c:pt idx="474">
                  <c:v>-259.5464425915718</c:v>
                </c:pt>
                <c:pt idx="475">
                  <c:v>-263.30261469495184</c:v>
                </c:pt>
                <c:pt idx="476">
                  <c:v>-256.68805733811104</c:v>
                </c:pt>
                <c:pt idx="477">
                  <c:v>-261.60562535408474</c:v>
                </c:pt>
                <c:pt idx="478">
                  <c:v>-263.20611704342775</c:v>
                </c:pt>
                <c:pt idx="479">
                  <c:v>-239.88211507487739</c:v>
                </c:pt>
                <c:pt idx="480">
                  <c:v>-256.47858237292809</c:v>
                </c:pt>
                <c:pt idx="481">
                  <c:v>-267.9938744257268</c:v>
                </c:pt>
                <c:pt idx="482">
                  <c:v>-261.30519448096641</c:v>
                </c:pt>
                <c:pt idx="483">
                  <c:v>-259.74890938759165</c:v>
                </c:pt>
                <c:pt idx="484">
                  <c:v>-268.840219866778</c:v>
                </c:pt>
                <c:pt idx="485">
                  <c:v>-266.40026640026639</c:v>
                </c:pt>
                <c:pt idx="486">
                  <c:v>-266.55560183256978</c:v>
                </c:pt>
                <c:pt idx="487">
                  <c:v>-274.830521178607</c:v>
                </c:pt>
                <c:pt idx="488">
                  <c:v>-276.36726879214206</c:v>
                </c:pt>
                <c:pt idx="489">
                  <c:v>-289.3538335102545</c:v>
                </c:pt>
                <c:pt idx="490">
                  <c:v>-279.75288495162573</c:v>
                </c:pt>
                <c:pt idx="491">
                  <c:v>-286.51863204011175</c:v>
                </c:pt>
                <c:pt idx="492">
                  <c:v>-306.5849106904837</c:v>
                </c:pt>
                <c:pt idx="493">
                  <c:v>-291.59862698703631</c:v>
                </c:pt>
                <c:pt idx="494">
                  <c:v>-303.19640960635911</c:v>
                </c:pt>
                <c:pt idx="495">
                  <c:v>-308.23058980339908</c:v>
                </c:pt>
                <c:pt idx="496">
                  <c:v>-326.4979760457104</c:v>
                </c:pt>
                <c:pt idx="497">
                  <c:v>-314.91077528033691</c:v>
                </c:pt>
                <c:pt idx="498">
                  <c:v>-339.93767809235106</c:v>
                </c:pt>
                <c:pt idx="499">
                  <c:v>-351.67252787546551</c:v>
                </c:pt>
                <c:pt idx="500">
                  <c:v>-341.58696304195684</c:v>
                </c:pt>
                <c:pt idx="501">
                  <c:v>-348.44948316105439</c:v>
                </c:pt>
                <c:pt idx="502">
                  <c:v>-358.66210693135423</c:v>
                </c:pt>
                <c:pt idx="503">
                  <c:v>-363.64849536264751</c:v>
                </c:pt>
                <c:pt idx="504">
                  <c:v>-372.00146798785653</c:v>
                </c:pt>
                <c:pt idx="505">
                  <c:v>-388.72854068302911</c:v>
                </c:pt>
                <c:pt idx="506">
                  <c:v>-396.97101110851685</c:v>
                </c:pt>
                <c:pt idx="507">
                  <c:v>-397.07035486077314</c:v>
                </c:pt>
                <c:pt idx="508">
                  <c:v>-412.27133128588696</c:v>
                </c:pt>
                <c:pt idx="509">
                  <c:v>-407.50722472968232</c:v>
                </c:pt>
                <c:pt idx="510">
                  <c:v>-410.54739652870552</c:v>
                </c:pt>
                <c:pt idx="511">
                  <c:v>-432.06993193647367</c:v>
                </c:pt>
                <c:pt idx="512">
                  <c:v>-416.90986408738553</c:v>
                </c:pt>
                <c:pt idx="513">
                  <c:v>-436.78314217124614</c:v>
                </c:pt>
                <c:pt idx="514">
                  <c:v>-436.50407295621972</c:v>
                </c:pt>
                <c:pt idx="515">
                  <c:v>-438.65501367669651</c:v>
                </c:pt>
                <c:pt idx="516">
                  <c:v>-441.77711094440309</c:v>
                </c:pt>
                <c:pt idx="517">
                  <c:v>-461.91302027748003</c:v>
                </c:pt>
                <c:pt idx="518">
                  <c:v>-449.9999999999996</c:v>
                </c:pt>
                <c:pt idx="519">
                  <c:v>-450.0150005000167</c:v>
                </c:pt>
                <c:pt idx="520">
                  <c:v>-463.4646483170232</c:v>
                </c:pt>
                <c:pt idx="521">
                  <c:v>-450.10502450571897</c:v>
                </c:pt>
                <c:pt idx="522">
                  <c:v>-473.37278106509012</c:v>
                </c:pt>
                <c:pt idx="523">
                  <c:v>-475.20592256644568</c:v>
                </c:pt>
                <c:pt idx="524">
                  <c:v>-482.00201239897359</c:v>
                </c:pt>
                <c:pt idx="525">
                  <c:v>-468.70829997331231</c:v>
                </c:pt>
                <c:pt idx="526">
                  <c:v>-477.17565403096683</c:v>
                </c:pt>
                <c:pt idx="527">
                  <c:v>-478.61252397231937</c:v>
                </c:pt>
                <c:pt idx="528">
                  <c:v>-480.2160972437585</c:v>
                </c:pt>
                <c:pt idx="529">
                  <c:v>-485.21834825671544</c:v>
                </c:pt>
                <c:pt idx="530">
                  <c:v>-490.35141851660285</c:v>
                </c:pt>
                <c:pt idx="531">
                  <c:v>-472.02855522567364</c:v>
                </c:pt>
                <c:pt idx="532">
                  <c:v>-488.92819597176435</c:v>
                </c:pt>
                <c:pt idx="533">
                  <c:v>-483.83329440421733</c:v>
                </c:pt>
                <c:pt idx="534">
                  <c:v>-492.24916150778324</c:v>
                </c:pt>
                <c:pt idx="535">
                  <c:v>-492.16703648709552</c:v>
                </c:pt>
                <c:pt idx="536">
                  <c:v>-480.51254671649883</c:v>
                </c:pt>
                <c:pt idx="537">
                  <c:v>-480.39232039499143</c:v>
                </c:pt>
                <c:pt idx="538">
                  <c:v>-477.4783799125164</c:v>
                </c:pt>
                <c:pt idx="539">
                  <c:v>-490.51455301455138</c:v>
                </c:pt>
                <c:pt idx="540">
                  <c:v>-477.30307076101531</c:v>
                </c:pt>
                <c:pt idx="541">
                  <c:v>-492.24094777240083</c:v>
                </c:pt>
                <c:pt idx="542">
                  <c:v>-467.11821427379846</c:v>
                </c:pt>
                <c:pt idx="543">
                  <c:v>-475.26931928092614</c:v>
                </c:pt>
                <c:pt idx="544">
                  <c:v>-465.2248586816977</c:v>
                </c:pt>
                <c:pt idx="545">
                  <c:v>-461.60511931742275</c:v>
                </c:pt>
                <c:pt idx="546">
                  <c:v>-469.72599317065072</c:v>
                </c:pt>
                <c:pt idx="547">
                  <c:v>-459.8697035839831</c:v>
                </c:pt>
                <c:pt idx="548">
                  <c:v>-469.64776417686886</c:v>
                </c:pt>
                <c:pt idx="549">
                  <c:v>-464.66698865812913</c:v>
                </c:pt>
                <c:pt idx="550">
                  <c:v>-462.78570358409343</c:v>
                </c:pt>
                <c:pt idx="551">
                  <c:v>-456.25603623405692</c:v>
                </c:pt>
                <c:pt idx="552">
                  <c:v>-459.19640628899407</c:v>
                </c:pt>
                <c:pt idx="553">
                  <c:v>-462.80881667443481</c:v>
                </c:pt>
                <c:pt idx="554">
                  <c:v>-455.26117614842298</c:v>
                </c:pt>
                <c:pt idx="555">
                  <c:v>-464.07957550857401</c:v>
                </c:pt>
                <c:pt idx="556">
                  <c:v>-459.31867729534326</c:v>
                </c:pt>
                <c:pt idx="557">
                  <c:v>-456.10413822951682</c:v>
                </c:pt>
                <c:pt idx="558">
                  <c:v>-462.60088193693423</c:v>
                </c:pt>
                <c:pt idx="559">
                  <c:v>-461.09797915903823</c:v>
                </c:pt>
                <c:pt idx="560">
                  <c:v>-452.9181583548405</c:v>
                </c:pt>
                <c:pt idx="561">
                  <c:v>-449.62531223980062</c:v>
                </c:pt>
                <c:pt idx="562">
                  <c:v>-466.2082285752337</c:v>
                </c:pt>
                <c:pt idx="563">
                  <c:v>-452.90307541169278</c:v>
                </c:pt>
                <c:pt idx="564">
                  <c:v>-457.80685544956521</c:v>
                </c:pt>
                <c:pt idx="565">
                  <c:v>-467.93558808346216</c:v>
                </c:pt>
                <c:pt idx="566">
                  <c:v>-451.3582385369981</c:v>
                </c:pt>
                <c:pt idx="567">
                  <c:v>-464.7985872788463</c:v>
                </c:pt>
                <c:pt idx="568">
                  <c:v>-446.59967671515881</c:v>
                </c:pt>
                <c:pt idx="569">
                  <c:v>-451.73442683069067</c:v>
                </c:pt>
                <c:pt idx="570">
                  <c:v>-456.78847692717994</c:v>
                </c:pt>
                <c:pt idx="571">
                  <c:v>-475.23761880940407</c:v>
                </c:pt>
                <c:pt idx="572">
                  <c:v>-462.25218610239625</c:v>
                </c:pt>
                <c:pt idx="573">
                  <c:v>-465.38782318599027</c:v>
                </c:pt>
                <c:pt idx="574">
                  <c:v>-457.90371031907011</c:v>
                </c:pt>
                <c:pt idx="575">
                  <c:v>-450.67601402103224</c:v>
                </c:pt>
                <c:pt idx="576">
                  <c:v>-468.83342231713874</c:v>
                </c:pt>
                <c:pt idx="577">
                  <c:v>-453.62819165791058</c:v>
                </c:pt>
                <c:pt idx="578">
                  <c:v>-458.75385770289495</c:v>
                </c:pt>
                <c:pt idx="579">
                  <c:v>-458.68499182706694</c:v>
                </c:pt>
                <c:pt idx="580">
                  <c:v>-461.96694518103391</c:v>
                </c:pt>
                <c:pt idx="581">
                  <c:v>-473.69650065049785</c:v>
                </c:pt>
                <c:pt idx="582">
                  <c:v>-456.90273307875742</c:v>
                </c:pt>
                <c:pt idx="583">
                  <c:v>-465.21710131394508</c:v>
                </c:pt>
                <c:pt idx="584">
                  <c:v>-471.91835645677776</c:v>
                </c:pt>
                <c:pt idx="585">
                  <c:v>-460.32990309721976</c:v>
                </c:pt>
                <c:pt idx="586">
                  <c:v>-460.24546424759893</c:v>
                </c:pt>
                <c:pt idx="587">
                  <c:v>-458.45558815684154</c:v>
                </c:pt>
                <c:pt idx="588">
                  <c:v>-463.32561123981213</c:v>
                </c:pt>
                <c:pt idx="589">
                  <c:v>-451.50111625737253</c:v>
                </c:pt>
                <c:pt idx="590">
                  <c:v>-454.82565016743553</c:v>
                </c:pt>
                <c:pt idx="591">
                  <c:v>-451.11780666855333</c:v>
                </c:pt>
                <c:pt idx="592">
                  <c:v>-449.2288238523866</c:v>
                </c:pt>
                <c:pt idx="593">
                  <c:v>-447.59480191018025</c:v>
                </c:pt>
                <c:pt idx="594">
                  <c:v>-472.09346082137512</c:v>
                </c:pt>
                <c:pt idx="595">
                  <c:v>-464.08729498652696</c:v>
                </c:pt>
                <c:pt idx="596">
                  <c:v>-449.23629829290132</c:v>
                </c:pt>
                <c:pt idx="597">
                  <c:v>-471.25824285619058</c:v>
                </c:pt>
                <c:pt idx="598">
                  <c:v>-457.9898409526196</c:v>
                </c:pt>
                <c:pt idx="599">
                  <c:v>-450.37331324063297</c:v>
                </c:pt>
                <c:pt idx="600">
                  <c:v>-457.93645507227075</c:v>
                </c:pt>
                <c:pt idx="601">
                  <c:v>-447.78107001364975</c:v>
                </c:pt>
                <c:pt idx="602">
                  <c:v>-456.37762750258105</c:v>
                </c:pt>
                <c:pt idx="603">
                  <c:v>-453.00867711473637</c:v>
                </c:pt>
                <c:pt idx="604">
                  <c:v>-448.18393868710257</c:v>
                </c:pt>
                <c:pt idx="605">
                  <c:v>-454.90143802176215</c:v>
                </c:pt>
                <c:pt idx="606">
                  <c:v>-466.55780317925809</c:v>
                </c:pt>
                <c:pt idx="607">
                  <c:v>-463.34105568426133</c:v>
                </c:pt>
                <c:pt idx="608">
                  <c:v>-460.24546424759893</c:v>
                </c:pt>
                <c:pt idx="609">
                  <c:v>-470.04700470046987</c:v>
                </c:pt>
                <c:pt idx="610">
                  <c:v>-461.77441402994037</c:v>
                </c:pt>
                <c:pt idx="611">
                  <c:v>-458.63909272848554</c:v>
                </c:pt>
                <c:pt idx="612">
                  <c:v>-463.78165560041361</c:v>
                </c:pt>
                <c:pt idx="613">
                  <c:v>-458.84571104399902</c:v>
                </c:pt>
                <c:pt idx="614">
                  <c:v>-448.08831885704996</c:v>
                </c:pt>
                <c:pt idx="615">
                  <c:v>-448.95438690187893</c:v>
                </c:pt>
                <c:pt idx="616">
                  <c:v>-458.97589959276428</c:v>
                </c:pt>
                <c:pt idx="617">
                  <c:v>-448.79709032667017</c:v>
                </c:pt>
                <c:pt idx="618">
                  <c:v>-460.24546424759893</c:v>
                </c:pt>
                <c:pt idx="619">
                  <c:v>-456.07258208495057</c:v>
                </c:pt>
                <c:pt idx="620">
                  <c:v>-463.75070897140643</c:v>
                </c:pt>
                <c:pt idx="621">
                  <c:v>-453.89313486633478</c:v>
                </c:pt>
                <c:pt idx="622">
                  <c:v>-446.994462605911</c:v>
                </c:pt>
                <c:pt idx="623">
                  <c:v>-458.78447139687341</c:v>
                </c:pt>
                <c:pt idx="624">
                  <c:v>-450.29269024866215</c:v>
                </c:pt>
                <c:pt idx="625">
                  <c:v>-453.56767663292658</c:v>
                </c:pt>
                <c:pt idx="626">
                  <c:v>-451.98305480503092</c:v>
                </c:pt>
                <c:pt idx="627">
                  <c:v>-446.88265995230955</c:v>
                </c:pt>
                <c:pt idx="628">
                  <c:v>-449.91751512222731</c:v>
                </c:pt>
                <c:pt idx="629">
                  <c:v>-465.10852532257417</c:v>
                </c:pt>
                <c:pt idx="630">
                  <c:v>-458.42501833700129</c:v>
                </c:pt>
                <c:pt idx="631">
                  <c:v>-450.30771026868456</c:v>
                </c:pt>
                <c:pt idx="632">
                  <c:v>-460.46814261165582</c:v>
                </c:pt>
                <c:pt idx="633">
                  <c:v>-458.70029356818782</c:v>
                </c:pt>
                <c:pt idx="634">
                  <c:v>-454.00677671879805</c:v>
                </c:pt>
                <c:pt idx="635">
                  <c:v>-462.32162229825707</c:v>
                </c:pt>
                <c:pt idx="636">
                  <c:v>-447.16600203560745</c:v>
                </c:pt>
                <c:pt idx="637">
                  <c:v>-460.56034842391739</c:v>
                </c:pt>
                <c:pt idx="638">
                  <c:v>-449.02183347800036</c:v>
                </c:pt>
                <c:pt idx="639">
                  <c:v>-460.62183948330068</c:v>
                </c:pt>
                <c:pt idx="640">
                  <c:v>-442.33754527700518</c:v>
                </c:pt>
                <c:pt idx="641">
                  <c:v>-462.37564265206652</c:v>
                </c:pt>
                <c:pt idx="642">
                  <c:v>-459.18282155320617</c:v>
                </c:pt>
                <c:pt idx="643">
                  <c:v>-459.07550540039699</c:v>
                </c:pt>
                <c:pt idx="644">
                  <c:v>-462.34477233275572</c:v>
                </c:pt>
                <c:pt idx="645">
                  <c:v>-452.36028577151615</c:v>
                </c:pt>
                <c:pt idx="646">
                  <c:v>-439.16775206225009</c:v>
                </c:pt>
                <c:pt idx="647">
                  <c:v>-454.27216246910325</c:v>
                </c:pt>
                <c:pt idx="648">
                  <c:v>-459.44365550079192</c:v>
                </c:pt>
                <c:pt idx="649">
                  <c:v>-437.75375515864562</c:v>
                </c:pt>
                <c:pt idx="650">
                  <c:v>-456.0717686563425</c:v>
                </c:pt>
                <c:pt idx="651">
                  <c:v>-455.90421001653317</c:v>
                </c:pt>
                <c:pt idx="652">
                  <c:v>-455.58466698930425</c:v>
                </c:pt>
                <c:pt idx="653">
                  <c:v>-455.75199078479432</c:v>
                </c:pt>
                <c:pt idx="654">
                  <c:v>-445.50490555963427</c:v>
                </c:pt>
                <c:pt idx="655">
                  <c:v>-448.81955451739458</c:v>
                </c:pt>
                <c:pt idx="656">
                  <c:v>-462.39107935765907</c:v>
                </c:pt>
                <c:pt idx="657">
                  <c:v>-457.36032983357893</c:v>
                </c:pt>
                <c:pt idx="658">
                  <c:v>-462.36792468577067</c:v>
                </c:pt>
                <c:pt idx="659">
                  <c:v>-448.96937327881341</c:v>
                </c:pt>
                <c:pt idx="660">
                  <c:v>-462.25218610239642</c:v>
                </c:pt>
                <c:pt idx="661">
                  <c:v>-450.59328115351792</c:v>
                </c:pt>
                <c:pt idx="662">
                  <c:v>-455.63789305027257</c:v>
                </c:pt>
                <c:pt idx="663">
                  <c:v>-444.10311206090466</c:v>
                </c:pt>
                <c:pt idx="664">
                  <c:v>-455.78242649882321</c:v>
                </c:pt>
                <c:pt idx="665">
                  <c:v>-457.36032983358234</c:v>
                </c:pt>
                <c:pt idx="666">
                  <c:v>-458.8686801268143</c:v>
                </c:pt>
                <c:pt idx="667">
                  <c:v>-463.93645071926909</c:v>
                </c:pt>
                <c:pt idx="668">
                  <c:v>-452.26214515779395</c:v>
                </c:pt>
                <c:pt idx="669">
                  <c:v>-452.29988650777562</c:v>
                </c:pt>
                <c:pt idx="670">
                  <c:v>-445.67594184513098</c:v>
                </c:pt>
                <c:pt idx="671">
                  <c:v>-453.93858477970389</c:v>
                </c:pt>
                <c:pt idx="672">
                  <c:v>-442.38923575172691</c:v>
                </c:pt>
                <c:pt idx="673">
                  <c:v>-448.91692533627156</c:v>
                </c:pt>
                <c:pt idx="674">
                  <c:v>-450.52561321541771</c:v>
                </c:pt>
                <c:pt idx="675">
                  <c:v>-460.49119060331066</c:v>
                </c:pt>
                <c:pt idx="676">
                  <c:v>-447.09140349999223</c:v>
                </c:pt>
                <c:pt idx="677">
                  <c:v>-452.16404711849958</c:v>
                </c:pt>
                <c:pt idx="678">
                  <c:v>-453.59036787512861</c:v>
                </c:pt>
                <c:pt idx="679">
                  <c:v>-452.0509099401159</c:v>
                </c:pt>
                <c:pt idx="680">
                  <c:v>-445.34885660433974</c:v>
                </c:pt>
                <c:pt idx="681">
                  <c:v>-450.30771026868291</c:v>
                </c:pt>
                <c:pt idx="682">
                  <c:v>-448.56509196417989</c:v>
                </c:pt>
                <c:pt idx="683">
                  <c:v>-460.0076667944457</c:v>
                </c:pt>
                <c:pt idx="684">
                  <c:v>-450.03000200013378</c:v>
                </c:pt>
                <c:pt idx="685">
                  <c:v>-445.25230964212801</c:v>
                </c:pt>
                <c:pt idx="686">
                  <c:v>-455.24279615795189</c:v>
                </c:pt>
                <c:pt idx="687">
                  <c:v>-438.42101753684074</c:v>
                </c:pt>
                <c:pt idx="688">
                  <c:v>-450.01500050001505</c:v>
                </c:pt>
                <c:pt idx="689">
                  <c:v>-448.40059342234866</c:v>
                </c:pt>
                <c:pt idx="690">
                  <c:v>-448.46039711251558</c:v>
                </c:pt>
                <c:pt idx="691">
                  <c:v>-448.50526034980078</c:v>
                </c:pt>
                <c:pt idx="692">
                  <c:v>-455.25797952172684</c:v>
                </c:pt>
                <c:pt idx="693">
                  <c:v>-452.02074958717589</c:v>
                </c:pt>
                <c:pt idx="694">
                  <c:v>-458.84571104399902</c:v>
                </c:pt>
                <c:pt idx="695">
                  <c:v>-433.75986386613329</c:v>
                </c:pt>
                <c:pt idx="696">
                  <c:v>-445.44544544544351</c:v>
                </c:pt>
                <c:pt idx="697">
                  <c:v>-438.66964672915617</c:v>
                </c:pt>
                <c:pt idx="698">
                  <c:v>-435.54443053817465</c:v>
                </c:pt>
                <c:pt idx="699">
                  <c:v>-453.59036787512667</c:v>
                </c:pt>
                <c:pt idx="700">
                  <c:v>-451.93029267072274</c:v>
                </c:pt>
                <c:pt idx="701">
                  <c:v>-440.11736463056752</c:v>
                </c:pt>
                <c:pt idx="702">
                  <c:v>-455.01516717223666</c:v>
                </c:pt>
                <c:pt idx="703">
                  <c:v>-443.45898004434702</c:v>
                </c:pt>
                <c:pt idx="704">
                  <c:v>-441.90234791888992</c:v>
                </c:pt>
                <c:pt idx="705">
                  <c:v>-453.34088901481834</c:v>
                </c:pt>
                <c:pt idx="706">
                  <c:v>-445.02966864457562</c:v>
                </c:pt>
                <c:pt idx="707">
                  <c:v>-443.42940970543646</c:v>
                </c:pt>
                <c:pt idx="708">
                  <c:v>-441.90234791888992</c:v>
                </c:pt>
                <c:pt idx="709">
                  <c:v>-443.49594851445505</c:v>
                </c:pt>
                <c:pt idx="710">
                  <c:v>-446.65922234629204</c:v>
                </c:pt>
                <c:pt idx="711">
                  <c:v>-441.75501767020285</c:v>
                </c:pt>
                <c:pt idx="712">
                  <c:v>-446.83050451832389</c:v>
                </c:pt>
                <c:pt idx="713">
                  <c:v>-446.88265995231143</c:v>
                </c:pt>
                <c:pt idx="714">
                  <c:v>-441.85813852669509</c:v>
                </c:pt>
                <c:pt idx="715">
                  <c:v>-451.07170092972785</c:v>
                </c:pt>
                <c:pt idx="716">
                  <c:v>-456.79609222613112</c:v>
                </c:pt>
                <c:pt idx="717">
                  <c:v>-445.25230964213324</c:v>
                </c:pt>
                <c:pt idx="718">
                  <c:v>-440.05133932292091</c:v>
                </c:pt>
                <c:pt idx="719">
                  <c:v>-435.10152368886202</c:v>
                </c:pt>
                <c:pt idx="720">
                  <c:v>-438.31872270924498</c:v>
                </c:pt>
                <c:pt idx="721">
                  <c:v>-450.16506052219415</c:v>
                </c:pt>
                <c:pt idx="722">
                  <c:v>-433.55733795794697</c:v>
                </c:pt>
                <c:pt idx="723">
                  <c:v>-443.71048724749386</c:v>
                </c:pt>
                <c:pt idx="724">
                  <c:v>-442.00553757880834</c:v>
                </c:pt>
                <c:pt idx="725">
                  <c:v>-432.02668890742126</c:v>
                </c:pt>
                <c:pt idx="726">
                  <c:v>-448.6024948302337</c:v>
                </c:pt>
                <c:pt idx="727">
                  <c:v>-453.52986294060668</c:v>
                </c:pt>
                <c:pt idx="728">
                  <c:v>-450.21009804575698</c:v>
                </c:pt>
                <c:pt idx="729">
                  <c:v>-446.88265995230955</c:v>
                </c:pt>
                <c:pt idx="730">
                  <c:v>-438.71355174484745</c:v>
                </c:pt>
                <c:pt idx="731">
                  <c:v>-441.93919583743155</c:v>
                </c:pt>
                <c:pt idx="732">
                  <c:v>-435.25389810722925</c:v>
                </c:pt>
                <c:pt idx="733">
                  <c:v>-436.79042395345311</c:v>
                </c:pt>
                <c:pt idx="734">
                  <c:v>-433.60072044427568</c:v>
                </c:pt>
                <c:pt idx="735">
                  <c:v>-431.7746103192448</c:v>
                </c:pt>
                <c:pt idx="736">
                  <c:v>-435.24663976253112</c:v>
                </c:pt>
                <c:pt idx="737">
                  <c:v>-445.13354006201786</c:v>
                </c:pt>
                <c:pt idx="738">
                  <c:v>-451.74195699283263</c:v>
                </c:pt>
                <c:pt idx="739">
                  <c:v>-446.8007068787299</c:v>
                </c:pt>
                <c:pt idx="740">
                  <c:v>-446.22574154605201</c:v>
                </c:pt>
                <c:pt idx="741">
                  <c:v>-435.22486618085929</c:v>
                </c:pt>
                <c:pt idx="742">
                  <c:v>-445.45287709171095</c:v>
                </c:pt>
                <c:pt idx="743">
                  <c:v>-433.62241494329703</c:v>
                </c:pt>
                <c:pt idx="744">
                  <c:v>-438.4502534009078</c:v>
                </c:pt>
                <c:pt idx="745">
                  <c:v>-446.0737400444479</c:v>
                </c:pt>
                <c:pt idx="746">
                  <c:v>-433.61518320241538</c:v>
                </c:pt>
                <c:pt idx="747">
                  <c:v>-433.65134431916653</c:v>
                </c:pt>
                <c:pt idx="748">
                  <c:v>-430.22228151211266</c:v>
                </c:pt>
                <c:pt idx="749">
                  <c:v>-435.22486618085929</c:v>
                </c:pt>
                <c:pt idx="750">
                  <c:v>-433.11110029685182</c:v>
                </c:pt>
                <c:pt idx="751">
                  <c:v>-438.56723585912397</c:v>
                </c:pt>
                <c:pt idx="752">
                  <c:v>-438.44294406935188</c:v>
                </c:pt>
                <c:pt idx="753">
                  <c:v>-430.05017252012874</c:v>
                </c:pt>
                <c:pt idx="754">
                  <c:v>-444.84430449342892</c:v>
                </c:pt>
                <c:pt idx="755">
                  <c:v>-450.03750312526194</c:v>
                </c:pt>
                <c:pt idx="756">
                  <c:v>-424.88669688083445</c:v>
                </c:pt>
                <c:pt idx="757">
                  <c:v>-438.09238252294654</c:v>
                </c:pt>
                <c:pt idx="758">
                  <c:v>-438.22377738898587</c:v>
                </c:pt>
                <c:pt idx="759">
                  <c:v>-423.41801693672238</c:v>
                </c:pt>
                <c:pt idx="760">
                  <c:v>-430.22228151211266</c:v>
                </c:pt>
                <c:pt idx="761">
                  <c:v>-433.56456776947692</c:v>
                </c:pt>
                <c:pt idx="762">
                  <c:v>-433.45614590800801</c:v>
                </c:pt>
                <c:pt idx="763">
                  <c:v>-430.14338112703894</c:v>
                </c:pt>
                <c:pt idx="764">
                  <c:v>-436.89967982924287</c:v>
                </c:pt>
                <c:pt idx="765">
                  <c:v>-430.35863219349449</c:v>
                </c:pt>
                <c:pt idx="766">
                  <c:v>-431.99786502985188</c:v>
                </c:pt>
                <c:pt idx="767">
                  <c:v>-426.8801067200281</c:v>
                </c:pt>
                <c:pt idx="768">
                  <c:v>-432.00507063866741</c:v>
                </c:pt>
                <c:pt idx="769">
                  <c:v>-436.89967982924287</c:v>
                </c:pt>
                <c:pt idx="770">
                  <c:v>-433.75986386613329</c:v>
                </c:pt>
                <c:pt idx="771">
                  <c:v>-425.33317765583251</c:v>
                </c:pt>
                <c:pt idx="772">
                  <c:v>-433.70198001634702</c:v>
                </c:pt>
                <c:pt idx="773">
                  <c:v>-437.2058872609565</c:v>
                </c:pt>
                <c:pt idx="774">
                  <c:v>-417.03504762540109</c:v>
                </c:pt>
                <c:pt idx="775">
                  <c:v>-413.83683481569125</c:v>
                </c:pt>
                <c:pt idx="776">
                  <c:v>-440.44778858506135</c:v>
                </c:pt>
                <c:pt idx="777">
                  <c:v>-420.45549345123754</c:v>
                </c:pt>
                <c:pt idx="778">
                  <c:v>-418.87787457027332</c:v>
                </c:pt>
                <c:pt idx="779">
                  <c:v>-420.45549345123567</c:v>
                </c:pt>
                <c:pt idx="780">
                  <c:v>-423.58042191278173</c:v>
                </c:pt>
                <c:pt idx="781">
                  <c:v>-423.61574382922055</c:v>
                </c:pt>
                <c:pt idx="782">
                  <c:v>-423.65107163705966</c:v>
                </c:pt>
                <c:pt idx="783">
                  <c:v>-431.85380331477143</c:v>
                </c:pt>
                <c:pt idx="784">
                  <c:v>-421.77210969409128</c:v>
                </c:pt>
                <c:pt idx="785">
                  <c:v>-430.11469725259968</c:v>
                </c:pt>
                <c:pt idx="786">
                  <c:v>-411.69411294086393</c:v>
                </c:pt>
                <c:pt idx="787">
                  <c:v>-425.14171390463542</c:v>
                </c:pt>
                <c:pt idx="788">
                  <c:v>-426.60978536195137</c:v>
                </c:pt>
                <c:pt idx="789">
                  <c:v>-416.6875010417213</c:v>
                </c:pt>
                <c:pt idx="790">
                  <c:v>-419.76213479028684</c:v>
                </c:pt>
                <c:pt idx="791">
                  <c:v>-428.11927369648407</c:v>
                </c:pt>
                <c:pt idx="792">
                  <c:v>-411.48835504614652</c:v>
                </c:pt>
                <c:pt idx="793">
                  <c:v>-413.03044434081608</c:v>
                </c:pt>
                <c:pt idx="794">
                  <c:v>-429.8782011763343</c:v>
                </c:pt>
                <c:pt idx="795">
                  <c:v>-419.61535259345544</c:v>
                </c:pt>
                <c:pt idx="796">
                  <c:v>-414.65445462114792</c:v>
                </c:pt>
                <c:pt idx="797">
                  <c:v>-421.42785754738964</c:v>
                </c:pt>
                <c:pt idx="798">
                  <c:v>-416.41681657672234</c:v>
                </c:pt>
                <c:pt idx="799">
                  <c:v>-427.99094058087184</c:v>
                </c:pt>
                <c:pt idx="800">
                  <c:v>-421.35767104123579</c:v>
                </c:pt>
                <c:pt idx="801">
                  <c:v>-422.95971891495748</c:v>
                </c:pt>
                <c:pt idx="802">
                  <c:v>-417.92237632994164</c:v>
                </c:pt>
                <c:pt idx="803">
                  <c:v>-413.03732325166993</c:v>
                </c:pt>
                <c:pt idx="804">
                  <c:v>-416.65972233795969</c:v>
                </c:pt>
                <c:pt idx="805">
                  <c:v>-418.02678036106715</c:v>
                </c:pt>
                <c:pt idx="806">
                  <c:v>-429.77078891257861</c:v>
                </c:pt>
                <c:pt idx="807">
                  <c:v>-414.88244997250786</c:v>
                </c:pt>
                <c:pt idx="808">
                  <c:v>-413.42290829679678</c:v>
                </c:pt>
                <c:pt idx="809">
                  <c:v>-421.64558438744632</c:v>
                </c:pt>
                <c:pt idx="810">
                  <c:v>-421.81430167225272</c:v>
                </c:pt>
                <c:pt idx="811">
                  <c:v>-408.22447347373986</c:v>
                </c:pt>
                <c:pt idx="812">
                  <c:v>-421.66666666666555</c:v>
                </c:pt>
                <c:pt idx="813">
                  <c:v>-423.44625233395317</c:v>
                </c:pt>
                <c:pt idx="814">
                  <c:v>-413.22314049586652</c:v>
                </c:pt>
                <c:pt idx="815">
                  <c:v>-421.65261157961402</c:v>
                </c:pt>
                <c:pt idx="816">
                  <c:v>-413.36089072604807</c:v>
                </c:pt>
                <c:pt idx="817">
                  <c:v>-414.91010281105849</c:v>
                </c:pt>
                <c:pt idx="818">
                  <c:v>-413.20248587947043</c:v>
                </c:pt>
                <c:pt idx="819">
                  <c:v>-418.32636122731003</c:v>
                </c:pt>
                <c:pt idx="820">
                  <c:v>-413.31955601480331</c:v>
                </c:pt>
                <c:pt idx="821">
                  <c:v>-410.109362496664</c:v>
                </c:pt>
                <c:pt idx="822">
                  <c:v>-410.13671223741147</c:v>
                </c:pt>
                <c:pt idx="823">
                  <c:v>-405.12153646093617</c:v>
                </c:pt>
                <c:pt idx="824">
                  <c:v>-411.48835504614652</c:v>
                </c:pt>
                <c:pt idx="825">
                  <c:v>-394.98683377220908</c:v>
                </c:pt>
                <c:pt idx="826">
                  <c:v>-400.02666844456337</c:v>
                </c:pt>
                <c:pt idx="827">
                  <c:v>-406.69377958530384</c:v>
                </c:pt>
                <c:pt idx="828">
                  <c:v>-398.17406370785267</c:v>
                </c:pt>
                <c:pt idx="829">
                  <c:v>-394.92101579684169</c:v>
                </c:pt>
                <c:pt idx="830">
                  <c:v>-399.82008096356458</c:v>
                </c:pt>
                <c:pt idx="831">
                  <c:v>-408.3401390023173</c:v>
                </c:pt>
                <c:pt idx="832">
                  <c:v>-394.9012746813309</c:v>
                </c:pt>
                <c:pt idx="833">
                  <c:v>-398.06795469686818</c:v>
                </c:pt>
                <c:pt idx="834">
                  <c:v>-398.25368259681579</c:v>
                </c:pt>
                <c:pt idx="835">
                  <c:v>-391.59487427305118</c:v>
                </c:pt>
                <c:pt idx="836">
                  <c:v>-403.3669472456059</c:v>
                </c:pt>
                <c:pt idx="837">
                  <c:v>-394.98683377220527</c:v>
                </c:pt>
                <c:pt idx="838">
                  <c:v>-398.24041057086674</c:v>
                </c:pt>
                <c:pt idx="839">
                  <c:v>-391.50354019158686</c:v>
                </c:pt>
                <c:pt idx="840">
                  <c:v>-394.92759660728393</c:v>
                </c:pt>
                <c:pt idx="841">
                  <c:v>-394.86837720759991</c:v>
                </c:pt>
                <c:pt idx="842">
                  <c:v>-399.81342040381173</c:v>
                </c:pt>
                <c:pt idx="843">
                  <c:v>-403.23252520203408</c:v>
                </c:pt>
                <c:pt idx="844">
                  <c:v>-395.18441939571699</c:v>
                </c:pt>
                <c:pt idx="845">
                  <c:v>-398.67885500767557</c:v>
                </c:pt>
                <c:pt idx="846">
                  <c:v>-398.63895653334481</c:v>
                </c:pt>
                <c:pt idx="847">
                  <c:v>-396.83201333888968</c:v>
                </c:pt>
                <c:pt idx="848">
                  <c:v>-411.82453273754749</c:v>
                </c:pt>
                <c:pt idx="849">
                  <c:v>-401.85419862602305</c:v>
                </c:pt>
                <c:pt idx="850">
                  <c:v>-396.79893297765898</c:v>
                </c:pt>
                <c:pt idx="851">
                  <c:v>-386.72467536797177</c:v>
                </c:pt>
                <c:pt idx="852">
                  <c:v>-394.98683377220908</c:v>
                </c:pt>
                <c:pt idx="853">
                  <c:v>-388.41749045626466</c:v>
                </c:pt>
                <c:pt idx="854">
                  <c:v>-403.34005566759282</c:v>
                </c:pt>
                <c:pt idx="855">
                  <c:v>-408.31972267590857</c:v>
                </c:pt>
                <c:pt idx="856">
                  <c:v>-406.48374897962168</c:v>
                </c:pt>
                <c:pt idx="857">
                  <c:v>-401.59304127576962</c:v>
                </c:pt>
                <c:pt idx="858">
                  <c:v>-404.90552204485687</c:v>
                </c:pt>
                <c:pt idx="859">
                  <c:v>-401.55958411090558</c:v>
                </c:pt>
                <c:pt idx="860">
                  <c:v>-399.21185642080479</c:v>
                </c:pt>
                <c:pt idx="861">
                  <c:v>-408.17686553487721</c:v>
                </c:pt>
                <c:pt idx="862">
                  <c:v>-394.90785483387134</c:v>
                </c:pt>
                <c:pt idx="863">
                  <c:v>-401.48599796758089</c:v>
                </c:pt>
                <c:pt idx="864">
                  <c:v>-396.23081277262014</c:v>
                </c:pt>
                <c:pt idx="865">
                  <c:v>-396.17804707527188</c:v>
                </c:pt>
                <c:pt idx="866">
                  <c:v>-392.71154006156763</c:v>
                </c:pt>
                <c:pt idx="867">
                  <c:v>-399.40754547421284</c:v>
                </c:pt>
                <c:pt idx="868">
                  <c:v>-386.30611429332771</c:v>
                </c:pt>
                <c:pt idx="869">
                  <c:v>-399.50727436161947</c:v>
                </c:pt>
                <c:pt idx="870">
                  <c:v>-395.53439950686811</c:v>
                </c:pt>
                <c:pt idx="871">
                  <c:v>-406.34159339195315</c:v>
                </c:pt>
                <c:pt idx="872">
                  <c:v>-404.71669831118038</c:v>
                </c:pt>
                <c:pt idx="873">
                  <c:v>-399.70022483137859</c:v>
                </c:pt>
                <c:pt idx="874">
                  <c:v>-391.4057295136584</c:v>
                </c:pt>
                <c:pt idx="875">
                  <c:v>-399.20501661926829</c:v>
                </c:pt>
                <c:pt idx="876">
                  <c:v>-378.32702788287094</c:v>
                </c:pt>
                <c:pt idx="877">
                  <c:v>-388.12633262259999</c:v>
                </c:pt>
                <c:pt idx="878">
                  <c:v>-386.55714214305885</c:v>
                </c:pt>
                <c:pt idx="879">
                  <c:v>-396.54770235595976</c:v>
                </c:pt>
                <c:pt idx="880">
                  <c:v>-399.88003598920386</c:v>
                </c:pt>
                <c:pt idx="881">
                  <c:v>-394.76971766469597</c:v>
                </c:pt>
                <c:pt idx="882">
                  <c:v>-391.36661892549159</c:v>
                </c:pt>
                <c:pt idx="883">
                  <c:v>-389.78561791014948</c:v>
                </c:pt>
                <c:pt idx="884">
                  <c:v>-391.77938767583129</c:v>
                </c:pt>
                <c:pt idx="885">
                  <c:v>-398.12409325550681</c:v>
                </c:pt>
                <c:pt idx="886">
                  <c:v>-403.83478888961946</c:v>
                </c:pt>
                <c:pt idx="887">
                  <c:v>-389.04118583693349</c:v>
                </c:pt>
                <c:pt idx="888">
                  <c:v>-393.08971893241596</c:v>
                </c:pt>
                <c:pt idx="889">
                  <c:v>-389.73528369692082</c:v>
                </c:pt>
                <c:pt idx="890">
                  <c:v>-397.22272376606713</c:v>
                </c:pt>
                <c:pt idx="891">
                  <c:v>-392.20191013817367</c:v>
                </c:pt>
                <c:pt idx="892">
                  <c:v>-390.65705891042819</c:v>
                </c:pt>
                <c:pt idx="893">
                  <c:v>-388.15289848957713</c:v>
                </c:pt>
                <c:pt idx="894">
                  <c:v>-388.02193167439918</c:v>
                </c:pt>
                <c:pt idx="895">
                  <c:v>-377.37706531904718</c:v>
                </c:pt>
                <c:pt idx="896">
                  <c:v>-385.48604048423636</c:v>
                </c:pt>
                <c:pt idx="897">
                  <c:v>-390.68270982780234</c:v>
                </c:pt>
                <c:pt idx="898">
                  <c:v>-383.16116399973021</c:v>
                </c:pt>
                <c:pt idx="899">
                  <c:v>-371.43966637964388</c:v>
                </c:pt>
                <c:pt idx="900">
                  <c:v>-384.40056510168262</c:v>
                </c:pt>
                <c:pt idx="901">
                  <c:v>-371.37457891709863</c:v>
                </c:pt>
                <c:pt idx="902">
                  <c:v>-384.36899423446715</c:v>
                </c:pt>
                <c:pt idx="903">
                  <c:v>-385.03757493878152</c:v>
                </c:pt>
                <c:pt idx="904">
                  <c:v>-376.57879828040484</c:v>
                </c:pt>
                <c:pt idx="905">
                  <c:v>-381.94039061327271</c:v>
                </c:pt>
                <c:pt idx="906">
                  <c:v>-391.91487942363739</c:v>
                </c:pt>
                <c:pt idx="907">
                  <c:v>-386.87299893276474</c:v>
                </c:pt>
                <c:pt idx="908">
                  <c:v>-386.88590201113919</c:v>
                </c:pt>
                <c:pt idx="909">
                  <c:v>-395.38220279603354</c:v>
                </c:pt>
                <c:pt idx="910">
                  <c:v>-380.32961900313597</c:v>
                </c:pt>
                <c:pt idx="911">
                  <c:v>-387.06663552337602</c:v>
                </c:pt>
                <c:pt idx="912">
                  <c:v>-385.38538538538319</c:v>
                </c:pt>
                <c:pt idx="913">
                  <c:v>-398.69215627398108</c:v>
                </c:pt>
                <c:pt idx="914">
                  <c:v>-383.80669492373977</c:v>
                </c:pt>
                <c:pt idx="915">
                  <c:v>-390.39690351857519</c:v>
                </c:pt>
                <c:pt idx="916">
                  <c:v>-400.37368210329493</c:v>
                </c:pt>
                <c:pt idx="917">
                  <c:v>-382.09971300807814</c:v>
                </c:pt>
                <c:pt idx="918">
                  <c:v>-403.75727847573194</c:v>
                </c:pt>
                <c:pt idx="919">
                  <c:v>-403.64952546161436</c:v>
                </c:pt>
                <c:pt idx="920">
                  <c:v>-390.19509754877686</c:v>
                </c:pt>
                <c:pt idx="921">
                  <c:v>-401.51944287094943</c:v>
                </c:pt>
                <c:pt idx="922">
                  <c:v>-393.28744979752116</c:v>
                </c:pt>
                <c:pt idx="923">
                  <c:v>-389.93501083153171</c:v>
                </c:pt>
                <c:pt idx="924">
                  <c:v>-398.32669455508722</c:v>
                </c:pt>
                <c:pt idx="925">
                  <c:v>-391.69930827569095</c:v>
                </c:pt>
                <c:pt idx="926">
                  <c:v>-381.63486376134898</c:v>
                </c:pt>
                <c:pt idx="927">
                  <c:v>-396.69311287419129</c:v>
                </c:pt>
                <c:pt idx="928">
                  <c:v>-388.32038932035596</c:v>
                </c:pt>
                <c:pt idx="929">
                  <c:v>-379.94934008798953</c:v>
                </c:pt>
                <c:pt idx="930">
                  <c:v>-386.56358304452175</c:v>
                </c:pt>
                <c:pt idx="931">
                  <c:v>-396.49485223069837</c:v>
                </c:pt>
                <c:pt idx="932">
                  <c:v>-381.4187444827561</c:v>
                </c:pt>
                <c:pt idx="933">
                  <c:v>-383.1609109234189</c:v>
                </c:pt>
                <c:pt idx="934">
                  <c:v>-401.55289334688212</c:v>
                </c:pt>
                <c:pt idx="935">
                  <c:v>-388.22333672126308</c:v>
                </c:pt>
                <c:pt idx="936">
                  <c:v>-378.35225094588088</c:v>
                </c:pt>
                <c:pt idx="937">
                  <c:v>-399.98666711109706</c:v>
                </c:pt>
                <c:pt idx="938">
                  <c:v>-374.99375010416372</c:v>
                </c:pt>
                <c:pt idx="939">
                  <c:v>-386.61511798426767</c:v>
                </c:pt>
                <c:pt idx="940">
                  <c:v>-383.05242821930591</c:v>
                </c:pt>
                <c:pt idx="941">
                  <c:v>-388.47577445063058</c:v>
                </c:pt>
                <c:pt idx="942">
                  <c:v>-380.27252864552969</c:v>
                </c:pt>
                <c:pt idx="943">
                  <c:v>-393.61542438747449</c:v>
                </c:pt>
                <c:pt idx="944">
                  <c:v>-391.77113897039186</c:v>
                </c:pt>
                <c:pt idx="945">
                  <c:v>-393.33988899814904</c:v>
                </c:pt>
                <c:pt idx="946">
                  <c:v>-393.53666060798491</c:v>
                </c:pt>
                <c:pt idx="947">
                  <c:v>-386.80204738325011</c:v>
                </c:pt>
                <c:pt idx="948">
                  <c:v>-398.53259963314861</c:v>
                </c:pt>
                <c:pt idx="949">
                  <c:v>-396.75262973644203</c:v>
                </c:pt>
                <c:pt idx="950">
                  <c:v>-398.43958388903457</c:v>
                </c:pt>
                <c:pt idx="951">
                  <c:v>-383.55067871793898</c:v>
                </c:pt>
                <c:pt idx="952">
                  <c:v>-398.6057139045023</c:v>
                </c:pt>
                <c:pt idx="953">
                  <c:v>-386.8536459288664</c:v>
                </c:pt>
                <c:pt idx="954">
                  <c:v>-386.90525824258521</c:v>
                </c:pt>
                <c:pt idx="955">
                  <c:v>-396.99749791493099</c:v>
                </c:pt>
                <c:pt idx="956">
                  <c:v>-401.8608994347253</c:v>
                </c:pt>
                <c:pt idx="957">
                  <c:v>-391.56877447304885</c:v>
                </c:pt>
                <c:pt idx="958">
                  <c:v>-408.09527775464272</c:v>
                </c:pt>
                <c:pt idx="959">
                  <c:v>-391.43180758211901</c:v>
                </c:pt>
                <c:pt idx="960">
                  <c:v>-395.00658344305577</c:v>
                </c:pt>
                <c:pt idx="961">
                  <c:v>-386.57002416062772</c:v>
                </c:pt>
                <c:pt idx="962">
                  <c:v>-399.80676006596741</c:v>
                </c:pt>
                <c:pt idx="963">
                  <c:v>-381.45686539070471</c:v>
                </c:pt>
                <c:pt idx="964">
                  <c:v>-388.14572956404925</c:v>
                </c:pt>
                <c:pt idx="965">
                  <c:v>-381.47592870231546</c:v>
                </c:pt>
                <c:pt idx="966">
                  <c:v>-372.96037296037065</c:v>
                </c:pt>
                <c:pt idx="967">
                  <c:v>-377.94908509682091</c:v>
                </c:pt>
                <c:pt idx="968">
                  <c:v>-374.52560090551958</c:v>
                </c:pt>
                <c:pt idx="969">
                  <c:v>-378.05609219905489</c:v>
                </c:pt>
                <c:pt idx="970">
                  <c:v>-378.04979598634355</c:v>
                </c:pt>
                <c:pt idx="971">
                  <c:v>-379.07252475661147</c:v>
                </c:pt>
                <c:pt idx="972">
                  <c:v>-379.54248815002825</c:v>
                </c:pt>
                <c:pt idx="973">
                  <c:v>-379.72508591065264</c:v>
                </c:pt>
                <c:pt idx="974">
                  <c:v>-373.03537648285726</c:v>
                </c:pt>
                <c:pt idx="975">
                  <c:v>-373.49463443074012</c:v>
                </c:pt>
                <c:pt idx="976">
                  <c:v>-372.32042121098652</c:v>
                </c:pt>
                <c:pt idx="977">
                  <c:v>-374.83734389869505</c:v>
                </c:pt>
                <c:pt idx="978">
                  <c:v>-359.43966270959226</c:v>
                </c:pt>
                <c:pt idx="979">
                  <c:v>-371.40390676758108</c:v>
                </c:pt>
                <c:pt idx="980">
                  <c:v>-353.13668466971279</c:v>
                </c:pt>
                <c:pt idx="981">
                  <c:v>-359.28659021965575</c:v>
                </c:pt>
                <c:pt idx="982">
                  <c:v>-363.55525816884568</c:v>
                </c:pt>
                <c:pt idx="983">
                  <c:v>-368.16386638998506</c:v>
                </c:pt>
                <c:pt idx="984">
                  <c:v>-370.82531809859086</c:v>
                </c:pt>
                <c:pt idx="985">
                  <c:v>-380.95238095238255</c:v>
                </c:pt>
                <c:pt idx="986">
                  <c:v>-371.67252636866175</c:v>
                </c:pt>
                <c:pt idx="987">
                  <c:v>-372.55673619309766</c:v>
                </c:pt>
                <c:pt idx="988">
                  <c:v>-372.77190034914736</c:v>
                </c:pt>
                <c:pt idx="989">
                  <c:v>-392.29671897289779</c:v>
                </c:pt>
                <c:pt idx="990">
                  <c:v>-382.44766505636028</c:v>
                </c:pt>
                <c:pt idx="991">
                  <c:v>-366.43239022045981</c:v>
                </c:pt>
                <c:pt idx="992">
                  <c:v>-360.54442207733729</c:v>
                </c:pt>
                <c:pt idx="993">
                  <c:v>-354.45015169264639</c:v>
                </c:pt>
                <c:pt idx="994">
                  <c:v>-348.61006761833443</c:v>
                </c:pt>
                <c:pt idx="995">
                  <c:v>-345.41795572642883</c:v>
                </c:pt>
                <c:pt idx="996">
                  <c:v>-348.16015367068621</c:v>
                </c:pt>
                <c:pt idx="997">
                  <c:v>-348.35880957385871</c:v>
                </c:pt>
                <c:pt idx="998">
                  <c:v>-342.42460651207898</c:v>
                </c:pt>
                <c:pt idx="999">
                  <c:v>-327.66187699152078</c:v>
                </c:pt>
                <c:pt idx="1000">
                  <c:v>-336.649733986591</c:v>
                </c:pt>
                <c:pt idx="1001">
                  <c:v>-303.6041723028834</c:v>
                </c:pt>
                <c:pt idx="1002">
                  <c:v>-291.83464709067493</c:v>
                </c:pt>
                <c:pt idx="1003">
                  <c:v>-279.48910593538415</c:v>
                </c:pt>
                <c:pt idx="1004">
                  <c:v>-261.52828714001896</c:v>
                </c:pt>
                <c:pt idx="1005">
                  <c:v>-219.44987223808604</c:v>
                </c:pt>
                <c:pt idx="1006">
                  <c:v>-222.52292888287042</c:v>
                </c:pt>
                <c:pt idx="1007">
                  <c:v>-201.34026504792553</c:v>
                </c:pt>
                <c:pt idx="1008">
                  <c:v>-189.29719659865788</c:v>
                </c:pt>
                <c:pt idx="1009">
                  <c:v>-159.26437886892037</c:v>
                </c:pt>
                <c:pt idx="1010">
                  <c:v>-138.28763828764255</c:v>
                </c:pt>
                <c:pt idx="1011">
                  <c:v>-153.36500872075314</c:v>
                </c:pt>
                <c:pt idx="1012">
                  <c:v>-132.15594401393855</c:v>
                </c:pt>
                <c:pt idx="1013">
                  <c:v>-99.096123239541583</c:v>
                </c:pt>
                <c:pt idx="1014">
                  <c:v>-99.099099099098737</c:v>
                </c:pt>
                <c:pt idx="1015">
                  <c:v>-69.104347564821623</c:v>
                </c:pt>
                <c:pt idx="1016">
                  <c:v>-54.057300738781301</c:v>
                </c:pt>
                <c:pt idx="1017">
                  <c:v>-18.012068085621529</c:v>
                </c:pt>
                <c:pt idx="1018">
                  <c:v>6.0034820195727443</c:v>
                </c:pt>
                <c:pt idx="1019">
                  <c:v>9.006034042807233</c:v>
                </c:pt>
                <c:pt idx="1020">
                  <c:v>21.017865185402187</c:v>
                </c:pt>
                <c:pt idx="1021">
                  <c:v>15.006452774693274</c:v>
                </c:pt>
                <c:pt idx="1022">
                  <c:v>36.004680608473464</c:v>
                </c:pt>
                <c:pt idx="1023">
                  <c:v>33.015186986010875</c:v>
                </c:pt>
                <c:pt idx="1024">
                  <c:v>51.029597166350584</c:v>
                </c:pt>
                <c:pt idx="1025">
                  <c:v>57.022809123644954</c:v>
                </c:pt>
                <c:pt idx="1026">
                  <c:v>75.057043352948483</c:v>
                </c:pt>
                <c:pt idx="1027">
                  <c:v>105.07670599537651</c:v>
                </c:pt>
                <c:pt idx="1028">
                  <c:v>126.0844765993149</c:v>
                </c:pt>
                <c:pt idx="1029">
                  <c:v>135.14731056851915</c:v>
                </c:pt>
                <c:pt idx="1030">
                  <c:v>137.99724005520309</c:v>
                </c:pt>
                <c:pt idx="1031">
                  <c:v>150.10056738014327</c:v>
                </c:pt>
                <c:pt idx="1032">
                  <c:v>168.26923076923498</c:v>
                </c:pt>
                <c:pt idx="1033">
                  <c:v>177.29430855219181</c:v>
                </c:pt>
                <c:pt idx="1034">
                  <c:v>189.28013459920493</c:v>
                </c:pt>
                <c:pt idx="1035">
                  <c:v>213.25163693158237</c:v>
                </c:pt>
                <c:pt idx="1036">
                  <c:v>210.22283620637984</c:v>
                </c:pt>
                <c:pt idx="1037">
                  <c:v>219.24555502162289</c:v>
                </c:pt>
                <c:pt idx="1038">
                  <c:v>219.14682837500783</c:v>
                </c:pt>
                <c:pt idx="1039">
                  <c:v>240.03120405652936</c:v>
                </c:pt>
                <c:pt idx="1040">
                  <c:v>266.89057486430823</c:v>
                </c:pt>
                <c:pt idx="1041">
                  <c:v>263.93929396238678</c:v>
                </c:pt>
                <c:pt idx="1042">
                  <c:v>296.86047557648311</c:v>
                </c:pt>
                <c:pt idx="1043">
                  <c:v>284.96865344812113</c:v>
                </c:pt>
                <c:pt idx="1044">
                  <c:v>309.07726931733845</c:v>
                </c:pt>
                <c:pt idx="1045">
                  <c:v>320.91656169396322</c:v>
                </c:pt>
                <c:pt idx="1046">
                  <c:v>296.93170570768257</c:v>
                </c:pt>
                <c:pt idx="1047">
                  <c:v>314.90867648382061</c:v>
                </c:pt>
                <c:pt idx="1048">
                  <c:v>287.95104832179123</c:v>
                </c:pt>
                <c:pt idx="1049">
                  <c:v>329.77575248830851</c:v>
                </c:pt>
                <c:pt idx="1050">
                  <c:v>317.98410079495642</c:v>
                </c:pt>
                <c:pt idx="1051">
                  <c:v>329.98350082496199</c:v>
                </c:pt>
                <c:pt idx="1052">
                  <c:v>345.00345003450207</c:v>
                </c:pt>
                <c:pt idx="1053">
                  <c:v>305.89293747188458</c:v>
                </c:pt>
                <c:pt idx="1054">
                  <c:v>344.7448887822988</c:v>
                </c:pt>
                <c:pt idx="1055">
                  <c:v>314.87090292979866</c:v>
                </c:pt>
                <c:pt idx="1056">
                  <c:v>318.04134537489443</c:v>
                </c:pt>
                <c:pt idx="1057">
                  <c:v>317.91734149121442</c:v>
                </c:pt>
                <c:pt idx="1058">
                  <c:v>306.11326190690755</c:v>
                </c:pt>
                <c:pt idx="1059">
                  <c:v>309.12364945978032</c:v>
                </c:pt>
                <c:pt idx="1060">
                  <c:v>291.23007175668744</c:v>
                </c:pt>
                <c:pt idx="1061">
                  <c:v>300.28226532941017</c:v>
                </c:pt>
                <c:pt idx="1062">
                  <c:v>294.36501261563922</c:v>
                </c:pt>
                <c:pt idx="1063">
                  <c:v>300.30030030029934</c:v>
                </c:pt>
                <c:pt idx="1064">
                  <c:v>312.11548272860193</c:v>
                </c:pt>
                <c:pt idx="1065">
                  <c:v>273.31431145817538</c:v>
                </c:pt>
                <c:pt idx="1066">
                  <c:v>306.34310427679145</c:v>
                </c:pt>
                <c:pt idx="1067">
                  <c:v>279.33799897876281</c:v>
                </c:pt>
                <c:pt idx="1068">
                  <c:v>279.32960893854482</c:v>
                </c:pt>
                <c:pt idx="1069">
                  <c:v>276.42569557118253</c:v>
                </c:pt>
                <c:pt idx="1070">
                  <c:v>264.29601153291554</c:v>
                </c:pt>
                <c:pt idx="1071">
                  <c:v>270.30273906775597</c:v>
                </c:pt>
                <c:pt idx="1072">
                  <c:v>255.20160927132284</c:v>
                </c:pt>
                <c:pt idx="1073">
                  <c:v>258.27377019640682</c:v>
                </c:pt>
                <c:pt idx="1074">
                  <c:v>252.2901336537056</c:v>
                </c:pt>
                <c:pt idx="1075">
                  <c:v>240.29796948215875</c:v>
                </c:pt>
                <c:pt idx="1076">
                  <c:v>276.20991953885175</c:v>
                </c:pt>
                <c:pt idx="1077">
                  <c:v>264.30394954197305</c:v>
                </c:pt>
                <c:pt idx="1078">
                  <c:v>260.95563754162094</c:v>
                </c:pt>
                <c:pt idx="1079">
                  <c:v>272.92903845000905</c:v>
                </c:pt>
                <c:pt idx="1080">
                  <c:v>248.84571565629426</c:v>
                </c:pt>
                <c:pt idx="1081">
                  <c:v>257.7087890683548</c:v>
                </c:pt>
                <c:pt idx="1082">
                  <c:v>230.71161048689322</c:v>
                </c:pt>
                <c:pt idx="1083">
                  <c:v>236.63321851131022</c:v>
                </c:pt>
                <c:pt idx="1084">
                  <c:v>218.61523718255967</c:v>
                </c:pt>
                <c:pt idx="1085">
                  <c:v>233.60287511231274</c:v>
                </c:pt>
                <c:pt idx="1086">
                  <c:v>227.53809766175064</c:v>
                </c:pt>
                <c:pt idx="1087">
                  <c:v>230.3802770547243</c:v>
                </c:pt>
                <c:pt idx="1088">
                  <c:v>236.32175655867979</c:v>
                </c:pt>
                <c:pt idx="1089">
                  <c:v>239.33464967390685</c:v>
                </c:pt>
                <c:pt idx="1090">
                  <c:v>242.2973377206138</c:v>
                </c:pt>
                <c:pt idx="1091">
                  <c:v>239.14863087408798</c:v>
                </c:pt>
                <c:pt idx="1092">
                  <c:v>227.33391163889689</c:v>
                </c:pt>
                <c:pt idx="1093">
                  <c:v>245.2079782303154</c:v>
                </c:pt>
                <c:pt idx="1094">
                  <c:v>224.34267595944041</c:v>
                </c:pt>
                <c:pt idx="1095">
                  <c:v>224.26217743623403</c:v>
                </c:pt>
                <c:pt idx="1096">
                  <c:v>215.26594313391612</c:v>
                </c:pt>
                <c:pt idx="1097">
                  <c:v>188.28451882844902</c:v>
                </c:pt>
                <c:pt idx="1098">
                  <c:v>236.27228137336579</c:v>
                </c:pt>
                <c:pt idx="1099">
                  <c:v>227.50404119020081</c:v>
                </c:pt>
                <c:pt idx="1100">
                  <c:v>251.55725922376823</c:v>
                </c:pt>
                <c:pt idx="1101">
                  <c:v>239.75065931431425</c:v>
                </c:pt>
                <c:pt idx="1102">
                  <c:v>239.65729007519332</c:v>
                </c:pt>
                <c:pt idx="1103">
                  <c:v>251.708018698313</c:v>
                </c:pt>
                <c:pt idx="1104">
                  <c:v>248.71894758922767</c:v>
                </c:pt>
                <c:pt idx="1105">
                  <c:v>233.60987151456851</c:v>
                </c:pt>
                <c:pt idx="1106">
                  <c:v>233.69386104203519</c:v>
                </c:pt>
                <c:pt idx="1107">
                  <c:v>224.7662431071696</c:v>
                </c:pt>
                <c:pt idx="1108">
                  <c:v>239.70037453183568</c:v>
                </c:pt>
                <c:pt idx="1109">
                  <c:v>224.74603697821286</c:v>
                </c:pt>
                <c:pt idx="1110">
                  <c:v>224.77297929091517</c:v>
                </c:pt>
                <c:pt idx="1111">
                  <c:v>233.73587845734002</c:v>
                </c:pt>
                <c:pt idx="1112">
                  <c:v>230.63559575870167</c:v>
                </c:pt>
                <c:pt idx="1113">
                  <c:v>245.7223337628507</c:v>
                </c:pt>
                <c:pt idx="1114">
                  <c:v>236.64030673376527</c:v>
                </c:pt>
                <c:pt idx="1115">
                  <c:v>245.57515498187627</c:v>
                </c:pt>
                <c:pt idx="1116">
                  <c:v>257.6161519336149</c:v>
                </c:pt>
                <c:pt idx="1117">
                  <c:v>260.71321546299458</c:v>
                </c:pt>
                <c:pt idx="1118">
                  <c:v>236.81765040918825</c:v>
                </c:pt>
                <c:pt idx="1119">
                  <c:v>221.59669401689249</c:v>
                </c:pt>
                <c:pt idx="1120">
                  <c:v>221.66971212892273</c:v>
                </c:pt>
                <c:pt idx="1121">
                  <c:v>230.50441550666116</c:v>
                </c:pt>
                <c:pt idx="1122">
                  <c:v>221.59005839197715</c:v>
                </c:pt>
                <c:pt idx="1123">
                  <c:v>227.66078542970894</c:v>
                </c:pt>
                <c:pt idx="1124">
                  <c:v>209.68128444764048</c:v>
                </c:pt>
                <c:pt idx="1125">
                  <c:v>245.62664749580878</c:v>
                </c:pt>
                <c:pt idx="1126">
                  <c:v>263.51250187153579</c:v>
                </c:pt>
                <c:pt idx="1127">
                  <c:v>242.69662921348092</c:v>
                </c:pt>
                <c:pt idx="1128">
                  <c:v>248.71894758922417</c:v>
                </c:pt>
                <c:pt idx="1129">
                  <c:v>218.71348533421235</c:v>
                </c:pt>
                <c:pt idx="1130">
                  <c:v>242.79119956836925</c:v>
                </c:pt>
                <c:pt idx="1131">
                  <c:v>233.95320935812754</c:v>
                </c:pt>
                <c:pt idx="1132">
                  <c:v>224.92127755285827</c:v>
                </c:pt>
                <c:pt idx="1133">
                  <c:v>224.91453247765932</c:v>
                </c:pt>
                <c:pt idx="1134">
                  <c:v>224.94826189976263</c:v>
                </c:pt>
                <c:pt idx="1135">
                  <c:v>257.84786975684784</c:v>
                </c:pt>
                <c:pt idx="1136">
                  <c:v>221.88905547226665</c:v>
                </c:pt>
                <c:pt idx="1137">
                  <c:v>254.84963871315611</c:v>
                </c:pt>
                <c:pt idx="1138">
                  <c:v>251.85140766947117</c:v>
                </c:pt>
                <c:pt idx="1139">
                  <c:v>242.9441228517409</c:v>
                </c:pt>
                <c:pt idx="1140">
                  <c:v>257.84013911375274</c:v>
                </c:pt>
                <c:pt idx="1141">
                  <c:v>230.98845057746487</c:v>
                </c:pt>
                <c:pt idx="1142">
                  <c:v>266.83456257120093</c:v>
                </c:pt>
                <c:pt idx="1143">
                  <c:v>239.80815347721781</c:v>
                </c:pt>
                <c:pt idx="1144">
                  <c:v>256.62710332156939</c:v>
                </c:pt>
                <c:pt idx="1145">
                  <c:v>247.9652265235263</c:v>
                </c:pt>
                <c:pt idx="1146">
                  <c:v>224.60111425487796</c:v>
                </c:pt>
                <c:pt idx="1147">
                  <c:v>268.32327121066459</c:v>
                </c:pt>
                <c:pt idx="1148">
                  <c:v>244.99081284451466</c:v>
                </c:pt>
                <c:pt idx="1149">
                  <c:v>262.47484616057449</c:v>
                </c:pt>
                <c:pt idx="1150">
                  <c:v>259.56602893140649</c:v>
                </c:pt>
                <c:pt idx="1151">
                  <c:v>247.84231397247578</c:v>
                </c:pt>
                <c:pt idx="1152">
                  <c:v>285.92268417213535</c:v>
                </c:pt>
                <c:pt idx="1153">
                  <c:v>244.89081950963697</c:v>
                </c:pt>
                <c:pt idx="1154">
                  <c:v>262.46719160105039</c:v>
                </c:pt>
                <c:pt idx="1155">
                  <c:v>242.23674994162943</c:v>
                </c:pt>
                <c:pt idx="1156">
                  <c:v>242.272103680783</c:v>
                </c:pt>
                <c:pt idx="1157">
                  <c:v>245.15526500117113</c:v>
                </c:pt>
                <c:pt idx="1158">
                  <c:v>233.39265396621414</c:v>
                </c:pt>
                <c:pt idx="1159">
                  <c:v>271.3822988706973</c:v>
                </c:pt>
                <c:pt idx="1160">
                  <c:v>236.2893815635922</c:v>
                </c:pt>
                <c:pt idx="1161">
                  <c:v>285.91434239701988</c:v>
                </c:pt>
                <c:pt idx="1162">
                  <c:v>253.94045534150942</c:v>
                </c:pt>
                <c:pt idx="1163">
                  <c:v>250.83855913664513</c:v>
                </c:pt>
                <c:pt idx="1164">
                  <c:v>269.9622052912585</c:v>
                </c:pt>
                <c:pt idx="1165">
                  <c:v>242.85671453841985</c:v>
                </c:pt>
                <c:pt idx="1166">
                  <c:v>254.7427098630406</c:v>
                </c:pt>
                <c:pt idx="1167">
                  <c:v>239.64293203127224</c:v>
                </c:pt>
                <c:pt idx="1168">
                  <c:v>236.72539853769615</c:v>
                </c:pt>
                <c:pt idx="1169">
                  <c:v>266.67465691856376</c:v>
                </c:pt>
                <c:pt idx="1170">
                  <c:v>239.59269242288246</c:v>
                </c:pt>
                <c:pt idx="1171">
                  <c:v>266.6267225883775</c:v>
                </c:pt>
                <c:pt idx="1172">
                  <c:v>251.49700598802428</c:v>
                </c:pt>
                <c:pt idx="1173">
                  <c:v>263.65461245768091</c:v>
                </c:pt>
                <c:pt idx="1174">
                  <c:v>269.66292134831514</c:v>
                </c:pt>
                <c:pt idx="1175">
                  <c:v>242.70390124048217</c:v>
                </c:pt>
                <c:pt idx="1176">
                  <c:v>281.58888023485963</c:v>
                </c:pt>
                <c:pt idx="1177">
                  <c:v>260.72102849950022</c:v>
                </c:pt>
                <c:pt idx="1178">
                  <c:v>243.00972038882188</c:v>
                </c:pt>
                <c:pt idx="1179">
                  <c:v>240.05281161855791</c:v>
                </c:pt>
                <c:pt idx="1180">
                  <c:v>249.1445038122109</c:v>
                </c:pt>
                <c:pt idx="1181">
                  <c:v>231.12018249489103</c:v>
                </c:pt>
                <c:pt idx="1182">
                  <c:v>231.14793467819536</c:v>
                </c:pt>
                <c:pt idx="1183">
                  <c:v>270.40831655800298</c:v>
                </c:pt>
                <c:pt idx="1184">
                  <c:v>255.35494337128557</c:v>
                </c:pt>
                <c:pt idx="1185">
                  <c:v>273.42106844540473</c:v>
                </c:pt>
                <c:pt idx="1186">
                  <c:v>273.51968740606588</c:v>
                </c:pt>
                <c:pt idx="1187">
                  <c:v>258.47559509497052</c:v>
                </c:pt>
                <c:pt idx="1188">
                  <c:v>279.41353202740214</c:v>
                </c:pt>
                <c:pt idx="1189">
                  <c:v>246.29802060492636</c:v>
                </c:pt>
                <c:pt idx="1190">
                  <c:v>246.30541871921409</c:v>
                </c:pt>
                <c:pt idx="1191">
                  <c:v>237.27286379336616</c:v>
                </c:pt>
                <c:pt idx="1192">
                  <c:v>222.25559393301987</c:v>
                </c:pt>
                <c:pt idx="1193">
                  <c:v>249.29416711719574</c:v>
                </c:pt>
                <c:pt idx="1194">
                  <c:v>240.24024024023947</c:v>
                </c:pt>
                <c:pt idx="1195">
                  <c:v>249.30165500255842</c:v>
                </c:pt>
                <c:pt idx="1196">
                  <c:v>246.30541871920727</c:v>
                </c:pt>
                <c:pt idx="1197">
                  <c:v>243.25785332452935</c:v>
                </c:pt>
                <c:pt idx="1198">
                  <c:v>281.9859007049597</c:v>
                </c:pt>
                <c:pt idx="1199">
                  <c:v>257.84786975684784</c:v>
                </c:pt>
                <c:pt idx="1200">
                  <c:v>251.65523233170794</c:v>
                </c:pt>
                <c:pt idx="1201">
                  <c:v>266.39528270825656</c:v>
                </c:pt>
                <c:pt idx="1202">
                  <c:v>242.59486657281985</c:v>
                </c:pt>
                <c:pt idx="1203">
                  <c:v>260.44005388414945</c:v>
                </c:pt>
                <c:pt idx="1204">
                  <c:v>254.3615525032167</c:v>
                </c:pt>
                <c:pt idx="1205">
                  <c:v>242.49318923450508</c:v>
                </c:pt>
                <c:pt idx="1206">
                  <c:v>254.52149958078996</c:v>
                </c:pt>
                <c:pt idx="1207">
                  <c:v>257.50815941552122</c:v>
                </c:pt>
                <c:pt idx="1208">
                  <c:v>269.4530103889104</c:v>
                </c:pt>
                <c:pt idx="1209">
                  <c:v>257.49273930357469</c:v>
                </c:pt>
                <c:pt idx="1210">
                  <c:v>284.38856458613873</c:v>
                </c:pt>
                <c:pt idx="1211">
                  <c:v>293.29901535330498</c:v>
                </c:pt>
                <c:pt idx="1212">
                  <c:v>287.51123090746307</c:v>
                </c:pt>
                <c:pt idx="1213">
                  <c:v>275.42436308116299</c:v>
                </c:pt>
                <c:pt idx="1214">
                  <c:v>269.38042502244883</c:v>
                </c:pt>
                <c:pt idx="1215">
                  <c:v>281.32762697153464</c:v>
                </c:pt>
                <c:pt idx="1216">
                  <c:v>263.44939077329047</c:v>
                </c:pt>
                <c:pt idx="1217">
                  <c:v>266.30760023937347</c:v>
                </c:pt>
                <c:pt idx="1218">
                  <c:v>281.33604692924786</c:v>
                </c:pt>
                <c:pt idx="1219">
                  <c:v>275.53984845307696</c:v>
                </c:pt>
                <c:pt idx="1220">
                  <c:v>302.60358929801492</c:v>
                </c:pt>
                <c:pt idx="1221">
                  <c:v>287.75253282177147</c:v>
                </c:pt>
                <c:pt idx="1222">
                  <c:v>302.79410001199648</c:v>
                </c:pt>
                <c:pt idx="1223">
                  <c:v>278.96094546763243</c:v>
                </c:pt>
                <c:pt idx="1224">
                  <c:v>263.97096319404767</c:v>
                </c:pt>
                <c:pt idx="1225">
                  <c:v>284.91737396154821</c:v>
                </c:pt>
                <c:pt idx="1226">
                  <c:v>270.04320691310591</c:v>
                </c:pt>
                <c:pt idx="1227">
                  <c:v>252.04032645222807</c:v>
                </c:pt>
                <c:pt idx="1228">
                  <c:v>270.20535607061095</c:v>
                </c:pt>
                <c:pt idx="1229">
                  <c:v>276.29287044267204</c:v>
                </c:pt>
                <c:pt idx="1230">
                  <c:v>282.45192307691917</c:v>
                </c:pt>
                <c:pt idx="1231">
                  <c:v>282.33315312067697</c:v>
                </c:pt>
                <c:pt idx="1232">
                  <c:v>285.35383876005972</c:v>
                </c:pt>
                <c:pt idx="1233">
                  <c:v>309.25358794211064</c:v>
                </c:pt>
                <c:pt idx="1234">
                  <c:v>315.24904674693244</c:v>
                </c:pt>
                <c:pt idx="1235">
                  <c:v>318.2036503362192</c:v>
                </c:pt>
                <c:pt idx="1236">
                  <c:v>306.28791063598879</c:v>
                </c:pt>
                <c:pt idx="1237">
                  <c:v>327.42565334935648</c:v>
                </c:pt>
                <c:pt idx="1238">
                  <c:v>294.39154074919594</c:v>
                </c:pt>
                <c:pt idx="1239">
                  <c:v>288.32292167227712</c:v>
                </c:pt>
                <c:pt idx="1240">
                  <c:v>306.26032127308423</c:v>
                </c:pt>
                <c:pt idx="1241">
                  <c:v>279.28766629628717</c:v>
                </c:pt>
                <c:pt idx="1242">
                  <c:v>321.0321032103169</c:v>
                </c:pt>
                <c:pt idx="1243">
                  <c:v>315.04095532419478</c:v>
                </c:pt>
                <c:pt idx="1244">
                  <c:v>324.03240324032402</c:v>
                </c:pt>
                <c:pt idx="1245">
                  <c:v>324.09074540871399</c:v>
                </c:pt>
                <c:pt idx="1246">
                  <c:v>315.04095532419058</c:v>
                </c:pt>
                <c:pt idx="1247">
                  <c:v>351.26696289180023</c:v>
                </c:pt>
                <c:pt idx="1248">
                  <c:v>330.04290557772788</c:v>
                </c:pt>
                <c:pt idx="1249">
                  <c:v>327.04251552701282</c:v>
                </c:pt>
                <c:pt idx="1250">
                  <c:v>323.93521295740788</c:v>
                </c:pt>
                <c:pt idx="1251">
                  <c:v>312.17169443194047</c:v>
                </c:pt>
                <c:pt idx="1252">
                  <c:v>326.99346013079355</c:v>
                </c:pt>
                <c:pt idx="1253">
                  <c:v>303.32152081205555</c:v>
                </c:pt>
                <c:pt idx="1254">
                  <c:v>306.42593204553725</c:v>
                </c:pt>
                <c:pt idx="1255">
                  <c:v>318.23230958599476</c:v>
                </c:pt>
                <c:pt idx="1256">
                  <c:v>309.14220541449652</c:v>
                </c:pt>
                <c:pt idx="1257">
                  <c:v>324.16856765517815</c:v>
                </c:pt>
                <c:pt idx="1258">
                  <c:v>330.11223816097402</c:v>
                </c:pt>
                <c:pt idx="1259">
                  <c:v>338.99322013559618</c:v>
                </c:pt>
                <c:pt idx="1260">
                  <c:v>306.1775829981417</c:v>
                </c:pt>
                <c:pt idx="1261">
                  <c:v>330.26090611583396</c:v>
                </c:pt>
                <c:pt idx="1262">
                  <c:v>321.25379049449009</c:v>
                </c:pt>
                <c:pt idx="1263">
                  <c:v>312.2185529870921</c:v>
                </c:pt>
                <c:pt idx="1264">
                  <c:v>321.27308211980397</c:v>
                </c:pt>
                <c:pt idx="1265">
                  <c:v>330.09242587924706</c:v>
                </c:pt>
                <c:pt idx="1266">
                  <c:v>320.94543927532663</c:v>
                </c:pt>
                <c:pt idx="1267">
                  <c:v>341.60373966199523</c:v>
                </c:pt>
                <c:pt idx="1268">
                  <c:v>320.77225170129265</c:v>
                </c:pt>
                <c:pt idx="1269">
                  <c:v>353.8443085042598</c:v>
                </c:pt>
                <c:pt idx="1270">
                  <c:v>351.09830752610964</c:v>
                </c:pt>
                <c:pt idx="1271">
                  <c:v>327.07195583028351</c:v>
                </c:pt>
                <c:pt idx="1272">
                  <c:v>333.12325560457845</c:v>
                </c:pt>
                <c:pt idx="1273">
                  <c:v>321.04173542560937</c:v>
                </c:pt>
                <c:pt idx="1274">
                  <c:v>326.92480729432441</c:v>
                </c:pt>
                <c:pt idx="1275">
                  <c:v>312.27199766525752</c:v>
                </c:pt>
                <c:pt idx="1276">
                  <c:v>341.31684121473529</c:v>
                </c:pt>
                <c:pt idx="1277">
                  <c:v>326.60678875539838</c:v>
                </c:pt>
                <c:pt idx="1278">
                  <c:v>323.70009623516705</c:v>
                </c:pt>
                <c:pt idx="1279">
                  <c:v>349.86442753433192</c:v>
                </c:pt>
                <c:pt idx="1280">
                  <c:v>338.15298507462313</c:v>
                </c:pt>
                <c:pt idx="1281">
                  <c:v>349.59941733430509</c:v>
                </c:pt>
                <c:pt idx="1282">
                  <c:v>337.8870408668601</c:v>
                </c:pt>
                <c:pt idx="1283">
                  <c:v>343.45257152836291</c:v>
                </c:pt>
                <c:pt idx="1284">
                  <c:v>340.72046361280189</c:v>
                </c:pt>
                <c:pt idx="1285">
                  <c:v>311.78973133632763</c:v>
                </c:pt>
                <c:pt idx="1286">
                  <c:v>341.01839167565572</c:v>
                </c:pt>
                <c:pt idx="1287">
                  <c:v>300.44921533165831</c:v>
                </c:pt>
                <c:pt idx="1288">
                  <c:v>347.06019598693587</c:v>
                </c:pt>
                <c:pt idx="1289">
                  <c:v>335.1597108883156</c:v>
                </c:pt>
                <c:pt idx="1290">
                  <c:v>308.96583887140218</c:v>
                </c:pt>
                <c:pt idx="1291">
                  <c:v>361.29483406660432</c:v>
                </c:pt>
                <c:pt idx="1292">
                  <c:v>329.11982291605983</c:v>
                </c:pt>
                <c:pt idx="1293">
                  <c:v>366.87631027254139</c:v>
                </c:pt>
                <c:pt idx="1294">
                  <c:v>361.16855503451575</c:v>
                </c:pt>
                <c:pt idx="1295">
                  <c:v>341.32758465822195</c:v>
                </c:pt>
                <c:pt idx="1296">
                  <c:v>347.38859607091837</c:v>
                </c:pt>
                <c:pt idx="1297">
                  <c:v>323.63429324862517</c:v>
                </c:pt>
                <c:pt idx="1298">
                  <c:v>341.60373966198841</c:v>
                </c:pt>
                <c:pt idx="1299">
                  <c:v>329.80541480526523</c:v>
                </c:pt>
                <c:pt idx="1300">
                  <c:v>353.88675623800202</c:v>
                </c:pt>
                <c:pt idx="1301">
                  <c:v>344.9827508624557</c:v>
                </c:pt>
                <c:pt idx="1302">
                  <c:v>324.00324003239626</c:v>
                </c:pt>
                <c:pt idx="1303">
                  <c:v>345.1173398955637</c:v>
                </c:pt>
                <c:pt idx="1304">
                  <c:v>365.91583935694854</c:v>
                </c:pt>
                <c:pt idx="1305">
                  <c:v>377.89041178057698</c:v>
                </c:pt>
                <c:pt idx="1306">
                  <c:v>365.78418732947733</c:v>
                </c:pt>
                <c:pt idx="1307">
                  <c:v>356.80019189253795</c:v>
                </c:pt>
                <c:pt idx="1308">
                  <c:v>335.76160925742096</c:v>
                </c:pt>
                <c:pt idx="1309">
                  <c:v>314.81425958684406</c:v>
                </c:pt>
                <c:pt idx="1310">
                  <c:v>347.30538922155546</c:v>
                </c:pt>
                <c:pt idx="1311">
                  <c:v>323.45982209709541</c:v>
                </c:pt>
                <c:pt idx="1312">
                  <c:v>353.55805243445627</c:v>
                </c:pt>
                <c:pt idx="1313">
                  <c:v>347.52389226759016</c:v>
                </c:pt>
                <c:pt idx="1314">
                  <c:v>332.524489979328</c:v>
                </c:pt>
                <c:pt idx="1315">
                  <c:v>374.3972204750321</c:v>
                </c:pt>
                <c:pt idx="1316">
                  <c:v>359.30295227259074</c:v>
                </c:pt>
                <c:pt idx="1317">
                  <c:v>359.35675141496955</c:v>
                </c:pt>
                <c:pt idx="1318">
                  <c:v>362.45993469730814</c:v>
                </c:pt>
                <c:pt idx="1319">
                  <c:v>344.29076103227192</c:v>
                </c:pt>
                <c:pt idx="1320">
                  <c:v>356.26609185078848</c:v>
                </c:pt>
                <c:pt idx="1321">
                  <c:v>344.40418076727315</c:v>
                </c:pt>
                <c:pt idx="1322">
                  <c:v>350.60381768601809</c:v>
                </c:pt>
                <c:pt idx="1323">
                  <c:v>341.65492852219836</c:v>
                </c:pt>
                <c:pt idx="1324">
                  <c:v>329.65715655718208</c:v>
                </c:pt>
                <c:pt idx="1325">
                  <c:v>359.57210919006758</c:v>
                </c:pt>
                <c:pt idx="1326">
                  <c:v>353.63222248860745</c:v>
                </c:pt>
                <c:pt idx="1327">
                  <c:v>377.60728842004403</c:v>
                </c:pt>
                <c:pt idx="1328">
                  <c:v>377.85641456247174</c:v>
                </c:pt>
                <c:pt idx="1329">
                  <c:v>372.01488059522995</c:v>
                </c:pt>
                <c:pt idx="1330">
                  <c:v>387.1083903493016</c:v>
                </c:pt>
                <c:pt idx="1331">
                  <c:v>375.11628604867769</c:v>
                </c:pt>
                <c:pt idx="1332">
                  <c:v>359.91721903962019</c:v>
                </c:pt>
                <c:pt idx="1333">
                  <c:v>351.10884374155899</c:v>
                </c:pt>
                <c:pt idx="1334">
                  <c:v>341.90084875386515</c:v>
                </c:pt>
                <c:pt idx="1335">
                  <c:v>351.07723699214233</c:v>
                </c:pt>
                <c:pt idx="1336">
                  <c:v>333.25327248708851</c:v>
                </c:pt>
                <c:pt idx="1337">
                  <c:v>390.0273019111338</c:v>
                </c:pt>
                <c:pt idx="1338">
                  <c:v>381.03810381037209</c:v>
                </c:pt>
                <c:pt idx="1339">
                  <c:v>371.92561487702818</c:v>
                </c:pt>
                <c:pt idx="1340">
                  <c:v>380.58136050345126</c:v>
                </c:pt>
                <c:pt idx="1341">
                  <c:v>368.38479738835883</c:v>
                </c:pt>
                <c:pt idx="1342">
                  <c:v>410.20420384453564</c:v>
                </c:pt>
                <c:pt idx="1343">
                  <c:v>401.31775980831873</c:v>
                </c:pt>
                <c:pt idx="1344">
                  <c:v>383.2335329341318</c:v>
                </c:pt>
                <c:pt idx="1345">
                  <c:v>374.28511542952577</c:v>
                </c:pt>
                <c:pt idx="1346">
                  <c:v>353.24053285436509</c:v>
                </c:pt>
                <c:pt idx="1347">
                  <c:v>368.17528735632425</c:v>
                </c:pt>
                <c:pt idx="1348">
                  <c:v>370.93541535791945</c:v>
                </c:pt>
                <c:pt idx="1349">
                  <c:v>391.75812673823708</c:v>
                </c:pt>
                <c:pt idx="1350">
                  <c:v>368.04308797127328</c:v>
                </c:pt>
                <c:pt idx="1351">
                  <c:v>379.97785955779113</c:v>
                </c:pt>
                <c:pt idx="1352">
                  <c:v>401.17358242021521</c:v>
                </c:pt>
                <c:pt idx="1353">
                  <c:v>401.00550634426344</c:v>
                </c:pt>
                <c:pt idx="1354">
                  <c:v>416.25490372233008</c:v>
                </c:pt>
                <c:pt idx="1355">
                  <c:v>383.18764219853784</c:v>
                </c:pt>
                <c:pt idx="1356">
                  <c:v>400.93351684519109</c:v>
                </c:pt>
                <c:pt idx="1357">
                  <c:v>368.04308797127328</c:v>
                </c:pt>
                <c:pt idx="1358">
                  <c:v>338.01974274604572</c:v>
                </c:pt>
                <c:pt idx="1359">
                  <c:v>371.23525537392391</c:v>
                </c:pt>
                <c:pt idx="1360">
                  <c:v>371.53558052434124</c:v>
                </c:pt>
                <c:pt idx="1361">
                  <c:v>377.58465687743075</c:v>
                </c:pt>
                <c:pt idx="1362">
                  <c:v>365.74032436969799</c:v>
                </c:pt>
                <c:pt idx="1363">
                  <c:v>356.60773149535652</c:v>
                </c:pt>
                <c:pt idx="1364">
                  <c:v>389.64152979258881</c:v>
                </c:pt>
                <c:pt idx="1365">
                  <c:v>374.37479409386697</c:v>
                </c:pt>
                <c:pt idx="1366">
                  <c:v>386.52843530892312</c:v>
                </c:pt>
                <c:pt idx="1367">
                  <c:v>386.55160014383637</c:v>
                </c:pt>
                <c:pt idx="1368">
                  <c:v>347.49266071535942</c:v>
                </c:pt>
                <c:pt idx="1369">
                  <c:v>371.49105725156755</c:v>
                </c:pt>
                <c:pt idx="1370">
                  <c:v>368.38479738835883</c:v>
                </c:pt>
                <c:pt idx="1371">
                  <c:v>356.43682980890321</c:v>
                </c:pt>
                <c:pt idx="1372">
                  <c:v>386.18129565321124</c:v>
                </c:pt>
                <c:pt idx="1373">
                  <c:v>344.3113772455103</c:v>
                </c:pt>
                <c:pt idx="1374">
                  <c:v>368.26347305389226</c:v>
                </c:pt>
                <c:pt idx="1375">
                  <c:v>392.16860256257155</c:v>
                </c:pt>
                <c:pt idx="1376">
                  <c:v>392.41530120121081</c:v>
                </c:pt>
                <c:pt idx="1377">
                  <c:v>395.58858786861458</c:v>
                </c:pt>
                <c:pt idx="1378">
                  <c:v>383.7275534370574</c:v>
                </c:pt>
                <c:pt idx="1379">
                  <c:v>398.43024475000755</c:v>
                </c:pt>
                <c:pt idx="1380">
                  <c:v>371.45767179917567</c:v>
                </c:pt>
                <c:pt idx="1381">
                  <c:v>386.44738024625195</c:v>
                </c:pt>
                <c:pt idx="1382">
                  <c:v>380.41036393590076</c:v>
                </c:pt>
                <c:pt idx="1383">
                  <c:v>359.57210919006758</c:v>
                </c:pt>
                <c:pt idx="1384">
                  <c:v>386.45895745955039</c:v>
                </c:pt>
                <c:pt idx="1385">
                  <c:v>359.59365916514059</c:v>
                </c:pt>
                <c:pt idx="1386">
                  <c:v>389.58314603374413</c:v>
                </c:pt>
                <c:pt idx="1387">
                  <c:v>386.56318360252203</c:v>
                </c:pt>
                <c:pt idx="1388">
                  <c:v>386.8297948902424</c:v>
                </c:pt>
                <c:pt idx="1389">
                  <c:v>389.75834982310846</c:v>
                </c:pt>
                <c:pt idx="1390">
                  <c:v>371.98140092995493</c:v>
                </c:pt>
                <c:pt idx="1391">
                  <c:v>395.75463212808069</c:v>
                </c:pt>
                <c:pt idx="1392">
                  <c:v>365.79515471336379</c:v>
                </c:pt>
                <c:pt idx="1393">
                  <c:v>389.84016553213166</c:v>
                </c:pt>
                <c:pt idx="1394">
                  <c:v>374.72270519815589</c:v>
                </c:pt>
                <c:pt idx="1395">
                  <c:v>356.81089022817361</c:v>
                </c:pt>
                <c:pt idx="1396">
                  <c:v>377.78843847445535</c:v>
                </c:pt>
                <c:pt idx="1397">
                  <c:v>368.70503597122104</c:v>
                </c:pt>
                <c:pt idx="1398">
                  <c:v>398.40637450198875</c:v>
                </c:pt>
                <c:pt idx="1399">
                  <c:v>392.5211242284426</c:v>
                </c:pt>
                <c:pt idx="1400">
                  <c:v>368.57245595109094</c:v>
                </c:pt>
                <c:pt idx="1401">
                  <c:v>386.66746597925498</c:v>
                </c:pt>
                <c:pt idx="1402">
                  <c:v>380.7068557210971</c:v>
                </c:pt>
                <c:pt idx="1403">
                  <c:v>404.43379269023143</c:v>
                </c:pt>
                <c:pt idx="1404">
                  <c:v>362.72070505711105</c:v>
                </c:pt>
                <c:pt idx="1405">
                  <c:v>368.73819588092226</c:v>
                </c:pt>
                <c:pt idx="1406">
                  <c:v>368.25244753150952</c:v>
                </c:pt>
                <c:pt idx="1407">
                  <c:v>356.1061735045061</c:v>
                </c:pt>
                <c:pt idx="1408">
                  <c:v>391.76984269394677</c:v>
                </c:pt>
                <c:pt idx="1409">
                  <c:v>382.8667145250057</c:v>
                </c:pt>
                <c:pt idx="1410">
                  <c:v>385.66175371460548</c:v>
                </c:pt>
                <c:pt idx="1411">
                  <c:v>392.00430905500082</c:v>
                </c:pt>
                <c:pt idx="1412">
                  <c:v>373.92682999790679</c:v>
                </c:pt>
                <c:pt idx="1413">
                  <c:v>394.98488883568996</c:v>
                </c:pt>
                <c:pt idx="1414">
                  <c:v>395.04399353564446</c:v>
                </c:pt>
                <c:pt idx="1415">
                  <c:v>380.08020590171856</c:v>
                </c:pt>
                <c:pt idx="1416">
                  <c:v>382.79801423530142</c:v>
                </c:pt>
                <c:pt idx="1417">
                  <c:v>355.86124401914475</c:v>
                </c:pt>
                <c:pt idx="1418">
                  <c:v>391.62929745889397</c:v>
                </c:pt>
                <c:pt idx="1419">
                  <c:v>376.82806471872522</c:v>
                </c:pt>
                <c:pt idx="1420">
                  <c:v>397.60837070254263</c:v>
                </c:pt>
                <c:pt idx="1421">
                  <c:v>385.69634634934096</c:v>
                </c:pt>
                <c:pt idx="1422">
                  <c:v>373.77029572705675</c:v>
                </c:pt>
                <c:pt idx="1423">
                  <c:v>397.79864808279171</c:v>
                </c:pt>
                <c:pt idx="1424">
                  <c:v>400.62186079884879</c:v>
                </c:pt>
                <c:pt idx="1425">
                  <c:v>418.58518208455865</c:v>
                </c:pt>
                <c:pt idx="1426">
                  <c:v>401.14956292659167</c:v>
                </c:pt>
                <c:pt idx="1427">
                  <c:v>398.1082375478901</c:v>
                </c:pt>
                <c:pt idx="1428">
                  <c:v>404.28845232390887</c:v>
                </c:pt>
                <c:pt idx="1429">
                  <c:v>371.43541816438949</c:v>
                </c:pt>
                <c:pt idx="1430">
                  <c:v>410.56070005094705</c:v>
                </c:pt>
                <c:pt idx="1431">
                  <c:v>386.42422790042923</c:v>
                </c:pt>
                <c:pt idx="1432">
                  <c:v>389.71161340607694</c:v>
                </c:pt>
                <c:pt idx="1433">
                  <c:v>398.40637450199404</c:v>
                </c:pt>
                <c:pt idx="1434">
                  <c:v>395.26875280730707</c:v>
                </c:pt>
                <c:pt idx="1435">
                  <c:v>431.44774688399031</c:v>
                </c:pt>
                <c:pt idx="1436">
                  <c:v>407.36857870300764</c:v>
                </c:pt>
                <c:pt idx="1437">
                  <c:v>437.41386542033524</c:v>
                </c:pt>
                <c:pt idx="1438">
                  <c:v>401.72682575848233</c:v>
                </c:pt>
                <c:pt idx="1439">
                  <c:v>368.5835006442677</c:v>
                </c:pt>
                <c:pt idx="1440">
                  <c:v>398.54963890804157</c:v>
                </c:pt>
                <c:pt idx="1441">
                  <c:v>407.4540116244217</c:v>
                </c:pt>
                <c:pt idx="1442">
                  <c:v>407.36857870300764</c:v>
                </c:pt>
                <c:pt idx="1443">
                  <c:v>395.32794249775219</c:v>
                </c:pt>
                <c:pt idx="1444">
                  <c:v>386.62111131091797</c:v>
                </c:pt>
                <c:pt idx="1445">
                  <c:v>398.89628696539199</c:v>
                </c:pt>
                <c:pt idx="1446">
                  <c:v>413.75588402842908</c:v>
                </c:pt>
                <c:pt idx="1447">
                  <c:v>423.01692067682819</c:v>
                </c:pt>
                <c:pt idx="1448">
                  <c:v>405.23503632106809</c:v>
                </c:pt>
                <c:pt idx="1449">
                  <c:v>417.09176018724031</c:v>
                </c:pt>
                <c:pt idx="1450">
                  <c:v>408.01632065282712</c:v>
                </c:pt>
                <c:pt idx="1451">
                  <c:v>407.77164787718817</c:v>
                </c:pt>
                <c:pt idx="1452">
                  <c:v>428.92708239599409</c:v>
                </c:pt>
                <c:pt idx="1453">
                  <c:v>402.12465864417987</c:v>
                </c:pt>
                <c:pt idx="1454">
                  <c:v>393.33433418405468</c:v>
                </c:pt>
                <c:pt idx="1455">
                  <c:v>396.22981329171239</c:v>
                </c:pt>
                <c:pt idx="1456">
                  <c:v>381.63351162930439</c:v>
                </c:pt>
                <c:pt idx="1457">
                  <c:v>396.52738141728224</c:v>
                </c:pt>
                <c:pt idx="1458">
                  <c:v>402.789467356025</c:v>
                </c:pt>
                <c:pt idx="1459">
                  <c:v>424.09841489458353</c:v>
                </c:pt>
                <c:pt idx="1460">
                  <c:v>433.2651341918355</c:v>
                </c:pt>
                <c:pt idx="1461">
                  <c:v>391.11859919369539</c:v>
                </c:pt>
                <c:pt idx="1462">
                  <c:v>418.20862292024549</c:v>
                </c:pt>
                <c:pt idx="1463">
                  <c:v>433.30424577979903</c:v>
                </c:pt>
                <c:pt idx="1464">
                  <c:v>414.90033372418031</c:v>
                </c:pt>
                <c:pt idx="1465">
                  <c:v>411.68339443475452</c:v>
                </c:pt>
                <c:pt idx="1466">
                  <c:v>390.60152635058211</c:v>
                </c:pt>
                <c:pt idx="1467">
                  <c:v>396.31308733899681</c:v>
                </c:pt>
                <c:pt idx="1468">
                  <c:v>414.00414004140112</c:v>
                </c:pt>
                <c:pt idx="1469">
                  <c:v>411.04110411041415</c:v>
                </c:pt>
                <c:pt idx="1470">
                  <c:v>413.95446500884958</c:v>
                </c:pt>
                <c:pt idx="1471">
                  <c:v>408.17551547164885</c:v>
                </c:pt>
                <c:pt idx="1472">
                  <c:v>417.17719820293394</c:v>
                </c:pt>
                <c:pt idx="1473">
                  <c:v>390.79588206130751</c:v>
                </c:pt>
                <c:pt idx="1474">
                  <c:v>437.24129889815259</c:v>
                </c:pt>
                <c:pt idx="1475">
                  <c:v>407.94918118771142</c:v>
                </c:pt>
                <c:pt idx="1476">
                  <c:v>428.15949669414744</c:v>
                </c:pt>
                <c:pt idx="1477">
                  <c:v>419.33605125218895</c:v>
                </c:pt>
                <c:pt idx="1478">
                  <c:v>390.07918025150798</c:v>
                </c:pt>
                <c:pt idx="1479">
                  <c:v>433.5932953090396</c:v>
                </c:pt>
                <c:pt idx="1480">
                  <c:v>389.95431132322409</c:v>
                </c:pt>
                <c:pt idx="1481">
                  <c:v>433.70688400524034</c:v>
                </c:pt>
                <c:pt idx="1482">
                  <c:v>422.06374617959375</c:v>
                </c:pt>
                <c:pt idx="1483">
                  <c:v>390.05647086219551</c:v>
                </c:pt>
                <c:pt idx="1484">
                  <c:v>445.44078257831416</c:v>
                </c:pt>
                <c:pt idx="1485">
                  <c:v>410.43255516097508</c:v>
                </c:pt>
                <c:pt idx="1486">
                  <c:v>439.8485289833913</c:v>
                </c:pt>
                <c:pt idx="1487">
                  <c:v>439.95105180351237</c:v>
                </c:pt>
                <c:pt idx="1488">
                  <c:v>408.02051760316681</c:v>
                </c:pt>
                <c:pt idx="1489">
                  <c:v>431.44914438969698</c:v>
                </c:pt>
                <c:pt idx="1490">
                  <c:v>396.69807193069369</c:v>
                </c:pt>
                <c:pt idx="1491">
                  <c:v>437.43256247995009</c:v>
                </c:pt>
                <c:pt idx="1492">
                  <c:v>419.63911036508739</c:v>
                </c:pt>
                <c:pt idx="1493">
                  <c:v>446.69624655234111</c:v>
                </c:pt>
                <c:pt idx="1494">
                  <c:v>422.89004858736877</c:v>
                </c:pt>
                <c:pt idx="1495">
                  <c:v>426.04260426042237</c:v>
                </c:pt>
                <c:pt idx="1496">
                  <c:v>444.17767106842285</c:v>
                </c:pt>
                <c:pt idx="1497">
                  <c:v>438.50427992190941</c:v>
                </c:pt>
                <c:pt idx="1498">
                  <c:v>456.51129264776699</c:v>
                </c:pt>
                <c:pt idx="1499">
                  <c:v>414.40196991082138</c:v>
                </c:pt>
                <c:pt idx="1500">
                  <c:v>420.14284856851799</c:v>
                </c:pt>
                <c:pt idx="1501">
                  <c:v>416.75411507211061</c:v>
                </c:pt>
                <c:pt idx="1502">
                  <c:v>413.59467721632655</c:v>
                </c:pt>
                <c:pt idx="1503">
                  <c:v>434.70440100731577</c:v>
                </c:pt>
                <c:pt idx="1504">
                  <c:v>410.70839703810333</c:v>
                </c:pt>
                <c:pt idx="1505">
                  <c:v>443.65838304505507</c:v>
                </c:pt>
                <c:pt idx="1506">
                  <c:v>425.48091328579534</c:v>
                </c:pt>
                <c:pt idx="1507">
                  <c:v>410.57300407575769</c:v>
                </c:pt>
                <c:pt idx="1508">
                  <c:v>443.49884630367791</c:v>
                </c:pt>
                <c:pt idx="1509">
                  <c:v>428.34890965732473</c:v>
                </c:pt>
                <c:pt idx="1510">
                  <c:v>440.22520364159101</c:v>
                </c:pt>
                <c:pt idx="1511">
                  <c:v>431.35727765629275</c:v>
                </c:pt>
                <c:pt idx="1512">
                  <c:v>392.3330338424621</c:v>
                </c:pt>
                <c:pt idx="1513">
                  <c:v>425.2770290506121</c:v>
                </c:pt>
                <c:pt idx="1514">
                  <c:v>407.2465938014638</c:v>
                </c:pt>
                <c:pt idx="1515">
                  <c:v>422.09250112258889</c:v>
                </c:pt>
                <c:pt idx="1516">
                  <c:v>418.86069889899881</c:v>
                </c:pt>
                <c:pt idx="1517">
                  <c:v>395.00852859323197</c:v>
                </c:pt>
                <c:pt idx="1518">
                  <c:v>433.59947369995132</c:v>
                </c:pt>
                <c:pt idx="1519">
                  <c:v>448.65851105195065</c:v>
                </c:pt>
                <c:pt idx="1520">
                  <c:v>445.70744839963942</c:v>
                </c:pt>
                <c:pt idx="1521">
                  <c:v>443.00766283524632</c:v>
                </c:pt>
                <c:pt idx="1522">
                  <c:v>421.95355518314784</c:v>
                </c:pt>
                <c:pt idx="1523">
                  <c:v>427.83628530397368</c:v>
                </c:pt>
                <c:pt idx="1524">
                  <c:v>416.16766467066299</c:v>
                </c:pt>
                <c:pt idx="1525">
                  <c:v>407.39298445316888</c:v>
                </c:pt>
                <c:pt idx="1526">
                  <c:v>419.35000748839303</c:v>
                </c:pt>
                <c:pt idx="1527">
                  <c:v>413.68146527174383</c:v>
                </c:pt>
                <c:pt idx="1528">
                  <c:v>425.67223238106902</c:v>
                </c:pt>
                <c:pt idx="1529">
                  <c:v>404.68838993974742</c:v>
                </c:pt>
                <c:pt idx="1530">
                  <c:v>437.45318352059741</c:v>
                </c:pt>
                <c:pt idx="1531">
                  <c:v>416.32970916824053</c:v>
                </c:pt>
                <c:pt idx="1532">
                  <c:v>437.59741038244658</c:v>
                </c:pt>
                <c:pt idx="1533">
                  <c:v>443.31286505915699</c:v>
                </c:pt>
                <c:pt idx="1534">
                  <c:v>422.52254951904649</c:v>
                </c:pt>
                <c:pt idx="1535">
                  <c:v>428.64422529300862</c:v>
                </c:pt>
                <c:pt idx="1536">
                  <c:v>413.7062685493276</c:v>
                </c:pt>
                <c:pt idx="1537">
                  <c:v>437.45318352059502</c:v>
                </c:pt>
                <c:pt idx="1538">
                  <c:v>413.68146527173491</c:v>
                </c:pt>
                <c:pt idx="1539">
                  <c:v>386.58635260271461</c:v>
                </c:pt>
                <c:pt idx="1540">
                  <c:v>425.77433960000826</c:v>
                </c:pt>
                <c:pt idx="1541">
                  <c:v>422.902732371551</c:v>
                </c:pt>
                <c:pt idx="1542">
                  <c:v>435.01740069602602</c:v>
                </c:pt>
                <c:pt idx="1543">
                  <c:v>441.04410441044087</c:v>
                </c:pt>
                <c:pt idx="1544">
                  <c:v>434.92606256936602</c:v>
                </c:pt>
                <c:pt idx="1545">
                  <c:v>446.64268585131754</c:v>
                </c:pt>
                <c:pt idx="1546">
                  <c:v>428.87562606843437</c:v>
                </c:pt>
                <c:pt idx="1547">
                  <c:v>440.64748201438908</c:v>
                </c:pt>
                <c:pt idx="1548">
                  <c:v>422.52254951904087</c:v>
                </c:pt>
                <c:pt idx="1549">
                  <c:v>428.55430352433876</c:v>
                </c:pt>
                <c:pt idx="1550">
                  <c:v>422.75057715947702</c:v>
                </c:pt>
                <c:pt idx="1551">
                  <c:v>432.05616730174643</c:v>
                </c:pt>
                <c:pt idx="1552">
                  <c:v>447.15203169077915</c:v>
                </c:pt>
                <c:pt idx="1553">
                  <c:v>423.11847317249016</c:v>
                </c:pt>
                <c:pt idx="1554">
                  <c:v>450.05850760598656</c:v>
                </c:pt>
                <c:pt idx="1555">
                  <c:v>434.82172309353143</c:v>
                </c:pt>
                <c:pt idx="1556">
                  <c:v>413.84273975888971</c:v>
                </c:pt>
                <c:pt idx="1557">
                  <c:v>431.75821539937789</c:v>
                </c:pt>
                <c:pt idx="1558">
                  <c:v>437.89928316487772</c:v>
                </c:pt>
                <c:pt idx="1559">
                  <c:v>458.90821835632568</c:v>
                </c:pt>
                <c:pt idx="1560">
                  <c:v>425.82541158125287</c:v>
                </c:pt>
                <c:pt idx="1561">
                  <c:v>398.9202159568116</c:v>
                </c:pt>
                <c:pt idx="1562">
                  <c:v>428.90135268887934</c:v>
                </c:pt>
                <c:pt idx="1563">
                  <c:v>419.85305143199651</c:v>
                </c:pt>
                <c:pt idx="1564">
                  <c:v>428.77275044226258</c:v>
                </c:pt>
                <c:pt idx="1565">
                  <c:v>425.94036834843143</c:v>
                </c:pt>
                <c:pt idx="1566">
                  <c:v>422.83932105800022</c:v>
                </c:pt>
                <c:pt idx="1567">
                  <c:v>452.86866808625098</c:v>
                </c:pt>
                <c:pt idx="1568">
                  <c:v>438.09638120386307</c:v>
                </c:pt>
                <c:pt idx="1569">
                  <c:v>453.22207881862084</c:v>
                </c:pt>
                <c:pt idx="1570">
                  <c:v>441.01764070562774</c:v>
                </c:pt>
                <c:pt idx="1571">
                  <c:v>410.94246805447813</c:v>
                </c:pt>
                <c:pt idx="1572">
                  <c:v>431.69349761668468</c:v>
                </c:pt>
                <c:pt idx="1573">
                  <c:v>417.06673067691287</c:v>
                </c:pt>
                <c:pt idx="1574">
                  <c:v>414.16566626651121</c:v>
                </c:pt>
                <c:pt idx="1575">
                  <c:v>435.33085144710117</c:v>
                </c:pt>
                <c:pt idx="1576">
                  <c:v>432.34154982436377</c:v>
                </c:pt>
                <c:pt idx="1577">
                  <c:v>441.61384324210701</c:v>
                </c:pt>
                <c:pt idx="1578">
                  <c:v>405.46628622916535</c:v>
                </c:pt>
                <c:pt idx="1579">
                  <c:v>423.46157311469403</c:v>
                </c:pt>
                <c:pt idx="1580">
                  <c:v>453.60329237886589</c:v>
                </c:pt>
                <c:pt idx="1581">
                  <c:v>450.36930282832446</c:v>
                </c:pt>
                <c:pt idx="1582">
                  <c:v>441.3354149153443</c:v>
                </c:pt>
                <c:pt idx="1583">
                  <c:v>414.4641999038945</c:v>
                </c:pt>
                <c:pt idx="1584">
                  <c:v>423.35985587749758</c:v>
                </c:pt>
                <c:pt idx="1585">
                  <c:v>423.32172451062104</c:v>
                </c:pt>
                <c:pt idx="1586">
                  <c:v>435.29164540241555</c:v>
                </c:pt>
                <c:pt idx="1587">
                  <c:v>402.10052513128693</c:v>
                </c:pt>
                <c:pt idx="1588">
                  <c:v>393.00393003929963</c:v>
                </c:pt>
                <c:pt idx="1589">
                  <c:v>413.94204811325955</c:v>
                </c:pt>
                <c:pt idx="1590">
                  <c:v>441.09704134909811</c:v>
                </c:pt>
                <c:pt idx="1591">
                  <c:v>452.76003718028733</c:v>
                </c:pt>
                <c:pt idx="1592">
                  <c:v>437.89928316487192</c:v>
                </c:pt>
                <c:pt idx="1593">
                  <c:v>422.66187050359707</c:v>
                </c:pt>
                <c:pt idx="1594">
                  <c:v>455.41706615531211</c:v>
                </c:pt>
                <c:pt idx="1595">
                  <c:v>431.47360220530578</c:v>
                </c:pt>
                <c:pt idx="1596">
                  <c:v>434.4569288389464</c:v>
                </c:pt>
                <c:pt idx="1597">
                  <c:v>413.23551429855104</c:v>
                </c:pt>
                <c:pt idx="1598">
                  <c:v>428.36174100589545</c:v>
                </c:pt>
                <c:pt idx="1599">
                  <c:v>431.66761593572988</c:v>
                </c:pt>
                <c:pt idx="1600">
                  <c:v>410.57300407575565</c:v>
                </c:pt>
                <c:pt idx="1601">
                  <c:v>446.57575303460635</c:v>
                </c:pt>
                <c:pt idx="1602">
                  <c:v>449.92351300278045</c:v>
                </c:pt>
                <c:pt idx="1603">
                  <c:v>452.36668663870398</c:v>
                </c:pt>
                <c:pt idx="1604">
                  <c:v>461.47852926193588</c:v>
                </c:pt>
                <c:pt idx="1605">
                  <c:v>437.32215066646768</c:v>
                </c:pt>
                <c:pt idx="1606">
                  <c:v>443.28630904244841</c:v>
                </c:pt>
                <c:pt idx="1607">
                  <c:v>449.29012160785771</c:v>
                </c:pt>
                <c:pt idx="1608">
                  <c:v>455.2670200976404</c:v>
                </c:pt>
                <c:pt idx="1609">
                  <c:v>449.0749056942737</c:v>
                </c:pt>
                <c:pt idx="1610">
                  <c:v>392.09817419934291</c:v>
                </c:pt>
                <c:pt idx="1611">
                  <c:v>422.21889504417379</c:v>
                </c:pt>
                <c:pt idx="1612">
                  <c:v>422.14304960929923</c:v>
                </c:pt>
                <c:pt idx="1613">
                  <c:v>449.16903728102329</c:v>
                </c:pt>
                <c:pt idx="1614">
                  <c:v>434.26175501647447</c:v>
                </c:pt>
                <c:pt idx="1615">
                  <c:v>416.16766467065406</c:v>
                </c:pt>
                <c:pt idx="1616">
                  <c:v>449.24975291264036</c:v>
                </c:pt>
                <c:pt idx="1617">
                  <c:v>440.44943820224358</c:v>
                </c:pt>
                <c:pt idx="1618">
                  <c:v>452.02813950007038</c:v>
                </c:pt>
                <c:pt idx="1619">
                  <c:v>433.94984138385615</c:v>
                </c:pt>
                <c:pt idx="1620">
                  <c:v>403.94973070018483</c:v>
                </c:pt>
                <c:pt idx="1621">
                  <c:v>418.84816753927487</c:v>
                </c:pt>
                <c:pt idx="1622">
                  <c:v>400.75365612943483</c:v>
                </c:pt>
                <c:pt idx="1623">
                  <c:v>431.27976279613404</c:v>
                </c:pt>
                <c:pt idx="1624">
                  <c:v>422.29476773787138</c:v>
                </c:pt>
                <c:pt idx="1625">
                  <c:v>416.50435981182204</c:v>
                </c:pt>
                <c:pt idx="1626">
                  <c:v>437.70236239356802</c:v>
                </c:pt>
                <c:pt idx="1627">
                  <c:v>416.7666106980106</c:v>
                </c:pt>
                <c:pt idx="1628">
                  <c:v>443.79141803353076</c:v>
                </c:pt>
                <c:pt idx="1629">
                  <c:v>428.84990253411507</c:v>
                </c:pt>
                <c:pt idx="1630">
                  <c:v>447.01788071522009</c:v>
                </c:pt>
                <c:pt idx="1631">
                  <c:v>443.99112017759541</c:v>
                </c:pt>
                <c:pt idx="1632">
                  <c:v>408.12651922095654</c:v>
                </c:pt>
                <c:pt idx="1633">
                  <c:v>423.23277802791625</c:v>
                </c:pt>
                <c:pt idx="1634">
                  <c:v>411.27555462160495</c:v>
                </c:pt>
                <c:pt idx="1635">
                  <c:v>432.12099387829556</c:v>
                </c:pt>
                <c:pt idx="1636">
                  <c:v>425.88926879011331</c:v>
                </c:pt>
                <c:pt idx="1637">
                  <c:v>422.78860569715442</c:v>
                </c:pt>
                <c:pt idx="1638">
                  <c:v>440.8457040036036</c:v>
                </c:pt>
                <c:pt idx="1639">
                  <c:v>440.75317822019696</c:v>
                </c:pt>
                <c:pt idx="1640">
                  <c:v>474.1327571720052</c:v>
                </c:pt>
                <c:pt idx="1641">
                  <c:v>441.29566809762264</c:v>
                </c:pt>
                <c:pt idx="1642">
                  <c:v>423.13117066291477</c:v>
                </c:pt>
                <c:pt idx="1643">
                  <c:v>438.24103256791324</c:v>
                </c:pt>
                <c:pt idx="1644">
                  <c:v>423.13117066290346</c:v>
                </c:pt>
                <c:pt idx="1645">
                  <c:v>464.97675116245267</c:v>
                </c:pt>
                <c:pt idx="1646">
                  <c:v>428.79846472157573</c:v>
                </c:pt>
                <c:pt idx="1647">
                  <c:v>428.87562606843437</c:v>
                </c:pt>
                <c:pt idx="1648">
                  <c:v>443.73819446526801</c:v>
                </c:pt>
                <c:pt idx="1649">
                  <c:v>437.9912401751975</c:v>
                </c:pt>
                <c:pt idx="1650">
                  <c:v>458.93574899514761</c:v>
                </c:pt>
                <c:pt idx="1651">
                  <c:v>449.84255510571654</c:v>
                </c:pt>
                <c:pt idx="1652">
                  <c:v>467.6399172637054</c:v>
                </c:pt>
                <c:pt idx="1653">
                  <c:v>452.86866808626303</c:v>
                </c:pt>
                <c:pt idx="1654">
                  <c:v>437.74173237788654</c:v>
                </c:pt>
                <c:pt idx="1655">
                  <c:v>465.0465046504608</c:v>
                </c:pt>
                <c:pt idx="1656">
                  <c:v>449.99100017999672</c:v>
                </c:pt>
                <c:pt idx="1657">
                  <c:v>443.9245328294121</c:v>
                </c:pt>
                <c:pt idx="1658">
                  <c:v>419.95380508144729</c:v>
                </c:pt>
                <c:pt idx="1659">
                  <c:v>411.01644065762048</c:v>
                </c:pt>
                <c:pt idx="1660">
                  <c:v>434.83476279014138</c:v>
                </c:pt>
                <c:pt idx="1661">
                  <c:v>437.66299949039075</c:v>
                </c:pt>
                <c:pt idx="1662">
                  <c:v>458.60559918469517</c:v>
                </c:pt>
                <c:pt idx="1663">
                  <c:v>446.34833143610825</c:v>
                </c:pt>
                <c:pt idx="1664">
                  <c:v>434.39185140803789</c:v>
                </c:pt>
                <c:pt idx="1665">
                  <c:v>416.64168814819107</c:v>
                </c:pt>
                <c:pt idx="1666">
                  <c:v>440.40985079993067</c:v>
                </c:pt>
                <c:pt idx="1667">
                  <c:v>455.45800497408089</c:v>
                </c:pt>
                <c:pt idx="1668">
                  <c:v>431.46067415729783</c:v>
                </c:pt>
                <c:pt idx="1669">
                  <c:v>406.91759918615662</c:v>
                </c:pt>
                <c:pt idx="1670">
                  <c:v>409.84832620337079</c:v>
                </c:pt>
                <c:pt idx="1671">
                  <c:v>407.02720498009387</c:v>
                </c:pt>
                <c:pt idx="1672">
                  <c:v>427.93871199425769</c:v>
                </c:pt>
                <c:pt idx="1673">
                  <c:v>436.72040920103888</c:v>
                </c:pt>
                <c:pt idx="1674">
                  <c:v>445.86749655874968</c:v>
                </c:pt>
                <c:pt idx="1675">
                  <c:v>424.74276142618328</c:v>
                </c:pt>
                <c:pt idx="1676">
                  <c:v>412.7905237653635</c:v>
                </c:pt>
                <c:pt idx="1677">
                  <c:v>445.61414002453273</c:v>
                </c:pt>
                <c:pt idx="1678">
                  <c:v>451.89286248689911</c:v>
                </c:pt>
                <c:pt idx="1679">
                  <c:v>448.87332794685301</c:v>
                </c:pt>
                <c:pt idx="1680">
                  <c:v>436.79880329094715</c:v>
                </c:pt>
                <c:pt idx="1681">
                  <c:v>409.97097285812708</c:v>
                </c:pt>
                <c:pt idx="1682">
                  <c:v>422.06723141857174</c:v>
                </c:pt>
                <c:pt idx="1683">
                  <c:v>419.09893728483598</c:v>
                </c:pt>
                <c:pt idx="1684">
                  <c:v>446.01430837847744</c:v>
                </c:pt>
                <c:pt idx="1685">
                  <c:v>445.85415482210237</c:v>
                </c:pt>
                <c:pt idx="1686">
                  <c:v>410.11824577159086</c:v>
                </c:pt>
                <c:pt idx="1687">
                  <c:v>451.83877434992922</c:v>
                </c:pt>
                <c:pt idx="1688">
                  <c:v>448.94050041900817</c:v>
                </c:pt>
                <c:pt idx="1689">
                  <c:v>470.299254111376</c:v>
                </c:pt>
                <c:pt idx="1690">
                  <c:v>461.1606875486591</c:v>
                </c:pt>
                <c:pt idx="1691">
                  <c:v>437.26975950163728</c:v>
                </c:pt>
                <c:pt idx="1692">
                  <c:v>443.28630904243664</c:v>
                </c:pt>
                <c:pt idx="1693">
                  <c:v>446.28148680623758</c:v>
                </c:pt>
                <c:pt idx="1694">
                  <c:v>434.24874966308352</c:v>
                </c:pt>
                <c:pt idx="1695">
                  <c:v>440.52863436122919</c:v>
                </c:pt>
                <c:pt idx="1696">
                  <c:v>446.61591031713397</c:v>
                </c:pt>
                <c:pt idx="1697">
                  <c:v>431.6676159357184</c:v>
                </c:pt>
                <c:pt idx="1698">
                  <c:v>440.50223247730099</c:v>
                </c:pt>
                <c:pt idx="1699">
                  <c:v>452.17703779122769</c:v>
                </c:pt>
                <c:pt idx="1700">
                  <c:v>446.12114135154627</c:v>
                </c:pt>
                <c:pt idx="1701">
                  <c:v>466.71652954375173</c:v>
                </c:pt>
                <c:pt idx="1702">
                  <c:v>451.63605910150562</c:v>
                </c:pt>
                <c:pt idx="1703">
                  <c:v>421.80208208686537</c:v>
                </c:pt>
                <c:pt idx="1704">
                  <c:v>422.0040703938684</c:v>
                </c:pt>
                <c:pt idx="1705">
                  <c:v>437.11266129757223</c:v>
                </c:pt>
                <c:pt idx="1706">
                  <c:v>440.02753913850819</c:v>
                </c:pt>
                <c:pt idx="1707">
                  <c:v>422.21889504416254</c:v>
                </c:pt>
                <c:pt idx="1708">
                  <c:v>386.1581751781182</c:v>
                </c:pt>
                <c:pt idx="1709">
                  <c:v>428.15653163268337</c:v>
                </c:pt>
                <c:pt idx="1710">
                  <c:v>425.32798178876993</c:v>
                </c:pt>
                <c:pt idx="1711">
                  <c:v>464.16913724432948</c:v>
                </c:pt>
                <c:pt idx="1712">
                  <c:v>452.44801342363269</c:v>
                </c:pt>
                <c:pt idx="1713">
                  <c:v>407.35637692445835</c:v>
                </c:pt>
                <c:pt idx="1714">
                  <c:v>449.19593926870596</c:v>
                </c:pt>
                <c:pt idx="1715">
                  <c:v>437.32215066646768</c:v>
                </c:pt>
                <c:pt idx="1716">
                  <c:v>446.3750748951436</c:v>
                </c:pt>
                <c:pt idx="1717">
                  <c:v>437.57118024336211</c:v>
                </c:pt>
                <c:pt idx="1718">
                  <c:v>401.75091443305297</c:v>
                </c:pt>
                <c:pt idx="1719">
                  <c:v>438.12267434881369</c:v>
                </c:pt>
                <c:pt idx="1720">
                  <c:v>423.04230423041986</c:v>
                </c:pt>
                <c:pt idx="1721">
                  <c:v>432.2117837740567</c:v>
                </c:pt>
                <c:pt idx="1722">
                  <c:v>444.32435678044794</c:v>
                </c:pt>
                <c:pt idx="1723">
                  <c:v>453.08608635640655</c:v>
                </c:pt>
                <c:pt idx="1724">
                  <c:v>470.86344959962173</c:v>
                </c:pt>
                <c:pt idx="1725">
                  <c:v>416.65417703305945</c:v>
                </c:pt>
                <c:pt idx="1726">
                  <c:v>461.64453370904454</c:v>
                </c:pt>
                <c:pt idx="1727">
                  <c:v>431.70643962106351</c:v>
                </c:pt>
                <c:pt idx="1728">
                  <c:v>458.79812882331765</c:v>
                </c:pt>
                <c:pt idx="1729">
                  <c:v>428.82418208534347</c:v>
                </c:pt>
                <c:pt idx="1730">
                  <c:v>398.74081846800556</c:v>
                </c:pt>
                <c:pt idx="1731">
                  <c:v>425.74880820315855</c:v>
                </c:pt>
                <c:pt idx="1732">
                  <c:v>422.39597375752328</c:v>
                </c:pt>
                <c:pt idx="1733">
                  <c:v>446.48208078628778</c:v>
                </c:pt>
                <c:pt idx="1734">
                  <c:v>431.6287992326549</c:v>
                </c:pt>
                <c:pt idx="1735">
                  <c:v>434.09858990793799</c:v>
                </c:pt>
                <c:pt idx="1736">
                  <c:v>440.06644711916783</c:v>
                </c:pt>
                <c:pt idx="1737">
                  <c:v>413.66854079879749</c:v>
                </c:pt>
                <c:pt idx="1738">
                  <c:v>468.66358105551728</c:v>
                </c:pt>
                <c:pt idx="1739">
                  <c:v>419.11636300133682</c:v>
                </c:pt>
                <c:pt idx="1740">
                  <c:v>422.27270079795005</c:v>
                </c:pt>
                <c:pt idx="1741">
                  <c:v>422.46955305634367</c:v>
                </c:pt>
                <c:pt idx="1742">
                  <c:v>402.17993180427396</c:v>
                </c:pt>
                <c:pt idx="1743">
                  <c:v>434.52901720619172</c:v>
                </c:pt>
                <c:pt idx="1744">
                  <c:v>396.47833945542283</c:v>
                </c:pt>
                <c:pt idx="1745">
                  <c:v>449.11052785067977</c:v>
                </c:pt>
                <c:pt idx="1746">
                  <c:v>428.83397998775234</c:v>
                </c:pt>
                <c:pt idx="1747">
                  <c:v>443.1874507974378</c:v>
                </c:pt>
                <c:pt idx="1748">
                  <c:v>440.29741944889423</c:v>
                </c:pt>
                <c:pt idx="1749">
                  <c:v>425.65597667638554</c:v>
                </c:pt>
                <c:pt idx="1750">
                  <c:v>457.92620679596536</c:v>
                </c:pt>
                <c:pt idx="1751">
                  <c:v>416.89746654616516</c:v>
                </c:pt>
                <c:pt idx="1752">
                  <c:v>411.06673274831542</c:v>
                </c:pt>
                <c:pt idx="1753">
                  <c:v>428.49647292018756</c:v>
                </c:pt>
                <c:pt idx="1754">
                  <c:v>399.40526515261917</c:v>
                </c:pt>
                <c:pt idx="1755">
                  <c:v>419.75234611579214</c:v>
                </c:pt>
                <c:pt idx="1756">
                  <c:v>422.6238647603692</c:v>
                </c:pt>
                <c:pt idx="1757">
                  <c:v>455.48530160916994</c:v>
                </c:pt>
                <c:pt idx="1758">
                  <c:v>422.6492011630329</c:v>
                </c:pt>
                <c:pt idx="1759">
                  <c:v>413.56988731719622</c:v>
                </c:pt>
                <c:pt idx="1760">
                  <c:v>443.51213664967645</c:v>
                </c:pt>
                <c:pt idx="1761">
                  <c:v>431.49946062567409</c:v>
                </c:pt>
                <c:pt idx="1762">
                  <c:v>443.49884630367791</c:v>
                </c:pt>
                <c:pt idx="1763">
                  <c:v>425.46816479400064</c:v>
                </c:pt>
                <c:pt idx="1764">
                  <c:v>410.80692074724652</c:v>
                </c:pt>
                <c:pt idx="1765">
                  <c:v>431.70643962106351</c:v>
                </c:pt>
                <c:pt idx="1766">
                  <c:v>416.61671262437721</c:v>
                </c:pt>
                <c:pt idx="1767">
                  <c:v>413.59467721632996</c:v>
                </c:pt>
                <c:pt idx="1768">
                  <c:v>425.46816479401537</c:v>
                </c:pt>
                <c:pt idx="1769">
                  <c:v>440.40985079993067</c:v>
                </c:pt>
                <c:pt idx="1770">
                  <c:v>452.36668663870398</c:v>
                </c:pt>
                <c:pt idx="1771">
                  <c:v>434.43089552686286</c:v>
                </c:pt>
                <c:pt idx="1772">
                  <c:v>446.54898552461748</c:v>
                </c:pt>
                <c:pt idx="1773">
                  <c:v>425.62119713455689</c:v>
                </c:pt>
                <c:pt idx="1774">
                  <c:v>443.2995866530967</c:v>
                </c:pt>
                <c:pt idx="1775">
                  <c:v>440.2911312786357</c:v>
                </c:pt>
                <c:pt idx="1776">
                  <c:v>407.47842761265019</c:v>
                </c:pt>
                <c:pt idx="1777">
                  <c:v>419.73976134797408</c:v>
                </c:pt>
                <c:pt idx="1778">
                  <c:v>437.89928316487192</c:v>
                </c:pt>
                <c:pt idx="1779">
                  <c:v>453.00453004529129</c:v>
                </c:pt>
                <c:pt idx="1780">
                  <c:v>426.08095538152531</c:v>
                </c:pt>
                <c:pt idx="1781">
                  <c:v>419.95380508143609</c:v>
                </c:pt>
                <c:pt idx="1782">
                  <c:v>449.89652379952526</c:v>
                </c:pt>
                <c:pt idx="1783">
                  <c:v>440.79282737114477</c:v>
                </c:pt>
                <c:pt idx="1784">
                  <c:v>464.8930745928551</c:v>
                </c:pt>
                <c:pt idx="1785">
                  <c:v>434.96520278377398</c:v>
                </c:pt>
                <c:pt idx="1786">
                  <c:v>416.95413504515051</c:v>
                </c:pt>
                <c:pt idx="1787">
                  <c:v>426.13210095129011</c:v>
                </c:pt>
                <c:pt idx="1788">
                  <c:v>423.13117066290346</c:v>
                </c:pt>
                <c:pt idx="1789">
                  <c:v>423.16926770708272</c:v>
                </c:pt>
                <c:pt idx="1790">
                  <c:v>417.16686674670058</c:v>
                </c:pt>
                <c:pt idx="1791">
                  <c:v>402.31783108656066</c:v>
                </c:pt>
                <c:pt idx="1792">
                  <c:v>411.49791247409689</c:v>
                </c:pt>
                <c:pt idx="1793">
                  <c:v>432.57532518249332</c:v>
                </c:pt>
                <c:pt idx="1794">
                  <c:v>432.67930651121463</c:v>
                </c:pt>
                <c:pt idx="1795">
                  <c:v>414.66346153846939</c:v>
                </c:pt>
                <c:pt idx="1796">
                  <c:v>447.50120134550639</c:v>
                </c:pt>
                <c:pt idx="1797">
                  <c:v>417.63062223958167</c:v>
                </c:pt>
                <c:pt idx="1798">
                  <c:v>381.26688682077395</c:v>
                </c:pt>
                <c:pt idx="1799">
                  <c:v>414.29000300210902</c:v>
                </c:pt>
                <c:pt idx="1800">
                  <c:v>419.65168909805732</c:v>
                </c:pt>
                <c:pt idx="1801">
                  <c:v>422.85200179937425</c:v>
                </c:pt>
                <c:pt idx="1802">
                  <c:v>404.76119089737097</c:v>
                </c:pt>
                <c:pt idx="1803">
                  <c:v>389.74666466796293</c:v>
                </c:pt>
                <c:pt idx="1804">
                  <c:v>419.56365380004434</c:v>
                </c:pt>
                <c:pt idx="1805">
                  <c:v>419.65168909804618</c:v>
                </c:pt>
                <c:pt idx="1806">
                  <c:v>446.57575303462164</c:v>
                </c:pt>
                <c:pt idx="1807">
                  <c:v>434.30077575104877</c:v>
                </c:pt>
                <c:pt idx="1808">
                  <c:v>401.69069816241529</c:v>
                </c:pt>
                <c:pt idx="1809">
                  <c:v>416.71663268976886</c:v>
                </c:pt>
                <c:pt idx="1810">
                  <c:v>401.58235435147031</c:v>
                </c:pt>
                <c:pt idx="1811">
                  <c:v>434.48296527132584</c:v>
                </c:pt>
                <c:pt idx="1812">
                  <c:v>419.36256889528096</c:v>
                </c:pt>
                <c:pt idx="1813">
                  <c:v>404.36110944707195</c:v>
                </c:pt>
                <c:pt idx="1814">
                  <c:v>404.20371867420965</c:v>
                </c:pt>
                <c:pt idx="1815">
                  <c:v>422.16832839306409</c:v>
                </c:pt>
                <c:pt idx="1816">
                  <c:v>416.20504835763751</c:v>
                </c:pt>
                <c:pt idx="1817">
                  <c:v>421.99144045730316</c:v>
                </c:pt>
                <c:pt idx="1818">
                  <c:v>434.27476114888566</c:v>
                </c:pt>
                <c:pt idx="1819">
                  <c:v>419.40025763158275</c:v>
                </c:pt>
                <c:pt idx="1820">
                  <c:v>404.95545489995624</c:v>
                </c:pt>
                <c:pt idx="1821">
                  <c:v>407.80833008486803</c:v>
                </c:pt>
                <c:pt idx="1822">
                  <c:v>410.90549173690107</c:v>
                </c:pt>
                <c:pt idx="1823">
                  <c:v>431.66761593572988</c:v>
                </c:pt>
                <c:pt idx="1824">
                  <c:v>395.61229994605077</c:v>
                </c:pt>
                <c:pt idx="1825">
                  <c:v>365.57593191897581</c:v>
                </c:pt>
                <c:pt idx="1826">
                  <c:v>389.73498021345034</c:v>
                </c:pt>
                <c:pt idx="1827">
                  <c:v>396.0158406336198</c:v>
                </c:pt>
                <c:pt idx="1828">
                  <c:v>419.81528127623648</c:v>
                </c:pt>
                <c:pt idx="1829">
                  <c:v>417.01668066722982</c:v>
                </c:pt>
                <c:pt idx="1830">
                  <c:v>399.17164380684312</c:v>
                </c:pt>
                <c:pt idx="1831">
                  <c:v>414.01656066241787</c:v>
                </c:pt>
                <c:pt idx="1832">
                  <c:v>411.06577052328481</c:v>
                </c:pt>
                <c:pt idx="1833">
                  <c:v>404.79760119939505</c:v>
                </c:pt>
                <c:pt idx="1834">
                  <c:v>419.7020115717886</c:v>
                </c:pt>
                <c:pt idx="1835">
                  <c:v>368.70503597122104</c:v>
                </c:pt>
                <c:pt idx="1836">
                  <c:v>392.5328858658192</c:v>
                </c:pt>
                <c:pt idx="1837">
                  <c:v>389.52477976867942</c:v>
                </c:pt>
                <c:pt idx="1838">
                  <c:v>407.4540116244217</c:v>
                </c:pt>
                <c:pt idx="1839">
                  <c:v>401.48609779482985</c:v>
                </c:pt>
                <c:pt idx="1840">
                  <c:v>416.5542869129971</c:v>
                </c:pt>
                <c:pt idx="1841">
                  <c:v>428.66992415838632</c:v>
                </c:pt>
                <c:pt idx="1842">
                  <c:v>404.68838993974742</c:v>
                </c:pt>
                <c:pt idx="1843">
                  <c:v>413.91721655668823</c:v>
                </c:pt>
                <c:pt idx="1844">
                  <c:v>404.99190016199708</c:v>
                </c:pt>
                <c:pt idx="1845">
                  <c:v>429.1330312396916</c:v>
                </c:pt>
                <c:pt idx="1846">
                  <c:v>401.94372787810067</c:v>
                </c:pt>
                <c:pt idx="1847">
                  <c:v>398.81255809769982</c:v>
                </c:pt>
                <c:pt idx="1848">
                  <c:v>413.70626854932209</c:v>
                </c:pt>
                <c:pt idx="1849">
                  <c:v>383.80809595202783</c:v>
                </c:pt>
                <c:pt idx="1850">
                  <c:v>407.72274853100572</c:v>
                </c:pt>
                <c:pt idx="1851">
                  <c:v>404.62774247692454</c:v>
                </c:pt>
                <c:pt idx="1852">
                  <c:v>371.73606739214506</c:v>
                </c:pt>
                <c:pt idx="1853">
                  <c:v>411.1274495093466</c:v>
                </c:pt>
                <c:pt idx="1854">
                  <c:v>408.18776637252711</c:v>
                </c:pt>
                <c:pt idx="1855">
                  <c:v>429.12015364301413</c:v>
                </c:pt>
                <c:pt idx="1856">
                  <c:v>408.42067329349885</c:v>
                </c:pt>
                <c:pt idx="1857">
                  <c:v>384.46520289551052</c:v>
                </c:pt>
                <c:pt idx="1858">
                  <c:v>393.48792502703043</c:v>
                </c:pt>
                <c:pt idx="1859">
                  <c:v>396.47974048598053</c:v>
                </c:pt>
                <c:pt idx="1860">
                  <c:v>381.450111131136</c:v>
                </c:pt>
                <c:pt idx="1861">
                  <c:v>375.38664824770052</c:v>
                </c:pt>
                <c:pt idx="1862">
                  <c:v>381.32412550668465</c:v>
                </c:pt>
                <c:pt idx="1863">
                  <c:v>378.36701600551817</c:v>
                </c:pt>
                <c:pt idx="1864">
                  <c:v>390.26147518837257</c:v>
                </c:pt>
                <c:pt idx="1865">
                  <c:v>408.12651922095654</c:v>
                </c:pt>
                <c:pt idx="1866">
                  <c:v>405.01620064801881</c:v>
                </c:pt>
                <c:pt idx="1867">
                  <c:v>399.23155430149876</c:v>
                </c:pt>
                <c:pt idx="1868">
                  <c:v>396.36068822629687</c:v>
                </c:pt>
                <c:pt idx="1869">
                  <c:v>402.19707656751422</c:v>
                </c:pt>
                <c:pt idx="1870">
                  <c:v>399.1237283557864</c:v>
                </c:pt>
                <c:pt idx="1871">
                  <c:v>393.26348653597609</c:v>
                </c:pt>
                <c:pt idx="1872">
                  <c:v>420.62252133156954</c:v>
                </c:pt>
                <c:pt idx="1873">
                  <c:v>405.24720079248704</c:v>
                </c:pt>
                <c:pt idx="1874">
                  <c:v>390.47247169075081</c:v>
                </c:pt>
                <c:pt idx="1875">
                  <c:v>408.66612578503776</c:v>
                </c:pt>
                <c:pt idx="1876">
                  <c:v>402.64423076922498</c:v>
                </c:pt>
                <c:pt idx="1877">
                  <c:v>444.53789084791845</c:v>
                </c:pt>
                <c:pt idx="1878">
                  <c:v>426.47765497357187</c:v>
                </c:pt>
                <c:pt idx="1879">
                  <c:v>405.32020296034165</c:v>
                </c:pt>
                <c:pt idx="1880">
                  <c:v>417.26705091259225</c:v>
                </c:pt>
                <c:pt idx="1881">
                  <c:v>423.10577644410546</c:v>
                </c:pt>
                <c:pt idx="1882">
                  <c:v>426.15767834097699</c:v>
                </c:pt>
                <c:pt idx="1883">
                  <c:v>408.13876718084128</c:v>
                </c:pt>
                <c:pt idx="1884">
                  <c:v>381.17534065670901</c:v>
                </c:pt>
                <c:pt idx="1885">
                  <c:v>399.0638502160329</c:v>
                </c:pt>
                <c:pt idx="1886">
                  <c:v>405.25936599424159</c:v>
                </c:pt>
                <c:pt idx="1887">
                  <c:v>408.24903190945821</c:v>
                </c:pt>
                <c:pt idx="1888">
                  <c:v>399.26750923117976</c:v>
                </c:pt>
                <c:pt idx="1889">
                  <c:v>402.34199069208665</c:v>
                </c:pt>
                <c:pt idx="1890">
                  <c:v>423.28360001200474</c:v>
                </c:pt>
                <c:pt idx="1891">
                  <c:v>411.31259757415904</c:v>
                </c:pt>
                <c:pt idx="1892">
                  <c:v>422.99154016919761</c:v>
                </c:pt>
                <c:pt idx="1893">
                  <c:v>393.18086319707709</c:v>
                </c:pt>
                <c:pt idx="1894">
                  <c:v>399.09977494373931</c:v>
                </c:pt>
                <c:pt idx="1895">
                  <c:v>395.87332053742364</c:v>
                </c:pt>
                <c:pt idx="1896">
                  <c:v>386.89940615439679</c:v>
                </c:pt>
                <c:pt idx="1897">
                  <c:v>375.01500060002741</c:v>
                </c:pt>
                <c:pt idx="1898">
                  <c:v>386.9922601547965</c:v>
                </c:pt>
                <c:pt idx="1899">
                  <c:v>401.76295985368603</c:v>
                </c:pt>
                <c:pt idx="1900">
                  <c:v>392.90963078491598</c:v>
                </c:pt>
                <c:pt idx="1901">
                  <c:v>375.06000960153597</c:v>
                </c:pt>
                <c:pt idx="1902">
                  <c:v>404.88258405063192</c:v>
                </c:pt>
                <c:pt idx="1903">
                  <c:v>407.88171430285951</c:v>
                </c:pt>
                <c:pt idx="1904">
                  <c:v>434.82172309353143</c:v>
                </c:pt>
                <c:pt idx="1905">
                  <c:v>393.08647902538928</c:v>
                </c:pt>
                <c:pt idx="1906">
                  <c:v>362.85123099529244</c:v>
                </c:pt>
                <c:pt idx="1907">
                  <c:v>383.91170030892681</c:v>
                </c:pt>
                <c:pt idx="1908">
                  <c:v>377.77711150421356</c:v>
                </c:pt>
                <c:pt idx="1909">
                  <c:v>392.48584354495608</c:v>
                </c:pt>
                <c:pt idx="1910">
                  <c:v>371.78064941684374</c:v>
                </c:pt>
                <c:pt idx="1911">
                  <c:v>353.7806559932817</c:v>
                </c:pt>
                <c:pt idx="1912">
                  <c:v>371.68035489479593</c:v>
                </c:pt>
                <c:pt idx="1913">
                  <c:v>380.63839352613951</c:v>
                </c:pt>
                <c:pt idx="1914">
                  <c:v>386.5400173793202</c:v>
                </c:pt>
                <c:pt idx="1915">
                  <c:v>395.55302508165784</c:v>
                </c:pt>
                <c:pt idx="1916">
                  <c:v>395.38714991762907</c:v>
                </c:pt>
                <c:pt idx="1917">
                  <c:v>386.55160014383296</c:v>
                </c:pt>
                <c:pt idx="1918">
                  <c:v>377.53940192964382</c:v>
                </c:pt>
                <c:pt idx="1919">
                  <c:v>371.66921439918218</c:v>
                </c:pt>
                <c:pt idx="1920">
                  <c:v>362.57940788685238</c:v>
                </c:pt>
                <c:pt idx="1921">
                  <c:v>377.60728842005062</c:v>
                </c:pt>
                <c:pt idx="1922">
                  <c:v>365.85000149938304</c:v>
                </c:pt>
                <c:pt idx="1923">
                  <c:v>368.80453359719559</c:v>
                </c:pt>
                <c:pt idx="1924">
                  <c:v>365.91583935694513</c:v>
                </c:pt>
                <c:pt idx="1925">
                  <c:v>389.75834982310846</c:v>
                </c:pt>
                <c:pt idx="1926">
                  <c:v>404.95545489995624</c:v>
                </c:pt>
                <c:pt idx="1927">
                  <c:v>395.79023117748102</c:v>
                </c:pt>
                <c:pt idx="1928">
                  <c:v>374.8800383877105</c:v>
                </c:pt>
                <c:pt idx="1929">
                  <c:v>381.12958405858046</c:v>
                </c:pt>
                <c:pt idx="1930">
                  <c:v>375.13880135650265</c:v>
                </c:pt>
                <c:pt idx="1931">
                  <c:v>390.34350228201595</c:v>
                </c:pt>
                <c:pt idx="1932">
                  <c:v>360.0792174278273</c:v>
                </c:pt>
                <c:pt idx="1933">
                  <c:v>333.16324999250327</c:v>
                </c:pt>
                <c:pt idx="1934">
                  <c:v>354.3969245555009</c:v>
                </c:pt>
                <c:pt idx="1935">
                  <c:v>345.54250172771589</c:v>
                </c:pt>
                <c:pt idx="1936">
                  <c:v>366.70774594968339</c:v>
                </c:pt>
                <c:pt idx="1937">
                  <c:v>384.68473883512314</c:v>
                </c:pt>
                <c:pt idx="1938">
                  <c:v>345.56326812704418</c:v>
                </c:pt>
                <c:pt idx="1939">
                  <c:v>378.59439319732081</c:v>
                </c:pt>
                <c:pt idx="1940">
                  <c:v>387.5153954759835</c:v>
                </c:pt>
                <c:pt idx="1941">
                  <c:v>381.40428854585343</c:v>
                </c:pt>
                <c:pt idx="1942">
                  <c:v>366.14645858343698</c:v>
                </c:pt>
                <c:pt idx="1943">
                  <c:v>354.04602598337812</c:v>
                </c:pt>
                <c:pt idx="1944">
                  <c:v>363.09077269316862</c:v>
                </c:pt>
                <c:pt idx="1945">
                  <c:v>342.16766215445227</c:v>
                </c:pt>
                <c:pt idx="1946">
                  <c:v>351.10884374155557</c:v>
                </c:pt>
                <c:pt idx="1947">
                  <c:v>344.89997900608466</c:v>
                </c:pt>
                <c:pt idx="1948">
                  <c:v>377.94708740776764</c:v>
                </c:pt>
                <c:pt idx="1949">
                  <c:v>377.86774628880261</c:v>
                </c:pt>
                <c:pt idx="1950">
                  <c:v>380.59276574065399</c:v>
                </c:pt>
                <c:pt idx="1951">
                  <c:v>383.42869125002909</c:v>
                </c:pt>
                <c:pt idx="1952">
                  <c:v>398.56158225952043</c:v>
                </c:pt>
                <c:pt idx="1953">
                  <c:v>407.35637692445835</c:v>
                </c:pt>
                <c:pt idx="1954">
                  <c:v>383.23353293412674</c:v>
                </c:pt>
                <c:pt idx="1955">
                  <c:v>341.15393823317646</c:v>
                </c:pt>
                <c:pt idx="1956">
                  <c:v>374.06110662237751</c:v>
                </c:pt>
                <c:pt idx="1957">
                  <c:v>352.92358307163141</c:v>
                </c:pt>
                <c:pt idx="1958">
                  <c:v>389.07012240745235</c:v>
                </c:pt>
                <c:pt idx="1959">
                  <c:v>356.27675818089062</c:v>
                </c:pt>
                <c:pt idx="1960">
                  <c:v>353.27225914615462</c:v>
                </c:pt>
                <c:pt idx="1961">
                  <c:v>368.14222860734606</c:v>
                </c:pt>
                <c:pt idx="1962">
                  <c:v>389.10505836575948</c:v>
                </c:pt>
                <c:pt idx="1963">
                  <c:v>398.01292793871193</c:v>
                </c:pt>
                <c:pt idx="1964">
                  <c:v>391.89876447183889</c:v>
                </c:pt>
                <c:pt idx="1965">
                  <c:v>388.91880572009347</c:v>
                </c:pt>
                <c:pt idx="1966">
                  <c:v>389.07012240745235</c:v>
                </c:pt>
                <c:pt idx="1967">
                  <c:v>380.31922858084579</c:v>
                </c:pt>
                <c:pt idx="1968">
                  <c:v>368.37376460018044</c:v>
                </c:pt>
                <c:pt idx="1969">
                  <c:v>371.23525537392237</c:v>
                </c:pt>
                <c:pt idx="1970">
                  <c:v>353.45214916878706</c:v>
                </c:pt>
                <c:pt idx="1971">
                  <c:v>362.39480068286389</c:v>
                </c:pt>
                <c:pt idx="1972">
                  <c:v>362.40565472625133</c:v>
                </c:pt>
                <c:pt idx="1973">
                  <c:v>383.45166412030284</c:v>
                </c:pt>
                <c:pt idx="1974">
                  <c:v>401.36584196968897</c:v>
                </c:pt>
                <c:pt idx="1975">
                  <c:v>425.46816479401195</c:v>
                </c:pt>
                <c:pt idx="1976">
                  <c:v>401.2096170544034</c:v>
                </c:pt>
                <c:pt idx="1977">
                  <c:v>386.18129565321465</c:v>
                </c:pt>
                <c:pt idx="1978">
                  <c:v>388.90717084990547</c:v>
                </c:pt>
                <c:pt idx="1979">
                  <c:v>400.98150697229835</c:v>
                </c:pt>
                <c:pt idx="1980">
                  <c:v>392.09817419934291</c:v>
                </c:pt>
                <c:pt idx="1981">
                  <c:v>371.21302837983421</c:v>
                </c:pt>
                <c:pt idx="1982">
                  <c:v>332.54441415261113</c:v>
                </c:pt>
                <c:pt idx="1983">
                  <c:v>368.74925050964782</c:v>
                </c:pt>
                <c:pt idx="1984">
                  <c:v>365.87194481931749</c:v>
                </c:pt>
                <c:pt idx="1985">
                  <c:v>386.87619961613024</c:v>
                </c:pt>
                <c:pt idx="1986">
                  <c:v>380.71826848132775</c:v>
                </c:pt>
                <c:pt idx="1987">
                  <c:v>371.73606739214506</c:v>
                </c:pt>
                <c:pt idx="1988">
                  <c:v>389.59482138575549</c:v>
                </c:pt>
                <c:pt idx="1989">
                  <c:v>377.77711150421356</c:v>
                </c:pt>
                <c:pt idx="1990">
                  <c:v>389.62985164094266</c:v>
                </c:pt>
                <c:pt idx="1991">
                  <c:v>356.629105730037</c:v>
                </c:pt>
                <c:pt idx="1992">
                  <c:v>344.95170676104794</c:v>
                </c:pt>
                <c:pt idx="1993">
                  <c:v>342.01368054722434</c:v>
                </c:pt>
                <c:pt idx="1994">
                  <c:v>324.06157169862252</c:v>
                </c:pt>
                <c:pt idx="1995">
                  <c:v>336.22527093152235</c:v>
                </c:pt>
                <c:pt idx="1996">
                  <c:v>309.34646804420822</c:v>
                </c:pt>
                <c:pt idx="1997">
                  <c:v>354.39692455550431</c:v>
                </c:pt>
                <c:pt idx="1998">
                  <c:v>354.13102848053711</c:v>
                </c:pt>
                <c:pt idx="1999">
                  <c:v>327.08177044260515</c:v>
                </c:pt>
                <c:pt idx="2000">
                  <c:v>341.93161367726464</c:v>
                </c:pt>
                <c:pt idx="2001">
                  <c:v>341.94186988212158</c:v>
                </c:pt>
                <c:pt idx="2002">
                  <c:v>356.98215089245349</c:v>
                </c:pt>
                <c:pt idx="2003">
                  <c:v>317.79343426772431</c:v>
                </c:pt>
                <c:pt idx="2004">
                  <c:v>299.76019184652228</c:v>
                </c:pt>
                <c:pt idx="2005">
                  <c:v>302.66706622715031</c:v>
                </c:pt>
                <c:pt idx="2006">
                  <c:v>311.77863716760538</c:v>
                </c:pt>
                <c:pt idx="2007">
                  <c:v>323.84779153797632</c:v>
                </c:pt>
                <c:pt idx="2008">
                  <c:v>320.89731285989006</c:v>
                </c:pt>
                <c:pt idx="2009">
                  <c:v>323.92549713565683</c:v>
                </c:pt>
                <c:pt idx="2010">
                  <c:v>321.00321003210325</c:v>
                </c:pt>
                <c:pt idx="2011">
                  <c:v>342.03420342035076</c:v>
                </c:pt>
                <c:pt idx="2012">
                  <c:v>347.68013427646918</c:v>
                </c:pt>
                <c:pt idx="2013">
                  <c:v>332.68395024726709</c:v>
                </c:pt>
                <c:pt idx="2014">
                  <c:v>335.63080611328002</c:v>
                </c:pt>
                <c:pt idx="2015">
                  <c:v>329.3610395832082</c:v>
                </c:pt>
                <c:pt idx="2016">
                  <c:v>329.45968611477645</c:v>
                </c:pt>
                <c:pt idx="2017">
                  <c:v>299.51777638003364</c:v>
                </c:pt>
                <c:pt idx="2018">
                  <c:v>305.91128572714547</c:v>
                </c:pt>
                <c:pt idx="2019">
                  <c:v>306.03060306031279</c:v>
                </c:pt>
                <c:pt idx="2020">
                  <c:v>330.08252063016147</c:v>
                </c:pt>
                <c:pt idx="2021">
                  <c:v>342.07525655644434</c:v>
                </c:pt>
                <c:pt idx="2022">
                  <c:v>341.97264218862159</c:v>
                </c:pt>
                <c:pt idx="2023">
                  <c:v>363.31972135480015</c:v>
                </c:pt>
                <c:pt idx="2024">
                  <c:v>369.2473957551511</c:v>
                </c:pt>
                <c:pt idx="2025">
                  <c:v>336.24545918520624</c:v>
                </c:pt>
                <c:pt idx="2026">
                  <c:v>333.3633660690146</c:v>
                </c:pt>
                <c:pt idx="2027">
                  <c:v>330.04290557773226</c:v>
                </c:pt>
                <c:pt idx="2028">
                  <c:v>327.07195583027578</c:v>
                </c:pt>
                <c:pt idx="2029">
                  <c:v>308.92894634235091</c:v>
                </c:pt>
                <c:pt idx="2030">
                  <c:v>320.95506629072065</c:v>
                </c:pt>
                <c:pt idx="2031">
                  <c:v>293.83545214679015</c:v>
                </c:pt>
                <c:pt idx="2032">
                  <c:v>312.0218415289022</c:v>
                </c:pt>
                <c:pt idx="2033">
                  <c:v>342.05472875660013</c:v>
                </c:pt>
                <c:pt idx="2034">
                  <c:v>327.09158564397615</c:v>
                </c:pt>
                <c:pt idx="2035">
                  <c:v>360.07921742783691</c:v>
                </c:pt>
                <c:pt idx="2036">
                  <c:v>351.00351003510343</c:v>
                </c:pt>
                <c:pt idx="2037">
                  <c:v>363.25427799459158</c:v>
                </c:pt>
                <c:pt idx="2038">
                  <c:v>351.15099492781121</c:v>
                </c:pt>
                <c:pt idx="2039">
                  <c:v>374.89128152835292</c:v>
                </c:pt>
                <c:pt idx="2040">
                  <c:v>330.05280844935163</c:v>
                </c:pt>
                <c:pt idx="2041">
                  <c:v>324.16856765518156</c:v>
                </c:pt>
                <c:pt idx="2042">
                  <c:v>312.03120312030853</c:v>
                </c:pt>
                <c:pt idx="2043">
                  <c:v>311.96568377478042</c:v>
                </c:pt>
                <c:pt idx="2044">
                  <c:v>326.91500209945144</c:v>
                </c:pt>
                <c:pt idx="2045">
                  <c:v>354.01416056641511</c:v>
                </c:pt>
                <c:pt idx="2046">
                  <c:v>362.84035024590048</c:v>
                </c:pt>
                <c:pt idx="2047">
                  <c:v>354.0460259833747</c:v>
                </c:pt>
                <c:pt idx="2048">
                  <c:v>339.05424867979059</c:v>
                </c:pt>
                <c:pt idx="2049">
                  <c:v>345.08627156788685</c:v>
                </c:pt>
                <c:pt idx="2050">
                  <c:v>354.05664906385198</c:v>
                </c:pt>
                <c:pt idx="2051">
                  <c:v>357.19645805192806</c:v>
                </c:pt>
                <c:pt idx="2052">
                  <c:v>342.23956769739823</c:v>
                </c:pt>
                <c:pt idx="2053">
                  <c:v>330.21133525455843</c:v>
                </c:pt>
                <c:pt idx="2054">
                  <c:v>333.19325208621223</c:v>
                </c:pt>
                <c:pt idx="2055">
                  <c:v>315.21119149830088</c:v>
                </c:pt>
                <c:pt idx="2056">
                  <c:v>324.2074927953833</c:v>
                </c:pt>
                <c:pt idx="2057">
                  <c:v>318.27052995045511</c:v>
                </c:pt>
                <c:pt idx="2058">
                  <c:v>303.28508798270497</c:v>
                </c:pt>
                <c:pt idx="2059">
                  <c:v>318.39480956385336</c:v>
                </c:pt>
                <c:pt idx="2060">
                  <c:v>339.25783595532579</c:v>
                </c:pt>
                <c:pt idx="2061">
                  <c:v>336.22527093151893</c:v>
                </c:pt>
                <c:pt idx="2062">
                  <c:v>354.26924462591887</c:v>
                </c:pt>
                <c:pt idx="2063">
                  <c:v>315.00315003150189</c:v>
                </c:pt>
                <c:pt idx="2064">
                  <c:v>317.93641271745793</c:v>
                </c:pt>
                <c:pt idx="2065">
                  <c:v>296.8070754009978</c:v>
                </c:pt>
                <c:pt idx="2066">
                  <c:v>290.80225446695704</c:v>
                </c:pt>
                <c:pt idx="2067">
                  <c:v>299.78715112269816</c:v>
                </c:pt>
                <c:pt idx="2068">
                  <c:v>323.6827908649509</c:v>
                </c:pt>
                <c:pt idx="2069">
                  <c:v>335.73141486810289</c:v>
                </c:pt>
                <c:pt idx="2070">
                  <c:v>314.5690404146315</c:v>
                </c:pt>
                <c:pt idx="2071">
                  <c:v>338.6173623805139</c:v>
                </c:pt>
                <c:pt idx="2072">
                  <c:v>329.55839175504036</c:v>
                </c:pt>
                <c:pt idx="2073">
                  <c:v>320.52242159183226</c:v>
                </c:pt>
                <c:pt idx="2074">
                  <c:v>323.64399160922301</c:v>
                </c:pt>
                <c:pt idx="2075">
                  <c:v>299.62546816479858</c:v>
                </c:pt>
                <c:pt idx="2076">
                  <c:v>305.61797752809593</c:v>
                </c:pt>
                <c:pt idx="2077">
                  <c:v>314.361845453733</c:v>
                </c:pt>
                <c:pt idx="2078">
                  <c:v>323.42107627347895</c:v>
                </c:pt>
                <c:pt idx="2079">
                  <c:v>302.37710316747831</c:v>
                </c:pt>
                <c:pt idx="2080">
                  <c:v>290.38438510358185</c:v>
                </c:pt>
                <c:pt idx="2081">
                  <c:v>305.40750943170349</c:v>
                </c:pt>
                <c:pt idx="2082">
                  <c:v>293.53621278379904</c:v>
                </c:pt>
                <c:pt idx="2083">
                  <c:v>323.67309017891989</c:v>
                </c:pt>
                <c:pt idx="2084">
                  <c:v>320.95506629072406</c:v>
                </c:pt>
                <c:pt idx="2085">
                  <c:v>296.94061187762446</c:v>
                </c:pt>
                <c:pt idx="2086">
                  <c:v>326.98365081745732</c:v>
                </c:pt>
                <c:pt idx="2087">
                  <c:v>317.9841007949683</c:v>
                </c:pt>
                <c:pt idx="2088">
                  <c:v>297.05644072373786</c:v>
                </c:pt>
                <c:pt idx="2089">
                  <c:v>272.96997330294141</c:v>
                </c:pt>
                <c:pt idx="2090">
                  <c:v>282.01128045121243</c:v>
                </c:pt>
                <c:pt idx="2091">
                  <c:v>282.08744710860117</c:v>
                </c:pt>
                <c:pt idx="2092">
                  <c:v>281.93515491437597</c:v>
                </c:pt>
                <c:pt idx="2093">
                  <c:v>302.90307101727075</c:v>
                </c:pt>
                <c:pt idx="2094">
                  <c:v>302.95758593797257</c:v>
                </c:pt>
                <c:pt idx="2095">
                  <c:v>321.08027006751007</c:v>
                </c:pt>
                <c:pt idx="2096">
                  <c:v>314.90867648381646</c:v>
                </c:pt>
                <c:pt idx="2097">
                  <c:v>302.83949506760962</c:v>
                </c:pt>
                <c:pt idx="2098">
                  <c:v>305.85624756364035</c:v>
                </c:pt>
                <c:pt idx="2099">
                  <c:v>293.82664228105654</c:v>
                </c:pt>
                <c:pt idx="2100">
                  <c:v>320.83958020988882</c:v>
                </c:pt>
                <c:pt idx="2101">
                  <c:v>305.79206139825516</c:v>
                </c:pt>
                <c:pt idx="2102">
                  <c:v>302.65799646399802</c:v>
                </c:pt>
                <c:pt idx="2103">
                  <c:v>305.56304484586536</c:v>
                </c:pt>
                <c:pt idx="2104">
                  <c:v>302.42237326705811</c:v>
                </c:pt>
                <c:pt idx="2105">
                  <c:v>341.44003833712219</c:v>
                </c:pt>
                <c:pt idx="2106">
                  <c:v>311.51714841995181</c:v>
                </c:pt>
                <c:pt idx="2107">
                  <c:v>305.51728269334461</c:v>
                </c:pt>
                <c:pt idx="2108">
                  <c:v>314.51250561629479</c:v>
                </c:pt>
                <c:pt idx="2109">
                  <c:v>320.5128205128147</c:v>
                </c:pt>
                <c:pt idx="2110">
                  <c:v>320.63767942225257</c:v>
                </c:pt>
                <c:pt idx="2111">
                  <c:v>317.37477169975892</c:v>
                </c:pt>
                <c:pt idx="2112">
                  <c:v>317.52688494143217</c:v>
                </c:pt>
                <c:pt idx="2113">
                  <c:v>290.67154115849047</c:v>
                </c:pt>
                <c:pt idx="2114">
                  <c:v>287.66630708378386</c:v>
                </c:pt>
                <c:pt idx="2115">
                  <c:v>284.80633169445207</c:v>
                </c:pt>
                <c:pt idx="2116">
                  <c:v>296.91389497045481</c:v>
                </c:pt>
                <c:pt idx="2117">
                  <c:v>296.96733359330847</c:v>
                </c:pt>
                <c:pt idx="2118">
                  <c:v>305.8654192155451</c:v>
                </c:pt>
                <c:pt idx="2119">
                  <c:v>314.9464591019547</c:v>
                </c:pt>
                <c:pt idx="2120">
                  <c:v>297.02970297029702</c:v>
                </c:pt>
                <c:pt idx="2121">
                  <c:v>291.00291002909194</c:v>
                </c:pt>
                <c:pt idx="2122">
                  <c:v>291.06403408750282</c:v>
                </c:pt>
                <c:pt idx="2123">
                  <c:v>285.13971846205175</c:v>
                </c:pt>
                <c:pt idx="2124">
                  <c:v>279.15353444394634</c:v>
                </c:pt>
                <c:pt idx="2125">
                  <c:v>261.17498724145071</c:v>
                </c:pt>
                <c:pt idx="2126">
                  <c:v>252.04788909892898</c:v>
                </c:pt>
                <c:pt idx="2127">
                  <c:v>270.03510456359191</c:v>
                </c:pt>
                <c:pt idx="2128">
                  <c:v>264.05809278041573</c:v>
                </c:pt>
                <c:pt idx="2129">
                  <c:v>276.18504397946896</c:v>
                </c:pt>
                <c:pt idx="2130">
                  <c:v>263.95512762830691</c:v>
                </c:pt>
                <c:pt idx="2131">
                  <c:v>282.0705176294025</c:v>
                </c:pt>
                <c:pt idx="2132">
                  <c:v>264.05809278041232</c:v>
                </c:pt>
                <c:pt idx="2133">
                  <c:v>266.96262523247304</c:v>
                </c:pt>
                <c:pt idx="2134">
                  <c:v>251.89672234383823</c:v>
                </c:pt>
                <c:pt idx="2135">
                  <c:v>254.68164794007203</c:v>
                </c:pt>
                <c:pt idx="2136">
                  <c:v>248.94274316906927</c:v>
                </c:pt>
                <c:pt idx="2137">
                  <c:v>242.98785060746948</c:v>
                </c:pt>
                <c:pt idx="2138">
                  <c:v>242.97327293998089</c:v>
                </c:pt>
                <c:pt idx="2139">
                  <c:v>246.05413190901328</c:v>
                </c:pt>
                <c:pt idx="2140">
                  <c:v>249.07721393632394</c:v>
                </c:pt>
                <c:pt idx="2141">
                  <c:v>261.08877018186956</c:v>
                </c:pt>
                <c:pt idx="2142">
                  <c:v>267.17900993665438</c:v>
                </c:pt>
                <c:pt idx="2143">
                  <c:v>249.17442209546758</c:v>
                </c:pt>
                <c:pt idx="2144">
                  <c:v>261.26910718039051</c:v>
                </c:pt>
                <c:pt idx="2145">
                  <c:v>261.26126126126184</c:v>
                </c:pt>
                <c:pt idx="2146">
                  <c:v>267.30740351404165</c:v>
                </c:pt>
                <c:pt idx="2147">
                  <c:v>249.3690662180006</c:v>
                </c:pt>
                <c:pt idx="2148">
                  <c:v>243.25054806450069</c:v>
                </c:pt>
                <c:pt idx="2149">
                  <c:v>240.33406434944203</c:v>
                </c:pt>
                <c:pt idx="2150">
                  <c:v>252.63917711811087</c:v>
                </c:pt>
                <c:pt idx="2151">
                  <c:v>240.68836873458179</c:v>
                </c:pt>
                <c:pt idx="2152">
                  <c:v>246.72042363701786</c:v>
                </c:pt>
                <c:pt idx="2153">
                  <c:v>261.76435190756422</c:v>
                </c:pt>
                <c:pt idx="2154">
                  <c:v>282.82585148634286</c:v>
                </c:pt>
                <c:pt idx="2155">
                  <c:v>267.81415503129847</c:v>
                </c:pt>
                <c:pt idx="2156">
                  <c:v>267.70942998947169</c:v>
                </c:pt>
                <c:pt idx="2157">
                  <c:v>261.75647621626842</c:v>
                </c:pt>
                <c:pt idx="2158">
                  <c:v>252.77602238872757</c:v>
                </c:pt>
                <c:pt idx="2159">
                  <c:v>252.69997894167221</c:v>
                </c:pt>
                <c:pt idx="2160">
                  <c:v>237.57254984512466</c:v>
                </c:pt>
                <c:pt idx="2161">
                  <c:v>210.51365331408599</c:v>
                </c:pt>
                <c:pt idx="2162">
                  <c:v>243.60902255639328</c:v>
                </c:pt>
                <c:pt idx="2163">
                  <c:v>240.48578127818018</c:v>
                </c:pt>
                <c:pt idx="2164">
                  <c:v>237.4154770849033</c:v>
                </c:pt>
                <c:pt idx="2165">
                  <c:v>255.46238692032327</c:v>
                </c:pt>
                <c:pt idx="2166">
                  <c:v>252.55562236920937</c:v>
                </c:pt>
                <c:pt idx="2167">
                  <c:v>264.43102256678026</c:v>
                </c:pt>
                <c:pt idx="2168">
                  <c:v>249.41402728530124</c:v>
                </c:pt>
                <c:pt idx="2169">
                  <c:v>243.31631120456632</c:v>
                </c:pt>
                <c:pt idx="2170">
                  <c:v>261.15146785134942</c:v>
                </c:pt>
                <c:pt idx="2171">
                  <c:v>243.06805905653394</c:v>
                </c:pt>
                <c:pt idx="2172">
                  <c:v>240.03120405653257</c:v>
                </c:pt>
                <c:pt idx="2173">
                  <c:v>228.1117747696421</c:v>
                </c:pt>
                <c:pt idx="2174">
                  <c:v>237.10195384014673</c:v>
                </c:pt>
                <c:pt idx="2175">
                  <c:v>234.1779752611979</c:v>
                </c:pt>
                <c:pt idx="2176">
                  <c:v>243.1264257413853</c:v>
                </c:pt>
                <c:pt idx="2177">
                  <c:v>243.12642574138189</c:v>
                </c:pt>
                <c:pt idx="2178">
                  <c:v>261.04959942388939</c:v>
                </c:pt>
                <c:pt idx="2179">
                  <c:v>240.00240002400142</c:v>
                </c:pt>
                <c:pt idx="2180">
                  <c:v>264.06601650412415</c:v>
                </c:pt>
                <c:pt idx="2181">
                  <c:v>273.06826706676333</c:v>
                </c:pt>
                <c:pt idx="2182">
                  <c:v>233.8690333413287</c:v>
                </c:pt>
                <c:pt idx="2183">
                  <c:v>249.07721393631729</c:v>
                </c:pt>
                <c:pt idx="2184">
                  <c:v>225.04951089239205</c:v>
                </c:pt>
                <c:pt idx="2185">
                  <c:v>231.04389834068689</c:v>
                </c:pt>
                <c:pt idx="2186">
                  <c:v>222.02886375228601</c:v>
                </c:pt>
                <c:pt idx="2187">
                  <c:v>228.14601344861077</c:v>
                </c:pt>
                <c:pt idx="2188">
                  <c:v>234.15688511302216</c:v>
                </c:pt>
                <c:pt idx="2189">
                  <c:v>246.09843937575317</c:v>
                </c:pt>
                <c:pt idx="2190">
                  <c:v>216.17077491218018</c:v>
                </c:pt>
                <c:pt idx="2191">
                  <c:v>240.24745487852832</c:v>
                </c:pt>
                <c:pt idx="2192">
                  <c:v>243.27977173748997</c:v>
                </c:pt>
                <c:pt idx="2193">
                  <c:v>240.27631776543132</c:v>
                </c:pt>
                <c:pt idx="2194">
                  <c:v>222.32904698954323</c:v>
                </c:pt>
                <c:pt idx="2195">
                  <c:v>237.3655429361223</c:v>
                </c:pt>
                <c:pt idx="2196">
                  <c:v>210.07142428426178</c:v>
                </c:pt>
                <c:pt idx="2197">
                  <c:v>216.164284856493</c:v>
                </c:pt>
                <c:pt idx="2198">
                  <c:v>198.22200864968838</c:v>
                </c:pt>
                <c:pt idx="2199">
                  <c:v>216.19024741772753</c:v>
                </c:pt>
                <c:pt idx="2200">
                  <c:v>207.21342983272999</c:v>
                </c:pt>
                <c:pt idx="2201">
                  <c:v>213.25163693157836</c:v>
                </c:pt>
                <c:pt idx="2202">
                  <c:v>213.30929848279925</c:v>
                </c:pt>
                <c:pt idx="2203">
                  <c:v>210.23546371936573</c:v>
                </c:pt>
                <c:pt idx="2204">
                  <c:v>219.30483371887036</c:v>
                </c:pt>
                <c:pt idx="2205">
                  <c:v>210.26072329689171</c:v>
                </c:pt>
                <c:pt idx="2206">
                  <c:v>207.25699867836744</c:v>
                </c:pt>
                <c:pt idx="2207">
                  <c:v>204.24713903823547</c:v>
                </c:pt>
                <c:pt idx="2208">
                  <c:v>207.21965283199955</c:v>
                </c:pt>
                <c:pt idx="2209">
                  <c:v>177.07614274137995</c:v>
                </c:pt>
                <c:pt idx="2210">
                  <c:v>189.08698001080978</c:v>
                </c:pt>
                <c:pt idx="2211">
                  <c:v>180.10446058714138</c:v>
                </c:pt>
                <c:pt idx="2212">
                  <c:v>186.12470355138402</c:v>
                </c:pt>
                <c:pt idx="2213">
                  <c:v>183.13918578119009</c:v>
                </c:pt>
                <c:pt idx="2214">
                  <c:v>192.04224929484906</c:v>
                </c:pt>
                <c:pt idx="2215">
                  <c:v>173.90261453586288</c:v>
                </c:pt>
                <c:pt idx="2216">
                  <c:v>183.11719500480126</c:v>
                </c:pt>
                <c:pt idx="2217">
                  <c:v>177.05488701497282</c:v>
                </c:pt>
                <c:pt idx="2218">
                  <c:v>171.03249617427508</c:v>
                </c:pt>
                <c:pt idx="2219">
                  <c:v>165.04621293962134</c:v>
                </c:pt>
                <c:pt idx="2220">
                  <c:v>153.10257872774685</c:v>
                </c:pt>
                <c:pt idx="2221">
                  <c:v>141.03949105749598</c:v>
                </c:pt>
                <c:pt idx="2222">
                  <c:v>144.09654468493619</c:v>
                </c:pt>
                <c:pt idx="2223">
                  <c:v>156.07179302479506</c:v>
                </c:pt>
                <c:pt idx="2224">
                  <c:v>159.05407838664973</c:v>
                </c:pt>
                <c:pt idx="2225">
                  <c:v>165.03630798775418</c:v>
                </c:pt>
                <c:pt idx="2226">
                  <c:v>159.03975993998128</c:v>
                </c:pt>
                <c:pt idx="2227">
                  <c:v>153.03366740682796</c:v>
                </c:pt>
                <c:pt idx="2228">
                  <c:v>159.17827967323612</c:v>
                </c:pt>
                <c:pt idx="2229">
                  <c:v>174.25790169450602</c:v>
                </c:pt>
                <c:pt idx="2230">
                  <c:v>156.18898867629412</c:v>
                </c:pt>
                <c:pt idx="2231">
                  <c:v>144.17878168929198</c:v>
                </c:pt>
                <c:pt idx="2232">
                  <c:v>150.16818837097551</c:v>
                </c:pt>
                <c:pt idx="2233">
                  <c:v>147.11622181523444</c:v>
                </c:pt>
                <c:pt idx="2234">
                  <c:v>135.16354789295221</c:v>
                </c:pt>
                <c:pt idx="2235">
                  <c:v>141.22171809740851</c:v>
                </c:pt>
                <c:pt idx="2236">
                  <c:v>147.16482460355533</c:v>
                </c:pt>
                <c:pt idx="2237">
                  <c:v>168.23889923691522</c:v>
                </c:pt>
                <c:pt idx="2238">
                  <c:v>183.14468430059952</c:v>
                </c:pt>
                <c:pt idx="2239">
                  <c:v>174.12711279233687</c:v>
                </c:pt>
                <c:pt idx="2240">
                  <c:v>174.01218085266063</c:v>
                </c:pt>
                <c:pt idx="2241">
                  <c:v>180.12068085617676</c:v>
                </c:pt>
                <c:pt idx="2242">
                  <c:v>141.01833238321424</c:v>
                </c:pt>
                <c:pt idx="2243">
                  <c:v>146.98383177850195</c:v>
                </c:pt>
                <c:pt idx="2244">
                  <c:v>149.96550793317508</c:v>
                </c:pt>
                <c:pt idx="2245">
                  <c:v>128.94713167601142</c:v>
                </c:pt>
                <c:pt idx="2246">
                  <c:v>146.8648843064386</c:v>
                </c:pt>
                <c:pt idx="2247">
                  <c:v>143.80729822038714</c:v>
                </c:pt>
                <c:pt idx="2248">
                  <c:v>146.71976524837535</c:v>
                </c:pt>
                <c:pt idx="2249">
                  <c:v>137.78230395974373</c:v>
                </c:pt>
                <c:pt idx="2250">
                  <c:v>152.78609946075477</c:v>
                </c:pt>
                <c:pt idx="2251">
                  <c:v>152.67175572519093</c:v>
                </c:pt>
                <c:pt idx="2252">
                  <c:v>146.71537217797388</c:v>
                </c:pt>
                <c:pt idx="2253">
                  <c:v>125.71462779490768</c:v>
                </c:pt>
                <c:pt idx="2254">
                  <c:v>128.61928691074149</c:v>
                </c:pt>
                <c:pt idx="2255">
                  <c:v>143.62657091562332</c:v>
                </c:pt>
                <c:pt idx="2256">
                  <c:v>122.69571462772433</c:v>
                </c:pt>
                <c:pt idx="2257">
                  <c:v>104.65255352230794</c:v>
                </c:pt>
                <c:pt idx="2258">
                  <c:v>83.789687883411204</c:v>
                </c:pt>
                <c:pt idx="2259">
                  <c:v>98.743267504491669</c:v>
                </c:pt>
                <c:pt idx="2260">
                  <c:v>113.69076112972537</c:v>
                </c:pt>
                <c:pt idx="2261">
                  <c:v>107.5847229693387</c:v>
                </c:pt>
                <c:pt idx="2262">
                  <c:v>149.48576895479584</c:v>
                </c:pt>
                <c:pt idx="2263">
                  <c:v>122.60398911515934</c:v>
                </c:pt>
                <c:pt idx="2264">
                  <c:v>101.66552043776215</c:v>
                </c:pt>
                <c:pt idx="2265">
                  <c:v>128.59236221179239</c:v>
                </c:pt>
                <c:pt idx="2266">
                  <c:v>110.67903081065025</c:v>
                </c:pt>
                <c:pt idx="2267">
                  <c:v>104.71204188481595</c:v>
                </c:pt>
                <c:pt idx="2268">
                  <c:v>92.800478970214357</c:v>
                </c:pt>
                <c:pt idx="2269">
                  <c:v>101.75375591069663</c:v>
                </c:pt>
                <c:pt idx="2270">
                  <c:v>104.76846169964529</c:v>
                </c:pt>
                <c:pt idx="2271">
                  <c:v>86.839347207666123</c:v>
                </c:pt>
                <c:pt idx="2272">
                  <c:v>92.844948935277216</c:v>
                </c:pt>
                <c:pt idx="2273">
                  <c:v>122.916416836547</c:v>
                </c:pt>
                <c:pt idx="2274">
                  <c:v>119.98320235167205</c:v>
                </c:pt>
                <c:pt idx="2275">
                  <c:v>107.97840431913369</c:v>
                </c:pt>
                <c:pt idx="2276">
                  <c:v>120.01200120011892</c:v>
                </c:pt>
                <c:pt idx="2277">
                  <c:v>123.01599207897034</c:v>
                </c:pt>
                <c:pt idx="2278">
                  <c:v>116.98362229287645</c:v>
                </c:pt>
                <c:pt idx="2279">
                  <c:v>114.02508551881061</c:v>
                </c:pt>
                <c:pt idx="2280">
                  <c:v>87.026978363294788</c:v>
                </c:pt>
                <c:pt idx="2281">
                  <c:v>93.073528087187768</c:v>
                </c:pt>
                <c:pt idx="2282">
                  <c:v>114.07643120890754</c:v>
                </c:pt>
                <c:pt idx="2283">
                  <c:v>99.096123239541583</c:v>
                </c:pt>
                <c:pt idx="2284">
                  <c:v>141.14114114114051</c:v>
                </c:pt>
                <c:pt idx="2285">
                  <c:v>102.18188375307835</c:v>
                </c:pt>
                <c:pt idx="2286">
                  <c:v>108.16657652785419</c:v>
                </c:pt>
                <c:pt idx="2287">
                  <c:v>114.23074610713728</c:v>
                </c:pt>
                <c:pt idx="2288">
                  <c:v>132.17579380576137</c:v>
                </c:pt>
                <c:pt idx="2289">
                  <c:v>114.22044545973708</c:v>
                </c:pt>
                <c:pt idx="2290">
                  <c:v>99.155674408818811</c:v>
                </c:pt>
                <c:pt idx="2291">
                  <c:v>111.19459053343284</c:v>
                </c:pt>
                <c:pt idx="2292">
                  <c:v>108.16657652785419</c:v>
                </c:pt>
                <c:pt idx="2293">
                  <c:v>96.073015491775422</c:v>
                </c:pt>
                <c:pt idx="2294">
                  <c:v>102.00714049983294</c:v>
                </c:pt>
                <c:pt idx="2295">
                  <c:v>93.012091571904577</c:v>
                </c:pt>
                <c:pt idx="2296">
                  <c:v>77.982064125251725</c:v>
                </c:pt>
                <c:pt idx="2297">
                  <c:v>104.97585555322256</c:v>
                </c:pt>
                <c:pt idx="2298">
                  <c:v>122.97171650520424</c:v>
                </c:pt>
                <c:pt idx="2299">
                  <c:v>108.00756052923917</c:v>
                </c:pt>
                <c:pt idx="2300">
                  <c:v>117.05735810547007</c:v>
                </c:pt>
                <c:pt idx="2301">
                  <c:v>120.06603631997605</c:v>
                </c:pt>
                <c:pt idx="2302">
                  <c:v>81.064040592069702</c:v>
                </c:pt>
                <c:pt idx="2303">
                  <c:v>99.063400576366163</c:v>
                </c:pt>
                <c:pt idx="2304">
                  <c:v>87.058329080482423</c:v>
                </c:pt>
                <c:pt idx="2305">
                  <c:v>87.000870008699835</c:v>
                </c:pt>
                <c:pt idx="2306">
                  <c:v>81.05187319884412</c:v>
                </c:pt>
                <c:pt idx="2307">
                  <c:v>96.029769228461575</c:v>
                </c:pt>
                <c:pt idx="2308">
                  <c:v>90.052230293570688</c:v>
                </c:pt>
                <c:pt idx="2309">
                  <c:v>111.03442067040802</c:v>
                </c:pt>
                <c:pt idx="2310">
                  <c:v>126.0315078769721</c:v>
                </c:pt>
                <c:pt idx="2311">
                  <c:v>132.04093268913562</c:v>
                </c:pt>
                <c:pt idx="2312">
                  <c:v>113.98746137924861</c:v>
                </c:pt>
                <c:pt idx="2313">
                  <c:v>128.92393487842051</c:v>
                </c:pt>
                <c:pt idx="2314">
                  <c:v>113.96353166986907</c:v>
                </c:pt>
                <c:pt idx="2315">
                  <c:v>116.9169889378516</c:v>
                </c:pt>
                <c:pt idx="2316">
                  <c:v>122.97540491901715</c:v>
                </c:pt>
                <c:pt idx="2317">
                  <c:v>98.983172860612967</c:v>
                </c:pt>
                <c:pt idx="2318">
                  <c:v>63.002520100805292</c:v>
                </c:pt>
                <c:pt idx="2319">
                  <c:v>95.992320614351485</c:v>
                </c:pt>
                <c:pt idx="2320">
                  <c:v>98.980203959207017</c:v>
                </c:pt>
                <c:pt idx="2321">
                  <c:v>104.98530205771304</c:v>
                </c:pt>
                <c:pt idx="2322">
                  <c:v>119.93643369014215</c:v>
                </c:pt>
                <c:pt idx="2323">
                  <c:v>113.92936379444913</c:v>
                </c:pt>
                <c:pt idx="2324">
                  <c:v>110.98446217529801</c:v>
                </c:pt>
                <c:pt idx="2325">
                  <c:v>113.9601139601135</c:v>
                </c:pt>
                <c:pt idx="2326">
                  <c:v>125.92947949148679</c:v>
                </c:pt>
                <c:pt idx="2327">
                  <c:v>119.8537783903629</c:v>
                </c:pt>
                <c:pt idx="2328">
                  <c:v>104.82808194560789</c:v>
                </c:pt>
                <c:pt idx="2329">
                  <c:v>86.836746915795942</c:v>
                </c:pt>
                <c:pt idx="2330">
                  <c:v>62.900617025100765</c:v>
                </c:pt>
                <c:pt idx="2331">
                  <c:v>80.872221889412344</c:v>
                </c:pt>
                <c:pt idx="2332">
                  <c:v>101.84824611328867</c:v>
                </c:pt>
                <c:pt idx="2333">
                  <c:v>104.87834112429596</c:v>
                </c:pt>
                <c:pt idx="2334">
                  <c:v>125.86909614001127</c:v>
                </c:pt>
                <c:pt idx="2335">
                  <c:v>119.92205066706872</c:v>
                </c:pt>
                <c:pt idx="2336">
                  <c:v>128.88915532642005</c:v>
                </c:pt>
                <c:pt idx="2337">
                  <c:v>119.91486044907927</c:v>
                </c:pt>
                <c:pt idx="2338">
                  <c:v>146.85608104057951</c:v>
                </c:pt>
                <c:pt idx="2339">
                  <c:v>116.88545225678764</c:v>
                </c:pt>
                <c:pt idx="2340">
                  <c:v>110.92124591540264</c:v>
                </c:pt>
                <c:pt idx="2341">
                  <c:v>113.9122875385942</c:v>
                </c:pt>
                <c:pt idx="2342">
                  <c:v>101.95208252121616</c:v>
                </c:pt>
                <c:pt idx="2343">
                  <c:v>122.97909355409728</c:v>
                </c:pt>
                <c:pt idx="2344">
                  <c:v>104.86891385767672</c:v>
                </c:pt>
                <c:pt idx="2345">
                  <c:v>110.86806700027071</c:v>
                </c:pt>
                <c:pt idx="2346">
                  <c:v>125.85778070779882</c:v>
                </c:pt>
                <c:pt idx="2347">
                  <c:v>123.01599207897034</c:v>
                </c:pt>
                <c:pt idx="2348">
                  <c:v>123.07138140121397</c:v>
                </c:pt>
                <c:pt idx="2349">
                  <c:v>138.04693595822619</c:v>
                </c:pt>
                <c:pt idx="2350">
                  <c:v>135.02565487442661</c:v>
                </c:pt>
                <c:pt idx="2351">
                  <c:v>117.03276917537059</c:v>
                </c:pt>
                <c:pt idx="2352">
                  <c:v>105.06093534249914</c:v>
                </c:pt>
                <c:pt idx="2353">
                  <c:v>93.098684605681939</c:v>
                </c:pt>
                <c:pt idx="2354">
                  <c:v>81.081081081083269</c:v>
                </c:pt>
                <c:pt idx="2355">
                  <c:v>96.107640557425697</c:v>
                </c:pt>
                <c:pt idx="2356">
                  <c:v>96.11341382831705</c:v>
                </c:pt>
                <c:pt idx="2357">
                  <c:v>111.14114925956041</c:v>
                </c:pt>
                <c:pt idx="2358">
                  <c:v>123.1971153846178</c:v>
                </c:pt>
                <c:pt idx="2359">
                  <c:v>126.17538378345839</c:v>
                </c:pt>
                <c:pt idx="2360">
                  <c:v>123.09355109883619</c:v>
                </c:pt>
                <c:pt idx="2361">
                  <c:v>111.06775132831262</c:v>
                </c:pt>
                <c:pt idx="2362">
                  <c:v>126.08447659932173</c:v>
                </c:pt>
                <c:pt idx="2363">
                  <c:v>96.03265110137221</c:v>
                </c:pt>
                <c:pt idx="2364">
                  <c:v>102.10823472881376</c:v>
                </c:pt>
                <c:pt idx="2365">
                  <c:v>129.19896640826809</c:v>
                </c:pt>
                <c:pt idx="2366">
                  <c:v>99.111004324845894</c:v>
                </c:pt>
                <c:pt idx="2367">
                  <c:v>90.036014405762856</c:v>
                </c:pt>
                <c:pt idx="2368">
                  <c:v>119.92924174736918</c:v>
                </c:pt>
                <c:pt idx="2369">
                  <c:v>110.93454861631785</c:v>
                </c:pt>
                <c:pt idx="2370">
                  <c:v>134.92444231230581</c:v>
                </c:pt>
                <c:pt idx="2371">
                  <c:v>134.90017387133611</c:v>
                </c:pt>
                <c:pt idx="2372">
                  <c:v>134.78299937101514</c:v>
                </c:pt>
                <c:pt idx="2373">
                  <c:v>137.72042753211227</c:v>
                </c:pt>
                <c:pt idx="2374">
                  <c:v>137.83184514891803</c:v>
                </c:pt>
                <c:pt idx="2375">
                  <c:v>125.80123405020153</c:v>
                </c:pt>
                <c:pt idx="2376">
                  <c:v>134.79914926759241</c:v>
                </c:pt>
                <c:pt idx="2377">
                  <c:v>116.8434298040622</c:v>
                </c:pt>
                <c:pt idx="2378">
                  <c:v>116.8084341679624</c:v>
                </c:pt>
                <c:pt idx="2379">
                  <c:v>137.78643103190123</c:v>
                </c:pt>
                <c:pt idx="2380">
                  <c:v>131.80756096099441</c:v>
                </c:pt>
                <c:pt idx="2381">
                  <c:v>149.88908207925837</c:v>
                </c:pt>
                <c:pt idx="2382">
                  <c:v>137.85662910572614</c:v>
                </c:pt>
                <c:pt idx="2383">
                  <c:v>152.83188492658292</c:v>
                </c:pt>
                <c:pt idx="2384">
                  <c:v>161.82684527555242</c:v>
                </c:pt>
                <c:pt idx="2385">
                  <c:v>143.79437404511611</c:v>
                </c:pt>
                <c:pt idx="2386">
                  <c:v>146.81647940074672</c:v>
                </c:pt>
                <c:pt idx="2387">
                  <c:v>155.81924967038051</c:v>
                </c:pt>
                <c:pt idx="2388">
                  <c:v>119.98320235167205</c:v>
                </c:pt>
                <c:pt idx="2389">
                  <c:v>119.99040076794084</c:v>
                </c:pt>
                <c:pt idx="2390">
                  <c:v>128.97420515896712</c:v>
                </c:pt>
                <c:pt idx="2391">
                  <c:v>138.03036668066807</c:v>
                </c:pt>
                <c:pt idx="2392">
                  <c:v>138.09252198973252</c:v>
                </c:pt>
                <c:pt idx="2393">
                  <c:v>144.07924358396988</c:v>
                </c:pt>
                <c:pt idx="2394">
                  <c:v>144.05762304921922</c:v>
                </c:pt>
                <c:pt idx="2395">
                  <c:v>150.02850541602956</c:v>
                </c:pt>
                <c:pt idx="2396">
                  <c:v>146.97501424757817</c:v>
                </c:pt>
                <c:pt idx="2397">
                  <c:v>164.96700659868063</c:v>
                </c:pt>
                <c:pt idx="2398">
                  <c:v>143.96256973186746</c:v>
                </c:pt>
                <c:pt idx="2399">
                  <c:v>89.982003599280347</c:v>
                </c:pt>
                <c:pt idx="2400">
                  <c:v>135.0013500135008</c:v>
                </c:pt>
                <c:pt idx="2401">
                  <c:v>116.94854264123663</c:v>
                </c:pt>
                <c:pt idx="2402">
                  <c:v>119.91845545029561</c:v>
                </c:pt>
                <c:pt idx="2403">
                  <c:v>131.89843820258366</c:v>
                </c:pt>
                <c:pt idx="2404">
                  <c:v>134.92039696579033</c:v>
                </c:pt>
                <c:pt idx="2405">
                  <c:v>125.95591542959859</c:v>
                </c:pt>
                <c:pt idx="2406">
                  <c:v>152.91436795394728</c:v>
                </c:pt>
                <c:pt idx="2407">
                  <c:v>131.92216592210542</c:v>
                </c:pt>
                <c:pt idx="2408">
                  <c:v>152.89144707257674</c:v>
                </c:pt>
                <c:pt idx="2409">
                  <c:v>158.89671713386045</c:v>
                </c:pt>
                <c:pt idx="2410">
                  <c:v>131.90239222975018</c:v>
                </c:pt>
                <c:pt idx="2411">
                  <c:v>128.85439453417914</c:v>
                </c:pt>
                <c:pt idx="2412">
                  <c:v>125.90305464792277</c:v>
                </c:pt>
                <c:pt idx="2413">
                  <c:v>119.94002998500594</c:v>
                </c:pt>
                <c:pt idx="2414">
                  <c:v>110.90129784491781</c:v>
                </c:pt>
                <c:pt idx="2415">
                  <c:v>119.94362649554603</c:v>
                </c:pt>
                <c:pt idx="2416">
                  <c:v>110.98113320735342</c:v>
                </c:pt>
                <c:pt idx="2417">
                  <c:v>119.98320235167205</c:v>
                </c:pt>
                <c:pt idx="2418">
                  <c:v>141.08182745992877</c:v>
                </c:pt>
                <c:pt idx="2419">
                  <c:v>162.03078584931126</c:v>
                </c:pt>
                <c:pt idx="2420">
                  <c:v>140.99718005639693</c:v>
                </c:pt>
                <c:pt idx="2421">
                  <c:v>125.99370031498513</c:v>
                </c:pt>
                <c:pt idx="2422">
                  <c:v>150.08705048928448</c:v>
                </c:pt>
                <c:pt idx="2423">
                  <c:v>123.07138140121397</c:v>
                </c:pt>
                <c:pt idx="2424">
                  <c:v>126.06555408812672</c:v>
                </c:pt>
                <c:pt idx="2425">
                  <c:v>114.01824291886898</c:v>
                </c:pt>
                <c:pt idx="2426">
                  <c:v>98.974266690658453</c:v>
                </c:pt>
                <c:pt idx="2427">
                  <c:v>134.96895713985757</c:v>
                </c:pt>
                <c:pt idx="2428">
                  <c:v>134.94871948659559</c:v>
                </c:pt>
                <c:pt idx="2429">
                  <c:v>116.96257197696499</c:v>
                </c:pt>
                <c:pt idx="2430">
                  <c:v>134.96895713985757</c:v>
                </c:pt>
                <c:pt idx="2431">
                  <c:v>146.88249400479523</c:v>
                </c:pt>
                <c:pt idx="2432">
                  <c:v>137.90622376783696</c:v>
                </c:pt>
                <c:pt idx="2433">
                  <c:v>134.94467268419942</c:v>
                </c:pt>
                <c:pt idx="2434">
                  <c:v>149.91604701367314</c:v>
                </c:pt>
                <c:pt idx="2435">
                  <c:v>125.87286840291046</c:v>
                </c:pt>
                <c:pt idx="2436">
                  <c:v>134.85570439629424</c:v>
                </c:pt>
                <c:pt idx="2437">
                  <c:v>128.86211753423535</c:v>
                </c:pt>
                <c:pt idx="2438">
                  <c:v>116.77345948859131</c:v>
                </c:pt>
                <c:pt idx="2439">
                  <c:v>116.82242990654217</c:v>
                </c:pt>
                <c:pt idx="2440">
                  <c:v>116.78744684674348</c:v>
                </c:pt>
                <c:pt idx="2441">
                  <c:v>149.72749595735596</c:v>
                </c:pt>
                <c:pt idx="2442">
                  <c:v>134.78299937101156</c:v>
                </c:pt>
                <c:pt idx="2443">
                  <c:v>143.75992093203973</c:v>
                </c:pt>
                <c:pt idx="2444">
                  <c:v>125.79746607961549</c:v>
                </c:pt>
                <c:pt idx="2445">
                  <c:v>146.76810639189952</c:v>
                </c:pt>
                <c:pt idx="2446">
                  <c:v>134.8961299799158</c:v>
                </c:pt>
                <c:pt idx="2447">
                  <c:v>110.9578360223133</c:v>
                </c:pt>
                <c:pt idx="2448">
                  <c:v>77.979725271428293</c:v>
                </c:pt>
                <c:pt idx="2449">
                  <c:v>111.02109400786324</c:v>
                </c:pt>
                <c:pt idx="2450">
                  <c:v>117.04681872749133</c:v>
                </c:pt>
                <c:pt idx="2451">
                  <c:v>105.08301558230799</c:v>
                </c:pt>
                <c:pt idx="2452">
                  <c:v>120.05162219754619</c:v>
                </c:pt>
                <c:pt idx="2453">
                  <c:v>138.04693595822985</c:v>
                </c:pt>
                <c:pt idx="2454">
                  <c:v>120.09487495121235</c:v>
                </c:pt>
                <c:pt idx="2455">
                  <c:v>168.21363131176571</c:v>
                </c:pt>
                <c:pt idx="2456">
                  <c:v>141.18777974706538</c:v>
                </c:pt>
                <c:pt idx="2457">
                  <c:v>138.1588827151237</c:v>
                </c:pt>
                <c:pt idx="2458">
                  <c:v>138.20454272323067</c:v>
                </c:pt>
                <c:pt idx="2459">
                  <c:v>144.03168697113338</c:v>
                </c:pt>
                <c:pt idx="2460">
                  <c:v>123.08246525171477</c:v>
                </c:pt>
                <c:pt idx="2461">
                  <c:v>123.06029954677763</c:v>
                </c:pt>
                <c:pt idx="2462">
                  <c:v>114.00114001140273</c:v>
                </c:pt>
                <c:pt idx="2463">
                  <c:v>126.03528988117012</c:v>
                </c:pt>
                <c:pt idx="2464">
                  <c:v>134.96895713985757</c:v>
                </c:pt>
                <c:pt idx="2465">
                  <c:v>134.98110264563104</c:v>
                </c:pt>
                <c:pt idx="2466">
                  <c:v>153.04744470785914</c:v>
                </c:pt>
                <c:pt idx="2467">
                  <c:v>167.97144485437653</c:v>
                </c:pt>
                <c:pt idx="2468">
                  <c:v>176.87972178918403</c:v>
                </c:pt>
                <c:pt idx="2469">
                  <c:v>164.81376045069163</c:v>
                </c:pt>
                <c:pt idx="2470">
                  <c:v>149.85314391895938</c:v>
                </c:pt>
                <c:pt idx="2471">
                  <c:v>152.84104531287804</c:v>
                </c:pt>
                <c:pt idx="2472">
                  <c:v>137.844236013303</c:v>
                </c:pt>
                <c:pt idx="2473">
                  <c:v>134.83954094627353</c:v>
                </c:pt>
                <c:pt idx="2474">
                  <c:v>140.72698964009601</c:v>
                </c:pt>
                <c:pt idx="2475">
                  <c:v>137.73279837116047</c:v>
                </c:pt>
                <c:pt idx="2476">
                  <c:v>152.66261561947977</c:v>
                </c:pt>
                <c:pt idx="2477">
                  <c:v>155.68862275449089</c:v>
                </c:pt>
                <c:pt idx="2478">
                  <c:v>161.68632852266515</c:v>
                </c:pt>
                <c:pt idx="2479">
                  <c:v>164.86810551558725</c:v>
                </c:pt>
                <c:pt idx="2480">
                  <c:v>179.80221756068019</c:v>
                </c:pt>
                <c:pt idx="2481">
                  <c:v>170.88379901667261</c:v>
                </c:pt>
                <c:pt idx="2482">
                  <c:v>176.85321183417591</c:v>
                </c:pt>
                <c:pt idx="2483">
                  <c:v>152.95564286356867</c:v>
                </c:pt>
                <c:pt idx="2484">
                  <c:v>165.03630798775418</c:v>
                </c:pt>
                <c:pt idx="2485">
                  <c:v>155.97348450763192</c:v>
                </c:pt>
                <c:pt idx="2486">
                  <c:v>131.92216592210542</c:v>
                </c:pt>
                <c:pt idx="2487">
                  <c:v>138.00552022080709</c:v>
                </c:pt>
                <c:pt idx="2488">
                  <c:v>153.04744470785573</c:v>
                </c:pt>
                <c:pt idx="2489">
                  <c:v>150.06002400960477</c:v>
                </c:pt>
                <c:pt idx="2490">
                  <c:v>162.04051012753311</c:v>
                </c:pt>
                <c:pt idx="2491">
                  <c:v>183.02379309310189</c:v>
                </c:pt>
                <c:pt idx="2492">
                  <c:v>200.9959800803999</c:v>
                </c:pt>
                <c:pt idx="2493">
                  <c:v>176.98053214146165</c:v>
                </c:pt>
                <c:pt idx="2494">
                  <c:v>180.08283810552638</c:v>
                </c:pt>
                <c:pt idx="2495">
                  <c:v>153.08419630797013</c:v>
                </c:pt>
                <c:pt idx="2496">
                  <c:v>153.0520376928159</c:v>
                </c:pt>
                <c:pt idx="2497">
                  <c:v>135.05807497223947</c:v>
                </c:pt>
                <c:pt idx="2498">
                  <c:v>141.03102682590415</c:v>
                </c:pt>
                <c:pt idx="2499">
                  <c:v>149.98350181480259</c:v>
                </c:pt>
                <c:pt idx="2500">
                  <c:v>150.06002400960477</c:v>
                </c:pt>
                <c:pt idx="2501">
                  <c:v>152.97399442094604</c:v>
                </c:pt>
                <c:pt idx="2502">
                  <c:v>149.95651261134117</c:v>
                </c:pt>
                <c:pt idx="2503">
                  <c:v>167.79026217228343</c:v>
                </c:pt>
                <c:pt idx="2504">
                  <c:v>155.76790582032697</c:v>
                </c:pt>
                <c:pt idx="2505">
                  <c:v>152.9006146005099</c:v>
                </c:pt>
                <c:pt idx="2506">
                  <c:v>182.79344340894957</c:v>
                </c:pt>
                <c:pt idx="2507">
                  <c:v>152.82272563825708</c:v>
                </c:pt>
                <c:pt idx="2508">
                  <c:v>173.86091127098496</c:v>
                </c:pt>
                <c:pt idx="2509">
                  <c:v>149.86212684330539</c:v>
                </c:pt>
                <c:pt idx="2510">
                  <c:v>146.82527791927495</c:v>
                </c:pt>
                <c:pt idx="2511">
                  <c:v>134.93253373313166</c:v>
                </c:pt>
                <c:pt idx="2512">
                  <c:v>128.93939848271063</c:v>
                </c:pt>
                <c:pt idx="2513">
                  <c:v>146.88249400479864</c:v>
                </c:pt>
                <c:pt idx="2514">
                  <c:v>158.9062453152662</c:v>
                </c:pt>
                <c:pt idx="2515">
                  <c:v>152.89603069912417</c:v>
                </c:pt>
                <c:pt idx="2516">
                  <c:v>170.86330935252019</c:v>
                </c:pt>
                <c:pt idx="2517">
                  <c:v>182.7770120453041</c:v>
                </c:pt>
                <c:pt idx="2518">
                  <c:v>167.86570743405315</c:v>
                </c:pt>
                <c:pt idx="2519">
                  <c:v>134.90826238157896</c:v>
                </c:pt>
                <c:pt idx="2520">
                  <c:v>143.89783253890099</c:v>
                </c:pt>
                <c:pt idx="2521">
                  <c:v>143.97984282200508</c:v>
                </c:pt>
                <c:pt idx="2522">
                  <c:v>153.02907552435084</c:v>
                </c:pt>
                <c:pt idx="2523">
                  <c:v>150.06452774693273</c:v>
                </c:pt>
                <c:pt idx="2524">
                  <c:v>135.15136953387798</c:v>
                </c:pt>
                <c:pt idx="2525">
                  <c:v>177.08145747043699</c:v>
                </c:pt>
                <c:pt idx="2526">
                  <c:v>168.11263546576563</c:v>
                </c:pt>
                <c:pt idx="2527">
                  <c:v>188.98488120950384</c:v>
                </c:pt>
                <c:pt idx="2528">
                  <c:v>167.99664006719948</c:v>
                </c:pt>
                <c:pt idx="2529">
                  <c:v>191.98464122869956</c:v>
                </c:pt>
                <c:pt idx="2530">
                  <c:v>177.02832453192428</c:v>
                </c:pt>
                <c:pt idx="2531">
                  <c:v>156.01560156015671</c:v>
                </c:pt>
                <c:pt idx="2532">
                  <c:v>156.07647747396237</c:v>
                </c:pt>
                <c:pt idx="2533">
                  <c:v>162.09401452842656</c:v>
                </c:pt>
                <c:pt idx="2534">
                  <c:v>147.04117152802561</c:v>
                </c:pt>
                <c:pt idx="2535">
                  <c:v>156.03432755206401</c:v>
                </c:pt>
                <c:pt idx="2536">
                  <c:v>144.04897665206343</c:v>
                </c:pt>
                <c:pt idx="2537">
                  <c:v>153.04285199855931</c:v>
                </c:pt>
                <c:pt idx="2538">
                  <c:v>173.98086210516965</c:v>
                </c:pt>
                <c:pt idx="2539">
                  <c:v>180.01800180017838</c:v>
                </c:pt>
                <c:pt idx="2540">
                  <c:v>170.92991873331721</c:v>
                </c:pt>
                <c:pt idx="2541">
                  <c:v>170.96580683863402</c:v>
                </c:pt>
                <c:pt idx="2542">
                  <c:v>167.91604197901347</c:v>
                </c:pt>
                <c:pt idx="2543">
                  <c:v>158.96343840916421</c:v>
                </c:pt>
                <c:pt idx="2544">
                  <c:v>182.89209366473867</c:v>
                </c:pt>
                <c:pt idx="2545">
                  <c:v>143.98416174220912</c:v>
                </c:pt>
                <c:pt idx="2546">
                  <c:v>140.9548944337771</c:v>
                </c:pt>
                <c:pt idx="2547">
                  <c:v>141.02256361018095</c:v>
                </c:pt>
                <c:pt idx="2548">
                  <c:v>137.96826729852006</c:v>
                </c:pt>
                <c:pt idx="2549">
                  <c:v>143.99280035998186</c:v>
                </c:pt>
                <c:pt idx="2550">
                  <c:v>158.98251192368684</c:v>
                </c:pt>
                <c:pt idx="2551">
                  <c:v>143.95393474088118</c:v>
                </c:pt>
                <c:pt idx="2552">
                  <c:v>173.95477175934184</c:v>
                </c:pt>
                <c:pt idx="2553">
                  <c:v>158.96820635872726</c:v>
                </c:pt>
                <c:pt idx="2554">
                  <c:v>155.96880623875225</c:v>
                </c:pt>
                <c:pt idx="2555">
                  <c:v>146.98383177850195</c:v>
                </c:pt>
                <c:pt idx="2556">
                  <c:v>144.00576023040534</c:v>
                </c:pt>
                <c:pt idx="2557">
                  <c:v>146.96619777451261</c:v>
                </c:pt>
                <c:pt idx="2558">
                  <c:v>147.0102907203478</c:v>
                </c:pt>
                <c:pt idx="2559">
                  <c:v>155.93139018832022</c:v>
                </c:pt>
                <c:pt idx="2560">
                  <c:v>161.88991485789577</c:v>
                </c:pt>
                <c:pt idx="2561">
                  <c:v>164.83845831085361</c:v>
                </c:pt>
                <c:pt idx="2562">
                  <c:v>158.96343840916421</c:v>
                </c:pt>
                <c:pt idx="2563">
                  <c:v>191.77753805585476</c:v>
                </c:pt>
                <c:pt idx="2564">
                  <c:v>164.81376045069163</c:v>
                </c:pt>
                <c:pt idx="2565">
                  <c:v>173.81401899966846</c:v>
                </c:pt>
                <c:pt idx="2566">
                  <c:v>170.86843130789472</c:v>
                </c:pt>
                <c:pt idx="2567">
                  <c:v>155.81458064902685</c:v>
                </c:pt>
                <c:pt idx="2568">
                  <c:v>161.74928860266519</c:v>
                </c:pt>
                <c:pt idx="2569">
                  <c:v>146.84287812041032</c:v>
                </c:pt>
                <c:pt idx="2570">
                  <c:v>155.86128345772423</c:v>
                </c:pt>
                <c:pt idx="2571">
                  <c:v>176.84791079671876</c:v>
                </c:pt>
                <c:pt idx="2572">
                  <c:v>152.8547879514457</c:v>
                </c:pt>
                <c:pt idx="2573">
                  <c:v>152.89603069912351</c:v>
                </c:pt>
                <c:pt idx="2574">
                  <c:v>185.92377125378553</c:v>
                </c:pt>
                <c:pt idx="2575">
                  <c:v>188.83193957378202</c:v>
                </c:pt>
                <c:pt idx="2576">
                  <c:v>194.84412470023949</c:v>
                </c:pt>
                <c:pt idx="2577">
                  <c:v>173.965206958609</c:v>
                </c:pt>
                <c:pt idx="2578">
                  <c:v>146.91332114052827</c:v>
                </c:pt>
                <c:pt idx="2579">
                  <c:v>165.01650165016352</c:v>
                </c:pt>
                <c:pt idx="2580">
                  <c:v>168.08236035657856</c:v>
                </c:pt>
                <c:pt idx="2581">
                  <c:v>149.99700005999892</c:v>
                </c:pt>
                <c:pt idx="2582">
                  <c:v>159.00636025440772</c:v>
                </c:pt>
                <c:pt idx="2583">
                  <c:v>135.10267803530726</c:v>
                </c:pt>
                <c:pt idx="2584">
                  <c:v>162.07941891526653</c:v>
                </c:pt>
                <c:pt idx="2585">
                  <c:v>162.03564784252592</c:v>
                </c:pt>
                <c:pt idx="2586">
                  <c:v>165.10566762728362</c:v>
                </c:pt>
                <c:pt idx="2587">
                  <c:v>180.12068085617196</c:v>
                </c:pt>
                <c:pt idx="2588">
                  <c:v>180.08283810553115</c:v>
                </c:pt>
                <c:pt idx="2589">
                  <c:v>180.07743329631927</c:v>
                </c:pt>
                <c:pt idx="2590">
                  <c:v>177.0123908673641</c:v>
                </c:pt>
                <c:pt idx="2591">
                  <c:v>161.85594820609359</c:v>
                </c:pt>
                <c:pt idx="2592">
                  <c:v>170.78651685393658</c:v>
                </c:pt>
                <c:pt idx="2593">
                  <c:v>179.79144192736447</c:v>
                </c:pt>
                <c:pt idx="2594">
                  <c:v>149.75888819001682</c:v>
                </c:pt>
                <c:pt idx="2595">
                  <c:v>167.75005242188902</c:v>
                </c:pt>
                <c:pt idx="2596">
                  <c:v>152.88686372084828</c:v>
                </c:pt>
                <c:pt idx="2597">
                  <c:v>167.81037427706852</c:v>
                </c:pt>
                <c:pt idx="2598">
                  <c:v>185.80119272378283</c:v>
                </c:pt>
                <c:pt idx="2599">
                  <c:v>173.76715201629898</c:v>
                </c:pt>
                <c:pt idx="2600">
                  <c:v>170.85306636292583</c:v>
                </c:pt>
                <c:pt idx="2601">
                  <c:v>170.94017094017195</c:v>
                </c:pt>
                <c:pt idx="2602">
                  <c:v>167.82546152002118</c:v>
                </c:pt>
                <c:pt idx="2603">
                  <c:v>167.8556441460334</c:v>
                </c:pt>
                <c:pt idx="2604">
                  <c:v>158.92053973013742</c:v>
                </c:pt>
                <c:pt idx="2605">
                  <c:v>137.94344318829343</c:v>
                </c:pt>
                <c:pt idx="2606">
                  <c:v>146.9045120671546</c:v>
                </c:pt>
                <c:pt idx="2607">
                  <c:v>149.8576352465164</c:v>
                </c:pt>
                <c:pt idx="2608">
                  <c:v>167.95633135384765</c:v>
                </c:pt>
                <c:pt idx="2609">
                  <c:v>176.89563157736885</c:v>
                </c:pt>
                <c:pt idx="2610">
                  <c:v>165.0016500164966</c:v>
                </c:pt>
                <c:pt idx="2611">
                  <c:v>189.13239267487177</c:v>
                </c:pt>
                <c:pt idx="2612">
                  <c:v>186.27009163286601</c:v>
                </c:pt>
                <c:pt idx="2613">
                  <c:v>168.26923076923381</c:v>
                </c:pt>
                <c:pt idx="2614">
                  <c:v>174.28408305537914</c:v>
                </c:pt>
                <c:pt idx="2615">
                  <c:v>162.26936714946675</c:v>
                </c:pt>
                <c:pt idx="2616">
                  <c:v>168.23384504461291</c:v>
                </c:pt>
                <c:pt idx="2617">
                  <c:v>159.2500225353765</c:v>
                </c:pt>
                <c:pt idx="2618">
                  <c:v>147.24000120196121</c:v>
                </c:pt>
                <c:pt idx="2619">
                  <c:v>177.25169741031999</c:v>
                </c:pt>
                <c:pt idx="2620">
                  <c:v>159.19262307392182</c:v>
                </c:pt>
                <c:pt idx="2621">
                  <c:v>195.14245399141353</c:v>
                </c:pt>
                <c:pt idx="2622">
                  <c:v>198.13274894178983</c:v>
                </c:pt>
                <c:pt idx="2623">
                  <c:v>204.13677163700066</c:v>
                </c:pt>
                <c:pt idx="2624">
                  <c:v>201.02010201019885</c:v>
                </c:pt>
                <c:pt idx="2625">
                  <c:v>224.94826189976263</c:v>
                </c:pt>
                <c:pt idx="2626">
                  <c:v>200.8995502248863</c:v>
                </c:pt>
                <c:pt idx="2627">
                  <c:v>171.02736437830006</c:v>
                </c:pt>
                <c:pt idx="2628">
                  <c:v>174.05918012124118</c:v>
                </c:pt>
                <c:pt idx="2629">
                  <c:v>168.00672026881298</c:v>
                </c:pt>
                <c:pt idx="2630">
                  <c:v>171.04276069017422</c:v>
                </c:pt>
                <c:pt idx="2631">
                  <c:v>168.05209614980882</c:v>
                </c:pt>
                <c:pt idx="2632">
                  <c:v>164.88293311748839</c:v>
                </c:pt>
                <c:pt idx="2633">
                  <c:v>176.76313739588932</c:v>
                </c:pt>
                <c:pt idx="2634">
                  <c:v>200.72500674076451</c:v>
                </c:pt>
                <c:pt idx="2635">
                  <c:v>188.74707891425575</c:v>
                </c:pt>
                <c:pt idx="2636">
                  <c:v>200.58078615692725</c:v>
                </c:pt>
                <c:pt idx="2637">
                  <c:v>194.59912580085194</c:v>
                </c:pt>
                <c:pt idx="2638">
                  <c:v>200.47875523638407</c:v>
                </c:pt>
                <c:pt idx="2639">
                  <c:v>194.47685725398688</c:v>
                </c:pt>
                <c:pt idx="2640">
                  <c:v>182.4708345797174</c:v>
                </c:pt>
                <c:pt idx="2641">
                  <c:v>152.63977014246348</c:v>
                </c:pt>
                <c:pt idx="2642">
                  <c:v>149.65131244200975</c:v>
                </c:pt>
                <c:pt idx="2643">
                  <c:v>143.64376346660364</c:v>
                </c:pt>
                <c:pt idx="2644">
                  <c:v>164.6065902493024</c:v>
                </c:pt>
                <c:pt idx="2645">
                  <c:v>155.67930064067707</c:v>
                </c:pt>
                <c:pt idx="2646">
                  <c:v>167.71990775405138</c:v>
                </c:pt>
                <c:pt idx="2647">
                  <c:v>194.61660528758242</c:v>
                </c:pt>
                <c:pt idx="2648">
                  <c:v>173.61111111111151</c:v>
                </c:pt>
                <c:pt idx="2649">
                  <c:v>179.7160486431431</c:v>
                </c:pt>
                <c:pt idx="2650">
                  <c:v>161.60890644639662</c:v>
                </c:pt>
                <c:pt idx="2651">
                  <c:v>158.64938485945899</c:v>
                </c:pt>
                <c:pt idx="2652">
                  <c:v>164.71011020603694</c:v>
                </c:pt>
                <c:pt idx="2653">
                  <c:v>176.75784175679226</c:v>
                </c:pt>
                <c:pt idx="2654">
                  <c:v>110.90462202505699</c:v>
                </c:pt>
                <c:pt idx="2655">
                  <c:v>140.94644035266617</c:v>
                </c:pt>
                <c:pt idx="2656">
                  <c:v>155.94541910331642</c:v>
                </c:pt>
                <c:pt idx="2657">
                  <c:v>158.78722511834221</c:v>
                </c:pt>
                <c:pt idx="2658">
                  <c:v>173.90261453585947</c:v>
                </c:pt>
                <c:pt idx="2659">
                  <c:v>158.97774311596581</c:v>
                </c:pt>
                <c:pt idx="2660">
                  <c:v>182.95791967847427</c:v>
                </c:pt>
                <c:pt idx="2661">
                  <c:v>185.92377125378553</c:v>
                </c:pt>
                <c:pt idx="2662">
                  <c:v>164.93732381695017</c:v>
                </c:pt>
                <c:pt idx="2663">
                  <c:v>182.95791967847256</c:v>
                </c:pt>
                <c:pt idx="2664">
                  <c:v>168.02184283956899</c:v>
                </c:pt>
                <c:pt idx="2665">
                  <c:v>156.03900975243963</c:v>
                </c:pt>
                <c:pt idx="2666">
                  <c:v>167.88583763041007</c:v>
                </c:pt>
                <c:pt idx="2667">
                  <c:v>161.93360722104032</c:v>
                </c:pt>
                <c:pt idx="2668">
                  <c:v>182.97438358629566</c:v>
                </c:pt>
                <c:pt idx="2669">
                  <c:v>182.97438358629395</c:v>
                </c:pt>
                <c:pt idx="2670">
                  <c:v>206.87794201421283</c:v>
                </c:pt>
                <c:pt idx="2671">
                  <c:v>197.94853338132032</c:v>
                </c:pt>
                <c:pt idx="2672">
                  <c:v>185.92377125378553</c:v>
                </c:pt>
                <c:pt idx="2673">
                  <c:v>170.8786761399393</c:v>
                </c:pt>
                <c:pt idx="2674">
                  <c:v>206.72299119180457</c:v>
                </c:pt>
                <c:pt idx="2675">
                  <c:v>194.67489292881081</c:v>
                </c:pt>
                <c:pt idx="2676">
                  <c:v>143.82453406843413</c:v>
                </c:pt>
                <c:pt idx="2677">
                  <c:v>167.92107709376512</c:v>
                </c:pt>
                <c:pt idx="2678">
                  <c:v>158.93483671694631</c:v>
                </c:pt>
                <c:pt idx="2679">
                  <c:v>161.96760647870565</c:v>
                </c:pt>
                <c:pt idx="2680">
                  <c:v>167.99664006719948</c:v>
                </c:pt>
                <c:pt idx="2681">
                  <c:v>173.98086210516672</c:v>
                </c:pt>
                <c:pt idx="2682">
                  <c:v>195.04290944007832</c:v>
                </c:pt>
                <c:pt idx="2683">
                  <c:v>182.99085045747717</c:v>
                </c:pt>
                <c:pt idx="2684">
                  <c:v>194.84996552654505</c:v>
                </c:pt>
                <c:pt idx="2685">
                  <c:v>212.84887729712204</c:v>
                </c:pt>
                <c:pt idx="2686">
                  <c:v>191.94433614252111</c:v>
                </c:pt>
                <c:pt idx="2687">
                  <c:v>191.86952872047229</c:v>
                </c:pt>
                <c:pt idx="2688">
                  <c:v>170.91454272863766</c:v>
                </c:pt>
                <c:pt idx="2689">
                  <c:v>164.78906999041411</c:v>
                </c:pt>
                <c:pt idx="2690">
                  <c:v>152.81356744771574</c:v>
                </c:pt>
                <c:pt idx="2691">
                  <c:v>173.74633035768034</c:v>
                </c:pt>
                <c:pt idx="2692">
                  <c:v>173.81401899966846</c:v>
                </c:pt>
                <c:pt idx="2693">
                  <c:v>185.83460719959433</c:v>
                </c:pt>
                <c:pt idx="2694">
                  <c:v>197.84172661870369</c:v>
                </c:pt>
                <c:pt idx="2695">
                  <c:v>191.95585015446511</c:v>
                </c:pt>
                <c:pt idx="2696">
                  <c:v>212.94463439506234</c:v>
                </c:pt>
                <c:pt idx="2697">
                  <c:v>210.04621016623818</c:v>
                </c:pt>
                <c:pt idx="2698">
                  <c:v>200.92967461388639</c:v>
                </c:pt>
                <c:pt idx="2699">
                  <c:v>188.95087277307647</c:v>
                </c:pt>
                <c:pt idx="2700">
                  <c:v>185.96280743851239</c:v>
                </c:pt>
                <c:pt idx="2701">
                  <c:v>179.96940520111696</c:v>
                </c:pt>
                <c:pt idx="2702">
                  <c:v>167.96136888515676</c:v>
                </c:pt>
                <c:pt idx="2703">
                  <c:v>162.00648025920685</c:v>
                </c:pt>
                <c:pt idx="2704">
                  <c:v>177.12398679075665</c:v>
                </c:pt>
                <c:pt idx="2705">
                  <c:v>162.11347943560341</c:v>
                </c:pt>
                <c:pt idx="2706">
                  <c:v>183.19418583698641</c:v>
                </c:pt>
                <c:pt idx="2707">
                  <c:v>195.2362358453702</c:v>
                </c:pt>
                <c:pt idx="2708">
                  <c:v>177.18781908823311</c:v>
                </c:pt>
                <c:pt idx="2709">
                  <c:v>198.34114677245012</c:v>
                </c:pt>
                <c:pt idx="2710">
                  <c:v>180.42942202441628</c:v>
                </c:pt>
                <c:pt idx="2711">
                  <c:v>165.33397462874888</c:v>
                </c:pt>
                <c:pt idx="2712">
                  <c:v>162.32790236277094</c:v>
                </c:pt>
                <c:pt idx="2713">
                  <c:v>159.2883118444372</c:v>
                </c:pt>
                <c:pt idx="2714">
                  <c:v>153.30507710343886</c:v>
                </c:pt>
                <c:pt idx="2715">
                  <c:v>171.26889216068906</c:v>
                </c:pt>
                <c:pt idx="2716">
                  <c:v>180.28304437967304</c:v>
                </c:pt>
                <c:pt idx="2717">
                  <c:v>177.19846227775045</c:v>
                </c:pt>
                <c:pt idx="2718">
                  <c:v>180.1585395147718</c:v>
                </c:pt>
                <c:pt idx="2719">
                  <c:v>189.15510718789662</c:v>
                </c:pt>
                <c:pt idx="2720">
                  <c:v>186.18618618618277</c:v>
                </c:pt>
                <c:pt idx="2721">
                  <c:v>180.16935919764609</c:v>
                </c:pt>
                <c:pt idx="2722">
                  <c:v>180.13149599207404</c:v>
                </c:pt>
                <c:pt idx="2723">
                  <c:v>191.88103375907491</c:v>
                </c:pt>
                <c:pt idx="2724">
                  <c:v>164.85328058028119</c:v>
                </c:pt>
                <c:pt idx="2725">
                  <c:v>158.83005184452466</c:v>
                </c:pt>
                <c:pt idx="2726">
                  <c:v>155.85194065637671</c:v>
                </c:pt>
                <c:pt idx="2727">
                  <c:v>161.87535597589829</c:v>
                </c:pt>
                <c:pt idx="2728">
                  <c:v>179.71066582801541</c:v>
                </c:pt>
                <c:pt idx="2729">
                  <c:v>185.734399808272</c:v>
                </c:pt>
                <c:pt idx="2730">
                  <c:v>182.7277356738482</c:v>
                </c:pt>
                <c:pt idx="2731">
                  <c:v>197.68765350745639</c:v>
                </c:pt>
                <c:pt idx="2732">
                  <c:v>194.63991615511526</c:v>
                </c:pt>
                <c:pt idx="2733">
                  <c:v>203.69039060627796</c:v>
                </c:pt>
                <c:pt idx="2734">
                  <c:v>200.69494368559839</c:v>
                </c:pt>
                <c:pt idx="2735">
                  <c:v>152.67175572519329</c:v>
                </c:pt>
                <c:pt idx="2736">
                  <c:v>176.6414179216207</c:v>
                </c:pt>
                <c:pt idx="2737">
                  <c:v>158.68738584987523</c:v>
                </c:pt>
                <c:pt idx="2738">
                  <c:v>158.73491269579992</c:v>
                </c:pt>
                <c:pt idx="2739">
                  <c:v>161.65728655250976</c:v>
                </c:pt>
                <c:pt idx="2740">
                  <c:v>164.6953136697129</c:v>
                </c:pt>
                <c:pt idx="2741">
                  <c:v>170.66890232948026</c:v>
                </c:pt>
                <c:pt idx="2742">
                  <c:v>173.69429803545577</c:v>
                </c:pt>
                <c:pt idx="2743">
                  <c:v>200.79117717573516</c:v>
                </c:pt>
                <c:pt idx="2744">
                  <c:v>182.76058363543953</c:v>
                </c:pt>
                <c:pt idx="2745">
                  <c:v>212.67036094054285</c:v>
                </c:pt>
                <c:pt idx="2746">
                  <c:v>209.66244346601798</c:v>
                </c:pt>
                <c:pt idx="2747">
                  <c:v>170.7455890722851</c:v>
                </c:pt>
                <c:pt idx="2748">
                  <c:v>173.86612308522345</c:v>
                </c:pt>
                <c:pt idx="2749">
                  <c:v>146.79009017105719</c:v>
                </c:pt>
                <c:pt idx="2750">
                  <c:v>164.75451577149747</c:v>
                </c:pt>
                <c:pt idx="2751">
                  <c:v>173.86091127098325</c:v>
                </c:pt>
                <c:pt idx="2752">
                  <c:v>185.8457480291344</c:v>
                </c:pt>
                <c:pt idx="2753">
                  <c:v>173.89740053368564</c:v>
                </c:pt>
                <c:pt idx="2754">
                  <c:v>176.93276554909133</c:v>
                </c:pt>
                <c:pt idx="2755">
                  <c:v>209.95171110644512</c:v>
                </c:pt>
                <c:pt idx="2756">
                  <c:v>200.80923123033335</c:v>
                </c:pt>
                <c:pt idx="2757">
                  <c:v>161.90933077476629</c:v>
                </c:pt>
                <c:pt idx="2758">
                  <c:v>191.97312376267118</c:v>
                </c:pt>
                <c:pt idx="2759">
                  <c:v>197.94259664696932</c:v>
                </c:pt>
                <c:pt idx="2760">
                  <c:v>176.81611124430373</c:v>
                </c:pt>
                <c:pt idx="2761">
                  <c:v>173.78797866602656</c:v>
                </c:pt>
                <c:pt idx="2762">
                  <c:v>164.73971125621449</c:v>
                </c:pt>
                <c:pt idx="2763">
                  <c:v>152.81814640577565</c:v>
                </c:pt>
                <c:pt idx="2764">
                  <c:v>155.87997242123569</c:v>
                </c:pt>
                <c:pt idx="2765">
                  <c:v>167.86570743405144</c:v>
                </c:pt>
                <c:pt idx="2766">
                  <c:v>173.7775647171643</c:v>
                </c:pt>
                <c:pt idx="2767">
                  <c:v>194.7565543071139</c:v>
                </c:pt>
                <c:pt idx="2768">
                  <c:v>188.70750336977719</c:v>
                </c:pt>
                <c:pt idx="2769">
                  <c:v>188.69054750209455</c:v>
                </c:pt>
                <c:pt idx="2770">
                  <c:v>194.61660528758759</c:v>
                </c:pt>
                <c:pt idx="2771">
                  <c:v>170.55655296229992</c:v>
                </c:pt>
                <c:pt idx="2772">
                  <c:v>155.66531956294045</c:v>
                </c:pt>
                <c:pt idx="2773">
                  <c:v>155.6001077231497</c:v>
                </c:pt>
                <c:pt idx="2774">
                  <c:v>170.63313875168458</c:v>
                </c:pt>
                <c:pt idx="2775">
                  <c:v>161.75897912110764</c:v>
                </c:pt>
                <c:pt idx="2776">
                  <c:v>158.86337749535105</c:v>
                </c:pt>
                <c:pt idx="2777">
                  <c:v>200.82728853186194</c:v>
                </c:pt>
                <c:pt idx="2778">
                  <c:v>182.7386836823363</c:v>
                </c:pt>
                <c:pt idx="2779">
                  <c:v>161.79775280898795</c:v>
                </c:pt>
                <c:pt idx="2780">
                  <c:v>200.7129804379731</c:v>
                </c:pt>
                <c:pt idx="2781">
                  <c:v>182.90306137747234</c:v>
                </c:pt>
                <c:pt idx="2782">
                  <c:v>206.94619398956246</c:v>
                </c:pt>
                <c:pt idx="2783">
                  <c:v>182.91403040570839</c:v>
                </c:pt>
                <c:pt idx="2784">
                  <c:v>194.87917491155423</c:v>
                </c:pt>
                <c:pt idx="2785">
                  <c:v>161.8899148579001</c:v>
                </c:pt>
                <c:pt idx="2786">
                  <c:v>164.96205872649259</c:v>
                </c:pt>
                <c:pt idx="2787">
                  <c:v>149.86661870935055</c:v>
                </c:pt>
                <c:pt idx="2788">
                  <c:v>161.90933077476799</c:v>
                </c:pt>
                <c:pt idx="2789">
                  <c:v>188.73576992210832</c:v>
                </c:pt>
                <c:pt idx="2790">
                  <c:v>173.79839386311934</c:v>
                </c:pt>
                <c:pt idx="2791">
                  <c:v>194.83828422409286</c:v>
                </c:pt>
                <c:pt idx="2792">
                  <c:v>185.77335650506711</c:v>
                </c:pt>
                <c:pt idx="2793">
                  <c:v>197.75280898876775</c:v>
                </c:pt>
                <c:pt idx="2794">
                  <c:v>185.59540202358673</c:v>
                </c:pt>
                <c:pt idx="2795">
                  <c:v>173.6267025894324</c:v>
                </c:pt>
                <c:pt idx="2796">
                  <c:v>179.56007780936838</c:v>
                </c:pt>
                <c:pt idx="2797">
                  <c:v>167.44408563568723</c:v>
                </c:pt>
                <c:pt idx="2798">
                  <c:v>161.57022320627311</c:v>
                </c:pt>
                <c:pt idx="2799">
                  <c:v>182.48175182481765</c:v>
                </c:pt>
                <c:pt idx="2800">
                  <c:v>167.61950372654073</c:v>
                </c:pt>
                <c:pt idx="2801">
                  <c:v>176.60440613026933</c:v>
                </c:pt>
                <c:pt idx="2802">
                  <c:v>164.60166397318682</c:v>
                </c:pt>
                <c:pt idx="2803">
                  <c:v>164.63615409944259</c:v>
                </c:pt>
                <c:pt idx="2804">
                  <c:v>200.4847541817507</c:v>
                </c:pt>
                <c:pt idx="2805">
                  <c:v>203.59891014700793</c:v>
                </c:pt>
                <c:pt idx="2806">
                  <c:v>164.66079875456703</c:v>
                </c:pt>
                <c:pt idx="2807">
                  <c:v>197.66989128155546</c:v>
                </c:pt>
                <c:pt idx="2808">
                  <c:v>191.74880906013189</c:v>
                </c:pt>
                <c:pt idx="2809">
                  <c:v>171.00171001710066</c:v>
                </c:pt>
                <c:pt idx="2810">
                  <c:v>179.99640007199869</c:v>
                </c:pt>
                <c:pt idx="2811">
                  <c:v>158.93483671694631</c:v>
                </c:pt>
                <c:pt idx="2812">
                  <c:v>185.99070046497576</c:v>
                </c:pt>
                <c:pt idx="2813">
                  <c:v>179.96940520111696</c:v>
                </c:pt>
                <c:pt idx="2814">
                  <c:v>176.9592993611459</c:v>
                </c:pt>
                <c:pt idx="2815">
                  <c:v>194.90254872563983</c:v>
                </c:pt>
                <c:pt idx="2816">
                  <c:v>188.84326009412112</c:v>
                </c:pt>
                <c:pt idx="2817">
                  <c:v>182.95791967847427</c:v>
                </c:pt>
                <c:pt idx="2818">
                  <c:v>188.95087277307647</c:v>
                </c:pt>
                <c:pt idx="2819">
                  <c:v>174.02262294098182</c:v>
                </c:pt>
                <c:pt idx="2820">
                  <c:v>171.03249617427338</c:v>
                </c:pt>
                <c:pt idx="2821">
                  <c:v>167.89087093389242</c:v>
                </c:pt>
                <c:pt idx="2822">
                  <c:v>173.965206958609</c:v>
                </c:pt>
                <c:pt idx="2823">
                  <c:v>180.02880460873726</c:v>
                </c:pt>
                <c:pt idx="2824">
                  <c:v>159.12570931035671</c:v>
                </c:pt>
                <c:pt idx="2825">
                  <c:v>168.13282493169797</c:v>
                </c:pt>
                <c:pt idx="2826">
                  <c:v>204.05713599807763</c:v>
                </c:pt>
                <c:pt idx="2827">
                  <c:v>186.09677032056567</c:v>
                </c:pt>
                <c:pt idx="2828">
                  <c:v>167.97648329233706</c:v>
                </c:pt>
                <c:pt idx="2829">
                  <c:v>165.03630798775856</c:v>
                </c:pt>
                <c:pt idx="2830">
                  <c:v>183.05674759175125</c:v>
                </c:pt>
                <c:pt idx="2831">
                  <c:v>180.16394919376589</c:v>
                </c:pt>
                <c:pt idx="2832">
                  <c:v>162.10374639769165</c:v>
                </c:pt>
                <c:pt idx="2833">
                  <c:v>162.12808118413167</c:v>
                </c:pt>
                <c:pt idx="2834">
                  <c:v>177.15057799129642</c:v>
                </c:pt>
                <c:pt idx="2835">
                  <c:v>180.06662465112126</c:v>
                </c:pt>
                <c:pt idx="2836">
                  <c:v>162.14268556329563</c:v>
                </c:pt>
                <c:pt idx="2837">
                  <c:v>183.18868434487683</c:v>
                </c:pt>
                <c:pt idx="2838">
                  <c:v>189.04158914960968</c:v>
                </c:pt>
                <c:pt idx="2839">
                  <c:v>198.04356958531096</c:v>
                </c:pt>
                <c:pt idx="2840">
                  <c:v>183.03477660755675</c:v>
                </c:pt>
                <c:pt idx="2841">
                  <c:v>192.05953845691974</c:v>
                </c:pt>
                <c:pt idx="2842">
                  <c:v>195.04876219054475</c:v>
                </c:pt>
                <c:pt idx="2843">
                  <c:v>188.97921228664657</c:v>
                </c:pt>
                <c:pt idx="2844">
                  <c:v>167.95129412470277</c:v>
                </c:pt>
                <c:pt idx="2845">
                  <c:v>164.94721689059261</c:v>
                </c:pt>
                <c:pt idx="2846">
                  <c:v>156.02496399423862</c:v>
                </c:pt>
                <c:pt idx="2847">
                  <c:v>158.96820635872896</c:v>
                </c:pt>
                <c:pt idx="2848">
                  <c:v>173.90782885070939</c:v>
                </c:pt>
                <c:pt idx="2849">
                  <c:v>179.86150663988775</c:v>
                </c:pt>
                <c:pt idx="2850">
                  <c:v>173.80360192982059</c:v>
                </c:pt>
                <c:pt idx="2851">
                  <c:v>197.65213224724502</c:v>
                </c:pt>
                <c:pt idx="2852">
                  <c:v>194.52341762681576</c:v>
                </c:pt>
                <c:pt idx="2853">
                  <c:v>188.67924528302029</c:v>
                </c:pt>
                <c:pt idx="2854">
                  <c:v>167.66969070930077</c:v>
                </c:pt>
                <c:pt idx="2855">
                  <c:v>149.6602711844123</c:v>
                </c:pt>
                <c:pt idx="2856">
                  <c:v>176.65199556872798</c:v>
                </c:pt>
                <c:pt idx="2857">
                  <c:v>161.62825501347032</c:v>
                </c:pt>
                <c:pt idx="2858">
                  <c:v>152.74491599029841</c:v>
                </c:pt>
                <c:pt idx="2859">
                  <c:v>149.70956344691282</c:v>
                </c:pt>
                <c:pt idx="2860">
                  <c:v>167.72493111297331</c:v>
                </c:pt>
                <c:pt idx="2861">
                  <c:v>185.70658359791418</c:v>
                </c:pt>
                <c:pt idx="2862">
                  <c:v>170.7046809020394</c:v>
                </c:pt>
                <c:pt idx="2863">
                  <c:v>170.77116663670694</c:v>
                </c:pt>
                <c:pt idx="2864">
                  <c:v>212.74683127078612</c:v>
                </c:pt>
                <c:pt idx="2865">
                  <c:v>206.67345593961389</c:v>
                </c:pt>
                <c:pt idx="2866">
                  <c:v>203.76974019358272</c:v>
                </c:pt>
                <c:pt idx="2867">
                  <c:v>197.87731606404034</c:v>
                </c:pt>
                <c:pt idx="2868">
                  <c:v>200.9959800803999</c:v>
                </c:pt>
                <c:pt idx="2869">
                  <c:v>200.90557438003927</c:v>
                </c:pt>
                <c:pt idx="2870">
                  <c:v>189.04158914960968</c:v>
                </c:pt>
                <c:pt idx="2871">
                  <c:v>180.03420649923547</c:v>
                </c:pt>
                <c:pt idx="2872">
                  <c:v>201.20120120120461</c:v>
                </c:pt>
                <c:pt idx="2873">
                  <c:v>195.06632254966647</c:v>
                </c:pt>
                <c:pt idx="2874">
                  <c:v>210.15341199075303</c:v>
                </c:pt>
                <c:pt idx="2875">
                  <c:v>219.32460040860278</c:v>
                </c:pt>
                <c:pt idx="2876">
                  <c:v>192.24415007059304</c:v>
                </c:pt>
                <c:pt idx="2877">
                  <c:v>210.39975954313252</c:v>
                </c:pt>
                <c:pt idx="2878">
                  <c:v>219.44327541633976</c:v>
                </c:pt>
                <c:pt idx="2879">
                  <c:v>201.43711854724995</c:v>
                </c:pt>
                <c:pt idx="2880">
                  <c:v>183.30979355110034</c:v>
                </c:pt>
                <c:pt idx="2881">
                  <c:v>183.30428511329285</c:v>
                </c:pt>
                <c:pt idx="2882">
                  <c:v>180.21806385726961</c:v>
                </c:pt>
                <c:pt idx="2883">
                  <c:v>195.2362358453754</c:v>
                </c:pt>
                <c:pt idx="2884">
                  <c:v>171.19173474291347</c:v>
                </c:pt>
                <c:pt idx="2885">
                  <c:v>186.20855358001103</c:v>
                </c:pt>
                <c:pt idx="2886">
                  <c:v>180.08824323918577</c:v>
                </c:pt>
                <c:pt idx="2887">
                  <c:v>171.0222328902791</c:v>
                </c:pt>
                <c:pt idx="2888">
                  <c:v>180.00180001800106</c:v>
                </c:pt>
                <c:pt idx="2889">
                  <c:v>180.03420649923547</c:v>
                </c:pt>
                <c:pt idx="2890">
                  <c:v>180.05041411595536</c:v>
                </c:pt>
                <c:pt idx="2891">
                  <c:v>162.09888031699413</c:v>
                </c:pt>
                <c:pt idx="2892">
                  <c:v>153.0520376928142</c:v>
                </c:pt>
                <c:pt idx="2893">
                  <c:v>159.04453246909424</c:v>
                </c:pt>
                <c:pt idx="2894">
                  <c:v>147.07647976948061</c:v>
                </c:pt>
                <c:pt idx="2895">
                  <c:v>156.10459007535039</c:v>
                </c:pt>
                <c:pt idx="2896">
                  <c:v>186.13029120384309</c:v>
                </c:pt>
                <c:pt idx="2897">
                  <c:v>168.03696813298953</c:v>
                </c:pt>
                <c:pt idx="2898">
                  <c:v>158.96820635872726</c:v>
                </c:pt>
                <c:pt idx="2899">
                  <c:v>182.9414587332017</c:v>
                </c:pt>
                <c:pt idx="2900">
                  <c:v>185.91819599376649</c:v>
                </c:pt>
                <c:pt idx="2901">
                  <c:v>176.94337811899868</c:v>
                </c:pt>
                <c:pt idx="2902">
                  <c:v>174.02784445511304</c:v>
                </c:pt>
                <c:pt idx="2903">
                  <c:v>164.94721689059261</c:v>
                </c:pt>
                <c:pt idx="2904">
                  <c:v>149.95201535508818</c:v>
                </c:pt>
                <c:pt idx="2905">
                  <c:v>134.96086135021065</c:v>
                </c:pt>
                <c:pt idx="2906">
                  <c:v>146.94856800120007</c:v>
                </c:pt>
                <c:pt idx="2907">
                  <c:v>168.03696813298674</c:v>
                </c:pt>
                <c:pt idx="2908">
                  <c:v>177.01239086735768</c:v>
                </c:pt>
                <c:pt idx="2909">
                  <c:v>152.96940611877727</c:v>
                </c:pt>
                <c:pt idx="2910">
                  <c:v>176.97522346871085</c:v>
                </c:pt>
                <c:pt idx="2911">
                  <c:v>180.03960871391365</c:v>
                </c:pt>
                <c:pt idx="2912">
                  <c:v>192.02496324522195</c:v>
                </c:pt>
                <c:pt idx="2913">
                  <c:v>185.97954225034991</c:v>
                </c:pt>
                <c:pt idx="2914">
                  <c:v>186.05767788014131</c:v>
                </c:pt>
                <c:pt idx="2915">
                  <c:v>173.95998920248172</c:v>
                </c:pt>
                <c:pt idx="2916">
                  <c:v>155.92203898050738</c:v>
                </c:pt>
                <c:pt idx="2917">
                  <c:v>162.02592414786457</c:v>
                </c:pt>
                <c:pt idx="2918">
                  <c:v>165.03135595763251</c:v>
                </c:pt>
                <c:pt idx="2919">
                  <c:v>153.01071074975522</c:v>
                </c:pt>
                <c:pt idx="2920">
                  <c:v>164.84339877116366</c:v>
                </c:pt>
                <c:pt idx="2921">
                  <c:v>170.86843130789302</c:v>
                </c:pt>
                <c:pt idx="2922">
                  <c:v>179.8129944857333</c:v>
                </c:pt>
                <c:pt idx="2923">
                  <c:v>182.83727482540834</c:v>
                </c:pt>
                <c:pt idx="2924">
                  <c:v>182.89209366473696</c:v>
                </c:pt>
                <c:pt idx="2925">
                  <c:v>185.94607563806269</c:v>
                </c:pt>
                <c:pt idx="2926">
                  <c:v>186.0074402976083</c:v>
                </c:pt>
                <c:pt idx="2927">
                  <c:v>164.91754122938755</c:v>
                </c:pt>
                <c:pt idx="2928">
                  <c:v>146.96178993461933</c:v>
                </c:pt>
                <c:pt idx="2929">
                  <c:v>194.93177387914383</c:v>
                </c:pt>
                <c:pt idx="2930">
                  <c:v>167.86067563922362</c:v>
                </c:pt>
                <c:pt idx="2931">
                  <c:v>125.91815320042181</c:v>
                </c:pt>
                <c:pt idx="2932">
                  <c:v>173.90782885070939</c:v>
                </c:pt>
                <c:pt idx="2933">
                  <c:v>176.97522346871727</c:v>
                </c:pt>
                <c:pt idx="2934">
                  <c:v>185.79562481270747</c:v>
                </c:pt>
                <c:pt idx="2935">
                  <c:v>194.8850178394749</c:v>
                </c:pt>
                <c:pt idx="2936">
                  <c:v>191.85802506145512</c:v>
                </c:pt>
                <c:pt idx="2937">
                  <c:v>206.69202887696886</c:v>
                </c:pt>
                <c:pt idx="2938">
                  <c:v>179.82916229581969</c:v>
                </c:pt>
                <c:pt idx="2939">
                  <c:v>197.72318753744713</c:v>
                </c:pt>
                <c:pt idx="2940">
                  <c:v>179.94241842610583</c:v>
                </c:pt>
                <c:pt idx="2941">
                  <c:v>167.97648329234153</c:v>
                </c:pt>
                <c:pt idx="2942">
                  <c:v>171.02223289027455</c:v>
                </c:pt>
                <c:pt idx="2943">
                  <c:v>167.9916004199774</c:v>
                </c:pt>
                <c:pt idx="2944">
                  <c:v>179.83994245121585</c:v>
                </c:pt>
                <c:pt idx="2945">
                  <c:v>209.76296784633479</c:v>
                </c:pt>
                <c:pt idx="2946">
                  <c:v>194.80324871879836</c:v>
                </c:pt>
                <c:pt idx="2947">
                  <c:v>206.83453237409969</c:v>
                </c:pt>
                <c:pt idx="2948">
                  <c:v>197.85358834462173</c:v>
                </c:pt>
                <c:pt idx="2949">
                  <c:v>176.89563157736885</c:v>
                </c:pt>
                <c:pt idx="2950">
                  <c:v>188.86024341986587</c:v>
                </c:pt>
                <c:pt idx="2951">
                  <c:v>224.61142223952598</c:v>
                </c:pt>
                <c:pt idx="2952">
                  <c:v>155.80991190747315</c:v>
                </c:pt>
                <c:pt idx="2953">
                  <c:v>152.7586413466706</c:v>
                </c:pt>
                <c:pt idx="2954">
                  <c:v>149.80824544582703</c:v>
                </c:pt>
                <c:pt idx="2955">
                  <c:v>161.73959924521489</c:v>
                </c:pt>
                <c:pt idx="2956">
                  <c:v>161.70569563394545</c:v>
                </c:pt>
                <c:pt idx="2957">
                  <c:v>167.73497873360091</c:v>
                </c:pt>
                <c:pt idx="2958">
                  <c:v>161.72506738544669</c:v>
                </c:pt>
                <c:pt idx="2959">
                  <c:v>170.84794532865473</c:v>
                </c:pt>
                <c:pt idx="2960">
                  <c:v>185.78448999161134</c:v>
                </c:pt>
                <c:pt idx="2961">
                  <c:v>188.69054750209455</c:v>
                </c:pt>
                <c:pt idx="2962">
                  <c:v>185.63430042816015</c:v>
                </c:pt>
                <c:pt idx="2963">
                  <c:v>176.65728486735813</c:v>
                </c:pt>
                <c:pt idx="2964">
                  <c:v>179.78605459503618</c:v>
                </c:pt>
                <c:pt idx="2965">
                  <c:v>146.86048254158538</c:v>
                </c:pt>
                <c:pt idx="2966">
                  <c:v>161.79775280898795</c:v>
                </c:pt>
                <c:pt idx="2967">
                  <c:v>164.74958063743179</c:v>
                </c:pt>
                <c:pt idx="2968">
                  <c:v>173.7515353045178</c:v>
                </c:pt>
                <c:pt idx="2969">
                  <c:v>164.81376045068723</c:v>
                </c:pt>
                <c:pt idx="2970">
                  <c:v>164.86316357423681</c:v>
                </c:pt>
                <c:pt idx="2971">
                  <c:v>179.84533301360648</c:v>
                </c:pt>
                <c:pt idx="2972">
                  <c:v>179.79144192736447</c:v>
                </c:pt>
                <c:pt idx="2973">
                  <c:v>176.83200959089038</c:v>
                </c:pt>
                <c:pt idx="2974">
                  <c:v>188.82062041061101</c:v>
                </c:pt>
                <c:pt idx="2975">
                  <c:v>158.84433255409729</c:v>
                </c:pt>
                <c:pt idx="2976">
                  <c:v>161.93846338391404</c:v>
                </c:pt>
                <c:pt idx="2977">
                  <c:v>149.90705762427248</c:v>
                </c:pt>
                <c:pt idx="2978">
                  <c:v>179.86150663988775</c:v>
                </c:pt>
                <c:pt idx="2979">
                  <c:v>158.89195347164201</c:v>
                </c:pt>
                <c:pt idx="2980">
                  <c:v>134.93253373313166</c:v>
                </c:pt>
                <c:pt idx="2981">
                  <c:v>161.9724646810046</c:v>
                </c:pt>
                <c:pt idx="2982">
                  <c:v>168.12777711060079</c:v>
                </c:pt>
                <c:pt idx="2983">
                  <c:v>183.13918578119328</c:v>
                </c:pt>
                <c:pt idx="2984">
                  <c:v>171.07869620024971</c:v>
                </c:pt>
                <c:pt idx="2985">
                  <c:v>162.001620016202</c:v>
                </c:pt>
                <c:pt idx="2986">
                  <c:v>179.92623024559921</c:v>
                </c:pt>
                <c:pt idx="2987">
                  <c:v>158.87290167865714</c:v>
                </c:pt>
                <c:pt idx="2988">
                  <c:v>155.79590736135322</c:v>
                </c:pt>
                <c:pt idx="2989">
                  <c:v>152.78152242293845</c:v>
                </c:pt>
                <c:pt idx="2990">
                  <c:v>146.78129586915162</c:v>
                </c:pt>
                <c:pt idx="2991">
                  <c:v>167.81037427706852</c:v>
                </c:pt>
                <c:pt idx="2992">
                  <c:v>188.79232843871284</c:v>
                </c:pt>
                <c:pt idx="2993">
                  <c:v>185.92377125378553</c:v>
                </c:pt>
                <c:pt idx="2994">
                  <c:v>189.04158914961471</c:v>
                </c:pt>
                <c:pt idx="2995">
                  <c:v>198.10895992795946</c:v>
                </c:pt>
                <c:pt idx="2996">
                  <c:v>198.10895992796117</c:v>
                </c:pt>
                <c:pt idx="2997">
                  <c:v>186.12470355138231</c:v>
                </c:pt>
                <c:pt idx="2998">
                  <c:v>192.14603098354743</c:v>
                </c:pt>
                <c:pt idx="2999">
                  <c:v>176.99646007079804</c:v>
                </c:pt>
                <c:pt idx="3000">
                  <c:v>204.01428099967134</c:v>
                </c:pt>
                <c:pt idx="3001">
                  <c:v>173.93912130754407</c:v>
                </c:pt>
                <c:pt idx="3002">
                  <c:v>173.72551368837492</c:v>
                </c:pt>
                <c:pt idx="3003">
                  <c:v>167.78020792761666</c:v>
                </c:pt>
                <c:pt idx="3004">
                  <c:v>167.83049120388401</c:v>
                </c:pt>
                <c:pt idx="3005">
                  <c:v>191.84077215910614</c:v>
                </c:pt>
                <c:pt idx="3006">
                  <c:v>179.99100044997689</c:v>
                </c:pt>
                <c:pt idx="3007">
                  <c:v>207.12634707170938</c:v>
                </c:pt>
                <c:pt idx="3008">
                  <c:v>210.15972138825575</c:v>
                </c:pt>
                <c:pt idx="3009">
                  <c:v>213.18120402341827</c:v>
                </c:pt>
                <c:pt idx="3010">
                  <c:v>204.32078363030192</c:v>
                </c:pt>
                <c:pt idx="3011">
                  <c:v>177.31562180681294</c:v>
                </c:pt>
                <c:pt idx="3012">
                  <c:v>144.23943746619747</c:v>
                </c:pt>
                <c:pt idx="3013">
                  <c:v>168.18837097549158</c:v>
                </c:pt>
                <c:pt idx="3014">
                  <c:v>159.14960062458601</c:v>
                </c:pt>
                <c:pt idx="3015">
                  <c:v>171.1763116009511</c:v>
                </c:pt>
                <c:pt idx="3016">
                  <c:v>168.14797021379047</c:v>
                </c:pt>
                <c:pt idx="3017">
                  <c:v>189.08698001080302</c:v>
                </c:pt>
                <c:pt idx="3018">
                  <c:v>171.10437366793406</c:v>
                </c:pt>
                <c:pt idx="3019">
                  <c:v>192.19219219218832</c:v>
                </c:pt>
                <c:pt idx="3020">
                  <c:v>201.22537241710856</c:v>
                </c:pt>
                <c:pt idx="3021">
                  <c:v>180.28304437967304</c:v>
                </c:pt>
                <c:pt idx="3022">
                  <c:v>174.3364693859117</c:v>
                </c:pt>
                <c:pt idx="3023">
                  <c:v>159.32183009679471</c:v>
                </c:pt>
                <c:pt idx="3024">
                  <c:v>159.25002253538247</c:v>
                </c:pt>
                <c:pt idx="3025">
                  <c:v>171.22258936617547</c:v>
                </c:pt>
                <c:pt idx="3026">
                  <c:v>156.1233374365757</c:v>
                </c:pt>
                <c:pt idx="3027">
                  <c:v>147.12947393706858</c:v>
                </c:pt>
                <c:pt idx="3028">
                  <c:v>147.16924463132599</c:v>
                </c:pt>
                <c:pt idx="3029">
                  <c:v>156.13740091280189</c:v>
                </c:pt>
                <c:pt idx="3030">
                  <c:v>183.07322929171849</c:v>
                </c:pt>
                <c:pt idx="3031">
                  <c:v>180.00180001800106</c:v>
                </c:pt>
                <c:pt idx="3032">
                  <c:v>197.91885327015981</c:v>
                </c:pt>
                <c:pt idx="3033">
                  <c:v>176.87972178918233</c:v>
                </c:pt>
                <c:pt idx="3034">
                  <c:v>149.8441620714444</c:v>
                </c:pt>
                <c:pt idx="3035">
                  <c:v>161.81229773462906</c:v>
                </c:pt>
                <c:pt idx="3036">
                  <c:v>158.84909336130352</c:v>
                </c:pt>
                <c:pt idx="3037">
                  <c:v>146.90451206715849</c:v>
                </c:pt>
                <c:pt idx="3038">
                  <c:v>152.82730514518747</c:v>
                </c:pt>
                <c:pt idx="3039">
                  <c:v>146.82967757401536</c:v>
                </c:pt>
                <c:pt idx="3040">
                  <c:v>152.89603069912181</c:v>
                </c:pt>
                <c:pt idx="3041">
                  <c:v>176.87972178918534</c:v>
                </c:pt>
                <c:pt idx="3042">
                  <c:v>179.86150663988775</c:v>
                </c:pt>
                <c:pt idx="3043">
                  <c:v>188.88855575210508</c:v>
                </c:pt>
                <c:pt idx="3044">
                  <c:v>197.95447047179007</c:v>
                </c:pt>
                <c:pt idx="3045">
                  <c:v>162.04537270435654</c:v>
                </c:pt>
                <c:pt idx="3046">
                  <c:v>171.02736437830006</c:v>
                </c:pt>
                <c:pt idx="3047">
                  <c:v>165.00660026400766</c:v>
                </c:pt>
                <c:pt idx="3048">
                  <c:v>170.96067904382096</c:v>
                </c:pt>
                <c:pt idx="3049">
                  <c:v>152.9602303401137</c:v>
                </c:pt>
                <c:pt idx="3050">
                  <c:v>146.9045120671546</c:v>
                </c:pt>
                <c:pt idx="3051">
                  <c:v>149.97450433426414</c:v>
                </c:pt>
                <c:pt idx="3052">
                  <c:v>155.92203898050738</c:v>
                </c:pt>
                <c:pt idx="3053">
                  <c:v>164.94227020542939</c:v>
                </c:pt>
                <c:pt idx="3054">
                  <c:v>188.93953934741145</c:v>
                </c:pt>
                <c:pt idx="3055">
                  <c:v>197.81207852540064</c:v>
                </c:pt>
                <c:pt idx="3056">
                  <c:v>197.78836644790417</c:v>
                </c:pt>
                <c:pt idx="3057">
                  <c:v>188.78667106169664</c:v>
                </c:pt>
                <c:pt idx="3058">
                  <c:v>200.89352643099312</c:v>
                </c:pt>
                <c:pt idx="3059">
                  <c:v>182.86468013669904</c:v>
                </c:pt>
                <c:pt idx="3060">
                  <c:v>173.72031030041984</c:v>
                </c:pt>
                <c:pt idx="3061">
                  <c:v>155.74924371761472</c:v>
                </c:pt>
                <c:pt idx="3062">
                  <c:v>155.7212589464844</c:v>
                </c:pt>
                <c:pt idx="3063">
                  <c:v>173.569547522146</c:v>
                </c:pt>
                <c:pt idx="3064">
                  <c:v>164.55241742460447</c:v>
                </c:pt>
                <c:pt idx="3065">
                  <c:v>194.42450346973274</c:v>
                </c:pt>
                <c:pt idx="3066">
                  <c:v>179.38828594492895</c:v>
                </c:pt>
                <c:pt idx="3067">
                  <c:v>185.25158360224628</c:v>
                </c:pt>
                <c:pt idx="3068">
                  <c:v>176.30360077693237</c:v>
                </c:pt>
                <c:pt idx="3069">
                  <c:v>182.28544107100026</c:v>
                </c:pt>
                <c:pt idx="3070">
                  <c:v>167.33901090691575</c:v>
                </c:pt>
                <c:pt idx="3071">
                  <c:v>173.27915869981055</c:v>
                </c:pt>
                <c:pt idx="3072">
                  <c:v>161.42532584001086</c:v>
                </c:pt>
                <c:pt idx="3073">
                  <c:v>161.39637754796783</c:v>
                </c:pt>
                <c:pt idx="3074">
                  <c:v>176.27199665381826</c:v>
                </c:pt>
                <c:pt idx="3075">
                  <c:v>146.48291530895889</c:v>
                </c:pt>
                <c:pt idx="3076">
                  <c:v>140.48722164100991</c:v>
                </c:pt>
                <c:pt idx="3077">
                  <c:v>164.45893011990495</c:v>
                </c:pt>
                <c:pt idx="3078">
                  <c:v>152.5256452432933</c:v>
                </c:pt>
                <c:pt idx="3079">
                  <c:v>155.60942035491041</c:v>
                </c:pt>
                <c:pt idx="3080">
                  <c:v>152.57583916711428</c:v>
                </c:pt>
                <c:pt idx="3081">
                  <c:v>173.46053772766476</c:v>
                </c:pt>
                <c:pt idx="3082">
                  <c:v>170.5616565426896</c:v>
                </c:pt>
                <c:pt idx="3083">
                  <c:v>149.62892027771176</c:v>
                </c:pt>
                <c:pt idx="3084">
                  <c:v>149.64683347300272</c:v>
                </c:pt>
                <c:pt idx="3085">
                  <c:v>140.66802346462222</c:v>
                </c:pt>
                <c:pt idx="3086">
                  <c:v>155.70260801868443</c:v>
                </c:pt>
                <c:pt idx="3087">
                  <c:v>155.79590736135737</c:v>
                </c:pt>
                <c:pt idx="3088">
                  <c:v>167.77015488780415</c:v>
                </c:pt>
                <c:pt idx="3089">
                  <c:v>182.79344340894957</c:v>
                </c:pt>
                <c:pt idx="3090">
                  <c:v>185.85131894484843</c:v>
                </c:pt>
                <c:pt idx="3091">
                  <c:v>194.83244409807369</c:v>
                </c:pt>
                <c:pt idx="3092">
                  <c:v>194.89670474648099</c:v>
                </c:pt>
                <c:pt idx="3093">
                  <c:v>185.95722983713677</c:v>
                </c:pt>
                <c:pt idx="3094">
                  <c:v>165.0165016501679</c:v>
                </c:pt>
                <c:pt idx="3095">
                  <c:v>177.06020046815809</c:v>
                </c:pt>
                <c:pt idx="3096">
                  <c:v>171.02223289027455</c:v>
                </c:pt>
                <c:pt idx="3097">
                  <c:v>164.97195476769056</c:v>
                </c:pt>
                <c:pt idx="3098">
                  <c:v>161.84624606623703</c:v>
                </c:pt>
                <c:pt idx="3099">
                  <c:v>188.82062041060931</c:v>
                </c:pt>
                <c:pt idx="3100">
                  <c:v>179.87768317544342</c:v>
                </c:pt>
                <c:pt idx="3101">
                  <c:v>176.93276554909303</c:v>
                </c:pt>
                <c:pt idx="3102">
                  <c:v>188.95653999579923</c:v>
                </c:pt>
                <c:pt idx="3103">
                  <c:v>195.10730901996106</c:v>
                </c:pt>
                <c:pt idx="3104">
                  <c:v>183.03477660755675</c:v>
                </c:pt>
                <c:pt idx="3105">
                  <c:v>188.95653999580094</c:v>
                </c:pt>
                <c:pt idx="3106">
                  <c:v>186.04092900437709</c:v>
                </c:pt>
                <c:pt idx="3107">
                  <c:v>182.95791967847427</c:v>
                </c:pt>
                <c:pt idx="3108">
                  <c:v>165.01650165016352</c:v>
                </c:pt>
                <c:pt idx="3109">
                  <c:v>165.09575553821293</c:v>
                </c:pt>
                <c:pt idx="3110">
                  <c:v>123.08616031221689</c:v>
                </c:pt>
                <c:pt idx="3111">
                  <c:v>150.06903175460531</c:v>
                </c:pt>
                <c:pt idx="3112">
                  <c:v>164.98185199628284</c:v>
                </c:pt>
                <c:pt idx="3113">
                  <c:v>182.9085457271396</c:v>
                </c:pt>
                <c:pt idx="3114">
                  <c:v>170.90429359558246</c:v>
                </c:pt>
                <c:pt idx="3115">
                  <c:v>176.88502473392268</c:v>
                </c:pt>
                <c:pt idx="3116">
                  <c:v>189.02457319451469</c:v>
                </c:pt>
                <c:pt idx="3117">
                  <c:v>174.03828842345484</c:v>
                </c:pt>
                <c:pt idx="3118">
                  <c:v>182.92500074969323</c:v>
                </c:pt>
                <c:pt idx="3119">
                  <c:v>149.88908207926235</c:v>
                </c:pt>
                <c:pt idx="3120">
                  <c:v>149.93852520466601</c:v>
                </c:pt>
                <c:pt idx="3121">
                  <c:v>146.94856800120007</c:v>
                </c:pt>
                <c:pt idx="3122">
                  <c:v>164.8779902871886</c:v>
                </c:pt>
                <c:pt idx="3123">
                  <c:v>164.84339877116366</c:v>
                </c:pt>
                <c:pt idx="3124">
                  <c:v>194.86749010673037</c:v>
                </c:pt>
                <c:pt idx="3125">
                  <c:v>185.94049904030902</c:v>
                </c:pt>
                <c:pt idx="3126">
                  <c:v>188.8602434198709</c:v>
                </c:pt>
                <c:pt idx="3127">
                  <c:v>185.94049904030902</c:v>
                </c:pt>
                <c:pt idx="3128">
                  <c:v>194.93177387914383</c:v>
                </c:pt>
                <c:pt idx="3129">
                  <c:v>185.76222435282517</c:v>
                </c:pt>
                <c:pt idx="3130">
                  <c:v>212.77233360304271</c:v>
                </c:pt>
                <c:pt idx="3131">
                  <c:v>185.87917853395618</c:v>
                </c:pt>
                <c:pt idx="3132">
                  <c:v>143.9496176338258</c:v>
                </c:pt>
                <c:pt idx="3133">
                  <c:v>159.03498769729072</c:v>
                </c:pt>
                <c:pt idx="3134">
                  <c:v>174.11665816097121</c:v>
                </c:pt>
                <c:pt idx="3135">
                  <c:v>174.08007683534544</c:v>
                </c:pt>
                <c:pt idx="3136">
                  <c:v>171.03249617427338</c:v>
                </c:pt>
                <c:pt idx="3137">
                  <c:v>183.02928468554853</c:v>
                </c:pt>
                <c:pt idx="3138">
                  <c:v>183.20518981258911</c:v>
                </c:pt>
                <c:pt idx="3139">
                  <c:v>210.17234131987914</c:v>
                </c:pt>
                <c:pt idx="3140">
                  <c:v>204.16128741705418</c:v>
                </c:pt>
                <c:pt idx="3141">
                  <c:v>204.17354751538619</c:v>
                </c:pt>
                <c:pt idx="3142">
                  <c:v>177.19846227775216</c:v>
                </c:pt>
                <c:pt idx="3143">
                  <c:v>168.23384504461461</c:v>
                </c:pt>
                <c:pt idx="3144">
                  <c:v>141.17505707076606</c:v>
                </c:pt>
                <c:pt idx="3145">
                  <c:v>150.1546592990762</c:v>
                </c:pt>
                <c:pt idx="3146">
                  <c:v>138.14643522133417</c:v>
                </c:pt>
                <c:pt idx="3147">
                  <c:v>144.17445108581217</c:v>
                </c:pt>
                <c:pt idx="3148">
                  <c:v>147.17366492461161</c:v>
                </c:pt>
                <c:pt idx="3149">
                  <c:v>156.2218350057102</c:v>
                </c:pt>
                <c:pt idx="3150">
                  <c:v>177.2037843520049</c:v>
                </c:pt>
                <c:pt idx="3151">
                  <c:v>159.05885177515748</c:v>
                </c:pt>
                <c:pt idx="3152">
                  <c:v>195.09559684245647</c:v>
                </c:pt>
                <c:pt idx="3153">
                  <c:v>156.02028263674583</c:v>
                </c:pt>
                <c:pt idx="3154">
                  <c:v>162.00648025920685</c:v>
                </c:pt>
                <c:pt idx="3155">
                  <c:v>135.02970653543883</c:v>
                </c:pt>
                <c:pt idx="3156">
                  <c:v>143.9712057588489</c:v>
                </c:pt>
                <c:pt idx="3157">
                  <c:v>129.01290129012818</c:v>
                </c:pt>
                <c:pt idx="3158">
                  <c:v>138.05522208883337</c:v>
                </c:pt>
                <c:pt idx="3159">
                  <c:v>138.12569438188785</c:v>
                </c:pt>
                <c:pt idx="3160">
                  <c:v>144.16146083613685</c:v>
                </c:pt>
                <c:pt idx="3161">
                  <c:v>150.14113266470508</c:v>
                </c:pt>
                <c:pt idx="3162">
                  <c:v>153.10257872774514</c:v>
                </c:pt>
                <c:pt idx="3163">
                  <c:v>159.06362545018141</c:v>
                </c:pt>
                <c:pt idx="3164">
                  <c:v>156.09053250885552</c:v>
                </c:pt>
                <c:pt idx="3165">
                  <c:v>153.11177159326189</c:v>
                </c:pt>
                <c:pt idx="3166">
                  <c:v>168.10758885686957</c:v>
                </c:pt>
                <c:pt idx="3167">
                  <c:v>156.03432755206231</c:v>
                </c:pt>
                <c:pt idx="3168">
                  <c:v>153.02907552435084</c:v>
                </c:pt>
                <c:pt idx="3169">
                  <c:v>141.00564022560621</c:v>
                </c:pt>
                <c:pt idx="3170">
                  <c:v>138.03865082222944</c:v>
                </c:pt>
                <c:pt idx="3171">
                  <c:v>150.09155584906526</c:v>
                </c:pt>
                <c:pt idx="3172">
                  <c:v>168.11263546576117</c:v>
                </c:pt>
                <c:pt idx="3173">
                  <c:v>162.13294901819179</c:v>
                </c:pt>
                <c:pt idx="3174">
                  <c:v>159.18784165315245</c:v>
                </c:pt>
                <c:pt idx="3175">
                  <c:v>180.1423124268137</c:v>
                </c:pt>
                <c:pt idx="3176">
                  <c:v>177.17717717717829</c:v>
                </c:pt>
                <c:pt idx="3177">
                  <c:v>186.21414626820894</c:v>
                </c:pt>
                <c:pt idx="3178">
                  <c:v>165.02145278886613</c:v>
                </c:pt>
                <c:pt idx="3179">
                  <c:v>158.95867074560974</c:v>
                </c:pt>
                <c:pt idx="3180">
                  <c:v>155.84259897503418</c:v>
                </c:pt>
                <c:pt idx="3181">
                  <c:v>149.92503748125742</c:v>
                </c:pt>
                <c:pt idx="3182">
                  <c:v>134.97705390083772</c:v>
                </c:pt>
                <c:pt idx="3183">
                  <c:v>158.92053973013151</c:v>
                </c:pt>
                <c:pt idx="3184">
                  <c:v>167.80534579887421</c:v>
                </c:pt>
                <c:pt idx="3185">
                  <c:v>164.88787624415207</c:v>
                </c:pt>
                <c:pt idx="3186">
                  <c:v>131.93007705915738</c:v>
                </c:pt>
                <c:pt idx="3187">
                  <c:v>177.02301299168735</c:v>
                </c:pt>
                <c:pt idx="3188">
                  <c:v>170.96067904381925</c:v>
                </c:pt>
                <c:pt idx="3189">
                  <c:v>171.04276069017422</c:v>
                </c:pt>
                <c:pt idx="3190">
                  <c:v>179.92623024559921</c:v>
                </c:pt>
                <c:pt idx="3191">
                  <c:v>177.01770177017943</c:v>
                </c:pt>
                <c:pt idx="3192">
                  <c:v>155.90801427157959</c:v>
                </c:pt>
                <c:pt idx="3193">
                  <c:v>164.85822192914367</c:v>
                </c:pt>
                <c:pt idx="3194">
                  <c:v>170.87355357035875</c:v>
                </c:pt>
                <c:pt idx="3195">
                  <c:v>161.82684527555841</c:v>
                </c:pt>
                <c:pt idx="3196">
                  <c:v>161.83654508945995</c:v>
                </c:pt>
                <c:pt idx="3197">
                  <c:v>164.75451577150184</c:v>
                </c:pt>
                <c:pt idx="3198">
                  <c:v>167.88583763041007</c:v>
                </c:pt>
                <c:pt idx="3199">
                  <c:v>170.9863210943108</c:v>
                </c:pt>
                <c:pt idx="3200">
                  <c:v>177.02832453192599</c:v>
                </c:pt>
                <c:pt idx="3201">
                  <c:v>179.9586095198149</c:v>
                </c:pt>
                <c:pt idx="3202">
                  <c:v>188.92254175787951</c:v>
                </c:pt>
                <c:pt idx="3203">
                  <c:v>161.93360722104032</c:v>
                </c:pt>
                <c:pt idx="3204">
                  <c:v>158.92530510659884</c:v>
                </c:pt>
                <c:pt idx="3205">
                  <c:v>155.8799724212374</c:v>
                </c:pt>
                <c:pt idx="3206">
                  <c:v>185.86246177828497</c:v>
                </c:pt>
                <c:pt idx="3207">
                  <c:v>149.72301242701172</c:v>
                </c:pt>
                <c:pt idx="3208">
                  <c:v>170.7251325366143</c:v>
                </c:pt>
                <c:pt idx="3209">
                  <c:v>170.67912324829581</c:v>
                </c:pt>
                <c:pt idx="3210">
                  <c:v>161.68632852266515</c:v>
                </c:pt>
                <c:pt idx="3211">
                  <c:v>155.77257204481376</c:v>
                </c:pt>
                <c:pt idx="3212">
                  <c:v>152.84104531287397</c:v>
                </c:pt>
                <c:pt idx="3213">
                  <c:v>149.88908207925837</c:v>
                </c:pt>
                <c:pt idx="3214">
                  <c:v>143.76853266241267</c:v>
                </c:pt>
                <c:pt idx="3215">
                  <c:v>140.8788441939914</c:v>
                </c:pt>
                <c:pt idx="3216">
                  <c:v>143.91509009684165</c:v>
                </c:pt>
                <c:pt idx="3217">
                  <c:v>143.88489208633104</c:v>
                </c:pt>
                <c:pt idx="3218">
                  <c:v>149.89357556135306</c:v>
                </c:pt>
                <c:pt idx="3219">
                  <c:v>137.81945651197097</c:v>
                </c:pt>
                <c:pt idx="3220">
                  <c:v>143.81160679509975</c:v>
                </c:pt>
                <c:pt idx="3221">
                  <c:v>155.67930064067707</c:v>
                </c:pt>
                <c:pt idx="3222">
                  <c:v>155.69794598478899</c:v>
                </c:pt>
                <c:pt idx="3223">
                  <c:v>158.73491269579992</c:v>
                </c:pt>
                <c:pt idx="3224">
                  <c:v>164.78906999041411</c:v>
                </c:pt>
                <c:pt idx="3225">
                  <c:v>155.82858855259332</c:v>
                </c:pt>
                <c:pt idx="3226">
                  <c:v>143.83315354189193</c:v>
                </c:pt>
                <c:pt idx="3227">
                  <c:v>149.86661870934654</c:v>
                </c:pt>
                <c:pt idx="3228">
                  <c:v>137.81532746120305</c:v>
                </c:pt>
                <c:pt idx="3229">
                  <c:v>140.84084983967784</c:v>
                </c:pt>
                <c:pt idx="3230">
                  <c:v>134.92039696579033</c:v>
                </c:pt>
                <c:pt idx="3231">
                  <c:v>158.81101489227638</c:v>
                </c:pt>
                <c:pt idx="3232">
                  <c:v>167.87073953056085</c:v>
                </c:pt>
                <c:pt idx="3233">
                  <c:v>170.90941800845849</c:v>
                </c:pt>
                <c:pt idx="3234">
                  <c:v>173.87133521194465</c:v>
                </c:pt>
                <c:pt idx="3235">
                  <c:v>161.82684527555671</c:v>
                </c:pt>
                <c:pt idx="3236">
                  <c:v>164.71997604073169</c:v>
                </c:pt>
                <c:pt idx="3237">
                  <c:v>167.82546152001842</c:v>
                </c:pt>
                <c:pt idx="3238">
                  <c:v>149.78580629699383</c:v>
                </c:pt>
                <c:pt idx="3239">
                  <c:v>167.82546152001672</c:v>
                </c:pt>
                <c:pt idx="3240">
                  <c:v>149.83967155144202</c:v>
                </c:pt>
                <c:pt idx="3241">
                  <c:v>137.91862800947524</c:v>
                </c:pt>
                <c:pt idx="3242">
                  <c:v>137.89382175724793</c:v>
                </c:pt>
                <c:pt idx="3243">
                  <c:v>146.82967757401366</c:v>
                </c:pt>
                <c:pt idx="3244">
                  <c:v>146.8913004376725</c:v>
                </c:pt>
                <c:pt idx="3245">
                  <c:v>158.8300518445289</c:v>
                </c:pt>
                <c:pt idx="3246">
                  <c:v>173.86612308522515</c:v>
                </c:pt>
                <c:pt idx="3247">
                  <c:v>173.99652006959909</c:v>
                </c:pt>
                <c:pt idx="3248">
                  <c:v>165.0808896359203</c:v>
                </c:pt>
                <c:pt idx="3249">
                  <c:v>168.08236035657686</c:v>
                </c:pt>
                <c:pt idx="3250">
                  <c:v>182.85371702638415</c:v>
                </c:pt>
                <c:pt idx="3251">
                  <c:v>140.89573715450797</c:v>
                </c:pt>
                <c:pt idx="3252">
                  <c:v>134.80318734647585</c:v>
                </c:pt>
                <c:pt idx="3253">
                  <c:v>140.74806097086085</c:v>
                </c:pt>
                <c:pt idx="3254">
                  <c:v>146.79448771719441</c:v>
                </c:pt>
                <c:pt idx="3255">
                  <c:v>152.78152242293439</c:v>
                </c:pt>
                <c:pt idx="3256">
                  <c:v>158.84433255409729</c:v>
                </c:pt>
                <c:pt idx="3257">
                  <c:v>152.80898876404626</c:v>
                </c:pt>
                <c:pt idx="3258">
                  <c:v>167.77015488780245</c:v>
                </c:pt>
                <c:pt idx="3259">
                  <c:v>155.7585742099742</c:v>
                </c:pt>
                <c:pt idx="3260">
                  <c:v>164.87799028718419</c:v>
                </c:pt>
                <c:pt idx="3261">
                  <c:v>161.9044763589477</c:v>
                </c:pt>
                <c:pt idx="3262">
                  <c:v>143.92803598200746</c:v>
                </c:pt>
                <c:pt idx="3263">
                  <c:v>155.96880623875225</c:v>
                </c:pt>
                <c:pt idx="3264">
                  <c:v>149.97900293959006</c:v>
                </c:pt>
                <c:pt idx="3265">
                  <c:v>140.99295035248156</c:v>
                </c:pt>
                <c:pt idx="3266">
                  <c:v>153.03366740682966</c:v>
                </c:pt>
                <c:pt idx="3267">
                  <c:v>143.92372042817476</c:v>
                </c:pt>
                <c:pt idx="3268">
                  <c:v>164.95216387247527</c:v>
                </c:pt>
                <c:pt idx="3269">
                  <c:v>164.91754122938315</c:v>
                </c:pt>
                <c:pt idx="3270">
                  <c:v>162.10374639769165</c:v>
                </c:pt>
                <c:pt idx="3271">
                  <c:v>174.11665816096485</c:v>
                </c:pt>
                <c:pt idx="3272">
                  <c:v>177.20378435200661</c:v>
                </c:pt>
                <c:pt idx="3273">
                  <c:v>192.22105421234437</c:v>
                </c:pt>
                <c:pt idx="3274">
                  <c:v>153.23598341445981</c:v>
                </c:pt>
                <c:pt idx="3275">
                  <c:v>159.30267508265783</c:v>
                </c:pt>
                <c:pt idx="3276">
                  <c:v>159.34098971799412</c:v>
                </c:pt>
                <c:pt idx="3277">
                  <c:v>147.31525464493868</c:v>
                </c:pt>
                <c:pt idx="3278">
                  <c:v>141.34913235692159</c:v>
                </c:pt>
                <c:pt idx="3279">
                  <c:v>156.40508918097893</c:v>
                </c:pt>
                <c:pt idx="3280">
                  <c:v>156.32985599615239</c:v>
                </c:pt>
                <c:pt idx="3281">
                  <c:v>159.28352467392193</c:v>
                </c:pt>
                <c:pt idx="3282">
                  <c:v>180.31555221638018</c:v>
                </c:pt>
                <c:pt idx="3283">
                  <c:v>168.35522953431899</c:v>
                </c:pt>
                <c:pt idx="3284">
                  <c:v>171.41310558445718</c:v>
                </c:pt>
                <c:pt idx="3285">
                  <c:v>177.4115949001644</c:v>
                </c:pt>
                <c:pt idx="3286">
                  <c:v>165.36380036079231</c:v>
                </c:pt>
                <c:pt idx="3287">
                  <c:v>153.41114186018507</c:v>
                </c:pt>
                <c:pt idx="3288">
                  <c:v>132.32684731286241</c:v>
                </c:pt>
                <c:pt idx="3289">
                  <c:v>111.27819548872391</c:v>
                </c:pt>
                <c:pt idx="3290">
                  <c:v>129.3271978104622</c:v>
                </c:pt>
                <c:pt idx="3291">
                  <c:v>141.3661382981964</c:v>
                </c:pt>
                <c:pt idx="3292">
                  <c:v>132.35471062447004</c:v>
                </c:pt>
                <c:pt idx="3293">
                  <c:v>132.41445725119922</c:v>
                </c:pt>
                <c:pt idx="3294">
                  <c:v>162.47442532193699</c:v>
                </c:pt>
                <c:pt idx="3295">
                  <c:v>156.4474396774778</c:v>
                </c:pt>
                <c:pt idx="3296">
                  <c:v>138.33338345412429</c:v>
                </c:pt>
                <c:pt idx="3297">
                  <c:v>162.34254276523484</c:v>
                </c:pt>
                <c:pt idx="3298">
                  <c:v>156.31575783081848</c:v>
                </c:pt>
                <c:pt idx="3299">
                  <c:v>138.25854347629945</c:v>
                </c:pt>
                <c:pt idx="3300">
                  <c:v>132.24730245559107</c:v>
                </c:pt>
                <c:pt idx="3301">
                  <c:v>132.31490948457125</c:v>
                </c:pt>
                <c:pt idx="3302">
                  <c:v>135.28951957188514</c:v>
                </c:pt>
                <c:pt idx="3303">
                  <c:v>132.25525263758723</c:v>
                </c:pt>
                <c:pt idx="3304">
                  <c:v>150.23587031639823</c:v>
                </c:pt>
                <c:pt idx="3305">
                  <c:v>144.29580640312631</c:v>
                </c:pt>
                <c:pt idx="3306">
                  <c:v>144.20477077450238</c:v>
                </c:pt>
                <c:pt idx="3307">
                  <c:v>159.24523766600265</c:v>
                </c:pt>
                <c:pt idx="3308">
                  <c:v>159.18306051959857</c:v>
                </c:pt>
                <c:pt idx="3309">
                  <c:v>180.20182604517063</c:v>
                </c:pt>
                <c:pt idx="3310">
                  <c:v>147.17808548343393</c:v>
                </c:pt>
                <c:pt idx="3311">
                  <c:v>147.12063892391473</c:v>
                </c:pt>
                <c:pt idx="3312">
                  <c:v>150.08705048928448</c:v>
                </c:pt>
                <c:pt idx="3313">
                  <c:v>128.98968082553162</c:v>
                </c:pt>
                <c:pt idx="3314">
                  <c:v>135.02160345655295</c:v>
                </c:pt>
                <c:pt idx="3315">
                  <c:v>159.01590159015791</c:v>
                </c:pt>
                <c:pt idx="3316">
                  <c:v>143.95825210688997</c:v>
                </c:pt>
                <c:pt idx="3317">
                  <c:v>156.01092076445525</c:v>
                </c:pt>
                <c:pt idx="3318">
                  <c:v>161.96274856782841</c:v>
                </c:pt>
                <c:pt idx="3319">
                  <c:v>167.90093844631753</c:v>
                </c:pt>
                <c:pt idx="3320">
                  <c:v>170.97606335113232</c:v>
                </c:pt>
                <c:pt idx="3321">
                  <c:v>140.9210841928541</c:v>
                </c:pt>
                <c:pt idx="3322">
                  <c:v>161.96274856782841</c:v>
                </c:pt>
                <c:pt idx="3323">
                  <c:v>149.91155218421147</c:v>
                </c:pt>
                <c:pt idx="3324">
                  <c:v>137.91035826712604</c:v>
                </c:pt>
                <c:pt idx="3325">
                  <c:v>143.88489208633487</c:v>
                </c:pt>
                <c:pt idx="3326">
                  <c:v>134.90421800521418</c:v>
                </c:pt>
                <c:pt idx="3327">
                  <c:v>146.88689708924267</c:v>
                </c:pt>
                <c:pt idx="3328">
                  <c:v>134.92039696579033</c:v>
                </c:pt>
                <c:pt idx="3329">
                  <c:v>155.93606621285232</c:v>
                </c:pt>
                <c:pt idx="3330">
                  <c:v>161.86079971224947</c:v>
                </c:pt>
                <c:pt idx="3331">
                  <c:v>155.94074251784346</c:v>
                </c:pt>
                <c:pt idx="3332">
                  <c:v>167.90093844631753</c:v>
                </c:pt>
                <c:pt idx="3333">
                  <c:v>164.93732381695017</c:v>
                </c:pt>
                <c:pt idx="3334">
                  <c:v>146.92653673163551</c:v>
                </c:pt>
                <c:pt idx="3335">
                  <c:v>137.87315669583992</c:v>
                </c:pt>
                <c:pt idx="3336">
                  <c:v>155.94074251784517</c:v>
                </c:pt>
                <c:pt idx="3337">
                  <c:v>110.97447587055092</c:v>
                </c:pt>
                <c:pt idx="3338">
                  <c:v>119.98680145184207</c:v>
                </c:pt>
                <c:pt idx="3339">
                  <c:v>134.98110264563104</c:v>
                </c:pt>
                <c:pt idx="3340">
                  <c:v>131.92216592210713</c:v>
                </c:pt>
                <c:pt idx="3341">
                  <c:v>197.93072424651427</c:v>
                </c:pt>
                <c:pt idx="3342">
                  <c:v>152.91895295493194</c:v>
                </c:pt>
                <c:pt idx="3343">
                  <c:v>140.94221369238571</c:v>
                </c:pt>
                <c:pt idx="3344">
                  <c:v>161.96760647870394</c:v>
                </c:pt>
                <c:pt idx="3345">
                  <c:v>167.88583763040836</c:v>
                </c:pt>
                <c:pt idx="3346">
                  <c:v>158.96820635872896</c:v>
                </c:pt>
                <c:pt idx="3347">
                  <c:v>152.89603069912587</c:v>
                </c:pt>
                <c:pt idx="3348">
                  <c:v>158.91100983449385</c:v>
                </c:pt>
                <c:pt idx="3349">
                  <c:v>131.91030099532097</c:v>
                </c:pt>
                <c:pt idx="3350">
                  <c:v>146.87368862777794</c:v>
                </c:pt>
                <c:pt idx="3351">
                  <c:v>149.83069131881055</c:v>
                </c:pt>
                <c:pt idx="3352">
                  <c:v>149.92054211268169</c:v>
                </c:pt>
                <c:pt idx="3353">
                  <c:v>158.9300707688613</c:v>
                </c:pt>
                <c:pt idx="3354">
                  <c:v>167.88080462871613</c:v>
                </c:pt>
                <c:pt idx="3355">
                  <c:v>164.94227020542939</c:v>
                </c:pt>
                <c:pt idx="3356">
                  <c:v>164.90765171504043</c:v>
                </c:pt>
                <c:pt idx="3357">
                  <c:v>179.79144192736447</c:v>
                </c:pt>
                <c:pt idx="3358">
                  <c:v>176.86911685352888</c:v>
                </c:pt>
                <c:pt idx="3359">
                  <c:v>149.9520153550842</c:v>
                </c:pt>
                <c:pt idx="3360">
                  <c:v>161.88991485789407</c:v>
                </c:pt>
                <c:pt idx="3361">
                  <c:v>101.98878123406406</c:v>
                </c:pt>
                <c:pt idx="3362">
                  <c:v>128.96260084575718</c:v>
                </c:pt>
                <c:pt idx="3363">
                  <c:v>167.96136888515676</c:v>
                </c:pt>
                <c:pt idx="3364">
                  <c:v>146.91772607340067</c:v>
                </c:pt>
                <c:pt idx="3365">
                  <c:v>144.05762304922092</c:v>
                </c:pt>
                <c:pt idx="3366">
                  <c:v>149.97000599880059</c:v>
                </c:pt>
                <c:pt idx="3367">
                  <c:v>155.98284188739021</c:v>
                </c:pt>
                <c:pt idx="3368">
                  <c:v>156.01560156015427</c:v>
                </c:pt>
                <c:pt idx="3369">
                  <c:v>158.96343840916592</c:v>
                </c:pt>
                <c:pt idx="3370">
                  <c:v>129.00516020640978</c:v>
                </c:pt>
                <c:pt idx="3371">
                  <c:v>146.98824094072464</c:v>
                </c:pt>
                <c:pt idx="3372">
                  <c:v>129.00903063214116</c:v>
                </c:pt>
                <c:pt idx="3373">
                  <c:v>131.99736005280008</c:v>
                </c:pt>
                <c:pt idx="3374">
                  <c:v>111.03108870483584</c:v>
                </c:pt>
                <c:pt idx="3375">
                  <c:v>117.0397935298009</c:v>
                </c:pt>
                <c:pt idx="3376">
                  <c:v>123.07138140120898</c:v>
                </c:pt>
                <c:pt idx="3377">
                  <c:v>138.03865082222774</c:v>
                </c:pt>
                <c:pt idx="3378">
                  <c:v>135.025654874423</c:v>
                </c:pt>
                <c:pt idx="3379">
                  <c:v>141.02256361017717</c:v>
                </c:pt>
                <c:pt idx="3380">
                  <c:v>135.04591561130755</c:v>
                </c:pt>
                <c:pt idx="3381">
                  <c:v>167.86570743405144</c:v>
                </c:pt>
                <c:pt idx="3382">
                  <c:v>146.81647940074672</c:v>
                </c:pt>
                <c:pt idx="3383">
                  <c:v>131.85891096526831</c:v>
                </c:pt>
                <c:pt idx="3384">
                  <c:v>134.8961299799158</c:v>
                </c:pt>
                <c:pt idx="3385">
                  <c:v>119.86096128490966</c:v>
                </c:pt>
                <c:pt idx="3386">
                  <c:v>137.86902442679408</c:v>
                </c:pt>
                <c:pt idx="3387">
                  <c:v>122.86853067218316</c:v>
                </c:pt>
                <c:pt idx="3388">
                  <c:v>131.84705741339994</c:v>
                </c:pt>
                <c:pt idx="3389">
                  <c:v>143.962569731873</c:v>
                </c:pt>
                <c:pt idx="3390">
                  <c:v>155.96412825050174</c:v>
                </c:pt>
                <c:pt idx="3391">
                  <c:v>137.99310034498126</c:v>
                </c:pt>
                <c:pt idx="3392">
                  <c:v>158.96343840916592</c:v>
                </c:pt>
                <c:pt idx="3393">
                  <c:v>143.95393474087948</c:v>
                </c:pt>
                <c:pt idx="3394">
                  <c:v>158.9300707688613</c:v>
                </c:pt>
                <c:pt idx="3395">
                  <c:v>155.90333992924303</c:v>
                </c:pt>
                <c:pt idx="3396">
                  <c:v>140.86195528382149</c:v>
                </c:pt>
                <c:pt idx="3397">
                  <c:v>128.96260084575374</c:v>
                </c:pt>
                <c:pt idx="3398">
                  <c:v>143.90214654035506</c:v>
                </c:pt>
                <c:pt idx="3399">
                  <c:v>131.9656889208826</c:v>
                </c:pt>
                <c:pt idx="3400">
                  <c:v>141.01410141014316</c:v>
                </c:pt>
                <c:pt idx="3401">
                  <c:v>147.09855603254144</c:v>
                </c:pt>
                <c:pt idx="3402">
                  <c:v>171.28433199110418</c:v>
                </c:pt>
                <c:pt idx="3403">
                  <c:v>162.11347943560511</c:v>
                </c:pt>
                <c:pt idx="3404">
                  <c:v>156.10459007534868</c:v>
                </c:pt>
                <c:pt idx="3405">
                  <c:v>162.0405101275305</c:v>
                </c:pt>
                <c:pt idx="3406">
                  <c:v>135.11890463607884</c:v>
                </c:pt>
                <c:pt idx="3407">
                  <c:v>144.20477077449851</c:v>
                </c:pt>
                <c:pt idx="3408">
                  <c:v>132.14800576645948</c:v>
                </c:pt>
                <c:pt idx="3409">
                  <c:v>126.11097766033991</c:v>
                </c:pt>
                <c:pt idx="3410">
                  <c:v>129.08648794692357</c:v>
                </c:pt>
                <c:pt idx="3411">
                  <c:v>126.03150787697039</c:v>
                </c:pt>
                <c:pt idx="3412">
                  <c:v>119.99040076794084</c:v>
                </c:pt>
                <c:pt idx="3413">
                  <c:v>141.01410141014486</c:v>
                </c:pt>
                <c:pt idx="3414">
                  <c:v>152.99235038248102</c:v>
                </c:pt>
                <c:pt idx="3415">
                  <c:v>137.97654398752368</c:v>
                </c:pt>
                <c:pt idx="3416">
                  <c:v>150.07804058110563</c:v>
                </c:pt>
                <c:pt idx="3417">
                  <c:v>141.05642256902814</c:v>
                </c:pt>
                <c:pt idx="3418">
                  <c:v>141.05218931004467</c:v>
                </c:pt>
                <c:pt idx="3419">
                  <c:v>144.03168697113125</c:v>
                </c:pt>
                <c:pt idx="3420">
                  <c:v>131.95777351247511</c:v>
                </c:pt>
                <c:pt idx="3421">
                  <c:v>116.98362229287956</c:v>
                </c:pt>
                <c:pt idx="3422">
                  <c:v>104.92235745548365</c:v>
                </c:pt>
                <c:pt idx="3423">
                  <c:v>153.03366740682966</c:v>
                </c:pt>
                <c:pt idx="3424">
                  <c:v>93.014882381181607</c:v>
                </c:pt>
                <c:pt idx="3425">
                  <c:v>149.97000599880059</c:v>
                </c:pt>
                <c:pt idx="3426">
                  <c:v>167.88583763041007</c:v>
                </c:pt>
                <c:pt idx="3427">
                  <c:v>170.81722556864358</c:v>
                </c:pt>
                <c:pt idx="3428">
                  <c:v>188.87156733421421</c:v>
                </c:pt>
                <c:pt idx="3429">
                  <c:v>179.72143178073986</c:v>
                </c:pt>
                <c:pt idx="3430">
                  <c:v>173.89740053368564</c:v>
                </c:pt>
                <c:pt idx="3431">
                  <c:v>170.97606335112945</c:v>
                </c:pt>
                <c:pt idx="3432">
                  <c:v>164.9224864313758</c:v>
                </c:pt>
                <c:pt idx="3433">
                  <c:v>149.96550793317508</c:v>
                </c:pt>
                <c:pt idx="3434">
                  <c:v>140.96334952912122</c:v>
                </c:pt>
                <c:pt idx="3435">
                  <c:v>158.99682006359325</c:v>
                </c:pt>
                <c:pt idx="3436">
                  <c:v>143.96688761584841</c:v>
                </c:pt>
                <c:pt idx="3437">
                  <c:v>182.92500074969323</c:v>
                </c:pt>
                <c:pt idx="3438">
                  <c:v>158.93960295087959</c:v>
                </c:pt>
                <c:pt idx="3439">
                  <c:v>185.80119272378778</c:v>
                </c:pt>
                <c:pt idx="3440">
                  <c:v>176.89563157736885</c:v>
                </c:pt>
                <c:pt idx="3441">
                  <c:v>161.90933077476629</c:v>
                </c:pt>
                <c:pt idx="3442">
                  <c:v>161.97732317475828</c:v>
                </c:pt>
                <c:pt idx="3443">
                  <c:v>141.01833238321049</c:v>
                </c:pt>
                <c:pt idx="3444">
                  <c:v>164.95216387247967</c:v>
                </c:pt>
                <c:pt idx="3445">
                  <c:v>123.05660603877861</c:v>
                </c:pt>
                <c:pt idx="3446">
                  <c:v>126.00126001260041</c:v>
                </c:pt>
                <c:pt idx="3447">
                  <c:v>125.91437822280669</c:v>
                </c:pt>
                <c:pt idx="3448">
                  <c:v>107.92337440417202</c:v>
                </c:pt>
                <c:pt idx="3449">
                  <c:v>125.96347059352624</c:v>
                </c:pt>
                <c:pt idx="3450">
                  <c:v>143.93666786613858</c:v>
                </c:pt>
                <c:pt idx="3451">
                  <c:v>137.89795551292033</c:v>
                </c:pt>
                <c:pt idx="3452">
                  <c:v>149.97450433426414</c:v>
                </c:pt>
                <c:pt idx="3453">
                  <c:v>155.98284188739021</c:v>
                </c:pt>
                <c:pt idx="3454">
                  <c:v>149.96550793317908</c:v>
                </c:pt>
                <c:pt idx="3455">
                  <c:v>143.90214654035506</c:v>
                </c:pt>
                <c:pt idx="3456">
                  <c:v>140.85351234715742</c:v>
                </c:pt>
                <c:pt idx="3457">
                  <c:v>113.94302848575902</c:v>
                </c:pt>
                <c:pt idx="3458">
                  <c:v>128.98968082553333</c:v>
                </c:pt>
                <c:pt idx="3459">
                  <c:v>108.02700675168701</c:v>
                </c:pt>
                <c:pt idx="3460">
                  <c:v>132.07263995197468</c:v>
                </c:pt>
                <c:pt idx="3461">
                  <c:v>150.06903175460531</c:v>
                </c:pt>
                <c:pt idx="3462">
                  <c:v>168.10758885686508</c:v>
                </c:pt>
                <c:pt idx="3463">
                  <c:v>132.05678441730012</c:v>
                </c:pt>
                <c:pt idx="3464">
                  <c:v>174.12188531972154</c:v>
                </c:pt>
                <c:pt idx="3465">
                  <c:v>150.03300726159469</c:v>
                </c:pt>
                <c:pt idx="3466">
                  <c:v>144.04897665206173</c:v>
                </c:pt>
                <c:pt idx="3467">
                  <c:v>138.23361480902793</c:v>
                </c:pt>
                <c:pt idx="3468">
                  <c:v>147.24885055744139</c:v>
                </c:pt>
                <c:pt idx="3469">
                  <c:v>132.25922808705312</c:v>
                </c:pt>
                <c:pt idx="3470">
                  <c:v>123.16380786445907</c:v>
                </c:pt>
                <c:pt idx="3471">
                  <c:v>132.14403700033</c:v>
                </c:pt>
                <c:pt idx="3472">
                  <c:v>132.16388321518573</c:v>
                </c:pt>
                <c:pt idx="3473">
                  <c:v>129.09423879431921</c:v>
                </c:pt>
                <c:pt idx="3474">
                  <c:v>147.13831001140636</c:v>
                </c:pt>
                <c:pt idx="3475">
                  <c:v>132.20756587843061</c:v>
                </c:pt>
                <c:pt idx="3476">
                  <c:v>150.22232904698998</c:v>
                </c:pt>
                <c:pt idx="3477">
                  <c:v>159.16871884197067</c:v>
                </c:pt>
                <c:pt idx="3478">
                  <c:v>111.10777454130537</c:v>
                </c:pt>
                <c:pt idx="3479">
                  <c:v>141.08182745992707</c:v>
                </c:pt>
                <c:pt idx="3480">
                  <c:v>132.03300825206389</c:v>
                </c:pt>
                <c:pt idx="3481">
                  <c:v>138.05522208883707</c:v>
                </c:pt>
                <c:pt idx="3482">
                  <c:v>104.97585555322256</c:v>
                </c:pt>
                <c:pt idx="3483">
                  <c:v>113.94644517076907</c:v>
                </c:pt>
                <c:pt idx="3484">
                  <c:v>117.02574566404489</c:v>
                </c:pt>
                <c:pt idx="3485">
                  <c:v>146.97942288079841</c:v>
                </c:pt>
                <c:pt idx="3486">
                  <c:v>143.99280035998569</c:v>
                </c:pt>
                <c:pt idx="3487">
                  <c:v>141.00141001410049</c:v>
                </c:pt>
                <c:pt idx="3488">
                  <c:v>141.00564022561082</c:v>
                </c:pt>
                <c:pt idx="3489">
                  <c:v>143.94961763382878</c:v>
                </c:pt>
                <c:pt idx="3490">
                  <c:v>131.94194554396105</c:v>
                </c:pt>
                <c:pt idx="3491">
                  <c:v>132.02508476610618</c:v>
                </c:pt>
                <c:pt idx="3492">
                  <c:v>128.95873320537618</c:v>
                </c:pt>
                <c:pt idx="3493">
                  <c:v>125.97102666386758</c:v>
                </c:pt>
                <c:pt idx="3494">
                  <c:v>111.00111001110118</c:v>
                </c:pt>
                <c:pt idx="3495">
                  <c:v>131.97360527894116</c:v>
                </c:pt>
                <c:pt idx="3496">
                  <c:v>131.96568892087993</c:v>
                </c:pt>
                <c:pt idx="3497">
                  <c:v>122.98647148813468</c:v>
                </c:pt>
                <c:pt idx="3498">
                  <c:v>173.97564340992017</c:v>
                </c:pt>
                <c:pt idx="3499">
                  <c:v>147.09414024976195</c:v>
                </c:pt>
                <c:pt idx="3500">
                  <c:v>123.08985559458375</c:v>
                </c:pt>
                <c:pt idx="3501">
                  <c:v>144.07059459134896</c:v>
                </c:pt>
                <c:pt idx="3502">
                  <c:v>144.14847292711733</c:v>
                </c:pt>
                <c:pt idx="3503">
                  <c:v>159.11137796457388</c:v>
                </c:pt>
                <c:pt idx="3504">
                  <c:v>129.03225806451715</c:v>
                </c:pt>
                <c:pt idx="3505">
                  <c:v>117.06438541197682</c:v>
                </c:pt>
                <c:pt idx="3506">
                  <c:v>108.07565295706922</c:v>
                </c:pt>
                <c:pt idx="3507">
                  <c:v>122.97171650520339</c:v>
                </c:pt>
                <c:pt idx="3508">
                  <c:v>128.94326496341583</c:v>
                </c:pt>
                <c:pt idx="3509">
                  <c:v>146.9926503674813</c:v>
                </c:pt>
                <c:pt idx="3510">
                  <c:v>161.92389576898645</c:v>
                </c:pt>
                <c:pt idx="3511">
                  <c:v>155.92671444421364</c:v>
                </c:pt>
                <c:pt idx="3512">
                  <c:v>155.90801427157959</c:v>
                </c:pt>
                <c:pt idx="3513">
                  <c:v>152.79983221979296</c:v>
                </c:pt>
                <c:pt idx="3514">
                  <c:v>158.69688894212052</c:v>
                </c:pt>
                <c:pt idx="3515">
                  <c:v>137.79055835130643</c:v>
                </c:pt>
                <c:pt idx="3516">
                  <c:v>134.8476221869295</c:v>
                </c:pt>
                <c:pt idx="3517">
                  <c:v>134.8274209012479</c:v>
                </c:pt>
                <c:pt idx="3518">
                  <c:v>119.86455305504845</c:v>
                </c:pt>
                <c:pt idx="3519">
                  <c:v>137.78643103190041</c:v>
                </c:pt>
                <c:pt idx="3520">
                  <c:v>161.7299110485464</c:v>
                </c:pt>
                <c:pt idx="3521">
                  <c:v>125.77486299524067</c:v>
                </c:pt>
                <c:pt idx="3522">
                  <c:v>158.68738584987523</c:v>
                </c:pt>
                <c:pt idx="3523">
                  <c:v>152.70375471585089</c:v>
                </c:pt>
                <c:pt idx="3524">
                  <c:v>158.63513917988689</c:v>
                </c:pt>
                <c:pt idx="3525">
                  <c:v>140.73120340150322</c:v>
                </c:pt>
                <c:pt idx="3526">
                  <c:v>164.71997604072732</c:v>
                </c:pt>
                <c:pt idx="3527">
                  <c:v>119.83223487117968</c:v>
                </c:pt>
                <c:pt idx="3528">
                  <c:v>131.8905308593861</c:v>
                </c:pt>
                <c:pt idx="3529">
                  <c:v>110.92457129152014</c:v>
                </c:pt>
                <c:pt idx="3530">
                  <c:v>92.961885626896091</c:v>
                </c:pt>
                <c:pt idx="3531">
                  <c:v>134.89208633093503</c:v>
                </c:pt>
                <c:pt idx="3532">
                  <c:v>113.98062329403805</c:v>
                </c:pt>
                <c:pt idx="3533">
                  <c:v>135.09051064212895</c:v>
                </c:pt>
                <c:pt idx="3534">
                  <c:v>123.11572878505885</c:v>
                </c:pt>
                <c:pt idx="3535">
                  <c:v>153.17155213839487</c:v>
                </c:pt>
                <c:pt idx="3536">
                  <c:v>144.0446538426898</c:v>
                </c:pt>
                <c:pt idx="3537">
                  <c:v>132.07660443057051</c:v>
                </c:pt>
                <c:pt idx="3538">
                  <c:v>135.01755228179596</c:v>
                </c:pt>
                <c:pt idx="3539">
                  <c:v>129.08648794692357</c:v>
                </c:pt>
                <c:pt idx="3540">
                  <c:v>111.07775442810171</c:v>
                </c:pt>
                <c:pt idx="3541">
                  <c:v>120.11651301762461</c:v>
                </c:pt>
                <c:pt idx="3542">
                  <c:v>105.15878977255672</c:v>
                </c:pt>
                <c:pt idx="3543">
                  <c:v>105.15563033289239</c:v>
                </c:pt>
                <c:pt idx="3544">
                  <c:v>117.16989634970643</c:v>
                </c:pt>
                <c:pt idx="3545">
                  <c:v>138.27932423495429</c:v>
                </c:pt>
                <c:pt idx="3546">
                  <c:v>117.16285637035629</c:v>
                </c:pt>
                <c:pt idx="3547">
                  <c:v>168.25406363609056</c:v>
                </c:pt>
                <c:pt idx="3548">
                  <c:v>138.11325286735266</c:v>
                </c:pt>
                <c:pt idx="3549">
                  <c:v>126.10719111244723</c:v>
                </c:pt>
                <c:pt idx="3550">
                  <c:v>168.26417475436136</c:v>
                </c:pt>
                <c:pt idx="3551">
                  <c:v>99.137801544145191</c:v>
                </c:pt>
                <c:pt idx="3552">
                  <c:v>120.1814740257791</c:v>
                </c:pt>
                <c:pt idx="3553">
                  <c:v>117.18750000000182</c:v>
                </c:pt>
                <c:pt idx="3554">
                  <c:v>90.165905265688352</c:v>
                </c:pt>
                <c:pt idx="3555">
                  <c:v>114.09013120365206</c:v>
                </c:pt>
                <c:pt idx="3556">
                  <c:v>126.19054772706856</c:v>
                </c:pt>
                <c:pt idx="3557">
                  <c:v>144.161460836136</c:v>
                </c:pt>
                <c:pt idx="3558">
                  <c:v>144.18311255294179</c:v>
                </c:pt>
                <c:pt idx="3559">
                  <c:v>141.16233668719056</c:v>
                </c:pt>
                <c:pt idx="3560">
                  <c:v>147.18692739779456</c:v>
                </c:pt>
                <c:pt idx="3561">
                  <c:v>138.13813813813937</c:v>
                </c:pt>
                <c:pt idx="3562">
                  <c:v>132.10436244632936</c:v>
                </c:pt>
                <c:pt idx="3563">
                  <c:v>129.09811456707172</c:v>
                </c:pt>
                <c:pt idx="3564">
                  <c:v>144.14414414414509</c:v>
                </c:pt>
                <c:pt idx="3565">
                  <c:v>101.98572199892055</c:v>
                </c:pt>
                <c:pt idx="3566">
                  <c:v>129.00903063214545</c:v>
                </c:pt>
                <c:pt idx="3567">
                  <c:v>114.01482192685027</c:v>
                </c:pt>
                <c:pt idx="3568">
                  <c:v>123.00861060274039</c:v>
                </c:pt>
                <c:pt idx="3569">
                  <c:v>141.009870690947</c:v>
                </c:pt>
                <c:pt idx="3570">
                  <c:v>116.96958790714359</c:v>
                </c:pt>
                <c:pt idx="3571">
                  <c:v>147.04999699897951</c:v>
                </c:pt>
                <c:pt idx="3572">
                  <c:v>137.96826729852091</c:v>
                </c:pt>
                <c:pt idx="3573">
                  <c:v>123.02337444114407</c:v>
                </c:pt>
                <c:pt idx="3574">
                  <c:v>162.04051012753311</c:v>
                </c:pt>
                <c:pt idx="3575">
                  <c:v>114.02508551881536</c:v>
                </c:pt>
                <c:pt idx="3576">
                  <c:v>123.0787704130658</c:v>
                </c:pt>
                <c:pt idx="3577">
                  <c:v>102.13584066808903</c:v>
                </c:pt>
                <c:pt idx="3578">
                  <c:v>114.17240032448963</c:v>
                </c:pt>
                <c:pt idx="3579">
                  <c:v>117.11711711711847</c:v>
                </c:pt>
                <c:pt idx="3580">
                  <c:v>126.12233866850971</c:v>
                </c:pt>
                <c:pt idx="3581">
                  <c:v>123.09724682499248</c:v>
                </c:pt>
                <c:pt idx="3582">
                  <c:v>141.10300519379183</c:v>
                </c:pt>
                <c:pt idx="3583">
                  <c:v>138.16718229057318</c:v>
                </c:pt>
                <c:pt idx="3584">
                  <c:v>123.14161285478338</c:v>
                </c:pt>
                <c:pt idx="3585">
                  <c:v>144.20043860966555</c:v>
                </c:pt>
                <c:pt idx="3586">
                  <c:v>123.23414487525987</c:v>
                </c:pt>
                <c:pt idx="3587">
                  <c:v>117.18397884679078</c:v>
                </c:pt>
                <c:pt idx="3588">
                  <c:v>126.18675639947389</c:v>
                </c:pt>
                <c:pt idx="3589">
                  <c:v>108.07565295706922</c:v>
                </c:pt>
                <c:pt idx="3590">
                  <c:v>108.10486171586486</c:v>
                </c:pt>
                <c:pt idx="3591">
                  <c:v>105.04201680672334</c:v>
                </c:pt>
                <c:pt idx="3592">
                  <c:v>114.1072608251762</c:v>
                </c:pt>
                <c:pt idx="3593">
                  <c:v>138.10081359392325</c:v>
                </c:pt>
                <c:pt idx="3594">
                  <c:v>129.02451465778577</c:v>
                </c:pt>
                <c:pt idx="3595">
                  <c:v>138.06765315004225</c:v>
                </c:pt>
                <c:pt idx="3596">
                  <c:v>114.00114001140017</c:v>
                </c:pt>
                <c:pt idx="3597">
                  <c:v>116.94854264123748</c:v>
                </c:pt>
                <c:pt idx="3598">
                  <c:v>146.88689708924181</c:v>
                </c:pt>
                <c:pt idx="3599">
                  <c:v>143.90214654035123</c:v>
                </c:pt>
                <c:pt idx="3600">
                  <c:v>134.90421800521418</c:v>
                </c:pt>
                <c:pt idx="3601">
                  <c:v>137.95585412667813</c:v>
                </c:pt>
                <c:pt idx="3602">
                  <c:v>113.90545846947219</c:v>
                </c:pt>
                <c:pt idx="3603">
                  <c:v>104.90034467255869</c:v>
                </c:pt>
                <c:pt idx="3604">
                  <c:v>110.87138918854194</c:v>
                </c:pt>
                <c:pt idx="3605">
                  <c:v>140.85351234716114</c:v>
                </c:pt>
                <c:pt idx="3606">
                  <c:v>140.81131284079424</c:v>
                </c:pt>
                <c:pt idx="3607">
                  <c:v>137.90622376783611</c:v>
                </c:pt>
                <c:pt idx="3608">
                  <c:v>149.91604701366913</c:v>
                </c:pt>
                <c:pt idx="3609">
                  <c:v>152.94646873594345</c:v>
                </c:pt>
                <c:pt idx="3610">
                  <c:v>146.93975470057288</c:v>
                </c:pt>
                <c:pt idx="3611">
                  <c:v>141.01833238320879</c:v>
                </c:pt>
                <c:pt idx="3612">
                  <c:v>152.85478795144655</c:v>
                </c:pt>
                <c:pt idx="3613">
                  <c:v>116.96958790714359</c:v>
                </c:pt>
                <c:pt idx="3614">
                  <c:v>128.94326496341583</c:v>
                </c:pt>
                <c:pt idx="3615">
                  <c:v>125.97480503899214</c:v>
                </c:pt>
                <c:pt idx="3616">
                  <c:v>128.96646871813283</c:v>
                </c:pt>
                <c:pt idx="3617">
                  <c:v>143.92803598200746</c:v>
                </c:pt>
                <c:pt idx="3618">
                  <c:v>125.96724851538823</c:v>
                </c:pt>
                <c:pt idx="3619">
                  <c:v>105.00105001050062</c:v>
                </c:pt>
                <c:pt idx="3620">
                  <c:v>119.96161228407055</c:v>
                </c:pt>
                <c:pt idx="3621">
                  <c:v>119.92564609941797</c:v>
                </c:pt>
                <c:pt idx="3622">
                  <c:v>128.88142908523955</c:v>
                </c:pt>
                <c:pt idx="3623">
                  <c:v>134.87187172186478</c:v>
                </c:pt>
                <c:pt idx="3624">
                  <c:v>131.92216592210627</c:v>
                </c:pt>
                <c:pt idx="3625">
                  <c:v>101.98572199891869</c:v>
                </c:pt>
                <c:pt idx="3626">
                  <c:v>101.97042857571488</c:v>
                </c:pt>
                <c:pt idx="3627">
                  <c:v>125.98236246925531</c:v>
                </c:pt>
                <c:pt idx="3628">
                  <c:v>111.01110111011347</c:v>
                </c:pt>
                <c:pt idx="3629">
                  <c:v>117.02574566404715</c:v>
                </c:pt>
                <c:pt idx="3630">
                  <c:v>116.99064074873853</c:v>
                </c:pt>
                <c:pt idx="3631">
                  <c:v>138.01794233250237</c:v>
                </c:pt>
                <c:pt idx="3632">
                  <c:v>111.07441986130866</c:v>
                </c:pt>
                <c:pt idx="3633">
                  <c:v>125.96724851538488</c:v>
                </c:pt>
                <c:pt idx="3634">
                  <c:v>123.06399327650315</c:v>
                </c:pt>
                <c:pt idx="3635">
                  <c:v>90.065747996037018</c:v>
                </c:pt>
                <c:pt idx="3636">
                  <c:v>120.0696403914276</c:v>
                </c:pt>
                <c:pt idx="3637">
                  <c:v>111.15450476161956</c:v>
                </c:pt>
                <c:pt idx="3638">
                  <c:v>84.10428931875478</c:v>
                </c:pt>
                <c:pt idx="3639">
                  <c:v>108.15682739972868</c:v>
                </c:pt>
                <c:pt idx="3640">
                  <c:v>108.19908631882585</c:v>
                </c:pt>
                <c:pt idx="3641">
                  <c:v>117.2438672438667</c:v>
                </c:pt>
                <c:pt idx="3642">
                  <c:v>111.26146444143841</c:v>
                </c:pt>
                <c:pt idx="3643">
                  <c:v>132.34674848102</c:v>
                </c:pt>
                <c:pt idx="3644">
                  <c:v>138.33338345412344</c:v>
                </c:pt>
                <c:pt idx="3645">
                  <c:v>141.1326647048233</c:v>
                </c:pt>
                <c:pt idx="3646">
                  <c:v>126.13370172382588</c:v>
                </c:pt>
                <c:pt idx="3647">
                  <c:v>117.01170117011611</c:v>
                </c:pt>
                <c:pt idx="3648">
                  <c:v>111.02442537357973</c:v>
                </c:pt>
                <c:pt idx="3649">
                  <c:v>102.0683858184976</c:v>
                </c:pt>
                <c:pt idx="3650">
                  <c:v>105.02625656414229</c:v>
                </c:pt>
                <c:pt idx="3651">
                  <c:v>117.02574566404715</c:v>
                </c:pt>
                <c:pt idx="3652">
                  <c:v>123.1268206252423</c:v>
                </c:pt>
                <c:pt idx="3653">
                  <c:v>132.10436244633374</c:v>
                </c:pt>
                <c:pt idx="3654">
                  <c:v>135.09051064212895</c:v>
                </c:pt>
                <c:pt idx="3655">
                  <c:v>162.10861277055491</c:v>
                </c:pt>
                <c:pt idx="3656">
                  <c:v>138.1298420515285</c:v>
                </c:pt>
                <c:pt idx="3657">
                  <c:v>116.99415029248514</c:v>
                </c:pt>
                <c:pt idx="3658">
                  <c:v>150.10056738014327</c:v>
                </c:pt>
                <c:pt idx="3659">
                  <c:v>129.07098904397458</c:v>
                </c:pt>
                <c:pt idx="3660">
                  <c:v>117.02925731433014</c:v>
                </c:pt>
                <c:pt idx="3661">
                  <c:v>108.06267635228552</c:v>
                </c:pt>
                <c:pt idx="3662">
                  <c:v>96.06436312329221</c:v>
                </c:pt>
                <c:pt idx="3663">
                  <c:v>101.99796004079943</c:v>
                </c:pt>
                <c:pt idx="3664">
                  <c:v>102.04081632653141</c:v>
                </c:pt>
                <c:pt idx="3665">
                  <c:v>123.13791446419977</c:v>
                </c:pt>
                <c:pt idx="3666">
                  <c:v>129.2028484721028</c:v>
                </c:pt>
                <c:pt idx="3667">
                  <c:v>120.2428906390933</c:v>
                </c:pt>
                <c:pt idx="3668">
                  <c:v>126.26642215073925</c:v>
                </c:pt>
                <c:pt idx="3669">
                  <c:v>132.25127742711203</c:v>
                </c:pt>
                <c:pt idx="3670">
                  <c:v>126.30059541709191</c:v>
                </c:pt>
                <c:pt idx="3671">
                  <c:v>96.194312511272585</c:v>
                </c:pt>
                <c:pt idx="3672">
                  <c:v>90.11173855580833</c:v>
                </c:pt>
                <c:pt idx="3673">
                  <c:v>87.087087087088136</c:v>
                </c:pt>
                <c:pt idx="3674">
                  <c:v>87.071398546809561</c:v>
                </c:pt>
                <c:pt idx="3675">
                  <c:v>105.06093534249914</c:v>
                </c:pt>
                <c:pt idx="3676">
                  <c:v>96.073015491772011</c:v>
                </c:pt>
                <c:pt idx="3677">
                  <c:v>147.178085483437</c:v>
                </c:pt>
                <c:pt idx="3678">
                  <c:v>123.0455268449327</c:v>
                </c:pt>
                <c:pt idx="3679">
                  <c:v>138.04693595822533</c:v>
                </c:pt>
                <c:pt idx="3680">
                  <c:v>138.01794233250237</c:v>
                </c:pt>
                <c:pt idx="3681">
                  <c:v>137.97240551889635</c:v>
                </c:pt>
                <c:pt idx="3682">
                  <c:v>146.9529750479866</c:v>
                </c:pt>
                <c:pt idx="3683">
                  <c:v>111.0244253735827</c:v>
                </c:pt>
                <c:pt idx="3684">
                  <c:v>98.983172860611191</c:v>
                </c:pt>
                <c:pt idx="3685">
                  <c:v>87.058329080483276</c:v>
                </c:pt>
                <c:pt idx="3686">
                  <c:v>102.05613087197895</c:v>
                </c:pt>
                <c:pt idx="3687">
                  <c:v>96.024006001499473</c:v>
                </c:pt>
                <c:pt idx="3688">
                  <c:v>105.01680268843008</c:v>
                </c:pt>
                <c:pt idx="3689">
                  <c:v>98.98020395920787</c:v>
                </c:pt>
                <c:pt idx="3690">
                  <c:v>122.95696506222902</c:v>
                </c:pt>
                <c:pt idx="3691">
                  <c:v>143.9150900968425</c:v>
                </c:pt>
                <c:pt idx="3692">
                  <c:v>140.95066726645837</c:v>
                </c:pt>
                <c:pt idx="3693">
                  <c:v>137.98482166961455</c:v>
                </c:pt>
                <c:pt idx="3694">
                  <c:v>111.02109400786154</c:v>
                </c:pt>
                <c:pt idx="3695">
                  <c:v>111.0244253735827</c:v>
                </c:pt>
                <c:pt idx="3696">
                  <c:v>110.9844621752963</c:v>
                </c:pt>
                <c:pt idx="3697">
                  <c:v>95.998080038398967</c:v>
                </c:pt>
                <c:pt idx="3698">
                  <c:v>84.005880411630272</c:v>
                </c:pt>
                <c:pt idx="3699">
                  <c:v>83.973128598848874</c:v>
                </c:pt>
                <c:pt idx="3700">
                  <c:v>92.978614918568383</c:v>
                </c:pt>
                <c:pt idx="3701">
                  <c:v>116.96607983684628</c:v>
                </c:pt>
                <c:pt idx="3702">
                  <c:v>138.02622498274704</c:v>
                </c:pt>
                <c:pt idx="3703">
                  <c:v>161.98218195998697</c:v>
                </c:pt>
                <c:pt idx="3704">
                  <c:v>158.99205039747991</c:v>
                </c:pt>
                <c:pt idx="3705">
                  <c:v>152.9648180918384</c:v>
                </c:pt>
                <c:pt idx="3706">
                  <c:v>140.97180563887306</c:v>
                </c:pt>
                <c:pt idx="3707">
                  <c:v>138.03036668067062</c:v>
                </c:pt>
                <c:pt idx="3708">
                  <c:v>125.99748005039875</c:v>
                </c:pt>
                <c:pt idx="3709">
                  <c:v>132.05282112845236</c:v>
                </c:pt>
                <c:pt idx="3710">
                  <c:v>114.07300672430539</c:v>
                </c:pt>
                <c:pt idx="3711">
                  <c:v>102.01326172402651</c:v>
                </c:pt>
                <c:pt idx="3712">
                  <c:v>120.02640580927896</c:v>
                </c:pt>
                <c:pt idx="3713">
                  <c:v>138.01794233250237</c:v>
                </c:pt>
                <c:pt idx="3714">
                  <c:v>137.94344318829258</c:v>
                </c:pt>
                <c:pt idx="3715">
                  <c:v>140.93376113226711</c:v>
                </c:pt>
                <c:pt idx="3716">
                  <c:v>155.96880623875225</c:v>
                </c:pt>
                <c:pt idx="3717">
                  <c:v>125.98236246925194</c:v>
                </c:pt>
                <c:pt idx="3718">
                  <c:v>144.01440144014219</c:v>
                </c:pt>
                <c:pt idx="3719">
                  <c:v>123.02706595450834</c:v>
                </c:pt>
                <c:pt idx="3720">
                  <c:v>120.08045390411463</c:v>
                </c:pt>
                <c:pt idx="3721">
                  <c:v>99.066374470896704</c:v>
                </c:pt>
                <c:pt idx="3722">
                  <c:v>87.058329080483276</c:v>
                </c:pt>
                <c:pt idx="3723">
                  <c:v>84.084084084083031</c:v>
                </c:pt>
                <c:pt idx="3724">
                  <c:v>93.073528087189402</c:v>
                </c:pt>
                <c:pt idx="3725">
                  <c:v>102.04387886791443</c:v>
                </c:pt>
                <c:pt idx="3726">
                  <c:v>102.03162980523913</c:v>
                </c:pt>
                <c:pt idx="3727">
                  <c:v>117.07844255651193</c:v>
                </c:pt>
                <c:pt idx="3728">
                  <c:v>129.07098904397458</c:v>
                </c:pt>
                <c:pt idx="3729">
                  <c:v>120.06603631997605</c:v>
                </c:pt>
                <c:pt idx="3730">
                  <c:v>111.08442416236045</c:v>
                </c:pt>
                <c:pt idx="3731">
                  <c:v>126.1981310657708</c:v>
                </c:pt>
                <c:pt idx="3732">
                  <c:v>99.173553719008581</c:v>
                </c:pt>
                <c:pt idx="3733">
                  <c:v>90.198436560434573</c:v>
                </c:pt>
                <c:pt idx="3734">
                  <c:v>111.19459053343495</c:v>
                </c:pt>
                <c:pt idx="3735">
                  <c:v>90.152357484148212</c:v>
                </c:pt>
                <c:pt idx="3736">
                  <c:v>84.159903817253351</c:v>
                </c:pt>
                <c:pt idx="3737">
                  <c:v>117.22624665604715</c:v>
                </c:pt>
                <c:pt idx="3738">
                  <c:v>108.17957809964564</c:v>
                </c:pt>
                <c:pt idx="3739">
                  <c:v>126.25503517104764</c:v>
                </c:pt>
                <c:pt idx="3740">
                  <c:v>132.19564956135062</c:v>
                </c:pt>
                <c:pt idx="3741">
                  <c:v>117.19454294128221</c:v>
                </c:pt>
                <c:pt idx="3742">
                  <c:v>108.15032895725163</c:v>
                </c:pt>
                <c:pt idx="3743">
                  <c:v>99.122912411391297</c:v>
                </c:pt>
                <c:pt idx="3744">
                  <c:v>93.135045816433006</c:v>
                </c:pt>
                <c:pt idx="3745">
                  <c:v>84.132087377182486</c:v>
                </c:pt>
                <c:pt idx="3746">
                  <c:v>90.179457119667106</c:v>
                </c:pt>
                <c:pt idx="3747">
                  <c:v>84.132087377182486</c:v>
                </c:pt>
                <c:pt idx="3748">
                  <c:v>87.136804783510286</c:v>
                </c:pt>
                <c:pt idx="3749">
                  <c:v>99.194421065286761</c:v>
                </c:pt>
                <c:pt idx="3750">
                  <c:v>102.19724067450267</c:v>
                </c:pt>
                <c:pt idx="3751">
                  <c:v>99.203366902149455</c:v>
                </c:pt>
                <c:pt idx="3752">
                  <c:v>123.20081733225122</c:v>
                </c:pt>
                <c:pt idx="3753">
                  <c:v>93.182637970420402</c:v>
                </c:pt>
                <c:pt idx="3754">
                  <c:v>90.263569623298707</c:v>
                </c:pt>
                <c:pt idx="3755">
                  <c:v>96.257971363253674</c:v>
                </c:pt>
                <c:pt idx="3756">
                  <c:v>99.30187770823359</c:v>
                </c:pt>
                <c:pt idx="3757">
                  <c:v>81.251880830576155</c:v>
                </c:pt>
                <c:pt idx="3758">
                  <c:v>87.291553789658295</c:v>
                </c:pt>
                <c:pt idx="3759">
                  <c:v>78.27317337507769</c:v>
                </c:pt>
                <c:pt idx="3760">
                  <c:v>102.35722672125857</c:v>
                </c:pt>
                <c:pt idx="3761">
                  <c:v>117.38855612075831</c:v>
                </c:pt>
                <c:pt idx="3762">
                  <c:v>135.39535443494808</c:v>
                </c:pt>
                <c:pt idx="3763">
                  <c:v>138.39164836487234</c:v>
                </c:pt>
                <c:pt idx="3764">
                  <c:v>147.36842105263273</c:v>
                </c:pt>
                <c:pt idx="3765">
                  <c:v>144.36090225563655</c:v>
                </c:pt>
                <c:pt idx="3766">
                  <c:v>129.27665203535639</c:v>
                </c:pt>
                <c:pt idx="3767">
                  <c:v>123.26378449882522</c:v>
                </c:pt>
                <c:pt idx="3768">
                  <c:v>99.248120300752873</c:v>
                </c:pt>
                <c:pt idx="3769">
                  <c:v>120.31160706229043</c:v>
                </c:pt>
                <c:pt idx="3770">
                  <c:v>84.172553735156299</c:v>
                </c:pt>
                <c:pt idx="3771">
                  <c:v>99.170573386225058</c:v>
                </c:pt>
                <c:pt idx="3772">
                  <c:v>96.217451440254607</c:v>
                </c:pt>
                <c:pt idx="3773">
                  <c:v>138.32506390016778</c:v>
                </c:pt>
                <c:pt idx="3774">
                  <c:v>132.30695212893954</c:v>
                </c:pt>
                <c:pt idx="3775">
                  <c:v>132.28308580362119</c:v>
                </c:pt>
                <c:pt idx="3776">
                  <c:v>129.23779754748614</c:v>
                </c:pt>
                <c:pt idx="3777">
                  <c:v>123.08246525171732</c:v>
                </c:pt>
                <c:pt idx="3778">
                  <c:v>132.02904639020352</c:v>
                </c:pt>
                <c:pt idx="3779">
                  <c:v>125.96724851538573</c:v>
                </c:pt>
                <c:pt idx="3780">
                  <c:v>87.089702393463511</c:v>
                </c:pt>
                <c:pt idx="3781">
                  <c:v>84.066412465848131</c:v>
                </c:pt>
                <c:pt idx="3782">
                  <c:v>84.12197686645527</c:v>
                </c:pt>
                <c:pt idx="3783">
                  <c:v>81.163951181386324</c:v>
                </c:pt>
                <c:pt idx="3784">
                  <c:v>81.210334767045708</c:v>
                </c:pt>
                <c:pt idx="3785">
                  <c:v>93.272355277410995</c:v>
                </c:pt>
                <c:pt idx="3786">
                  <c:v>96.275347493833223</c:v>
                </c:pt>
                <c:pt idx="3787">
                  <c:v>114.34417596967187</c:v>
                </c:pt>
                <c:pt idx="3788">
                  <c:v>147.37728585177902</c:v>
                </c:pt>
                <c:pt idx="3789">
                  <c:v>99.173553719008581</c:v>
                </c:pt>
                <c:pt idx="3790">
                  <c:v>153.37884574900107</c:v>
                </c:pt>
                <c:pt idx="3791">
                  <c:v>123.34165638819402</c:v>
                </c:pt>
                <c:pt idx="3792">
                  <c:v>114.27540372297202</c:v>
                </c:pt>
                <c:pt idx="3793">
                  <c:v>108.17957809964479</c:v>
                </c:pt>
                <c:pt idx="3794">
                  <c:v>84.134615384614662</c:v>
                </c:pt>
                <c:pt idx="3795">
                  <c:v>99.200384777249667</c:v>
                </c:pt>
                <c:pt idx="3796">
                  <c:v>96.127850040554733</c:v>
                </c:pt>
                <c:pt idx="3797">
                  <c:v>111.25811883569938</c:v>
                </c:pt>
                <c:pt idx="3798">
                  <c:v>105.26315789473755</c:v>
                </c:pt>
                <c:pt idx="3799">
                  <c:v>129.32330827067705</c:v>
                </c:pt>
                <c:pt idx="3800">
                  <c:v>120.2428906390933</c:v>
                </c:pt>
                <c:pt idx="3801">
                  <c:v>129.31941896484381</c:v>
                </c:pt>
                <c:pt idx="3802">
                  <c:v>102.20952953555046</c:v>
                </c:pt>
                <c:pt idx="3803">
                  <c:v>114.19984973703721</c:v>
                </c:pt>
                <c:pt idx="3804">
                  <c:v>102.1511837519555</c:v>
                </c:pt>
                <c:pt idx="3805">
                  <c:v>84.124504266314261</c:v>
                </c:pt>
                <c:pt idx="3806">
                  <c:v>108.21534854360036</c:v>
                </c:pt>
                <c:pt idx="3807">
                  <c:v>81.112746717936346</c:v>
                </c:pt>
                <c:pt idx="3808">
                  <c:v>63.087691891730046</c:v>
                </c:pt>
                <c:pt idx="3809">
                  <c:v>108.15357808087636</c:v>
                </c:pt>
                <c:pt idx="3810">
                  <c:v>90.109031928634806</c:v>
                </c:pt>
                <c:pt idx="3811">
                  <c:v>96.107640557423991</c:v>
                </c:pt>
                <c:pt idx="3812">
                  <c:v>102.07757896000925</c:v>
                </c:pt>
                <c:pt idx="3813">
                  <c:v>111.12779696651164</c:v>
                </c:pt>
                <c:pt idx="3814">
                  <c:v>111.07108549471774</c:v>
                </c:pt>
                <c:pt idx="3815">
                  <c:v>93.045592340245818</c:v>
                </c:pt>
                <c:pt idx="3816">
                  <c:v>87.071398546806392</c:v>
                </c:pt>
                <c:pt idx="3817">
                  <c:v>123.13791446419977</c:v>
                </c:pt>
                <c:pt idx="3818">
                  <c:v>93.112666326255791</c:v>
                </c:pt>
                <c:pt idx="3819">
                  <c:v>108.16982662780654</c:v>
                </c:pt>
                <c:pt idx="3820">
                  <c:v>126.15643397813218</c:v>
                </c:pt>
                <c:pt idx="3821">
                  <c:v>114.06615837185656</c:v>
                </c:pt>
                <c:pt idx="3822">
                  <c:v>132.07263995197383</c:v>
                </c:pt>
                <c:pt idx="3823">
                  <c:v>120.0192030724947</c:v>
                </c:pt>
                <c:pt idx="3824">
                  <c:v>129.02838624497178</c:v>
                </c:pt>
                <c:pt idx="3825">
                  <c:v>155.9781630571733</c:v>
                </c:pt>
                <c:pt idx="3826">
                  <c:v>128.96260084575633</c:v>
                </c:pt>
                <c:pt idx="3827">
                  <c:v>144.03168697113509</c:v>
                </c:pt>
                <c:pt idx="3828">
                  <c:v>126.08447659932003</c:v>
                </c:pt>
                <c:pt idx="3829">
                  <c:v>93.093093093092236</c:v>
                </c:pt>
                <c:pt idx="3830">
                  <c:v>105.10826150935334</c:v>
                </c:pt>
                <c:pt idx="3831">
                  <c:v>114.07643120891228</c:v>
                </c:pt>
                <c:pt idx="3832">
                  <c:v>108.12109562710306</c:v>
                </c:pt>
                <c:pt idx="3833">
                  <c:v>102.0683858184976</c:v>
                </c:pt>
                <c:pt idx="3834">
                  <c:v>138.17133245224014</c:v>
                </c:pt>
                <c:pt idx="3835">
                  <c:v>147.16924463132685</c:v>
                </c:pt>
                <c:pt idx="3836">
                  <c:v>156.15146692291665</c:v>
                </c:pt>
                <c:pt idx="3837">
                  <c:v>96.081669419005621</c:v>
                </c:pt>
                <c:pt idx="3838">
                  <c:v>132.07660443056699</c:v>
                </c:pt>
                <c:pt idx="3839">
                  <c:v>99.012871673317392</c:v>
                </c:pt>
                <c:pt idx="3840">
                  <c:v>89.998200035999346</c:v>
                </c:pt>
                <c:pt idx="3841">
                  <c:v>84.056317732879734</c:v>
                </c:pt>
                <c:pt idx="3842">
                  <c:v>90.100913022585317</c:v>
                </c:pt>
                <c:pt idx="3843">
                  <c:v>99.021784792652838</c:v>
                </c:pt>
                <c:pt idx="3844">
                  <c:v>99.021784792654628</c:v>
                </c:pt>
                <c:pt idx="3845">
                  <c:v>96.003840153604116</c:v>
                </c:pt>
                <c:pt idx="3846">
                  <c:v>98.941624441579904</c:v>
                </c:pt>
                <c:pt idx="3847">
                  <c:v>110.97447587054921</c:v>
                </c:pt>
                <c:pt idx="3848">
                  <c:v>116.98713141554308</c:v>
                </c:pt>
                <c:pt idx="3849">
                  <c:v>134.98515163332235</c:v>
                </c:pt>
                <c:pt idx="3850">
                  <c:v>131.88262446422777</c:v>
                </c:pt>
                <c:pt idx="3851">
                  <c:v>101.9429119692979</c:v>
                </c:pt>
                <c:pt idx="3852">
                  <c:v>98.941624441579052</c:v>
                </c:pt>
                <c:pt idx="3853">
                  <c:v>104.96955882793881</c:v>
                </c:pt>
                <c:pt idx="3854">
                  <c:v>89.971209213052916</c:v>
                </c:pt>
                <c:pt idx="3855">
                  <c:v>77.996100194989808</c:v>
                </c:pt>
                <c:pt idx="3856">
                  <c:v>75.009751267664427</c:v>
                </c:pt>
                <c:pt idx="3857">
                  <c:v>101.97348689340726</c:v>
                </c:pt>
                <c:pt idx="3858">
                  <c:v>96.02976922846328</c:v>
                </c:pt>
                <c:pt idx="3859">
                  <c:v>99.030699516849936</c:v>
                </c:pt>
                <c:pt idx="3860">
                  <c:v>108.0659202113297</c:v>
                </c:pt>
                <c:pt idx="3861">
                  <c:v>123.04921968787573</c:v>
                </c:pt>
                <c:pt idx="3862">
                  <c:v>114.07643120890924</c:v>
                </c:pt>
                <c:pt idx="3863">
                  <c:v>108.17307692307827</c:v>
                </c:pt>
                <c:pt idx="3864">
                  <c:v>93.157436066953835</c:v>
                </c:pt>
                <c:pt idx="3865">
                  <c:v>81.127369970855554</c:v>
                </c:pt>
                <c:pt idx="3866">
                  <c:v>84.124504266314261</c:v>
                </c:pt>
                <c:pt idx="3867">
                  <c:v>69.054553096947444</c:v>
                </c:pt>
                <c:pt idx="3868">
                  <c:v>90.049527239982041</c:v>
                </c:pt>
                <c:pt idx="3869">
                  <c:v>81.044574515983484</c:v>
                </c:pt>
                <c:pt idx="3870">
                  <c:v>90.13068949977405</c:v>
                </c:pt>
                <c:pt idx="3871">
                  <c:v>102.15118375195193</c:v>
                </c:pt>
                <c:pt idx="3872">
                  <c:v>120.12372743926096</c:v>
                </c:pt>
                <c:pt idx="3873">
                  <c:v>87.058329080485606</c:v>
                </c:pt>
                <c:pt idx="3874">
                  <c:v>81.008100810079924</c:v>
                </c:pt>
                <c:pt idx="3875">
                  <c:v>99.009900990100235</c:v>
                </c:pt>
                <c:pt idx="3876">
                  <c:v>77.989081528586652</c:v>
                </c:pt>
                <c:pt idx="3877">
                  <c:v>69.033826575020697</c:v>
                </c:pt>
                <c:pt idx="3878">
                  <c:v>57.038215604453768</c:v>
                </c:pt>
                <c:pt idx="3879">
                  <c:v>81.098128735770985</c:v>
                </c:pt>
                <c:pt idx="3880">
                  <c:v>84.043702725417248</c:v>
                </c:pt>
                <c:pt idx="3881">
                  <c:v>96.093210414102757</c:v>
                </c:pt>
                <c:pt idx="3882">
                  <c:v>102.04081632653056</c:v>
                </c:pt>
                <c:pt idx="3883">
                  <c:v>84.008400840083581</c:v>
                </c:pt>
                <c:pt idx="3884">
                  <c:v>110.97447587054921</c:v>
                </c:pt>
                <c:pt idx="3885">
                  <c:v>99.039615846338634</c:v>
                </c:pt>
                <c:pt idx="3886">
                  <c:v>126.09961869876926</c:v>
                </c:pt>
                <c:pt idx="3887">
                  <c:v>114.07643120890924</c:v>
                </c:pt>
                <c:pt idx="3888">
                  <c:v>90.060340428088381</c:v>
                </c:pt>
                <c:pt idx="3889">
                  <c:v>99.030699516849936</c:v>
                </c:pt>
                <c:pt idx="3890">
                  <c:v>93.009300930092849</c:v>
                </c:pt>
                <c:pt idx="3891">
                  <c:v>87.058329080483276</c:v>
                </c:pt>
                <c:pt idx="3892">
                  <c:v>81.064040592068849</c:v>
                </c:pt>
                <c:pt idx="3893">
                  <c:v>90.106325464045952</c:v>
                </c:pt>
                <c:pt idx="3894">
                  <c:v>114.20671415261545</c:v>
                </c:pt>
                <c:pt idx="3895">
                  <c:v>105.24416646619963</c:v>
                </c:pt>
                <c:pt idx="3896">
                  <c:v>138.34170400890216</c:v>
                </c:pt>
                <c:pt idx="3897">
                  <c:v>117.16637625428307</c:v>
                </c:pt>
                <c:pt idx="3898">
                  <c:v>117.14174150722229</c:v>
                </c:pt>
                <c:pt idx="3899">
                  <c:v>102.0775789600101</c:v>
                </c:pt>
                <c:pt idx="3900">
                  <c:v>93.079117249661024</c:v>
                </c:pt>
                <c:pt idx="3901">
                  <c:v>81.029981093004224</c:v>
                </c:pt>
                <c:pt idx="3902">
                  <c:v>81.054306385277883</c:v>
                </c:pt>
                <c:pt idx="3903">
                  <c:v>93.107073134104468</c:v>
                </c:pt>
                <c:pt idx="3904">
                  <c:v>87.097549255165973</c:v>
                </c:pt>
                <c:pt idx="3905">
                  <c:v>102.14504596526972</c:v>
                </c:pt>
                <c:pt idx="3906">
                  <c:v>75.111164523494566</c:v>
                </c:pt>
                <c:pt idx="3907">
                  <c:v>96.110527106172185</c:v>
                </c:pt>
                <c:pt idx="3908">
                  <c:v>108.18282898097767</c:v>
                </c:pt>
                <c:pt idx="3909">
                  <c:v>93.115463174335105</c:v>
                </c:pt>
                <c:pt idx="3910">
                  <c:v>87.100165189968166</c:v>
                </c:pt>
                <c:pt idx="3911">
                  <c:v>93.034422736412481</c:v>
                </c:pt>
                <c:pt idx="3912">
                  <c:v>96.113413828317903</c:v>
                </c:pt>
                <c:pt idx="3913">
                  <c:v>93.098684605683573</c:v>
                </c:pt>
                <c:pt idx="3914">
                  <c:v>84.048748273998797</c:v>
                </c:pt>
                <c:pt idx="3915">
                  <c:v>75.007500750076318</c:v>
                </c:pt>
                <c:pt idx="3916">
                  <c:v>69.015183340335739</c:v>
                </c:pt>
                <c:pt idx="3917">
                  <c:v>111.09776603410893</c:v>
                </c:pt>
                <c:pt idx="3918">
                  <c:v>105.07355148604249</c:v>
                </c:pt>
                <c:pt idx="3919">
                  <c:v>111.10443817188141</c:v>
                </c:pt>
                <c:pt idx="3920">
                  <c:v>117.15229798738362</c:v>
                </c:pt>
                <c:pt idx="3921">
                  <c:v>102.11743505030847</c:v>
                </c:pt>
                <c:pt idx="3922">
                  <c:v>102.15118375195279</c:v>
                </c:pt>
                <c:pt idx="3923">
                  <c:v>102.15732227630626</c:v>
                </c:pt>
                <c:pt idx="3924">
                  <c:v>90.184879001953732</c:v>
                </c:pt>
                <c:pt idx="3925">
                  <c:v>81.093257245833584</c:v>
                </c:pt>
                <c:pt idx="3926">
                  <c:v>96.070131195772476</c:v>
                </c:pt>
                <c:pt idx="3927">
                  <c:v>78.122652564524827</c:v>
                </c:pt>
                <c:pt idx="3928">
                  <c:v>78.045266254428611</c:v>
                </c:pt>
                <c:pt idx="3929">
                  <c:v>114.17240032448963</c:v>
                </c:pt>
                <c:pt idx="3930">
                  <c:v>111.13447271198343</c:v>
                </c:pt>
                <c:pt idx="3931">
                  <c:v>111.10777454130624</c:v>
                </c:pt>
                <c:pt idx="3932">
                  <c:v>84.051271275476893</c:v>
                </c:pt>
                <c:pt idx="3933">
                  <c:v>105.0199537912207</c:v>
                </c:pt>
                <c:pt idx="3934">
                  <c:v>108.0237652283509</c:v>
                </c:pt>
                <c:pt idx="3935">
                  <c:v>96.026887528507473</c:v>
                </c:pt>
                <c:pt idx="3936">
                  <c:v>96.055712313139168</c:v>
                </c:pt>
                <c:pt idx="3937">
                  <c:v>48.026414527991101</c:v>
                </c:pt>
                <c:pt idx="3938">
                  <c:v>75.027760271300536</c:v>
                </c:pt>
                <c:pt idx="3939">
                  <c:v>66.052181223165547</c:v>
                </c:pt>
                <c:pt idx="3940">
                  <c:v>75.023257209734538</c:v>
                </c:pt>
                <c:pt idx="3941">
                  <c:v>90.044121619592886</c:v>
                </c:pt>
                <c:pt idx="3942">
                  <c:v>107.97840431913625</c:v>
                </c:pt>
                <c:pt idx="3943">
                  <c:v>104.89405700242709</c:v>
                </c:pt>
                <c:pt idx="3944">
                  <c:v>101.88181709217338</c:v>
                </c:pt>
                <c:pt idx="3945">
                  <c:v>98.906039262700318</c:v>
                </c:pt>
                <c:pt idx="3946">
                  <c:v>92.939589266978942</c:v>
                </c:pt>
                <c:pt idx="3947">
                  <c:v>86.946093422080523</c:v>
                </c:pt>
                <c:pt idx="3948">
                  <c:v>110.9944502774854</c:v>
                </c:pt>
                <c:pt idx="3949">
                  <c:v>62.981735296765649</c:v>
                </c:pt>
                <c:pt idx="3950">
                  <c:v>71.974808816912898</c:v>
                </c:pt>
                <c:pt idx="3951">
                  <c:v>66.014523195103081</c:v>
                </c:pt>
                <c:pt idx="3952">
                  <c:v>117.03628124718831</c:v>
                </c:pt>
                <c:pt idx="3953">
                  <c:v>81.071342781646962</c:v>
                </c:pt>
                <c:pt idx="3954">
                  <c:v>111.13447271198046</c:v>
                </c:pt>
                <c:pt idx="3955">
                  <c:v>111.15116558519632</c:v>
                </c:pt>
                <c:pt idx="3956">
                  <c:v>114.18269230769425</c:v>
                </c:pt>
                <c:pt idx="3957">
                  <c:v>132.23935322934665</c:v>
                </c:pt>
                <c:pt idx="3958">
                  <c:v>102.21874812097732</c:v>
                </c:pt>
                <c:pt idx="3959">
                  <c:v>99.155674408822321</c:v>
                </c:pt>
                <c:pt idx="3960">
                  <c:v>105.15878977255672</c:v>
                </c:pt>
                <c:pt idx="3961">
                  <c:v>90.100913022585317</c:v>
                </c:pt>
                <c:pt idx="3962">
                  <c:v>72.098053352560171</c:v>
                </c:pt>
                <c:pt idx="3963">
                  <c:v>81.205449787961911</c:v>
                </c:pt>
                <c:pt idx="3964">
                  <c:v>63.129415301367445</c:v>
                </c:pt>
                <c:pt idx="3965">
                  <c:v>99.221263417420744</c:v>
                </c:pt>
                <c:pt idx="3966">
                  <c:v>99.236182113431084</c:v>
                </c:pt>
                <c:pt idx="3967">
                  <c:v>117.22977034988725</c:v>
                </c:pt>
                <c:pt idx="3968">
                  <c:v>96.176965616733895</c:v>
                </c:pt>
                <c:pt idx="3969">
                  <c:v>93.151837495116084</c:v>
                </c:pt>
                <c:pt idx="3970">
                  <c:v>99.16759323256251</c:v>
                </c:pt>
                <c:pt idx="3971">
                  <c:v>111.18790756378033</c:v>
                </c:pt>
                <c:pt idx="3972">
                  <c:v>72.106717942554951</c:v>
                </c:pt>
                <c:pt idx="3973">
                  <c:v>96.156735478832758</c:v>
                </c:pt>
                <c:pt idx="3974">
                  <c:v>57.089630720233018</c:v>
                </c:pt>
                <c:pt idx="3975">
                  <c:v>66.008581115545212</c:v>
                </c:pt>
                <c:pt idx="3976">
                  <c:v>71.951073270177531</c:v>
                </c:pt>
                <c:pt idx="3977">
                  <c:v>80.9134226377749</c:v>
                </c:pt>
                <c:pt idx="3978">
                  <c:v>98.852709462901458</c:v>
                </c:pt>
                <c:pt idx="3979">
                  <c:v>95.87440453006424</c:v>
                </c:pt>
                <c:pt idx="3980">
                  <c:v>80.944957428947035</c:v>
                </c:pt>
                <c:pt idx="3981">
                  <c:v>101.93679918450817</c:v>
                </c:pt>
                <c:pt idx="3982">
                  <c:v>101.90624625344427</c:v>
                </c:pt>
                <c:pt idx="3983">
                  <c:v>95.894516032368387</c:v>
                </c:pt>
                <c:pt idx="3984">
                  <c:v>113.92253267777728</c:v>
                </c:pt>
                <c:pt idx="3985">
                  <c:v>74.958023506836568</c:v>
                </c:pt>
                <c:pt idx="3986">
                  <c:v>53.95036566358884</c:v>
                </c:pt>
                <c:pt idx="3987">
                  <c:v>74.946787780674541</c:v>
                </c:pt>
                <c:pt idx="3988">
                  <c:v>47.97169669894835</c:v>
                </c:pt>
                <c:pt idx="3989">
                  <c:v>92.984192687243592</c:v>
                </c:pt>
                <c:pt idx="3990">
                  <c:v>99.018813574579852</c:v>
                </c:pt>
                <c:pt idx="3991">
                  <c:v>66.024429038745879</c:v>
                </c:pt>
                <c:pt idx="3992">
                  <c:v>111.03442067040467</c:v>
                </c:pt>
                <c:pt idx="3993">
                  <c:v>96.047063060898736</c:v>
                </c:pt>
                <c:pt idx="3994">
                  <c:v>102.01326172402294</c:v>
                </c:pt>
                <c:pt idx="3995">
                  <c:v>99.111004324843336</c:v>
                </c:pt>
                <c:pt idx="3996">
                  <c:v>78.099185966176449</c:v>
                </c:pt>
                <c:pt idx="3997">
                  <c:v>96.182747219717385</c:v>
                </c:pt>
                <c:pt idx="3998">
                  <c:v>63.150297708547214</c:v>
                </c:pt>
                <c:pt idx="3999">
                  <c:v>81.141998497370736</c:v>
                </c:pt>
                <c:pt idx="4000">
                  <c:v>78.164927998076195</c:v>
                </c:pt>
                <c:pt idx="4001">
                  <c:v>81.173711743128564</c:v>
                </c:pt>
                <c:pt idx="4002">
                  <c:v>93.227475039098394</c:v>
                </c:pt>
                <c:pt idx="4003">
                  <c:v>81.185915747058573</c:v>
                </c:pt>
                <c:pt idx="4004">
                  <c:v>87.165614667869349</c:v>
                </c:pt>
                <c:pt idx="4005">
                  <c:v>93.146239596164236</c:v>
                </c:pt>
                <c:pt idx="4006">
                  <c:v>123.18971215672188</c:v>
                </c:pt>
                <c:pt idx="4007">
                  <c:v>87.139423076924473</c:v>
                </c:pt>
                <c:pt idx="4008">
                  <c:v>96.15095700249195</c:v>
                </c:pt>
                <c:pt idx="4009">
                  <c:v>69.098119329447385</c:v>
                </c:pt>
                <c:pt idx="4010">
                  <c:v>48.078367739414674</c:v>
                </c:pt>
                <c:pt idx="4011">
                  <c:v>81.107873471717284</c:v>
                </c:pt>
                <c:pt idx="4012">
                  <c:v>54.075164478625389</c:v>
                </c:pt>
                <c:pt idx="4013">
                  <c:v>72.05908845253208</c:v>
                </c:pt>
                <c:pt idx="4014">
                  <c:v>69.062847190943927</c:v>
                </c:pt>
                <c:pt idx="4015">
                  <c:v>87.066170289420413</c:v>
                </c:pt>
                <c:pt idx="4016">
                  <c:v>93.020464502188545</c:v>
                </c:pt>
                <c:pt idx="4017">
                  <c:v>71.983443807924203</c:v>
                </c:pt>
                <c:pt idx="4018">
                  <c:v>77.954007135789794</c:v>
                </c:pt>
                <c:pt idx="4019">
                  <c:v>75.003000120005481</c:v>
                </c:pt>
                <c:pt idx="4020">
                  <c:v>83.917760594619836</c:v>
                </c:pt>
                <c:pt idx="4021">
                  <c:v>53.958451991965227</c:v>
                </c:pt>
                <c:pt idx="4022">
                  <c:v>35.974458134723442</c:v>
                </c:pt>
                <c:pt idx="4023">
                  <c:v>56.935662701146668</c:v>
                </c:pt>
                <c:pt idx="4024">
                  <c:v>71.927353373093027</c:v>
                </c:pt>
                <c:pt idx="4025">
                  <c:v>86.940880201464481</c:v>
                </c:pt>
                <c:pt idx="4026">
                  <c:v>62.974180585957882</c:v>
                </c:pt>
                <c:pt idx="4027">
                  <c:v>92.942375727046283</c:v>
                </c:pt>
                <c:pt idx="4028">
                  <c:v>101.9215204292726</c:v>
                </c:pt>
                <c:pt idx="4029">
                  <c:v>98.929759870489889</c:v>
                </c:pt>
                <c:pt idx="4030">
                  <c:v>116.86443725278708</c:v>
                </c:pt>
                <c:pt idx="4031">
                  <c:v>104.90034467256149</c:v>
                </c:pt>
                <c:pt idx="4032">
                  <c:v>80.908573312160371</c:v>
                </c:pt>
                <c:pt idx="4033">
                  <c:v>62.923233654940354</c:v>
                </c:pt>
                <c:pt idx="4034">
                  <c:v>86.956521739129471</c:v>
                </c:pt>
                <c:pt idx="4035">
                  <c:v>92.981403719253706</c:v>
                </c:pt>
                <c:pt idx="4036">
                  <c:v>81.022686352177416</c:v>
                </c:pt>
                <c:pt idx="4037">
                  <c:v>93.003720148806636</c:v>
                </c:pt>
                <c:pt idx="4038">
                  <c:v>120.0336094106337</c:v>
                </c:pt>
                <c:pt idx="4039">
                  <c:v>102.01326172402379</c:v>
                </c:pt>
                <c:pt idx="4040">
                  <c:v>90.068452023538171</c:v>
                </c:pt>
                <c:pt idx="4041">
                  <c:v>114.01482192684942</c:v>
                </c:pt>
                <c:pt idx="4042">
                  <c:v>117.03628124718917</c:v>
                </c:pt>
                <c:pt idx="4043">
                  <c:v>99.066374470896704</c:v>
                </c:pt>
                <c:pt idx="4044">
                  <c:v>84.056317732882817</c:v>
                </c:pt>
                <c:pt idx="4045">
                  <c:v>72.052598396827861</c:v>
                </c:pt>
                <c:pt idx="4046">
                  <c:v>84.066412465851229</c:v>
                </c:pt>
                <c:pt idx="4047">
                  <c:v>69.05869989490941</c:v>
                </c:pt>
                <c:pt idx="4048">
                  <c:v>72.08939084464491</c:v>
                </c:pt>
                <c:pt idx="4049">
                  <c:v>87.139423076924473</c:v>
                </c:pt>
                <c:pt idx="4050">
                  <c:v>69.102271361614484</c:v>
                </c:pt>
                <c:pt idx="4051">
                  <c:v>84.121976866453878</c:v>
                </c:pt>
                <c:pt idx="4052">
                  <c:v>111.17454403413137</c:v>
                </c:pt>
                <c:pt idx="4053">
                  <c:v>108.160076913832</c:v>
                </c:pt>
                <c:pt idx="4054">
                  <c:v>84.096711217898203</c:v>
                </c:pt>
                <c:pt idx="4055">
                  <c:v>63.064956905613514</c:v>
                </c:pt>
                <c:pt idx="4056">
                  <c:v>78.071044650632558</c:v>
                </c:pt>
                <c:pt idx="4057">
                  <c:v>69.054553096949277</c:v>
                </c:pt>
                <c:pt idx="4058">
                  <c:v>48.045162452704176</c:v>
                </c:pt>
                <c:pt idx="4059">
                  <c:v>57.050204179679426</c:v>
                </c:pt>
                <c:pt idx="4060">
                  <c:v>87.029590060620592</c:v>
                </c:pt>
                <c:pt idx="4061">
                  <c:v>69.058699894913943</c:v>
                </c:pt>
                <c:pt idx="4062">
                  <c:v>72.024488326030863</c:v>
                </c:pt>
                <c:pt idx="4063">
                  <c:v>84.018484066493372</c:v>
                </c:pt>
                <c:pt idx="4064">
                  <c:v>90.027908651683845</c:v>
                </c:pt>
                <c:pt idx="4065">
                  <c:v>93.006510455735452</c:v>
                </c:pt>
                <c:pt idx="4066">
                  <c:v>87.032201914706462</c:v>
                </c:pt>
                <c:pt idx="4067">
                  <c:v>78.026529019867269</c:v>
                </c:pt>
                <c:pt idx="4068">
                  <c:v>71.983443807923351</c:v>
                </c:pt>
                <c:pt idx="4069">
                  <c:v>62.934548070008155</c:v>
                </c:pt>
                <c:pt idx="4070">
                  <c:v>56.945901393676408</c:v>
                </c:pt>
                <c:pt idx="4071">
                  <c:v>62.923233654940354</c:v>
                </c:pt>
                <c:pt idx="4072">
                  <c:v>56.930544735422551</c:v>
                </c:pt>
                <c:pt idx="4073">
                  <c:v>77.918964277149698</c:v>
                </c:pt>
                <c:pt idx="4074">
                  <c:v>92.831047493563844</c:v>
                </c:pt>
                <c:pt idx="4075">
                  <c:v>101.83909423111459</c:v>
                </c:pt>
                <c:pt idx="4076">
                  <c:v>107.87809774954631</c:v>
                </c:pt>
                <c:pt idx="4077">
                  <c:v>95.952023988004399</c:v>
                </c:pt>
                <c:pt idx="4078">
                  <c:v>95.946270088753863</c:v>
                </c:pt>
                <c:pt idx="4079">
                  <c:v>95.93188835926307</c:v>
                </c:pt>
                <c:pt idx="4080">
                  <c:v>56.966389829999677</c:v>
                </c:pt>
                <c:pt idx="4081">
                  <c:v>83.942918815202802</c:v>
                </c:pt>
                <c:pt idx="4082">
                  <c:v>62.977957714798471</c:v>
                </c:pt>
                <c:pt idx="4083">
                  <c:v>68.959314004737621</c:v>
                </c:pt>
                <c:pt idx="4084">
                  <c:v>86.922638851418</c:v>
                </c:pt>
                <c:pt idx="4085">
                  <c:v>77.96101949025369</c:v>
                </c:pt>
                <c:pt idx="4086">
                  <c:v>77.890952666268689</c:v>
                </c:pt>
                <c:pt idx="4087">
                  <c:v>89.855332914010091</c:v>
                </c:pt>
                <c:pt idx="4088">
                  <c:v>101.85129710622637</c:v>
                </c:pt>
                <c:pt idx="4089">
                  <c:v>95.929012530728414</c:v>
                </c:pt>
                <c:pt idx="4090">
                  <c:v>101.9215204292726</c:v>
                </c:pt>
                <c:pt idx="4091">
                  <c:v>80.923123033119367</c:v>
                </c:pt>
                <c:pt idx="4092">
                  <c:v>83.932853717025722</c:v>
                </c:pt>
                <c:pt idx="4093">
                  <c:v>74.946787780678534</c:v>
                </c:pt>
                <c:pt idx="4094">
                  <c:v>39.002730191112349</c:v>
                </c:pt>
                <c:pt idx="4095">
                  <c:v>50.98062736160329</c:v>
                </c:pt>
                <c:pt idx="4096">
                  <c:v>56.99031164702054</c:v>
                </c:pt>
                <c:pt idx="4097">
                  <c:v>59.986203173270027</c:v>
                </c:pt>
                <c:pt idx="4098">
                  <c:v>80.908573312155212</c:v>
                </c:pt>
                <c:pt idx="4099">
                  <c:v>74.946787780674541</c:v>
                </c:pt>
                <c:pt idx="4100">
                  <c:v>86.930455635491626</c:v>
                </c:pt>
                <c:pt idx="4101">
                  <c:v>98.974266690661949</c:v>
                </c:pt>
                <c:pt idx="4102">
                  <c:v>99.021784792651985</c:v>
                </c:pt>
                <c:pt idx="4103">
                  <c:v>75.023257209736542</c:v>
                </c:pt>
                <c:pt idx="4104">
                  <c:v>45.018007202881428</c:v>
                </c:pt>
                <c:pt idx="4105">
                  <c:v>56.961266338890582</c:v>
                </c:pt>
                <c:pt idx="4106">
                  <c:v>54.011882614173579</c:v>
                </c:pt>
                <c:pt idx="4107">
                  <c:v>55.45664166252984</c:v>
                </c:pt>
                <c:pt idx="4108">
                  <c:v>55.448549582675945</c:v>
                </c:pt>
                <c:pt idx="4109">
                  <c:v>84.617180205411344</c:v>
                </c:pt>
                <c:pt idx="4110">
                  <c:v>105.03588726148109</c:v>
                </c:pt>
                <c:pt idx="4111">
                  <c:v>116.67590350902682</c:v>
                </c:pt>
                <c:pt idx="4112">
                  <c:v>99.139816299751772</c:v>
                </c:pt>
                <c:pt idx="4113">
                  <c:v>90.394821251528256</c:v>
                </c:pt>
                <c:pt idx="4114">
                  <c:v>125.34615945197596</c:v>
                </c:pt>
                <c:pt idx="4115">
                  <c:v>116.63507799970778</c:v>
                </c:pt>
                <c:pt idx="4116">
                  <c:v>87.455907646558202</c:v>
                </c:pt>
                <c:pt idx="4117">
                  <c:v>107.81199918412595</c:v>
                </c:pt>
                <c:pt idx="4118">
                  <c:v>29.161320424588268</c:v>
                </c:pt>
                <c:pt idx="4119">
                  <c:v>87.517138773010416</c:v>
                </c:pt>
                <c:pt idx="4120">
                  <c:v>90.492454096972182</c:v>
                </c:pt>
                <c:pt idx="4121">
                  <c:v>78.767722737615372</c:v>
                </c:pt>
                <c:pt idx="4122">
                  <c:v>96.223939349764237</c:v>
                </c:pt>
                <c:pt idx="4123">
                  <c:v>105.05427804365311</c:v>
                </c:pt>
                <c:pt idx="4124">
                  <c:v>102.14504596527203</c:v>
                </c:pt>
                <c:pt idx="4125">
                  <c:v>99.261378565377186</c:v>
                </c:pt>
                <c:pt idx="4126">
                  <c:v>119.62769527032776</c:v>
                </c:pt>
                <c:pt idx="4127">
                  <c:v>102.03469179521575</c:v>
                </c:pt>
                <c:pt idx="4128">
                  <c:v>81.044574515983484</c:v>
                </c:pt>
                <c:pt idx="4129">
                  <c:v>66.040284573590995</c:v>
                </c:pt>
                <c:pt idx="4130">
                  <c:v>39.041383866898933</c:v>
                </c:pt>
                <c:pt idx="4131">
                  <c:v>51.081730769231143</c:v>
                </c:pt>
                <c:pt idx="4132">
                  <c:v>69.100195283162293</c:v>
                </c:pt>
                <c:pt idx="4133">
                  <c:v>66.103782939216643</c:v>
                </c:pt>
                <c:pt idx="4134">
                  <c:v>57.120524306286747</c:v>
                </c:pt>
                <c:pt idx="4135">
                  <c:v>60.13048314843293</c:v>
                </c:pt>
                <c:pt idx="4136">
                  <c:v>96.237707136627364</c:v>
                </c:pt>
                <c:pt idx="4137">
                  <c:v>75.19927808692843</c:v>
                </c:pt>
                <c:pt idx="4138">
                  <c:v>138.28348113633626</c:v>
                </c:pt>
                <c:pt idx="4139">
                  <c:v>54.05567734766921</c:v>
                </c:pt>
                <c:pt idx="4140">
                  <c:v>54.039448797621112</c:v>
                </c:pt>
                <c:pt idx="4141">
                  <c:v>51.051051051049868</c:v>
                </c:pt>
                <c:pt idx="4142">
                  <c:v>48.022090161472249</c:v>
                </c:pt>
                <c:pt idx="4143">
                  <c:v>62.987402519497749</c:v>
                </c:pt>
                <c:pt idx="4144">
                  <c:v>78.012481997122237</c:v>
                </c:pt>
                <c:pt idx="4145">
                  <c:v>66.016504126031947</c:v>
                </c:pt>
                <c:pt idx="4146">
                  <c:v>78.0054603822297</c:v>
                </c:pt>
                <c:pt idx="4147">
                  <c:v>77.972709551655285</c:v>
                </c:pt>
                <c:pt idx="4148">
                  <c:v>95.954901196439891</c:v>
                </c:pt>
                <c:pt idx="4149">
                  <c:v>86.86796069973694</c:v>
                </c:pt>
                <c:pt idx="4150">
                  <c:v>80.898876404495283</c:v>
                </c:pt>
                <c:pt idx="4151">
                  <c:v>74.949034656434762</c:v>
                </c:pt>
                <c:pt idx="4152">
                  <c:v>50.99592032637316</c:v>
                </c:pt>
                <c:pt idx="4153">
                  <c:v>60.02040693835891</c:v>
                </c:pt>
                <c:pt idx="4154">
                  <c:v>69.000690006901735</c:v>
                </c:pt>
                <c:pt idx="4155">
                  <c:v>80.988661587376129</c:v>
                </c:pt>
                <c:pt idx="4156">
                  <c:v>41.967684882641763</c:v>
                </c:pt>
                <c:pt idx="4157">
                  <c:v>59.961025333535957</c:v>
                </c:pt>
                <c:pt idx="4158">
                  <c:v>66.006600660064151</c:v>
                </c:pt>
                <c:pt idx="4159">
                  <c:v>99.051506783523919</c:v>
                </c:pt>
                <c:pt idx="4160">
                  <c:v>99.060426860386059</c:v>
                </c:pt>
                <c:pt idx="4161">
                  <c:v>84.056317732882817</c:v>
                </c:pt>
                <c:pt idx="4162">
                  <c:v>96.127850040554733</c:v>
                </c:pt>
                <c:pt idx="4163">
                  <c:v>72.098053352558239</c:v>
                </c:pt>
                <c:pt idx="4164">
                  <c:v>60.070883642695698</c:v>
                </c:pt>
                <c:pt idx="4165">
                  <c:v>66.101796767021241</c:v>
                </c:pt>
                <c:pt idx="4166">
                  <c:v>42.092603728201851</c:v>
                </c:pt>
                <c:pt idx="4167">
                  <c:v>69.170852004451504</c:v>
                </c:pt>
                <c:pt idx="4168">
                  <c:v>72.171768809768608</c:v>
                </c:pt>
                <c:pt idx="4169">
                  <c:v>72.210855698638284</c:v>
                </c:pt>
                <c:pt idx="4170">
                  <c:v>93.233082706764876</c:v>
                </c:pt>
                <c:pt idx="4171">
                  <c:v>72.121885987318734</c:v>
                </c:pt>
                <c:pt idx="4172">
                  <c:v>87.011311470490909</c:v>
                </c:pt>
                <c:pt idx="4173">
                  <c:v>89.906497242864248</c:v>
                </c:pt>
                <c:pt idx="4174">
                  <c:v>86.901800964907991</c:v>
                </c:pt>
                <c:pt idx="4175">
                  <c:v>59.959227725147805</c:v>
                </c:pt>
                <c:pt idx="4176">
                  <c:v>68.951044758220064</c:v>
                </c:pt>
                <c:pt idx="4177">
                  <c:v>53.94066526820211</c:v>
                </c:pt>
                <c:pt idx="4178">
                  <c:v>71.886419457256551</c:v>
                </c:pt>
                <c:pt idx="4179">
                  <c:v>68.878773358890342</c:v>
                </c:pt>
                <c:pt idx="4180">
                  <c:v>62.868604616351938</c:v>
                </c:pt>
                <c:pt idx="4181">
                  <c:v>77.85130400934429</c:v>
                </c:pt>
                <c:pt idx="4182">
                  <c:v>65.866291428400856</c:v>
                </c:pt>
                <c:pt idx="4183">
                  <c:v>80.850426710588152</c:v>
                </c:pt>
                <c:pt idx="4184">
                  <c:v>92.847729723257473</c:v>
                </c:pt>
                <c:pt idx="4185">
                  <c:v>77.821011673152569</c:v>
                </c:pt>
                <c:pt idx="4186">
                  <c:v>86.771790191793372</c:v>
                </c:pt>
                <c:pt idx="4187">
                  <c:v>56.858989705529133</c:v>
                </c:pt>
                <c:pt idx="4188">
                  <c:v>38.884900693946037</c:v>
                </c:pt>
                <c:pt idx="4189">
                  <c:v>62.836624775584987</c:v>
                </c:pt>
                <c:pt idx="4190">
                  <c:v>44.857800771554771</c:v>
                </c:pt>
                <c:pt idx="4191">
                  <c:v>56.831777937306661</c:v>
                </c:pt>
                <c:pt idx="4192">
                  <c:v>56.908377512206563</c:v>
                </c:pt>
                <c:pt idx="4193">
                  <c:v>68.93864460630158</c:v>
                </c:pt>
                <c:pt idx="4194">
                  <c:v>62.957189111405022</c:v>
                </c:pt>
                <c:pt idx="4195">
                  <c:v>86.938273825582641</c:v>
                </c:pt>
                <c:pt idx="4196">
                  <c:v>83.975647062351385</c:v>
                </c:pt>
                <c:pt idx="4197">
                  <c:v>74.991750907401297</c:v>
                </c:pt>
                <c:pt idx="4198">
                  <c:v>75.050283690073641</c:v>
                </c:pt>
                <c:pt idx="4199">
                  <c:v>27.029462113704721</c:v>
                </c:pt>
                <c:pt idx="4200">
                  <c:v>57.065625469291632</c:v>
                </c:pt>
                <c:pt idx="4201">
                  <c:v>39.040211417758258</c:v>
                </c:pt>
                <c:pt idx="4202">
                  <c:v>45.050456511292658</c:v>
                </c:pt>
                <c:pt idx="4203">
                  <c:v>78.052295037672252</c:v>
                </c:pt>
                <c:pt idx="4204">
                  <c:v>63.042238299658329</c:v>
                </c:pt>
                <c:pt idx="4205">
                  <c:v>81.076211638942567</c:v>
                </c:pt>
                <c:pt idx="4206">
                  <c:v>96.116300723875071</c:v>
                </c:pt>
                <c:pt idx="4207">
                  <c:v>99.122912411391297</c:v>
                </c:pt>
                <c:pt idx="4208">
                  <c:v>99.239166391002058</c:v>
                </c:pt>
                <c:pt idx="4209">
                  <c:v>63.13131313131472</c:v>
                </c:pt>
                <c:pt idx="4210">
                  <c:v>84.197864982708495</c:v>
                </c:pt>
                <c:pt idx="4211">
                  <c:v>87.2232916265623</c:v>
                </c:pt>
                <c:pt idx="4212">
                  <c:v>96.231918924607385</c:v>
                </c:pt>
                <c:pt idx="4213">
                  <c:v>57.115373053569492</c:v>
                </c:pt>
                <c:pt idx="4214">
                  <c:v>54.097917230184997</c:v>
                </c:pt>
                <c:pt idx="4215">
                  <c:v>60.096153846154692</c:v>
                </c:pt>
                <c:pt idx="4216">
                  <c:v>69.091892216648688</c:v>
                </c:pt>
                <c:pt idx="4217">
                  <c:v>87.100165189971349</c:v>
                </c:pt>
                <c:pt idx="4218">
                  <c:v>69.054553096945597</c:v>
                </c:pt>
                <c:pt idx="4219">
                  <c:v>120.02640580927576</c:v>
                </c:pt>
                <c:pt idx="4220">
                  <c:v>87.011311470490057</c:v>
                </c:pt>
                <c:pt idx="4221">
                  <c:v>87.060942659861624</c:v>
                </c:pt>
                <c:pt idx="4222">
                  <c:v>99.012871673317392</c:v>
                </c:pt>
                <c:pt idx="4223">
                  <c:v>42.029420594416045</c:v>
                </c:pt>
                <c:pt idx="4224">
                  <c:v>51.011222468944574</c:v>
                </c:pt>
                <c:pt idx="4225">
                  <c:v>51.038789480004624</c:v>
                </c:pt>
                <c:pt idx="4226">
                  <c:v>27.018913239268958</c:v>
                </c:pt>
                <c:pt idx="4227">
                  <c:v>48.032181561647818</c:v>
                </c:pt>
                <c:pt idx="4228">
                  <c:v>66.018485175848198</c:v>
                </c:pt>
                <c:pt idx="4229">
                  <c:v>84.028569713702382</c:v>
                </c:pt>
                <c:pt idx="4230">
                  <c:v>72.041784234854802</c:v>
                </c:pt>
                <c:pt idx="4231">
                  <c:v>81.022686352178269</c:v>
                </c:pt>
                <c:pt idx="4232">
                  <c:v>60.025811098771491</c:v>
                </c:pt>
                <c:pt idx="4233">
                  <c:v>87.058329080480533</c:v>
                </c:pt>
                <c:pt idx="4234">
                  <c:v>84.053794428437456</c:v>
                </c:pt>
                <c:pt idx="4235">
                  <c:v>51.05718404613134</c:v>
                </c:pt>
                <c:pt idx="4236">
                  <c:v>54.073540014420928</c:v>
                </c:pt>
                <c:pt idx="4237">
                  <c:v>60.088931618795655</c:v>
                </c:pt>
                <c:pt idx="4238">
                  <c:v>39.039039039040389</c:v>
                </c:pt>
                <c:pt idx="4239">
                  <c:v>60.069079441355797</c:v>
                </c:pt>
                <c:pt idx="4240">
                  <c:v>69.108500345541685</c:v>
                </c:pt>
                <c:pt idx="4241">
                  <c:v>75.063804233601743</c:v>
                </c:pt>
                <c:pt idx="4242">
                  <c:v>54.089789049823409</c:v>
                </c:pt>
                <c:pt idx="4243">
                  <c:v>87.110630500735624</c:v>
                </c:pt>
                <c:pt idx="4244">
                  <c:v>87.128950847253861</c:v>
                </c:pt>
                <c:pt idx="4245">
                  <c:v>84.124504266314261</c:v>
                </c:pt>
                <c:pt idx="4246">
                  <c:v>84.091659909298045</c:v>
                </c:pt>
                <c:pt idx="4247">
                  <c:v>63.036561205497634</c:v>
                </c:pt>
                <c:pt idx="4248">
                  <c:v>54.019987395335285</c:v>
                </c:pt>
                <c:pt idx="4249">
                  <c:v>33.014196104324149</c:v>
                </c:pt>
                <c:pt idx="4250">
                  <c:v>42.028158866440982</c:v>
                </c:pt>
                <c:pt idx="4251">
                  <c:v>39.024975984629549</c:v>
                </c:pt>
                <c:pt idx="4252">
                  <c:v>63.036561205501421</c:v>
                </c:pt>
                <c:pt idx="4253">
                  <c:v>42.033206232925188</c:v>
                </c:pt>
                <c:pt idx="4254">
                  <c:v>72.080730418068001</c:v>
                </c:pt>
                <c:pt idx="4255">
                  <c:v>81.027549366784612</c:v>
                </c:pt>
                <c:pt idx="4256">
                  <c:v>87.021755438856275</c:v>
                </c:pt>
                <c:pt idx="4257">
                  <c:v>72.009361216958027</c:v>
                </c:pt>
                <c:pt idx="4258">
                  <c:v>72.022326921343407</c:v>
                </c:pt>
                <c:pt idx="4259">
                  <c:v>51.057184046131766</c:v>
                </c:pt>
                <c:pt idx="4260">
                  <c:v>33.038986003484226</c:v>
                </c:pt>
                <c:pt idx="4261">
                  <c:v>33.021133525456101</c:v>
                </c:pt>
                <c:pt idx="4262">
                  <c:v>57.019386591441133</c:v>
                </c:pt>
                <c:pt idx="4263">
                  <c:v>33.001320052802242</c:v>
                </c:pt>
                <c:pt idx="4264">
                  <c:v>59.998800023999564</c:v>
                </c:pt>
                <c:pt idx="4265">
                  <c:v>65.980865548990195</c:v>
                </c:pt>
                <c:pt idx="4266">
                  <c:v>77.991420943697605</c:v>
                </c:pt>
                <c:pt idx="4267">
                  <c:v>66.012542383052661</c:v>
                </c:pt>
                <c:pt idx="4268">
                  <c:v>80.998380032399069</c:v>
                </c:pt>
                <c:pt idx="4269">
                  <c:v>96.021124647420692</c:v>
                </c:pt>
                <c:pt idx="4270">
                  <c:v>71.987762080446956</c:v>
                </c:pt>
                <c:pt idx="4271">
                  <c:v>71.955387659652445</c:v>
                </c:pt>
                <c:pt idx="4272">
                  <c:v>53.981106612684464</c:v>
                </c:pt>
                <c:pt idx="4273">
                  <c:v>62.957189111402094</c:v>
                </c:pt>
                <c:pt idx="4274">
                  <c:v>44.965376659970737</c:v>
                </c:pt>
                <c:pt idx="4275">
                  <c:v>38.993371126908592</c:v>
                </c:pt>
                <c:pt idx="4276">
                  <c:v>41.994120823086504</c:v>
                </c:pt>
                <c:pt idx="4277">
                  <c:v>87.019144211724665</c:v>
                </c:pt>
                <c:pt idx="4278">
                  <c:v>69.023467979112667</c:v>
                </c:pt>
                <c:pt idx="4279">
                  <c:v>74.982753966587538</c:v>
                </c:pt>
                <c:pt idx="4280">
                  <c:v>104.9412329095684</c:v>
                </c:pt>
                <c:pt idx="4281">
                  <c:v>74.989501469793026</c:v>
                </c:pt>
                <c:pt idx="4282">
                  <c:v>68.992410834805426</c:v>
                </c:pt>
                <c:pt idx="4283">
                  <c:v>69.048333833683557</c:v>
                </c:pt>
                <c:pt idx="4284">
                  <c:v>33.022124823630897</c:v>
                </c:pt>
                <c:pt idx="4285">
                  <c:v>33.028073862782833</c:v>
                </c:pt>
                <c:pt idx="4286">
                  <c:v>21.030494216614592</c:v>
                </c:pt>
                <c:pt idx="4287">
                  <c:v>66.10576923077025</c:v>
                </c:pt>
                <c:pt idx="4288">
                  <c:v>48.075478501248973</c:v>
                </c:pt>
                <c:pt idx="4289">
                  <c:v>51.086335907684067</c:v>
                </c:pt>
                <c:pt idx="4290">
                  <c:v>78.117958116754167</c:v>
                </c:pt>
                <c:pt idx="4291">
                  <c:v>63.138905592302777</c:v>
                </c:pt>
                <c:pt idx="4292">
                  <c:v>75.135996153038263</c:v>
                </c:pt>
                <c:pt idx="4293">
                  <c:v>69.133427515106391</c:v>
                </c:pt>
                <c:pt idx="4294">
                  <c:v>69.133427515103122</c:v>
                </c:pt>
                <c:pt idx="4295">
                  <c:v>78.115611104434606</c:v>
                </c:pt>
                <c:pt idx="4296">
                  <c:v>54.088163706841613</c:v>
                </c:pt>
                <c:pt idx="4297">
                  <c:v>21.034917963820497</c:v>
                </c:pt>
                <c:pt idx="4298">
                  <c:v>54.080038456916</c:v>
                </c:pt>
                <c:pt idx="4299">
                  <c:v>54.088163706844497</c:v>
                </c:pt>
                <c:pt idx="4300">
                  <c:v>39.039039039040816</c:v>
                </c:pt>
                <c:pt idx="4301">
                  <c:v>72.093721838391488</c:v>
                </c:pt>
                <c:pt idx="4302">
                  <c:v>75.081839204734862</c:v>
                </c:pt>
                <c:pt idx="4303">
                  <c:v>81.05430638527919</c:v>
                </c:pt>
                <c:pt idx="4304">
                  <c:v>99.012871673316965</c:v>
                </c:pt>
                <c:pt idx="4305">
                  <c:v>74.976007677544089</c:v>
                </c:pt>
                <c:pt idx="4306">
                  <c:v>71.940289559662887</c:v>
                </c:pt>
                <c:pt idx="4307">
                  <c:v>14.983069131880658</c:v>
                </c:pt>
                <c:pt idx="4308">
                  <c:v>59.955632831701749</c:v>
                </c:pt>
                <c:pt idx="4309">
                  <c:v>50.945488327491731</c:v>
                </c:pt>
                <c:pt idx="4310">
                  <c:v>35.965832459164019</c:v>
                </c:pt>
                <c:pt idx="4311">
                  <c:v>59.934072520228327</c:v>
                </c:pt>
                <c:pt idx="4312">
                  <c:v>50.934803451581274</c:v>
                </c:pt>
                <c:pt idx="4313">
                  <c:v>71.916576770945966</c:v>
                </c:pt>
                <c:pt idx="4314">
                  <c:v>86.901800964912184</c:v>
                </c:pt>
                <c:pt idx="4315">
                  <c:v>83.942918815206838</c:v>
                </c:pt>
                <c:pt idx="4316">
                  <c:v>92.950736109862476</c:v>
                </c:pt>
                <c:pt idx="4317">
                  <c:v>101.92457581389314</c:v>
                </c:pt>
                <c:pt idx="4318">
                  <c:v>104.92235745548365</c:v>
                </c:pt>
                <c:pt idx="4319">
                  <c:v>86.896593054263036</c:v>
                </c:pt>
                <c:pt idx="4320">
                  <c:v>62.983624257690764</c:v>
                </c:pt>
                <c:pt idx="4321">
                  <c:v>65.961082961053137</c:v>
                </c:pt>
                <c:pt idx="4322">
                  <c:v>50.983685220730067</c:v>
                </c:pt>
                <c:pt idx="4323">
                  <c:v>68.990341352209924</c:v>
                </c:pt>
                <c:pt idx="4324">
                  <c:v>60.006000600061057</c:v>
                </c:pt>
                <c:pt idx="4325">
                  <c:v>84.03109150385427</c:v>
                </c:pt>
                <c:pt idx="4326">
                  <c:v>93.020464502188972</c:v>
                </c:pt>
                <c:pt idx="4327">
                  <c:v>120.0768491834758</c:v>
                </c:pt>
                <c:pt idx="4328">
                  <c:v>84.079034292236997</c:v>
                </c:pt>
                <c:pt idx="4329">
                  <c:v>75.072820636013375</c:v>
                </c:pt>
                <c:pt idx="4330">
                  <c:v>96.133625739779461</c:v>
                </c:pt>
                <c:pt idx="4331">
                  <c:v>60.072687952421596</c:v>
                </c:pt>
                <c:pt idx="4332">
                  <c:v>63.100961538462258</c:v>
                </c:pt>
                <c:pt idx="4333">
                  <c:v>60.079906275346389</c:v>
                </c:pt>
                <c:pt idx="4334">
                  <c:v>33.054871086001995</c:v>
                </c:pt>
                <c:pt idx="4335">
                  <c:v>39.05780555221709</c:v>
                </c:pt>
                <c:pt idx="4336">
                  <c:v>51.046452271567084</c:v>
                </c:pt>
                <c:pt idx="4337">
                  <c:v>42.047092743872895</c:v>
                </c:pt>
                <c:pt idx="4338">
                  <c:v>54.058924227409015</c:v>
                </c:pt>
                <c:pt idx="4339">
                  <c:v>51.0587175251556</c:v>
                </c:pt>
                <c:pt idx="4340">
                  <c:v>72.078565636545633</c:v>
                </c:pt>
                <c:pt idx="4341">
                  <c:v>60.060060060059065</c:v>
                </c:pt>
                <c:pt idx="4342">
                  <c:v>57.058770533647603</c:v>
                </c:pt>
                <c:pt idx="4343">
                  <c:v>48.058150361939674</c:v>
                </c:pt>
                <c:pt idx="4344">
                  <c:v>42.074893310091539</c:v>
                </c:pt>
                <c:pt idx="4345">
                  <c:v>39.057805552217516</c:v>
                </c:pt>
                <c:pt idx="4346">
                  <c:v>30.039953137673194</c:v>
                </c:pt>
                <c:pt idx="4347">
                  <c:v>54.073540014421354</c:v>
                </c:pt>
                <c:pt idx="4348">
                  <c:v>36.020892117427401</c:v>
                </c:pt>
                <c:pt idx="4349">
                  <c:v>72.054761618830284</c:v>
                </c:pt>
                <c:pt idx="4350">
                  <c:v>60.007801014131545</c:v>
                </c:pt>
                <c:pt idx="4351">
                  <c:v>69.037970883986148</c:v>
                </c:pt>
                <c:pt idx="4352">
                  <c:v>69.040043225068942</c:v>
                </c:pt>
                <c:pt idx="4353">
                  <c:v>72.020165646379965</c:v>
                </c:pt>
                <c:pt idx="4354">
                  <c:v>68.975858449544958</c:v>
                </c:pt>
                <c:pt idx="4355">
                  <c:v>56.961266338887548</c:v>
                </c:pt>
                <c:pt idx="4356">
                  <c:v>53.985963649449289</c:v>
                </c:pt>
                <c:pt idx="4357">
                  <c:v>33.006271191526757</c:v>
                </c:pt>
                <c:pt idx="4358">
                  <c:v>45.038282540158647</c:v>
                </c:pt>
                <c:pt idx="4359">
                  <c:v>57.087915389697159</c:v>
                </c:pt>
                <c:pt idx="4360">
                  <c:v>57.077625570774885</c:v>
                </c:pt>
                <c:pt idx="4361">
                  <c:v>66.143531463276304</c:v>
                </c:pt>
                <c:pt idx="4362">
                  <c:v>81.141998497370736</c:v>
                </c:pt>
                <c:pt idx="4363">
                  <c:v>69.104347564821055</c:v>
                </c:pt>
                <c:pt idx="4364">
                  <c:v>72.080730418068001</c:v>
                </c:pt>
                <c:pt idx="4365">
                  <c:v>63.102857657981808</c:v>
                </c:pt>
                <c:pt idx="4366">
                  <c:v>57.096493073293608</c:v>
                </c:pt>
                <c:pt idx="4367">
                  <c:v>69.098119329447385</c:v>
                </c:pt>
                <c:pt idx="4368">
                  <c:v>69.110576923077815</c:v>
                </c:pt>
                <c:pt idx="4369">
                  <c:v>33.063813159399004</c:v>
                </c:pt>
                <c:pt idx="4370">
                  <c:v>18.021806385726308</c:v>
                </c:pt>
                <c:pt idx="4371">
                  <c:v>30.025521693439096</c:v>
                </c:pt>
                <c:pt idx="4372">
                  <c:v>54.062171497223829</c:v>
                </c:pt>
                <c:pt idx="4373">
                  <c:v>57.079340282994181</c:v>
                </c:pt>
                <c:pt idx="4374">
                  <c:v>60.103377809831557</c:v>
                </c:pt>
                <c:pt idx="4375">
                  <c:v>81.14443709803777</c:v>
                </c:pt>
                <c:pt idx="4376">
                  <c:v>63.100961538462684</c:v>
                </c:pt>
                <c:pt idx="4377">
                  <c:v>81.081081081083724</c:v>
                </c:pt>
                <c:pt idx="4378">
                  <c:v>63.06495690561394</c:v>
                </c:pt>
                <c:pt idx="4379">
                  <c:v>45.000450004501467</c:v>
                </c:pt>
                <c:pt idx="4380">
                  <c:v>38.989862635715426</c:v>
                </c:pt>
                <c:pt idx="4381">
                  <c:v>23.983691090057761</c:v>
                </c:pt>
                <c:pt idx="4382">
                  <c:v>23.981534218652676</c:v>
                </c:pt>
                <c:pt idx="4383">
                  <c:v>29.976019184652227</c:v>
                </c:pt>
                <c:pt idx="4384">
                  <c:v>56.981765834933682</c:v>
                </c:pt>
                <c:pt idx="4385">
                  <c:v>65.953173246997196</c:v>
                </c:pt>
                <c:pt idx="4386">
                  <c:v>83.930337819611381</c:v>
                </c:pt>
                <c:pt idx="4387">
                  <c:v>53.96654074473944</c:v>
                </c:pt>
                <c:pt idx="4388">
                  <c:v>57.007410963425137</c:v>
                </c:pt>
                <c:pt idx="4389">
                  <c:v>77.982064125250872</c:v>
                </c:pt>
                <c:pt idx="4390">
                  <c:v>81.059173196435566</c:v>
                </c:pt>
                <c:pt idx="4391">
                  <c:v>69.07321761066666</c:v>
                </c:pt>
                <c:pt idx="4392">
                  <c:v>51.01887698448266</c:v>
                </c:pt>
                <c:pt idx="4393">
                  <c:v>42.025635637736897</c:v>
                </c:pt>
                <c:pt idx="4394">
                  <c:v>38.995710471848589</c:v>
                </c:pt>
                <c:pt idx="4395">
                  <c:v>27.00594130708679</c:v>
                </c:pt>
                <c:pt idx="4396">
                  <c:v>41.986564299424437</c:v>
                </c:pt>
                <c:pt idx="4397">
                  <c:v>56.968097865194437</c:v>
                </c:pt>
                <c:pt idx="4398">
                  <c:v>59.930480642454832</c:v>
                </c:pt>
                <c:pt idx="4399">
                  <c:v>77.937649880096046</c:v>
                </c:pt>
                <c:pt idx="4400">
                  <c:v>74.93330935467128</c:v>
                </c:pt>
                <c:pt idx="4401">
                  <c:v>86.914823472998933</c:v>
                </c:pt>
                <c:pt idx="4402">
                  <c:v>71.948916269447309</c:v>
                </c:pt>
                <c:pt idx="4403">
                  <c:v>65.895884502485885</c:v>
                </c:pt>
                <c:pt idx="4404">
                  <c:v>26.939655172413811</c:v>
                </c:pt>
                <c:pt idx="4405">
                  <c:v>44.923629829289268</c:v>
                </c:pt>
                <c:pt idx="4406">
                  <c:v>23.964293203127244</c:v>
                </c:pt>
                <c:pt idx="4407">
                  <c:v>32.943008595128553</c:v>
                </c:pt>
                <c:pt idx="4408">
                  <c:v>44.896737503741477</c:v>
                </c:pt>
                <c:pt idx="4409">
                  <c:v>53.871247717954859</c:v>
                </c:pt>
                <c:pt idx="4410">
                  <c:v>38.918660000598841</c:v>
                </c:pt>
                <c:pt idx="4411">
                  <c:v>68.823124569858408</c:v>
                </c:pt>
                <c:pt idx="4412">
                  <c:v>62.86107701978576</c:v>
                </c:pt>
                <c:pt idx="4413">
                  <c:v>59.876654092571421</c:v>
                </c:pt>
                <c:pt idx="4414">
                  <c:v>65.90970370592288</c:v>
                </c:pt>
                <c:pt idx="4415">
                  <c:v>14.986661870935054</c:v>
                </c:pt>
                <c:pt idx="4416">
                  <c:v>53.973013493252587</c:v>
                </c:pt>
                <c:pt idx="4417">
                  <c:v>29.993101586635014</c:v>
                </c:pt>
                <c:pt idx="4418">
                  <c:v>29.997600191984411</c:v>
                </c:pt>
                <c:pt idx="4419">
                  <c:v>27.015669088070233</c:v>
                </c:pt>
                <c:pt idx="4420">
                  <c:v>36.025217652358471</c:v>
                </c:pt>
                <c:pt idx="4421">
                  <c:v>45.034226011769086</c:v>
                </c:pt>
                <c:pt idx="4422">
                  <c:v>54.042693728044028</c:v>
                </c:pt>
                <c:pt idx="4423">
                  <c:v>72.113217751873236</c:v>
                </c:pt>
                <c:pt idx="4424">
                  <c:v>93.165835186631142</c:v>
                </c:pt>
                <c:pt idx="4425">
                  <c:v>60.096153846154692</c:v>
                </c:pt>
                <c:pt idx="4426">
                  <c:v>63.100961538462258</c:v>
                </c:pt>
                <c:pt idx="4427">
                  <c:v>57.091346153847127</c:v>
                </c:pt>
                <c:pt idx="4428">
                  <c:v>51.070988674257457</c:v>
                </c:pt>
                <c:pt idx="4429">
                  <c:v>42.069835927638749</c:v>
                </c:pt>
                <c:pt idx="4430">
                  <c:v>48.081257324879303</c:v>
                </c:pt>
                <c:pt idx="4431">
                  <c:v>36.07612061449494</c:v>
                </c:pt>
                <c:pt idx="4432">
                  <c:v>51.11398418473317</c:v>
                </c:pt>
                <c:pt idx="4433">
                  <c:v>51.109374060488662</c:v>
                </c:pt>
                <c:pt idx="4434">
                  <c:v>66.111728821708766</c:v>
                </c:pt>
                <c:pt idx="4435">
                  <c:v>93.084707083445963</c:v>
                </c:pt>
              </c:numCache>
            </c:numRef>
          </c:yVal>
          <c:smooth val="0"/>
          <c:extLst>
            <c:ext xmlns:c16="http://schemas.microsoft.com/office/drawing/2014/chart" uri="{C3380CC4-5D6E-409C-BE32-E72D297353CC}">
              <c16:uniqueId val="{00000004-81B2-40D5-9261-4459F876AAA8}"/>
            </c:ext>
          </c:extLst>
        </c:ser>
        <c:dLbls>
          <c:showLegendKey val="0"/>
          <c:showVal val="0"/>
          <c:showCatName val="0"/>
          <c:showSerName val="0"/>
          <c:showPercent val="0"/>
          <c:showBubbleSize val="0"/>
        </c:dLbls>
        <c:axId val="504768319"/>
        <c:axId val="774731759"/>
      </c:scatterChart>
      <c:valAx>
        <c:axId val="504768319"/>
        <c:scaling>
          <c:orientation val="minMax"/>
          <c:max val="3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AU" sz="1400" b="0" i="0" u="none" strike="noStrike" kern="1200" baseline="0" dirty="0">
                    <a:solidFill>
                      <a:prstClr val="black"/>
                    </a:solidFill>
                  </a:rPr>
                  <a:t>Time (s)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B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BE"/>
          </a:p>
        </c:txPr>
        <c:crossAx val="774731759"/>
        <c:crosses val="autoZero"/>
        <c:crossBetween val="midCat"/>
      </c:valAx>
      <c:valAx>
        <c:axId val="774731759"/>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AU" sz="1400" b="0" i="0" u="none" strike="noStrike" kern="1200" baseline="0" dirty="0">
                    <a:solidFill>
                      <a:prstClr val="black"/>
                    </a:solidFill>
                  </a:rPr>
                  <a:t>Cooling speed (</a:t>
                </a:r>
                <a:r>
                  <a:rPr lang="en-AU" sz="1400" b="0" i="0" u="none" strike="noStrike" kern="1200" baseline="0" dirty="0">
                    <a:solidFill>
                      <a:prstClr val="black"/>
                    </a:solidFill>
                    <a:cs typeface="Times New Roman" panose="02020603050405020304" pitchFamily="18" charset="0"/>
                  </a:rPr>
                  <a:t>°C/s)</a:t>
                </a:r>
                <a:endParaRPr lang="en-AU" sz="1400" b="0" i="0" u="none" strike="noStrike" kern="1200" baseline="0" dirty="0">
                  <a:solidFill>
                    <a:prstClr val="black"/>
                  </a:solidFill>
                </a:endParaRP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B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BE"/>
          </a:p>
        </c:txPr>
        <c:crossAx val="504768319"/>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BE"/>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2"/>
          <c:order val="0"/>
          <c:tx>
            <c:v>180 kJ/m</c:v>
          </c:tx>
          <c:spPr>
            <a:ln w="19050" cap="rnd">
              <a:solidFill>
                <a:srgbClr val="00B050">
                  <a:alpha val="50000"/>
                </a:srgbClr>
              </a:solidFill>
              <a:round/>
            </a:ln>
            <a:effectLst/>
          </c:spPr>
          <c:marker>
            <c:symbol val="none"/>
          </c:marker>
          <c:xVal>
            <c:numRef>
              <c:f>base!$G$4:$G$303</c:f>
              <c:numCache>
                <c:formatCode>General</c:formatCode>
                <c:ptCount val="300"/>
                <c:pt idx="1">
                  <c:v>-557.68857066225189</c:v>
                </c:pt>
                <c:pt idx="2">
                  <c:v>-1254.803339833973</c:v>
                </c:pt>
                <c:pt idx="3">
                  <c:v>-1656.8005856791779</c:v>
                </c:pt>
                <c:pt idx="4">
                  <c:v>-1693.4070395509104</c:v>
                </c:pt>
                <c:pt idx="5">
                  <c:v>-1539.9855156146957</c:v>
                </c:pt>
                <c:pt idx="6">
                  <c:v>-1323.3978835173664</c:v>
                </c:pt>
                <c:pt idx="7">
                  <c:v>-1104.2742826301926</c:v>
                </c:pt>
                <c:pt idx="8">
                  <c:v>-906.2541001700165</c:v>
                </c:pt>
                <c:pt idx="9">
                  <c:v>-735.93906009470379</c:v>
                </c:pt>
                <c:pt idx="10">
                  <c:v>-592.85548378741635</c:v>
                </c:pt>
                <c:pt idx="11">
                  <c:v>-473.97767192393428</c:v>
                </c:pt>
                <c:pt idx="12">
                  <c:v>-375.67270189638981</c:v>
                </c:pt>
                <c:pt idx="13">
                  <c:v>-294.47923632064663</c:v>
                </c:pt>
                <c:pt idx="14">
                  <c:v>-227.37360950262635</c:v>
                </c:pt>
                <c:pt idx="15">
                  <c:v>-171.81874389117755</c:v>
                </c:pt>
                <c:pt idx="16">
                  <c:v>-125.72796491996999</c:v>
                </c:pt>
                <c:pt idx="17">
                  <c:v>-87.401621935636072</c:v>
                </c:pt>
                <c:pt idx="18">
                  <c:v>-55.46087775982302</c:v>
                </c:pt>
                <c:pt idx="19">
                  <c:v>-28.787974852648379</c:v>
                </c:pt>
                <c:pt idx="20">
                  <c:v>-6.4756762290232874</c:v>
                </c:pt>
                <c:pt idx="21">
                  <c:v>12.214177162164804</c:v>
                </c:pt>
                <c:pt idx="22">
                  <c:v>27.884067374068344</c:v>
                </c:pt>
                <c:pt idx="23">
                  <c:v>41.027486421514787</c:v>
                </c:pt>
                <c:pt idx="24">
                  <c:v>52.050175938111302</c:v>
                </c:pt>
                <c:pt idx="25">
                  <c:v>61.287015075027909</c:v>
                </c:pt>
                <c:pt idx="26">
                  <c:v>69.015460057393142</c:v>
                </c:pt>
                <c:pt idx="27">
                  <c:v>75.466261557994684</c:v>
                </c:pt>
                <c:pt idx="28">
                  <c:v>80.832035368092576</c:v>
                </c:pt>
                <c:pt idx="29">
                  <c:v>85.274138973392084</c:v>
                </c:pt>
                <c:pt idx="30">
                  <c:v>88.928208719076935</c:v>
                </c:pt>
                <c:pt idx="31">
                  <c:v>91.908635209921513</c:v>
                </c:pt>
                <c:pt idx="32">
                  <c:v>94.312194413310081</c:v>
                </c:pt>
                <c:pt idx="33">
                  <c:v>96.221005086778092</c:v>
                </c:pt>
                <c:pt idx="34">
                  <c:v>97.704946723648533</c:v>
                </c:pt>
                <c:pt idx="35">
                  <c:v>98.823643869861741</c:v>
                </c:pt>
                <c:pt idx="36">
                  <c:v>99.628100582768994</c:v>
                </c:pt>
                <c:pt idx="37">
                  <c:v>100.16205155726551</c:v>
                </c:pt>
                <c:pt idx="38">
                  <c:v>100.4630829394454</c:v>
                </c:pt>
                <c:pt idx="39">
                  <c:v>100.5635652390164</c:v>
                </c:pt>
                <c:pt idx="40">
                  <c:v>100.49143239017431</c:v>
                </c:pt>
                <c:pt idx="41">
                  <c:v>100.27083439748358</c:v>
                </c:pt>
                <c:pt idx="42">
                  <c:v>99.922685754672699</c:v>
                </c:pt>
                <c:pt idx="43">
                  <c:v>99.46512764359332</c:v>
                </c:pt>
                <c:pt idx="44">
                  <c:v>98.913918578595386</c:v>
                </c:pt>
                <c:pt idx="45">
                  <c:v>98.28276548080558</c:v>
                </c:pt>
                <c:pt idx="46">
                  <c:v>97.583605008726323</c:v>
                </c:pt>
                <c:pt idx="47">
                  <c:v>96.826843228197873</c:v>
                </c:pt>
                <c:pt idx="48">
                  <c:v>96.021560291877591</c:v>
                </c:pt>
                <c:pt idx="49">
                  <c:v>95.175685649379943</c:v>
                </c:pt>
                <c:pt idx="50">
                  <c:v>94.29614837177715</c:v>
                </c:pt>
                <c:pt idx="51">
                  <c:v>93.389006406956611</c:v>
                </c:pt>
                <c:pt idx="52">
                  <c:v>92.45955795253613</c:v>
                </c:pt>
                <c:pt idx="53">
                  <c:v>91.51243761440233</c:v>
                </c:pt>
                <c:pt idx="54">
                  <c:v>90.551699590630832</c:v>
                </c:pt>
                <c:pt idx="55">
                  <c:v>89.580889765958233</c:v>
                </c:pt>
                <c:pt idx="56">
                  <c:v>88.603108307314557</c:v>
                </c:pt>
                <c:pt idx="57">
                  <c:v>87.621064105621755</c:v>
                </c:pt>
                <c:pt idx="58">
                  <c:v>86.637122204452268</c:v>
                </c:pt>
                <c:pt idx="59">
                  <c:v>85.653345184540811</c:v>
                </c:pt>
                <c:pt idx="60">
                  <c:v>84.671529329373172</c:v>
                </c:pt>
                <c:pt idx="61">
                  <c:v>83.693236276210357</c:v>
                </c:pt>
                <c:pt idx="62">
                  <c:v>82.719820754758686</c:v>
                </c:pt>
                <c:pt idx="63">
                  <c:v>81.75245492960407</c:v>
                </c:pt>
                <c:pt idx="64">
                  <c:v>80.792149789535017</c:v>
                </c:pt>
                <c:pt idx="65">
                  <c:v>79.839773964933372</c:v>
                </c:pt>
                <c:pt idx="66">
                  <c:v>78.896070301700476</c:v>
                </c:pt>
                <c:pt idx="67">
                  <c:v>77.961670475350999</c:v>
                </c:pt>
                <c:pt idx="68">
                  <c:v>77.037107890551439</c:v>
                </c:pt>
                <c:pt idx="69">
                  <c:v>76.122829078541073</c:v>
                </c:pt>
                <c:pt idx="70">
                  <c:v>75.219203776845731</c:v>
                </c:pt>
                <c:pt idx="71">
                  <c:v>74.326533851499264</c:v>
                </c:pt>
                <c:pt idx="72">
                  <c:v>73.445061201237465</c:v>
                </c:pt>
                <c:pt idx="73">
                  <c:v>72.574974765247973</c:v>
                </c:pt>
                <c:pt idx="74">
                  <c:v>71.716416740623828</c:v>
                </c:pt>
                <c:pt idx="75">
                  <c:v>70.869488102290404</c:v>
                </c:pt>
                <c:pt idx="76">
                  <c:v>70.034253506637981</c:v>
                </c:pt>
                <c:pt idx="77">
                  <c:v>69.210745650070123</c:v>
                </c:pt>
                <c:pt idx="78">
                  <c:v>68.398969144945966</c:v>
                </c:pt>
                <c:pt idx="79">
                  <c:v>67.598903967844095</c:v>
                </c:pt>
                <c:pt idx="80">
                  <c:v>66.810508528465348</c:v>
                </c:pt>
                <c:pt idx="81">
                  <c:v>66.03372240174302</c:v>
                </c:pt>
                <c:pt idx="82">
                  <c:v>65.268468760694077</c:v>
                </c:pt>
                <c:pt idx="83">
                  <c:v>64.514656543143133</c:v>
                </c:pt>
                <c:pt idx="84">
                  <c:v>63.772182381639709</c:v>
                </c:pt>
                <c:pt idx="85">
                  <c:v>63.040932322443496</c:v>
                </c:pt>
                <c:pt idx="86">
                  <c:v>62.320783356552973</c:v>
                </c:pt>
                <c:pt idx="87">
                  <c:v>61.611604783126054</c:v>
                </c:pt>
                <c:pt idx="88">
                  <c:v>60.913259423311601</c:v>
                </c:pt>
                <c:pt idx="89">
                  <c:v>60.225604700563267</c:v>
                </c:pt>
                <c:pt idx="90">
                  <c:v>59.548493601671098</c:v>
                </c:pt>
                <c:pt idx="91">
                  <c:v>58.881775531170007</c:v>
                </c:pt>
                <c:pt idx="92">
                  <c:v>58.225297070443077</c:v>
                </c:pt>
                <c:pt idx="93">
                  <c:v>57.578902651578893</c:v>
                </c:pt>
                <c:pt idx="94">
                  <c:v>56.942435154911863</c:v>
                </c:pt>
                <c:pt idx="95">
                  <c:v>56.315736438291054</c:v>
                </c:pt>
                <c:pt idx="96">
                  <c:v>55.698647805237144</c:v>
                </c:pt>
                <c:pt idx="97">
                  <c:v>55.091010418317119</c:v>
                </c:pt>
                <c:pt idx="98">
                  <c:v>54.492665663506351</c:v>
                </c:pt>
                <c:pt idx="99">
                  <c:v>53.903455470630398</c:v>
                </c:pt>
                <c:pt idx="100">
                  <c:v>53.323222594441596</c:v>
                </c:pt>
                <c:pt idx="101">
                  <c:v>52.751810860472972</c:v>
                </c:pt>
                <c:pt idx="102">
                  <c:v>52.189065379303948</c:v>
                </c:pt>
                <c:pt idx="103">
                  <c:v>51.634832732546172</c:v>
                </c:pt>
                <c:pt idx="104">
                  <c:v>51.088961133511546</c:v>
                </c:pt>
                <c:pt idx="105">
                  <c:v>50.551300565213246</c:v>
                </c:pt>
                <c:pt idx="106">
                  <c:v>50.021702898068568</c:v>
                </c:pt>
                <c:pt idx="107">
                  <c:v>49.500021989454432</c:v>
                </c:pt>
                <c:pt idx="108">
                  <c:v>48.986113767037011</c:v>
                </c:pt>
                <c:pt idx="109">
                  <c:v>48.479836297604095</c:v>
                </c:pt>
                <c:pt idx="110">
                  <c:v>47.981049842945993</c:v>
                </c:pt>
                <c:pt idx="111">
                  <c:v>47.489616904183862</c:v>
                </c:pt>
                <c:pt idx="112">
                  <c:v>47.005402255814808</c:v>
                </c:pt>
                <c:pt idx="113">
                  <c:v>46.528272970582115</c:v>
                </c:pt>
                <c:pt idx="114">
                  <c:v>46.058098436208347</c:v>
                </c:pt>
                <c:pt idx="115">
                  <c:v>45.594750364889642</c:v>
                </c:pt>
                <c:pt idx="116">
                  <c:v>45.138102796387088</c:v>
                </c:pt>
                <c:pt idx="117">
                  <c:v>44.688032095449771</c:v>
                </c:pt>
                <c:pt idx="118">
                  <c:v>44.24441694423551</c:v>
                </c:pt>
                <c:pt idx="119">
                  <c:v>43.807138330337395</c:v>
                </c:pt>
                <c:pt idx="120">
                  <c:v>43.376079530937815</c:v>
                </c:pt>
                <c:pt idx="121">
                  <c:v>42.951126093603079</c:v>
                </c:pt>
                <c:pt idx="122">
                  <c:v>42.5321658141238</c:v>
                </c:pt>
                <c:pt idx="123">
                  <c:v>42.119088711817916</c:v>
                </c:pt>
                <c:pt idx="124">
                  <c:v>41.711787002642644</c:v>
                </c:pt>
                <c:pt idx="125">
                  <c:v>41.310155070413124</c:v>
                </c:pt>
                <c:pt idx="126">
                  <c:v>40.914089436447291</c:v>
                </c:pt>
                <c:pt idx="127">
                  <c:v>40.523488727867871</c:v>
                </c:pt>
                <c:pt idx="128">
                  <c:v>40.138253644779098</c:v>
                </c:pt>
                <c:pt idx="129">
                  <c:v>39.758286926560942</c:v>
                </c:pt>
                <c:pt idx="130">
                  <c:v>39.383493317428275</c:v>
                </c:pt>
                <c:pt idx="131">
                  <c:v>39.013779531435738</c:v>
                </c:pt>
                <c:pt idx="132">
                  <c:v>38.649054217072283</c:v>
                </c:pt>
                <c:pt idx="133">
                  <c:v>38.289227921570863</c:v>
                </c:pt>
                <c:pt idx="134">
                  <c:v>37.934213055056169</c:v>
                </c:pt>
                <c:pt idx="135">
                  <c:v>37.583923854629255</c:v>
                </c:pt>
                <c:pt idx="136">
                  <c:v>37.238276348478877</c:v>
                </c:pt>
                <c:pt idx="137">
                  <c:v>36.897188320105357</c:v>
                </c:pt>
                <c:pt idx="138">
                  <c:v>36.560579272728674</c:v>
                </c:pt>
                <c:pt idx="139">
                  <c:v>36.228370393928472</c:v>
                </c:pt>
                <c:pt idx="140">
                  <c:v>35.900484520599449</c:v>
                </c:pt>
                <c:pt idx="141">
                  <c:v>35.576846104241135</c:v>
                </c:pt>
                <c:pt idx="142">
                  <c:v>35.25738117663802</c:v>
                </c:pt>
                <c:pt idx="143">
                  <c:v>34.942017315971846</c:v>
                </c:pt>
                <c:pt idx="144">
                  <c:v>34.630683613377876</c:v>
                </c:pt>
                <c:pt idx="145">
                  <c:v>34.323310639992549</c:v>
                </c:pt>
                <c:pt idx="146">
                  <c:v>34.019830414501754</c:v>
                </c:pt>
                <c:pt idx="147">
                  <c:v>33.720176371202619</c:v>
                </c:pt>
                <c:pt idx="148">
                  <c:v>33.424283328618692</c:v>
                </c:pt>
                <c:pt idx="149">
                  <c:v>33.132087458652229</c:v>
                </c:pt>
                <c:pt idx="150">
                  <c:v>32.843526256296059</c:v>
                </c:pt>
                <c:pt idx="151">
                  <c:v>32.558538509920083</c:v>
                </c:pt>
                <c:pt idx="152">
                  <c:v>32.277064272113705</c:v>
                </c:pt>
                <c:pt idx="153">
                  <c:v>31.999044831113792</c:v>
                </c:pt>
                <c:pt idx="154">
                  <c:v>31.72442268280588</c:v>
                </c:pt>
                <c:pt idx="155">
                  <c:v>31.453141503290109</c:v>
                </c:pt>
                <c:pt idx="156">
                  <c:v>31.185146122028986</c:v>
                </c:pt>
                <c:pt idx="157">
                  <c:v>30.920382495565214</c:v>
                </c:pt>
                <c:pt idx="158">
                  <c:v>30.658797681801783</c:v>
                </c:pt>
                <c:pt idx="159">
                  <c:v>30.400339814839135</c:v>
                </c:pt>
                <c:pt idx="160">
                  <c:v>30.144958080377471</c:v>
                </c:pt>
                <c:pt idx="161">
                  <c:v>29.892602691666177</c:v>
                </c:pt>
                <c:pt idx="162">
                  <c:v>29.643224865986433</c:v>
                </c:pt>
                <c:pt idx="163">
                  <c:v>29.396776801679142</c:v>
                </c:pt>
                <c:pt idx="164">
                  <c:v>29.15321165569723</c:v>
                </c:pt>
                <c:pt idx="165">
                  <c:v>28.912483521676894</c:v>
                </c:pt>
                <c:pt idx="166">
                  <c:v>28.674547408516663</c:v>
                </c:pt>
                <c:pt idx="167">
                  <c:v>28.439359219459661</c:v>
                </c:pt>
                <c:pt idx="168">
                  <c:v>28.206875731668887</c:v>
                </c:pt>
                <c:pt idx="169">
                  <c:v>27.977054576286832</c:v>
                </c:pt>
                <c:pt idx="170">
                  <c:v>27.749854218969958</c:v>
                </c:pt>
                <c:pt idx="171">
                  <c:v>27.525233940881819</c:v>
                </c:pt>
                <c:pt idx="172">
                  <c:v>27.303153820150595</c:v>
                </c:pt>
                <c:pt idx="173">
                  <c:v>27.083574713764829</c:v>
                </c:pt>
                <c:pt idx="174">
                  <c:v>26.866458239908201</c:v>
                </c:pt>
                <c:pt idx="175">
                  <c:v>26.651766760727849</c:v>
                </c:pt>
                <c:pt idx="176">
                  <c:v>26.439463365507926</c:v>
                </c:pt>
                <c:pt idx="177">
                  <c:v>26.229511854261979</c:v>
                </c:pt>
                <c:pt idx="178">
                  <c:v>26.021876721720027</c:v>
                </c:pt>
                <c:pt idx="179">
                  <c:v>25.816523141706032</c:v>
                </c:pt>
                <c:pt idx="180">
                  <c:v>25.613416951897626</c:v>
                </c:pt>
                <c:pt idx="181">
                  <c:v>25.412524638958107</c:v>
                </c:pt>
                <c:pt idx="182">
                  <c:v>25.213813324028056</c:v>
                </c:pt>
                <c:pt idx="183">
                  <c:v>25.017250748575268</c:v>
                </c:pt>
                <c:pt idx="184">
                  <c:v>24.822805260595761</c:v>
                </c:pt>
                <c:pt idx="185">
                  <c:v>24.630445801136123</c:v>
                </c:pt>
                <c:pt idx="186">
                  <c:v>24.440141891163393</c:v>
                </c:pt>
                <c:pt idx="187">
                  <c:v>24.251863618748729</c:v>
                </c:pt>
                <c:pt idx="188">
                  <c:v>24.065581626562476</c:v>
                </c:pt>
                <c:pt idx="189">
                  <c:v>23.88126709967645</c:v>
                </c:pt>
                <c:pt idx="190">
                  <c:v>23.698891753668448</c:v>
                </c:pt>
                <c:pt idx="191">
                  <c:v>23.518427823011137</c:v>
                </c:pt>
                <c:pt idx="192">
                  <c:v>23.339848049747129</c:v>
                </c:pt>
                <c:pt idx="193">
                  <c:v>23.163125672443325</c:v>
                </c:pt>
                <c:pt idx="194">
                  <c:v>22.988234415406865</c:v>
                </c:pt>
                <c:pt idx="195">
                  <c:v>22.815148478172286</c:v>
                </c:pt>
                <c:pt idx="196">
                  <c:v>22.64384252523578</c:v>
                </c:pt>
                <c:pt idx="197">
                  <c:v>22.474291676046299</c:v>
                </c:pt>
                <c:pt idx="198">
                  <c:v>22.306471495233005</c:v>
                </c:pt>
                <c:pt idx="199">
                  <c:v>22.140357983073468</c:v>
                </c:pt>
                <c:pt idx="200">
                  <c:v>21.975927566192944</c:v>
                </c:pt>
                <c:pt idx="201">
                  <c:v>21.813157088481681</c:v>
                </c:pt>
                <c:pt idx="202">
                  <c:v>21.652023802240102</c:v>
                </c:pt>
                <c:pt idx="203">
                  <c:v>21.492505359530941</c:v>
                </c:pt>
                <c:pt idx="204">
                  <c:v>21.334579803740876</c:v>
                </c:pt>
                <c:pt idx="205">
                  <c:v>21.178225561344352</c:v>
                </c:pt>
                <c:pt idx="206">
                  <c:v>21.023421433865298</c:v>
                </c:pt>
                <c:pt idx="207">
                  <c:v>20.870146590029112</c:v>
                </c:pt>
                <c:pt idx="208">
                  <c:v>20.718380558104531</c:v>
                </c:pt>
                <c:pt idx="209">
                  <c:v>20.568103218425897</c:v>
                </c:pt>
                <c:pt idx="210">
                  <c:v>20.419294796090313</c:v>
                </c:pt>
                <c:pt idx="211">
                  <c:v>20.271935853835217</c:v>
                </c:pt>
                <c:pt idx="212">
                  <c:v>20.126007285075005</c:v>
                </c:pt>
                <c:pt idx="213">
                  <c:v>19.981490307111827</c:v>
                </c:pt>
                <c:pt idx="214">
                  <c:v>19.83836645449799</c:v>
                </c:pt>
                <c:pt idx="215">
                  <c:v>19.696617572557287</c:v>
                </c:pt>
                <c:pt idx="216">
                  <c:v>19.556225811059917</c:v>
                </c:pt>
                <c:pt idx="217">
                  <c:v>19.417173618043432</c:v>
                </c:pt>
                <c:pt idx="218">
                  <c:v>19.279443733778191</c:v>
                </c:pt>
                <c:pt idx="219">
                  <c:v>19.14301918487099</c:v>
                </c:pt>
                <c:pt idx="220">
                  <c:v>19.00788327851394</c:v>
                </c:pt>
                <c:pt idx="221">
                  <c:v>18.87401959685327</c:v>
                </c:pt>
                <c:pt idx="222">
                  <c:v>18.741411991498534</c:v>
                </c:pt>
                <c:pt idx="223">
                  <c:v>18.6100445781566</c:v>
                </c:pt>
                <c:pt idx="224">
                  <c:v>18.479901731385858</c:v>
                </c:pt>
                <c:pt idx="225">
                  <c:v>18.35096807947486</c:v>
                </c:pt>
                <c:pt idx="226">
                  <c:v>18.223228499431976</c:v>
                </c:pt>
                <c:pt idx="227">
                  <c:v>18.096668112096729</c:v>
                </c:pt>
                <c:pt idx="228">
                  <c:v>17.97127227735735</c:v>
                </c:pt>
                <c:pt idx="229">
                  <c:v>17.847026589477682</c:v>
                </c:pt>
                <c:pt idx="230">
                  <c:v>17.723916872534524</c:v>
                </c:pt>
                <c:pt idx="231">
                  <c:v>17.601929175949699</c:v>
                </c:pt>
                <c:pt idx="232">
                  <c:v>17.481049770128497</c:v>
                </c:pt>
                <c:pt idx="233">
                  <c:v>17.361265142196832</c:v>
                </c:pt>
                <c:pt idx="234">
                  <c:v>17.24256199183014</c:v>
                </c:pt>
                <c:pt idx="235">
                  <c:v>17.124927227176041</c:v>
                </c:pt>
                <c:pt idx="236">
                  <c:v>17.008347960871831</c:v>
                </c:pt>
                <c:pt idx="237">
                  <c:v>16.892811506146248</c:v>
                </c:pt>
                <c:pt idx="238">
                  <c:v>16.778305373009406</c:v>
                </c:pt>
                <c:pt idx="239">
                  <c:v>16.664817264526224</c:v>
                </c:pt>
                <c:pt idx="240">
                  <c:v>16.55233507317212</c:v>
                </c:pt>
                <c:pt idx="241">
                  <c:v>16.440846877272058</c:v>
                </c:pt>
                <c:pt idx="242">
                  <c:v>16.330340937510414</c:v>
                </c:pt>
                <c:pt idx="243">
                  <c:v>16.220805693523403</c:v>
                </c:pt>
                <c:pt idx="244">
                  <c:v>16.112229760566152</c:v>
                </c:pt>
                <c:pt idx="245">
                  <c:v>16.004601926245584</c:v>
                </c:pt>
                <c:pt idx="246">
                  <c:v>15.897911147332367</c:v>
                </c:pt>
                <c:pt idx="247">
                  <c:v>15.792146546636502</c:v>
                </c:pt>
                <c:pt idx="248">
                  <c:v>15.687297409950586</c:v>
                </c:pt>
                <c:pt idx="249">
                  <c:v>15.583353183061261</c:v>
                </c:pt>
                <c:pt idx="250">
                  <c:v>15.480303468824614</c:v>
                </c:pt>
                <c:pt idx="251">
                  <c:v>15.378138024300151</c:v>
                </c:pt>
                <c:pt idx="252">
                  <c:v>15.276846757951487</c:v>
                </c:pt>
                <c:pt idx="253">
                  <c:v>15.176419726901482</c:v>
                </c:pt>
                <c:pt idx="254">
                  <c:v>15.076847134248847</c:v>
                </c:pt>
                <c:pt idx="255">
                  <c:v>14.978119326441455</c:v>
                </c:pt>
                <c:pt idx="256">
                  <c:v>14.880226790702197</c:v>
                </c:pt>
                <c:pt idx="257">
                  <c:v>14.783160152512718</c:v>
                </c:pt>
                <c:pt idx="258">
                  <c:v>14.686910173145174</c:v>
                </c:pt>
                <c:pt idx="259">
                  <c:v>14.591467747252176</c:v>
                </c:pt>
                <c:pt idx="260">
                  <c:v>14.496823900501335</c:v>
                </c:pt>
                <c:pt idx="261">
                  <c:v>14.402969787260611</c:v>
                </c:pt>
                <c:pt idx="262">
                  <c:v>14.309896688331827</c:v>
                </c:pt>
                <c:pt idx="263">
                  <c:v>14.217596008732066</c:v>
                </c:pt>
                <c:pt idx="264">
                  <c:v>14.126059275520554</c:v>
                </c:pt>
                <c:pt idx="265">
                  <c:v>14.03527813566631</c:v>
                </c:pt>
                <c:pt idx="266">
                  <c:v>13.94524435396599</c:v>
                </c:pt>
                <c:pt idx="267">
                  <c:v>13.855949811001032</c:v>
                </c:pt>
                <c:pt idx="268">
                  <c:v>13.767386501133437</c:v>
                </c:pt>
                <c:pt idx="269">
                  <c:v>13.679546530547716</c:v>
                </c:pt>
                <c:pt idx="270">
                  <c:v>13.592422115330058</c:v>
                </c:pt>
                <c:pt idx="271">
                  <c:v>13.506005579585384</c:v>
                </c:pt>
                <c:pt idx="272">
                  <c:v>13.420289353592855</c:v>
                </c:pt>
                <c:pt idx="273">
                  <c:v>13.335265972001244</c:v>
                </c:pt>
                <c:pt idx="274">
                  <c:v>13.250928072055833</c:v>
                </c:pt>
                <c:pt idx="275">
                  <c:v>13.167268391862923</c:v>
                </c:pt>
                <c:pt idx="276">
                  <c:v>13.08427976869079</c:v>
                </c:pt>
                <c:pt idx="277">
                  <c:v>13.001955137302776</c:v>
                </c:pt>
                <c:pt idx="278">
                  <c:v>12.920287528319864</c:v>
                </c:pt>
                <c:pt idx="279">
                  <c:v>12.839270066620873</c:v>
                </c:pt>
                <c:pt idx="280">
                  <c:v>12.758895969775541</c:v>
                </c:pt>
                <c:pt idx="281">
                  <c:v>12.67915854650038</c:v>
                </c:pt>
                <c:pt idx="282">
                  <c:v>12.600051195150899</c:v>
                </c:pt>
                <c:pt idx="283">
                  <c:v>12.521567402243692</c:v>
                </c:pt>
                <c:pt idx="284">
                  <c:v>12.443700741002646</c:v>
                </c:pt>
                <c:pt idx="285">
                  <c:v>12.366444869939714</c:v>
                </c:pt>
                <c:pt idx="286">
                  <c:v>12.28979353145672</c:v>
                </c:pt>
                <c:pt idx="287">
                  <c:v>12.213740550477937</c:v>
                </c:pt>
                <c:pt idx="288">
                  <c:v>12.138279833110388</c:v>
                </c:pt>
                <c:pt idx="289">
                  <c:v>12.063405365323419</c:v>
                </c:pt>
                <c:pt idx="290">
                  <c:v>11.989111211662802</c:v>
                </c:pt>
                <c:pt idx="291">
                  <c:v>11.915391513981577</c:v>
                </c:pt>
                <c:pt idx="292">
                  <c:v>11.842240490197369</c:v>
                </c:pt>
                <c:pt idx="293">
                  <c:v>11.76965243307653</c:v>
                </c:pt>
                <c:pt idx="294">
                  <c:v>11.697621709037135</c:v>
                </c:pt>
                <c:pt idx="295">
                  <c:v>11.62614275697568</c:v>
                </c:pt>
                <c:pt idx="296">
                  <c:v>11.555210087117139</c:v>
                </c:pt>
                <c:pt idx="297">
                  <c:v>11.484818279885941</c:v>
                </c:pt>
                <c:pt idx="298">
                  <c:v>11.414961984797612</c:v>
                </c:pt>
              </c:numCache>
            </c:numRef>
          </c:xVal>
          <c:yVal>
            <c:numRef>
              <c:f>base!$F$4:$F$303</c:f>
              <c:numCache>
                <c:formatCode>General</c:formatCode>
                <c:ptCount val="300"/>
                <c:pt idx="0">
                  <c:v>20.053113510325669</c:v>
                </c:pt>
                <c:pt idx="1">
                  <c:v>37.628830787129388</c:v>
                </c:pt>
                <c:pt idx="2">
                  <c:v>131.59082764277605</c:v>
                </c:pt>
                <c:pt idx="3">
                  <c:v>288.58949875392403</c:v>
                </c:pt>
                <c:pt idx="4">
                  <c:v>462.95094477861164</c:v>
                </c:pt>
                <c:pt idx="5">
                  <c:v>627.27090666410606</c:v>
                </c:pt>
                <c:pt idx="6">
                  <c:v>770.94804790155069</c:v>
                </c:pt>
                <c:pt idx="7">
                  <c:v>891.95048336757941</c:v>
                </c:pt>
                <c:pt idx="8">
                  <c:v>991.80290442758928</c:v>
                </c:pt>
                <c:pt idx="9">
                  <c:v>1073.2013034015827</c:v>
                </c:pt>
                <c:pt idx="10">
                  <c:v>1138.9907164465301</c:v>
                </c:pt>
                <c:pt idx="11">
                  <c:v>1191.7724001590659</c:v>
                </c:pt>
                <c:pt idx="12">
                  <c:v>1233.7862508313169</c:v>
                </c:pt>
                <c:pt idx="13">
                  <c:v>1266.9069405383439</c:v>
                </c:pt>
                <c:pt idx="14">
                  <c:v>1292.6820980954462</c:v>
                </c:pt>
                <c:pt idx="15">
                  <c:v>1312.3816624388692</c:v>
                </c:pt>
                <c:pt idx="16">
                  <c:v>1327.0458468736817</c:v>
                </c:pt>
                <c:pt idx="17">
                  <c:v>1337.5272554228632</c:v>
                </c:pt>
                <c:pt idx="18">
                  <c:v>1344.526171260809</c:v>
                </c:pt>
                <c:pt idx="19">
                  <c:v>1348.6194309748278</c:v>
                </c:pt>
                <c:pt idx="20">
                  <c:v>1350.2837662313386</c:v>
                </c:pt>
                <c:pt idx="21">
                  <c:v>1349.9145662206324</c:v>
                </c:pt>
                <c:pt idx="22">
                  <c:v>1347.8409307989057</c:v>
                </c:pt>
                <c:pt idx="23">
                  <c:v>1344.3377527458188</c:v>
                </c:pt>
                <c:pt idx="24">
                  <c:v>1339.6354335146027</c:v>
                </c:pt>
                <c:pt idx="25">
                  <c:v>1333.9277175581965</c:v>
                </c:pt>
                <c:pt idx="26">
                  <c:v>1327.3780304995971</c:v>
                </c:pt>
                <c:pt idx="27">
                  <c:v>1320.1246255467179</c:v>
                </c:pt>
                <c:pt idx="28">
                  <c:v>1312.2847781879982</c:v>
                </c:pt>
                <c:pt idx="29">
                  <c:v>1303.9582184730994</c:v>
                </c:pt>
                <c:pt idx="30">
                  <c:v>1295.2299503933198</c:v>
                </c:pt>
                <c:pt idx="31">
                  <c:v>1286.1725767292839</c:v>
                </c:pt>
                <c:pt idx="32">
                  <c:v>1276.8482233513355</c:v>
                </c:pt>
                <c:pt idx="33">
                  <c:v>1267.310137846622</c:v>
                </c:pt>
                <c:pt idx="34">
                  <c:v>1257.6040223339799</c:v>
                </c:pt>
                <c:pt idx="35">
                  <c:v>1247.7691485018922</c:v>
                </c:pt>
                <c:pt idx="36">
                  <c:v>1237.8392935600075</c:v>
                </c:pt>
                <c:pt idx="37">
                  <c:v>1227.8435283853385</c:v>
                </c:pt>
                <c:pt idx="38">
                  <c:v>1217.8068832485544</c:v>
                </c:pt>
                <c:pt idx="39">
                  <c:v>1207.7509117974494</c:v>
                </c:pt>
                <c:pt idx="40">
                  <c:v>1197.6941702007512</c:v>
                </c:pt>
                <c:pt idx="41">
                  <c:v>1187.6526253194145</c:v>
                </c:pt>
                <c:pt idx="42">
                  <c:v>1177.6400033212544</c:v>
                </c:pt>
                <c:pt idx="43">
                  <c:v>1167.6680881684799</c:v>
                </c:pt>
                <c:pt idx="44">
                  <c:v>1157.7469777925357</c:v>
                </c:pt>
                <c:pt idx="45">
                  <c:v>1147.8853044527609</c:v>
                </c:pt>
                <c:pt idx="46">
                  <c:v>1138.0904246963746</c:v>
                </c:pt>
                <c:pt idx="47">
                  <c:v>1128.3685834510156</c:v>
                </c:pt>
                <c:pt idx="48">
                  <c:v>1118.725056050735</c:v>
                </c:pt>
                <c:pt idx="49">
                  <c:v>1109.1642713926401</c:v>
                </c:pt>
                <c:pt idx="50">
                  <c:v>1099.6899189208591</c:v>
                </c:pt>
                <c:pt idx="51">
                  <c:v>1090.3050417182847</c:v>
                </c:pt>
                <c:pt idx="52">
                  <c:v>1081.0121176394678</c:v>
                </c:pt>
                <c:pt idx="53">
                  <c:v>1071.8131301277774</c:v>
                </c:pt>
                <c:pt idx="54">
                  <c:v>1062.7096301165873</c:v>
                </c:pt>
                <c:pt idx="55">
                  <c:v>1053.7027902096513</c:v>
                </c:pt>
                <c:pt idx="56">
                  <c:v>1044.7934521633956</c:v>
                </c:pt>
                <c:pt idx="57">
                  <c:v>1035.9821685481884</c:v>
                </c:pt>
                <c:pt idx="58">
                  <c:v>1027.2692393422712</c:v>
                </c:pt>
                <c:pt idx="59">
                  <c:v>1018.6547441072979</c:v>
                </c:pt>
                <c:pt idx="60">
                  <c:v>1010.1385703053631</c:v>
                </c:pt>
                <c:pt idx="61">
                  <c:v>1001.7204382414233</c:v>
                </c:pt>
                <c:pt idx="62">
                  <c:v>993.39992305012106</c:v>
                </c:pt>
                <c:pt idx="63">
                  <c:v>985.17647409047152</c:v>
                </c:pt>
                <c:pt idx="64">
                  <c:v>977.04943206420023</c:v>
                </c:pt>
                <c:pt idx="65">
                  <c:v>969.01804413256457</c:v>
                </c:pt>
                <c:pt idx="66">
                  <c:v>961.08147727121354</c:v>
                </c:pt>
                <c:pt idx="67">
                  <c:v>953.23883007222446</c:v>
                </c:pt>
                <c:pt idx="68">
                  <c:v>945.48914317614333</c:v>
                </c:pt>
                <c:pt idx="69">
                  <c:v>937.83140849411416</c:v>
                </c:pt>
                <c:pt idx="70">
                  <c:v>930.26457736043517</c:v>
                </c:pt>
                <c:pt idx="71">
                  <c:v>922.787567738745</c:v>
                </c:pt>
                <c:pt idx="72">
                  <c:v>915.3992705901353</c:v>
                </c:pt>
                <c:pt idx="73">
                  <c:v>908.09855549849749</c:v>
                </c:pt>
                <c:pt idx="74">
                  <c:v>900.88427563708569</c:v>
                </c:pt>
                <c:pt idx="75">
                  <c:v>893.75527215037278</c:v>
                </c:pt>
                <c:pt idx="76">
                  <c:v>886.7103780166276</c:v>
                </c:pt>
                <c:pt idx="77">
                  <c:v>879.74842144904517</c:v>
                </c:pt>
                <c:pt idx="78">
                  <c:v>872.86822888661357</c:v>
                </c:pt>
                <c:pt idx="79">
                  <c:v>866.06862762005596</c:v>
                </c:pt>
                <c:pt idx="80">
                  <c:v>859.34844809304479</c:v>
                </c:pt>
                <c:pt idx="81">
                  <c:v>852.70652591436294</c:v>
                </c:pt>
                <c:pt idx="82">
                  <c:v>846.14170361269612</c:v>
                </c:pt>
                <c:pt idx="83">
                  <c:v>839.65283216222406</c:v>
                </c:pt>
                <c:pt idx="84">
                  <c:v>833.23877230406754</c:v>
                </c:pt>
                <c:pt idx="85">
                  <c:v>826.89839568589616</c:v>
                </c:pt>
                <c:pt idx="86">
                  <c:v>820.63058583957888</c:v>
                </c:pt>
                <c:pt idx="87">
                  <c:v>814.4342390145855</c:v>
                </c:pt>
                <c:pt idx="88">
                  <c:v>808.30826488295361</c:v>
                </c:pt>
                <c:pt idx="89">
                  <c:v>802.25158712992322</c:v>
                </c:pt>
                <c:pt idx="90">
                  <c:v>796.263143942841</c:v>
                </c:pt>
                <c:pt idx="91">
                  <c:v>790.34188840958905</c:v>
                </c:pt>
                <c:pt idx="92">
                  <c:v>784.48678883660693</c:v>
                </c:pt>
                <c:pt idx="93">
                  <c:v>778.69682899550037</c:v>
                </c:pt>
                <c:pt idx="94">
                  <c:v>772.9710083062912</c:v>
                </c:pt>
                <c:pt idx="95">
                  <c:v>767.30834196451804</c:v>
                </c:pt>
                <c:pt idx="96">
                  <c:v>761.70786101863303</c:v>
                </c:pt>
                <c:pt idx="97">
                  <c:v>756.16861240347055</c:v>
                </c:pt>
                <c:pt idx="98">
                  <c:v>750.68965893496954</c:v>
                </c:pt>
                <c:pt idx="99">
                  <c:v>745.27007927076932</c:v>
                </c:pt>
                <c:pt idx="100">
                  <c:v>739.9089678408435</c:v>
                </c:pt>
                <c:pt idx="101">
                  <c:v>734.60543475188103</c:v>
                </c:pt>
                <c:pt idx="102">
                  <c:v>729.35860566874885</c:v>
                </c:pt>
                <c:pt idx="103">
                  <c:v>724.16762167602019</c:v>
                </c:pt>
                <c:pt idx="104">
                  <c:v>719.03163912223965</c:v>
                </c:pt>
                <c:pt idx="105">
                  <c:v>713.94982944931792</c:v>
                </c:pt>
                <c:pt idx="106">
                  <c:v>708.92137900919704</c:v>
                </c:pt>
                <c:pt idx="107">
                  <c:v>703.94548886970415</c:v>
                </c:pt>
                <c:pt idx="108">
                  <c:v>699.0213746113061</c:v>
                </c:pt>
                <c:pt idx="109">
                  <c:v>694.14826611629678</c:v>
                </c:pt>
                <c:pt idx="110">
                  <c:v>689.32540735178532</c:v>
                </c:pt>
                <c:pt idx="111">
                  <c:v>684.55205614770762</c:v>
                </c:pt>
                <c:pt idx="112">
                  <c:v>679.82748397094849</c:v>
                </c:pt>
                <c:pt idx="113">
                  <c:v>675.15097569654461</c:v>
                </c:pt>
                <c:pt idx="114">
                  <c:v>670.5218293768321</c:v>
                </c:pt>
                <c:pt idx="115">
                  <c:v>665.93935600930297</c:v>
                </c:pt>
                <c:pt idx="116">
                  <c:v>661.40287930385421</c:v>
                </c:pt>
                <c:pt idx="117">
                  <c:v>656.9117354500255</c:v>
                </c:pt>
                <c:pt idx="118">
                  <c:v>652.4652728847642</c:v>
                </c:pt>
                <c:pt idx="119">
                  <c:v>648.06285206117843</c:v>
                </c:pt>
                <c:pt idx="120">
                  <c:v>643.70384521869676</c:v>
                </c:pt>
                <c:pt idx="121">
                  <c:v>639.3876361549909</c:v>
                </c:pt>
                <c:pt idx="122">
                  <c:v>635.11361999997609</c:v>
                </c:pt>
                <c:pt idx="123">
                  <c:v>630.8812029921661</c:v>
                </c:pt>
                <c:pt idx="124">
                  <c:v>626.68980225761254</c:v>
                </c:pt>
                <c:pt idx="125">
                  <c:v>622.5388455916376</c:v>
                </c:pt>
                <c:pt idx="126">
                  <c:v>618.42777124352995</c:v>
                </c:pt>
                <c:pt idx="127">
                  <c:v>614.35602770434809</c:v>
                </c:pt>
                <c:pt idx="128">
                  <c:v>610.32307349795633</c:v>
                </c:pt>
                <c:pt idx="129">
                  <c:v>606.3283769753923</c:v>
                </c:pt>
                <c:pt idx="130">
                  <c:v>602.37141611264417</c:v>
                </c:pt>
                <c:pt idx="131">
                  <c:v>598.45167831190668</c:v>
                </c:pt>
                <c:pt idx="132">
                  <c:v>594.56866020635698</c:v>
                </c:pt>
                <c:pt idx="133">
                  <c:v>590.72186746849218</c:v>
                </c:pt>
                <c:pt idx="134">
                  <c:v>586.91081462204284</c:v>
                </c:pt>
                <c:pt idx="135">
                  <c:v>583.13502485748097</c:v>
                </c:pt>
                <c:pt idx="136">
                  <c:v>579.39402985111701</c:v>
                </c:pt>
                <c:pt idx="137">
                  <c:v>575.68736958778516</c:v>
                </c:pt>
                <c:pt idx="138">
                  <c:v>572.0145921870959</c:v>
                </c:pt>
                <c:pt idx="139">
                  <c:v>568.37525373323945</c:v>
                </c:pt>
                <c:pt idx="140">
                  <c:v>564.76891810831023</c:v>
                </c:pt>
                <c:pt idx="141">
                  <c:v>561.19515682911958</c:v>
                </c:pt>
                <c:pt idx="142">
                  <c:v>557.65354888746197</c:v>
                </c:pt>
                <c:pt idx="143">
                  <c:v>554.14368059379194</c:v>
                </c:pt>
                <c:pt idx="144">
                  <c:v>550.66514542426762</c:v>
                </c:pt>
                <c:pt idx="145">
                  <c:v>547.21754387111639</c:v>
                </c:pt>
                <c:pt idx="146">
                  <c:v>543.80048329626914</c:v>
                </c:pt>
                <c:pt idx="147">
                  <c:v>540.413577788216</c:v>
                </c:pt>
                <c:pt idx="148">
                  <c:v>537.05644802202858</c:v>
                </c:pt>
                <c:pt idx="149">
                  <c:v>533.72872112249229</c:v>
                </c:pt>
                <c:pt idx="150">
                  <c:v>530.43003053029815</c:v>
                </c:pt>
                <c:pt idx="151">
                  <c:v>527.1600158712331</c:v>
                </c:pt>
                <c:pt idx="152">
                  <c:v>523.9183228283141</c:v>
                </c:pt>
                <c:pt idx="153">
                  <c:v>520.70460301681032</c:v>
                </c:pt>
                <c:pt idx="154">
                  <c:v>517.51851386209137</c:v>
                </c:pt>
                <c:pt idx="155">
                  <c:v>514.35971848024917</c:v>
                </c:pt>
                <c:pt idx="156">
                  <c:v>511.22788556143337</c:v>
                </c:pt>
                <c:pt idx="157">
                  <c:v>508.12268925584334</c:v>
                </c:pt>
                <c:pt idx="158">
                  <c:v>505.04380906232029</c:v>
                </c:pt>
                <c:pt idx="159">
                  <c:v>501.99092971948301</c:v>
                </c:pt>
                <c:pt idx="160">
                  <c:v>498.96374109935243</c:v>
                </c:pt>
                <c:pt idx="161">
                  <c:v>495.96193810340753</c:v>
                </c:pt>
                <c:pt idx="162">
                  <c:v>492.98522056101922</c:v>
                </c:pt>
                <c:pt idx="163">
                  <c:v>490.03329313021027</c:v>
                </c:pt>
                <c:pt idx="164">
                  <c:v>487.10586520068341</c:v>
                </c:pt>
                <c:pt idx="165">
                  <c:v>484.20265079907074</c:v>
                </c:pt>
                <c:pt idx="166">
                  <c:v>481.32336849634805</c:v>
                </c:pt>
                <c:pt idx="167">
                  <c:v>478.46774131736743</c:v>
                </c:pt>
                <c:pt idx="168">
                  <c:v>475.63549665245614</c:v>
                </c:pt>
                <c:pt idx="169">
                  <c:v>472.82636617103367</c:v>
                </c:pt>
                <c:pt idx="170">
                  <c:v>470.04008573719869</c:v>
                </c:pt>
                <c:pt idx="171">
                  <c:v>467.2763953272397</c:v>
                </c:pt>
                <c:pt idx="172">
                  <c:v>464.53503894902235</c:v>
                </c:pt>
                <c:pt idx="173">
                  <c:v>461.8157645632096</c:v>
                </c:pt>
                <c:pt idx="174">
                  <c:v>459.1183240062694</c:v>
                </c:pt>
                <c:pt idx="175">
                  <c:v>456.44247291522788</c:v>
                </c:pt>
                <c:pt idx="176">
                  <c:v>453.78797065412385</c:v>
                </c:pt>
                <c:pt idx="177">
                  <c:v>451.15458024212631</c:v>
                </c:pt>
                <c:pt idx="178">
                  <c:v>448.54206828327148</c:v>
                </c:pt>
                <c:pt idx="179">
                  <c:v>445.95020489778233</c:v>
                </c:pt>
                <c:pt idx="180">
                  <c:v>443.3787636549302</c:v>
                </c:pt>
                <c:pt idx="181">
                  <c:v>440.82752150740282</c:v>
                </c:pt>
                <c:pt idx="182">
                  <c:v>438.29625872713859</c:v>
                </c:pt>
                <c:pt idx="183">
                  <c:v>435.78475884259723</c:v>
                </c:pt>
                <c:pt idx="184">
                  <c:v>433.29280857742356</c:v>
                </c:pt>
                <c:pt idx="185">
                  <c:v>430.82019779047801</c:v>
                </c:pt>
                <c:pt idx="186">
                  <c:v>428.36671941719635</c:v>
                </c:pt>
                <c:pt idx="187">
                  <c:v>425.93216941224534</c:v>
                </c:pt>
                <c:pt idx="188">
                  <c:v>423.51634669344662</c:v>
                </c:pt>
                <c:pt idx="189">
                  <c:v>421.11905308693287</c:v>
                </c:pt>
                <c:pt idx="190">
                  <c:v>418.74009327351126</c:v>
                </c:pt>
                <c:pt idx="191">
                  <c:v>416.37927473619919</c:v>
                </c:pt>
                <c:pt idx="192">
                  <c:v>414.03640770890905</c:v>
                </c:pt>
                <c:pt idx="193">
                  <c:v>411.71130512624978</c:v>
                </c:pt>
                <c:pt idx="194">
                  <c:v>409.4037825744204</c:v>
                </c:pt>
                <c:pt idx="195">
                  <c:v>407.11365824316835</c:v>
                </c:pt>
                <c:pt idx="196">
                  <c:v>404.84075287878596</c:v>
                </c:pt>
                <c:pt idx="197">
                  <c:v>402.58488973812121</c:v>
                </c:pt>
                <c:pt idx="198">
                  <c:v>400.34589454357672</c:v>
                </c:pt>
                <c:pt idx="199">
                  <c:v>398.12359543907462</c:v>
                </c:pt>
                <c:pt idx="200">
                  <c:v>395.91782294696196</c:v>
                </c:pt>
                <c:pt idx="201">
                  <c:v>393.72840992583605</c:v>
                </c:pt>
                <c:pt idx="202">
                  <c:v>391.55519152926564</c:v>
                </c:pt>
                <c:pt idx="203">
                  <c:v>389.39800516538804</c:v>
                </c:pt>
                <c:pt idx="204">
                  <c:v>387.25669045735947</c:v>
                </c:pt>
                <c:pt idx="205">
                  <c:v>385.13108920463981</c:v>
                </c:pt>
                <c:pt idx="206">
                  <c:v>383.02104534509061</c:v>
                </c:pt>
                <c:pt idx="207">
                  <c:v>380.92640491786676</c:v>
                </c:pt>
                <c:pt idx="208">
                  <c:v>378.84701602708481</c:v>
                </c:pt>
                <c:pt idx="209">
                  <c:v>376.78272880624587</c:v>
                </c:pt>
                <c:pt idx="210">
                  <c:v>374.73339538339957</c:v>
                </c:pt>
                <c:pt idx="211">
                  <c:v>372.69886984702782</c:v>
                </c:pt>
                <c:pt idx="212">
                  <c:v>370.67900821263254</c:v>
                </c:pt>
                <c:pt idx="213">
                  <c:v>368.67366839001284</c:v>
                </c:pt>
                <c:pt idx="214">
                  <c:v>366.68271015121019</c:v>
                </c:pt>
                <c:pt idx="215">
                  <c:v>364.70599509911318</c:v>
                </c:pt>
                <c:pt idx="216">
                  <c:v>362.74338663669874</c:v>
                </c:pt>
                <c:pt idx="217">
                  <c:v>360.79474993690121</c:v>
                </c:pt>
                <c:pt idx="218">
                  <c:v>358.85995191309007</c:v>
                </c:pt>
                <c:pt idx="219">
                  <c:v>356.93886119014559</c:v>
                </c:pt>
                <c:pt idx="220">
                  <c:v>355.03134807611582</c:v>
                </c:pt>
                <c:pt idx="221">
                  <c:v>353.13728453444281</c:v>
                </c:pt>
                <c:pt idx="222">
                  <c:v>351.25654415674518</c:v>
                </c:pt>
                <c:pt idx="223">
                  <c:v>349.38900213614312</c:v>
                </c:pt>
                <c:pt idx="224">
                  <c:v>347.53453524111387</c:v>
                </c:pt>
                <c:pt idx="225">
                  <c:v>345.6930217898659</c:v>
                </c:pt>
                <c:pt idx="226">
                  <c:v>343.86434162521891</c:v>
                </c:pt>
                <c:pt idx="227">
                  <c:v>342.04837608997951</c:v>
                </c:pt>
                <c:pt idx="228">
                  <c:v>340.24500800279958</c:v>
                </c:pt>
                <c:pt idx="229">
                  <c:v>338.45412163450806</c:v>
                </c:pt>
                <c:pt idx="230">
                  <c:v>336.67560268490399</c:v>
                </c:pt>
                <c:pt idx="231">
                  <c:v>334.90933826000116</c:v>
                </c:pt>
                <c:pt idx="232">
                  <c:v>333.15521684971407</c:v>
                </c:pt>
                <c:pt idx="233">
                  <c:v>331.41312830597548</c:v>
                </c:pt>
                <c:pt idx="234">
                  <c:v>329.68296382127471</c:v>
                </c:pt>
                <c:pt idx="235">
                  <c:v>327.96461590761118</c:v>
                </c:pt>
                <c:pt idx="236">
                  <c:v>326.25797837584122</c:v>
                </c:pt>
                <c:pt idx="237">
                  <c:v>324.56294631543676</c:v>
                </c:pt>
                <c:pt idx="238">
                  <c:v>322.87941607461198</c:v>
                </c:pt>
                <c:pt idx="239">
                  <c:v>321.20728524083489</c:v>
                </c:pt>
                <c:pt idx="240">
                  <c:v>319.54645262170675</c:v>
                </c:pt>
                <c:pt idx="241">
                  <c:v>317.89681822620048</c:v>
                </c:pt>
                <c:pt idx="242">
                  <c:v>316.25828324625229</c:v>
                </c:pt>
                <c:pt idx="243">
                  <c:v>314.63075003869841</c:v>
                </c:pt>
                <c:pt idx="244">
                  <c:v>313.01412210754762</c:v>
                </c:pt>
                <c:pt idx="245">
                  <c:v>311.40830408658519</c:v>
                </c:pt>
                <c:pt idx="246">
                  <c:v>309.81320172229852</c:v>
                </c:pt>
                <c:pt idx="247">
                  <c:v>308.22872185711867</c:v>
                </c:pt>
                <c:pt idx="248">
                  <c:v>306.65477241297123</c:v>
                </c:pt>
                <c:pt idx="249">
                  <c:v>305.09126237512857</c:v>
                </c:pt>
                <c:pt idx="250">
                  <c:v>303.53810177635899</c:v>
                </c:pt>
                <c:pt idx="251">
                  <c:v>301.99520168136365</c:v>
                </c:pt>
                <c:pt idx="252">
                  <c:v>300.46247417149891</c:v>
                </c:pt>
                <c:pt idx="253">
                  <c:v>298.93983232977337</c:v>
                </c:pt>
                <c:pt idx="254">
                  <c:v>297.42719022611863</c:v>
                </c:pt>
                <c:pt idx="255">
                  <c:v>295.92446290292361</c:v>
                </c:pt>
                <c:pt idx="256">
                  <c:v>294.43156636083035</c:v>
                </c:pt>
                <c:pt idx="257">
                  <c:v>292.94841754478313</c:v>
                </c:pt>
                <c:pt idx="258">
                  <c:v>291.47493433032781</c:v>
                </c:pt>
                <c:pt idx="259">
                  <c:v>290.0110355101541</c:v>
                </c:pt>
                <c:pt idx="260">
                  <c:v>288.55664078087739</c:v>
                </c:pt>
                <c:pt idx="261">
                  <c:v>287.11167073005385</c:v>
                </c:pt>
                <c:pt idx="262">
                  <c:v>285.67604682342522</c:v>
                </c:pt>
                <c:pt idx="263">
                  <c:v>284.24969139238749</c:v>
                </c:pt>
                <c:pt idx="264">
                  <c:v>282.83252762167882</c:v>
                </c:pt>
                <c:pt idx="265">
                  <c:v>281.42447953728339</c:v>
                </c:pt>
                <c:pt idx="266">
                  <c:v>280.02547199454557</c:v>
                </c:pt>
                <c:pt idx="267">
                  <c:v>278.63543066649015</c:v>
                </c:pt>
                <c:pt idx="268">
                  <c:v>277.25428203234537</c:v>
                </c:pt>
                <c:pt idx="269">
                  <c:v>275.88195336626347</c:v>
                </c:pt>
                <c:pt idx="270">
                  <c:v>274.51837272623584</c:v>
                </c:pt>
                <c:pt idx="271">
                  <c:v>273.16346894319747</c:v>
                </c:pt>
                <c:pt idx="272">
                  <c:v>271.81717161031872</c:v>
                </c:pt>
                <c:pt idx="273">
                  <c:v>270.47941107247891</c:v>
                </c:pt>
                <c:pt idx="274">
                  <c:v>269.15011841591848</c:v>
                </c:pt>
                <c:pt idx="275">
                  <c:v>267.82922545806775</c:v>
                </c:pt>
                <c:pt idx="276">
                  <c:v>266.51666473754591</c:v>
                </c:pt>
                <c:pt idx="277">
                  <c:v>265.21236950432956</c:v>
                </c:pt>
                <c:pt idx="278">
                  <c:v>263.91627371008536</c:v>
                </c:pt>
                <c:pt idx="279">
                  <c:v>262.62831199866559</c:v>
                </c:pt>
                <c:pt idx="280">
                  <c:v>261.3484196967612</c:v>
                </c:pt>
                <c:pt idx="281">
                  <c:v>260.0765328047105</c:v>
                </c:pt>
                <c:pt idx="282">
                  <c:v>258.81258798746109</c:v>
                </c:pt>
                <c:pt idx="283">
                  <c:v>257.55652256568032</c:v>
                </c:pt>
                <c:pt idx="284">
                  <c:v>256.30827450701236</c:v>
                </c:pt>
                <c:pt idx="285">
                  <c:v>255.0677824174798</c:v>
                </c:pt>
                <c:pt idx="286">
                  <c:v>253.83498553302442</c:v>
                </c:pt>
                <c:pt idx="287">
                  <c:v>252.60982371118843</c:v>
                </c:pt>
                <c:pt idx="288">
                  <c:v>251.39223742292884</c:v>
                </c:pt>
                <c:pt idx="289">
                  <c:v>250.18216774456636</c:v>
                </c:pt>
                <c:pt idx="290">
                  <c:v>248.97955634986417</c:v>
                </c:pt>
                <c:pt idx="291">
                  <c:v>247.7843455022338</c:v>
                </c:pt>
                <c:pt idx="292">
                  <c:v>246.59647804706782</c:v>
                </c:pt>
                <c:pt idx="293">
                  <c:v>245.41589740419434</c:v>
                </c:pt>
                <c:pt idx="294">
                  <c:v>244.24254756045252</c:v>
                </c:pt>
                <c:pt idx="295">
                  <c:v>243.07637306238692</c:v>
                </c:pt>
                <c:pt idx="296">
                  <c:v>241.91731900905739</c:v>
                </c:pt>
                <c:pt idx="297">
                  <c:v>240.76533104496346</c:v>
                </c:pt>
                <c:pt idx="298">
                  <c:v>239.62035535308021</c:v>
                </c:pt>
                <c:pt idx="299">
                  <c:v>238.48233864800395</c:v>
                </c:pt>
              </c:numCache>
            </c:numRef>
          </c:yVal>
          <c:smooth val="0"/>
          <c:extLst>
            <c:ext xmlns:c16="http://schemas.microsoft.com/office/drawing/2014/chart" uri="{C3380CC4-5D6E-409C-BE32-E72D297353CC}">
              <c16:uniqueId val="{00000000-B374-4894-BDCB-1A41006B711E}"/>
            </c:ext>
          </c:extLst>
        </c:ser>
        <c:ser>
          <c:idx val="1"/>
          <c:order val="1"/>
          <c:tx>
            <c:v>240 kJ/m</c:v>
          </c:tx>
          <c:spPr>
            <a:ln w="19050" cap="rnd">
              <a:solidFill>
                <a:srgbClr val="FF0000">
                  <a:alpha val="50000"/>
                </a:srgbClr>
              </a:solidFill>
              <a:round/>
            </a:ln>
            <a:effectLst/>
          </c:spPr>
          <c:marker>
            <c:symbol val="none"/>
          </c:marker>
          <c:xVal>
            <c:numRef>
              <c:f>higherQ!$G$4:$G$303</c:f>
              <c:numCache>
                <c:formatCode>General</c:formatCode>
                <c:ptCount val="300"/>
                <c:pt idx="1">
                  <c:v>-58.652216323196548</c:v>
                </c:pt>
                <c:pt idx="2">
                  <c:v>-263.81359022168783</c:v>
                </c:pt>
                <c:pt idx="3">
                  <c:v>-584.49936218647133</c:v>
                </c:pt>
                <c:pt idx="4">
                  <c:v>-870.33600544319961</c:v>
                </c:pt>
                <c:pt idx="5">
                  <c:v>-1042.2232598898881</c:v>
                </c:pt>
                <c:pt idx="6">
                  <c:v>-1105.4843048462649</c:v>
                </c:pt>
                <c:pt idx="7">
                  <c:v>-1092.6517465907411</c:v>
                </c:pt>
                <c:pt idx="8">
                  <c:v>-1034.5246940636177</c:v>
                </c:pt>
                <c:pt idx="9">
                  <c:v>-953.17251616820863</c:v>
                </c:pt>
                <c:pt idx="10">
                  <c:v>-862.65619200265712</c:v>
                </c:pt>
                <c:pt idx="11">
                  <c:v>-771.30826159774722</c:v>
                </c:pt>
                <c:pt idx="12">
                  <c:v>-683.74433345729312</c:v>
                </c:pt>
                <c:pt idx="13">
                  <c:v>-602.28822238455518</c:v>
                </c:pt>
                <c:pt idx="14">
                  <c:v>-527.89976264752011</c:v>
                </c:pt>
                <c:pt idx="15">
                  <c:v>-460.75459670337193</c:v>
                </c:pt>
                <c:pt idx="16">
                  <c:v>-400.59796150159639</c:v>
                </c:pt>
                <c:pt idx="17">
                  <c:v>-346.95674558743468</c:v>
                </c:pt>
                <c:pt idx="18">
                  <c:v>-299.26426232853265</c:v>
                </c:pt>
                <c:pt idx="19">
                  <c:v>-256.93185260166933</c:v>
                </c:pt>
                <c:pt idx="20">
                  <c:v>-219.38837736674125</c:v>
                </c:pt>
                <c:pt idx="21">
                  <c:v>-186.10050696151373</c:v>
                </c:pt>
                <c:pt idx="22">
                  <c:v>-156.58168435070044</c:v>
                </c:pt>
                <c:pt idx="23">
                  <c:v>-130.39455333563171</c:v>
                </c:pt>
                <c:pt idx="24">
                  <c:v>-107.14975225932666</c:v>
                </c:pt>
                <c:pt idx="25">
                  <c:v>-86.502816115960215</c:v>
                </c:pt>
                <c:pt idx="26">
                  <c:v>-68.150221340363345</c:v>
                </c:pt>
                <c:pt idx="27">
                  <c:v>-51.825174386320967</c:v>
                </c:pt>
                <c:pt idx="28">
                  <c:v>-37.293481364300725</c:v>
                </c:pt>
                <c:pt idx="29">
                  <c:v>-24.349676424056931</c:v>
                </c:pt>
                <c:pt idx="30">
                  <c:v>-12.813491209035409</c:v>
                </c:pt>
                <c:pt idx="31">
                  <c:v>-2.5266918770819338</c:v>
                </c:pt>
                <c:pt idx="32">
                  <c:v>6.6497214106868885</c:v>
                </c:pt>
                <c:pt idx="33">
                  <c:v>14.837974462247972</c:v>
                </c:pt>
                <c:pt idx="34">
                  <c:v>22.145668368309522</c:v>
                </c:pt>
                <c:pt idx="35">
                  <c:v>28.667650751785889</c:v>
                </c:pt>
                <c:pt idx="36">
                  <c:v>34.487641275941357</c:v>
                </c:pt>
                <c:pt idx="37">
                  <c:v>39.679641854934339</c:v>
                </c:pt>
                <c:pt idx="38">
                  <c:v>44.309159358972423</c:v>
                </c:pt>
                <c:pt idx="39">
                  <c:v>48.43426567777562</c:v>
                </c:pt>
                <c:pt idx="40">
                  <c:v>52.106517085272749</c:v>
                </c:pt>
                <c:pt idx="41">
                  <c:v>55.371752089816887</c:v>
                </c:pt>
                <c:pt idx="42">
                  <c:v>58.270784433568629</c:v>
                </c:pt>
                <c:pt idx="43">
                  <c:v>60.840005649898728</c:v>
                </c:pt>
                <c:pt idx="44">
                  <c:v>63.111909599778301</c:v>
                </c:pt>
                <c:pt idx="45">
                  <c:v>65.11554967310866</c:v>
                </c:pt>
                <c:pt idx="46">
                  <c:v>66.876937837139337</c:v>
                </c:pt>
                <c:pt idx="47">
                  <c:v>68.419393417219624</c:v>
                </c:pt>
                <c:pt idx="48">
                  <c:v>69.763848380485967</c:v>
                </c:pt>
                <c:pt idx="49">
                  <c:v>70.929114937456717</c:v>
                </c:pt>
                <c:pt idx="50">
                  <c:v>71.932120458160341</c:v>
                </c:pt>
                <c:pt idx="51">
                  <c:v>72.788113999456456</c:v>
                </c:pt>
                <c:pt idx="52">
                  <c:v>73.510848141704557</c:v>
                </c:pt>
                <c:pt idx="53">
                  <c:v>74.112739320973944</c:v>
                </c:pt>
                <c:pt idx="54">
                  <c:v>74.605009405167081</c:v>
                </c:pt>
                <c:pt idx="55">
                  <c:v>74.997810887572243</c:v>
                </c:pt>
                <c:pt idx="56">
                  <c:v>75.300337750335231</c:v>
                </c:pt>
                <c:pt idx="57">
                  <c:v>75.520923775088633</c:v>
                </c:pt>
                <c:pt idx="58">
                  <c:v>75.667129841690368</c:v>
                </c:pt>
                <c:pt idx="59">
                  <c:v>75.745821553048515</c:v>
                </c:pt>
                <c:pt idx="60">
                  <c:v>75.763238349393234</c:v>
                </c:pt>
                <c:pt idx="61">
                  <c:v>75.725055124961429</c:v>
                </c:pt>
                <c:pt idx="62">
                  <c:v>75.636437230299336</c:v>
                </c:pt>
                <c:pt idx="63">
                  <c:v>75.502089631422606</c:v>
                </c:pt>
                <c:pt idx="64">
                  <c:v>75.326300900129851</c:v>
                </c:pt>
                <c:pt idx="65">
                  <c:v>75.112982625968172</c:v>
                </c:pt>
                <c:pt idx="66">
                  <c:v>74.865704767573718</c:v>
                </c:pt>
                <c:pt idx="67">
                  <c:v>74.58772739789417</c:v>
                </c:pt>
                <c:pt idx="68">
                  <c:v>74.282029243022336</c:v>
                </c:pt>
                <c:pt idx="69">
                  <c:v>73.951333366426553</c:v>
                </c:pt>
                <c:pt idx="70">
                  <c:v>73.598130308738448</c:v>
                </c:pt>
                <c:pt idx="71">
                  <c:v>73.22469895689089</c:v>
                </c:pt>
                <c:pt idx="72">
                  <c:v>72.833125384507795</c:v>
                </c:pt>
                <c:pt idx="73">
                  <c:v>72.425319877662488</c:v>
                </c:pt>
                <c:pt idx="74">
                  <c:v>72.003032335708468</c:v>
                </c:pt>
                <c:pt idx="75">
                  <c:v>71.56786621540499</c:v>
                </c:pt>
                <c:pt idx="76">
                  <c:v>71.121291167785273</c:v>
                </c:pt>
                <c:pt idx="77">
                  <c:v>70.66465450067534</c:v>
                </c:pt>
                <c:pt idx="78">
                  <c:v>70.199191585097594</c:v>
                </c:pt>
                <c:pt idx="79">
                  <c:v>69.726035310975718</c:v>
                </c:pt>
                <c:pt idx="80">
                  <c:v>69.246224686195561</c:v>
                </c:pt>
                <c:pt idx="81">
                  <c:v>68.760712663012868</c:v>
                </c:pt>
                <c:pt idx="82">
                  <c:v>68.270373266888868</c:v>
                </c:pt>
                <c:pt idx="83">
                  <c:v>67.776008094989734</c:v>
                </c:pt>
                <c:pt idx="84">
                  <c:v>67.278352244556132</c:v>
                </c:pt>
                <c:pt idx="85">
                  <c:v>66.778079725135299</c:v>
                </c:pt>
                <c:pt idx="86">
                  <c:v>66.275808403203982</c:v>
                </c:pt>
                <c:pt idx="87">
                  <c:v>65.772104522724462</c:v>
                </c:pt>
                <c:pt idx="88">
                  <c:v>65.267486840815764</c:v>
                </c:pt>
                <c:pt idx="89">
                  <c:v>64.762430413839184</c:v>
                </c:pt>
                <c:pt idx="90">
                  <c:v>64.257370065700115</c:v>
                </c:pt>
                <c:pt idx="91">
                  <c:v>63.752703567014009</c:v>
                </c:pt>
                <c:pt idx="92">
                  <c:v>63.248794551058957</c:v>
                </c:pt>
                <c:pt idx="93">
                  <c:v>62.745975189884227</c:v>
                </c:pt>
                <c:pt idx="94">
                  <c:v>62.244548651727534</c:v>
                </c:pt>
                <c:pt idx="95">
                  <c:v>61.744791358889522</c:v>
                </c:pt>
                <c:pt idx="96">
                  <c:v>61.2469550634179</c:v>
                </c:pt>
                <c:pt idx="97">
                  <c:v>60.75126875629816</c:v>
                </c:pt>
                <c:pt idx="98">
                  <c:v>60.257940424408716</c:v>
                </c:pt>
                <c:pt idx="99">
                  <c:v>59.767158668228362</c:v>
                </c:pt>
                <c:pt idx="100">
                  <c:v>59.279094192010788</c:v>
                </c:pt>
                <c:pt idx="101">
                  <c:v>58.793901177142203</c:v>
                </c:pt>
                <c:pt idx="102">
                  <c:v>58.311718548438563</c:v>
                </c:pt>
                <c:pt idx="103">
                  <c:v>57.832671142212099</c:v>
                </c:pt>
                <c:pt idx="104">
                  <c:v>57.356870784190825</c:v>
                </c:pt>
                <c:pt idx="105">
                  <c:v>56.88441728468112</c:v>
                </c:pt>
                <c:pt idx="106">
                  <c:v>56.41539935766302</c:v>
                </c:pt>
                <c:pt idx="107">
                  <c:v>55.949895469972532</c:v>
                </c:pt>
                <c:pt idx="108">
                  <c:v>55.487974626176054</c:v>
                </c:pt>
                <c:pt idx="109">
                  <c:v>55.029697094252214</c:v>
                </c:pt>
                <c:pt idx="110">
                  <c:v>54.575115076782673</c:v>
                </c:pt>
                <c:pt idx="111">
                  <c:v>54.12427333193903</c:v>
                </c:pt>
                <c:pt idx="112">
                  <c:v>53.677209748204007</c:v>
                </c:pt>
                <c:pt idx="113">
                  <c:v>53.233955876421724</c:v>
                </c:pt>
                <c:pt idx="114">
                  <c:v>52.794537422480701</c:v>
                </c:pt>
                <c:pt idx="115">
                  <c:v>52.358974703675088</c:v>
                </c:pt>
                <c:pt idx="116">
                  <c:v>51.927283071518396</c:v>
                </c:pt>
                <c:pt idx="117">
                  <c:v>51.499473303561849</c:v>
                </c:pt>
                <c:pt idx="118">
                  <c:v>51.075551966579454</c:v>
                </c:pt>
                <c:pt idx="119">
                  <c:v>50.65552175326804</c:v>
                </c:pt>
                <c:pt idx="120">
                  <c:v>50.239381794465494</c:v>
                </c:pt>
                <c:pt idx="121">
                  <c:v>49.827127948704252</c:v>
                </c:pt>
                <c:pt idx="122">
                  <c:v>49.418753070777676</c:v>
                </c:pt>
                <c:pt idx="123">
                  <c:v>49.014247260910402</c:v>
                </c:pt>
                <c:pt idx="124">
                  <c:v>48.613598095917212</c:v>
                </c:pt>
                <c:pt idx="125">
                  <c:v>48.216790843689694</c:v>
                </c:pt>
                <c:pt idx="126">
                  <c:v>47.823808662246023</c:v>
                </c:pt>
                <c:pt idx="127">
                  <c:v>47.434632784438435</c:v>
                </c:pt>
                <c:pt idx="128">
                  <c:v>47.049242689373216</c:v>
                </c:pt>
                <c:pt idx="129">
                  <c:v>46.667616261510311</c:v>
                </c:pt>
                <c:pt idx="130">
                  <c:v>46.289729938301484</c:v>
                </c:pt>
                <c:pt idx="131">
                  <c:v>45.915558847216047</c:v>
                </c:pt>
                <c:pt idx="132">
                  <c:v>45.545076932909055</c:v>
                </c:pt>
                <c:pt idx="133">
                  <c:v>45.178257075201195</c:v>
                </c:pt>
                <c:pt idx="134">
                  <c:v>44.815071198565462</c:v>
                </c:pt>
                <c:pt idx="135">
                  <c:v>44.455490373699874</c:v>
                </c:pt>
                <c:pt idx="136">
                  <c:v>44.099484911733718</c:v>
                </c:pt>
                <c:pt idx="137">
                  <c:v>43.747024451612667</c:v>
                </c:pt>
                <c:pt idx="138">
                  <c:v>43.398078041115738</c:v>
                </c:pt>
                <c:pt idx="139">
                  <c:v>43.052614211950001</c:v>
                </c:pt>
                <c:pt idx="140">
                  <c:v>42.710601049365813</c:v>
                </c:pt>
                <c:pt idx="141">
                  <c:v>42.372006256639224</c:v>
                </c:pt>
                <c:pt idx="142">
                  <c:v>42.036797214778744</c:v>
                </c:pt>
                <c:pt idx="143">
                  <c:v>41.704941037825883</c:v>
                </c:pt>
                <c:pt idx="144">
                  <c:v>41.376404624005694</c:v>
                </c:pt>
                <c:pt idx="145">
                  <c:v>41.051154703044553</c:v>
                </c:pt>
                <c:pt idx="146">
                  <c:v>40.729157879907582</c:v>
                </c:pt>
                <c:pt idx="147">
                  <c:v>40.410380675199136</c:v>
                </c:pt>
                <c:pt idx="148">
                  <c:v>40.094789562474062</c:v>
                </c:pt>
                <c:pt idx="149">
                  <c:v>39.782351002647971</c:v>
                </c:pt>
                <c:pt idx="150">
                  <c:v>39.473031475710769</c:v>
                </c:pt>
                <c:pt idx="151">
                  <c:v>39.166797509949809</c:v>
                </c:pt>
                <c:pt idx="152">
                  <c:v>38.863615708829478</c:v>
                </c:pt>
                <c:pt idx="153">
                  <c:v>38.563452775679956</c:v>
                </c:pt>
                <c:pt idx="154">
                  <c:v>38.266275536386864</c:v>
                </c:pt>
                <c:pt idx="155">
                  <c:v>37.972050960175487</c:v>
                </c:pt>
                <c:pt idx="156">
                  <c:v>37.68074617863968</c:v>
                </c:pt>
                <c:pt idx="157">
                  <c:v>37.392328503131381</c:v>
                </c:pt>
                <c:pt idx="158">
                  <c:v>37.106765440630191</c:v>
                </c:pt>
                <c:pt idx="159">
                  <c:v>36.824024708188091</c:v>
                </c:pt>
                <c:pt idx="160">
                  <c:v>36.544074246048822</c:v>
                </c:pt>
                <c:pt idx="161">
                  <c:v>36.266882229543981</c:v>
                </c:pt>
                <c:pt idx="162">
                  <c:v>35.992417079826978</c:v>
                </c:pt>
                <c:pt idx="163">
                  <c:v>35.720647473558657</c:v>
                </c:pt>
                <c:pt idx="164">
                  <c:v>35.451542351582425</c:v>
                </c:pt>
                <c:pt idx="165">
                  <c:v>35.185070926686549</c:v>
                </c:pt>
                <c:pt idx="166">
                  <c:v>34.921202690502021</c:v>
                </c:pt>
                <c:pt idx="167">
                  <c:v>34.659907419595136</c:v>
                </c:pt>
                <c:pt idx="168">
                  <c:v>34.401155180831445</c:v>
                </c:pt>
                <c:pt idx="169">
                  <c:v>34.144916336032992</c:v>
                </c:pt>
                <c:pt idx="170">
                  <c:v>33.891161546001292</c:v>
                </c:pt>
                <c:pt idx="171">
                  <c:v>33.639861773946912</c:v>
                </c:pt>
                <c:pt idx="172">
                  <c:v>33.390988288359274</c:v>
                </c:pt>
                <c:pt idx="173">
                  <c:v>33.144512665364921</c:v>
                </c:pt>
                <c:pt idx="174">
                  <c:v>32.900406790615861</c:v>
                </c:pt>
                <c:pt idx="175">
                  <c:v>32.658642860727241</c:v>
                </c:pt>
                <c:pt idx="176">
                  <c:v>32.419193384311143</c:v>
                </c:pt>
                <c:pt idx="177">
                  <c:v>32.182031182637274</c:v>
                </c:pt>
                <c:pt idx="178">
                  <c:v>31.947129389930751</c:v>
                </c:pt>
                <c:pt idx="179">
                  <c:v>31.714461453361313</c:v>
                </c:pt>
                <c:pt idx="180">
                  <c:v>31.484001132726686</c:v>
                </c:pt>
                <c:pt idx="181">
                  <c:v>31.25572249985748</c:v>
                </c:pt>
                <c:pt idx="182">
                  <c:v>31.029599937778695</c:v>
                </c:pt>
                <c:pt idx="183">
                  <c:v>30.805608139630291</c:v>
                </c:pt>
                <c:pt idx="184">
                  <c:v>30.583722107374591</c:v>
                </c:pt>
                <c:pt idx="185">
                  <c:v>30.363917150302875</c:v>
                </c:pt>
                <c:pt idx="186">
                  <c:v>30.146168883378657</c:v>
                </c:pt>
                <c:pt idx="187">
                  <c:v>29.930453225396825</c:v>
                </c:pt>
                <c:pt idx="188">
                  <c:v>29.716746396995397</c:v>
                </c:pt>
                <c:pt idx="189">
                  <c:v>29.505024918542667</c:v>
                </c:pt>
                <c:pt idx="190">
                  <c:v>29.295265607889394</c:v>
                </c:pt>
                <c:pt idx="191">
                  <c:v>29.087445578005703</c:v>
                </c:pt>
                <c:pt idx="192">
                  <c:v>28.881542234527263</c:v>
                </c:pt>
                <c:pt idx="193">
                  <c:v>28.677533273199277</c:v>
                </c:pt>
                <c:pt idx="194">
                  <c:v>28.475396677243502</c:v>
                </c:pt>
                <c:pt idx="195">
                  <c:v>28.275110714652769</c:v>
                </c:pt>
                <c:pt idx="196">
                  <c:v>28.076653935412523</c:v>
                </c:pt>
                <c:pt idx="197">
                  <c:v>27.880005168675652</c:v>
                </c:pt>
                <c:pt idx="198">
                  <c:v>27.68514351987686</c:v>
                </c:pt>
                <c:pt idx="199">
                  <c:v>27.492048367814625</c:v>
                </c:pt>
                <c:pt idx="200">
                  <c:v>27.300699361687844</c:v>
                </c:pt>
                <c:pt idx="201">
                  <c:v>27.111076418092164</c:v>
                </c:pt>
                <c:pt idx="202">
                  <c:v>26.92315971801359</c:v>
                </c:pt>
                <c:pt idx="203">
                  <c:v>26.736929703781509</c:v>
                </c:pt>
                <c:pt idx="204">
                  <c:v>26.552367076005702</c:v>
                </c:pt>
                <c:pt idx="205">
                  <c:v>26.369452790513414</c:v>
                </c:pt>
                <c:pt idx="206">
                  <c:v>26.188168055265443</c:v>
                </c:pt>
                <c:pt idx="207">
                  <c:v>26.008494327272253</c:v>
                </c:pt>
                <c:pt idx="208">
                  <c:v>25.830413309509858</c:v>
                </c:pt>
                <c:pt idx="209">
                  <c:v>25.653906947833807</c:v>
                </c:pt>
                <c:pt idx="210">
                  <c:v>25.478957427901694</c:v>
                </c:pt>
                <c:pt idx="211">
                  <c:v>25.305547172102454</c:v>
                </c:pt>
                <c:pt idx="212">
                  <c:v>25.133658836488539</c:v>
                </c:pt>
                <c:pt idx="213">
                  <c:v>24.963275307733088</c:v>
                </c:pt>
                <c:pt idx="214">
                  <c:v>24.794379700089383</c:v>
                </c:pt>
                <c:pt idx="215">
                  <c:v>24.626955352371827</c:v>
                </c:pt>
                <c:pt idx="216">
                  <c:v>24.460985824954747</c:v>
                </c:pt>
                <c:pt idx="217">
                  <c:v>24.296454896791118</c:v>
                </c:pt>
                <c:pt idx="218">
                  <c:v>24.133346562449077</c:v>
                </c:pt>
                <c:pt idx="219">
                  <c:v>23.971645029171725</c:v>
                </c:pt>
                <c:pt idx="220">
                  <c:v>23.811334713966033</c:v>
                </c:pt>
                <c:pt idx="221">
                  <c:v>23.652400240709511</c:v>
                </c:pt>
                <c:pt idx="222">
                  <c:v>23.494826437283873</c:v>
                </c:pt>
                <c:pt idx="223">
                  <c:v>23.338598332736435</c:v>
                </c:pt>
                <c:pt idx="224">
                  <c:v>23.183701154471475</c:v>
                </c:pt>
                <c:pt idx="225">
                  <c:v>23.030120325462999</c:v>
                </c:pt>
                <c:pt idx="226">
                  <c:v>22.877841461502523</c:v>
                </c:pt>
                <c:pt idx="227">
                  <c:v>22.726850368476416</c:v>
                </c:pt>
                <c:pt idx="228">
                  <c:v>22.577133039662922</c:v>
                </c:pt>
                <c:pt idx="229">
                  <c:v>22.42867565307133</c:v>
                </c:pt>
                <c:pt idx="230">
                  <c:v>22.281464568810144</c:v>
                </c:pt>
                <c:pt idx="231">
                  <c:v>22.135486326474243</c:v>
                </c:pt>
                <c:pt idx="232">
                  <c:v>21.990727642580417</c:v>
                </c:pt>
                <c:pt idx="233">
                  <c:v>21.847175408021052</c:v>
                </c:pt>
                <c:pt idx="234">
                  <c:v>21.704816685552899</c:v>
                </c:pt>
                <c:pt idx="235">
                  <c:v>21.563638707322355</c:v>
                </c:pt>
                <c:pt idx="236">
                  <c:v>21.423628872412316</c:v>
                </c:pt>
                <c:pt idx="237">
                  <c:v>21.284774744432656</c:v>
                </c:pt>
                <c:pt idx="238">
                  <c:v>21.147064049132286</c:v>
                </c:pt>
                <c:pt idx="239">
                  <c:v>21.01048467204642</c:v>
                </c:pt>
                <c:pt idx="240">
                  <c:v>20.875024656176681</c:v>
                </c:pt>
                <c:pt idx="241">
                  <c:v>20.740672199702306</c:v>
                </c:pt>
                <c:pt idx="242">
                  <c:v>20.607415653721336</c:v>
                </c:pt>
                <c:pt idx="243">
                  <c:v>20.475243520021493</c:v>
                </c:pt>
                <c:pt idx="244">
                  <c:v>20.344144448887178</c:v>
                </c:pt>
                <c:pt idx="245">
                  <c:v>20.214107236931014</c:v>
                </c:pt>
                <c:pt idx="246">
                  <c:v>20.085120824963667</c:v>
                </c:pt>
                <c:pt idx="247">
                  <c:v>19.957174295885309</c:v>
                </c:pt>
                <c:pt idx="248">
                  <c:v>19.830256872612111</c:v>
                </c:pt>
                <c:pt idx="249">
                  <c:v>19.704357916035704</c:v>
                </c:pt>
                <c:pt idx="250">
                  <c:v>19.579466923004318</c:v>
                </c:pt>
                <c:pt idx="251">
                  <c:v>19.455573524340657</c:v>
                </c:pt>
                <c:pt idx="252">
                  <c:v>19.332667482886801</c:v>
                </c:pt>
                <c:pt idx="253">
                  <c:v>19.210738691572043</c:v>
                </c:pt>
                <c:pt idx="254">
                  <c:v>19.089777171522041</c:v>
                </c:pt>
                <c:pt idx="255">
                  <c:v>18.969773070185237</c:v>
                </c:pt>
                <c:pt idx="256">
                  <c:v>18.850716659487166</c:v>
                </c:pt>
                <c:pt idx="257">
                  <c:v>18.732598334022509</c:v>
                </c:pt>
                <c:pt idx="258">
                  <c:v>18.615408609264318</c:v>
                </c:pt>
                <c:pt idx="259">
                  <c:v>18.499138119803213</c:v>
                </c:pt>
                <c:pt idx="260">
                  <c:v>18.383777617617973</c:v>
                </c:pt>
                <c:pt idx="261">
                  <c:v>18.269317970365673</c:v>
                </c:pt>
                <c:pt idx="262">
                  <c:v>18.15575015969933</c:v>
                </c:pt>
                <c:pt idx="263">
                  <c:v>18.043065279616492</c:v>
                </c:pt>
                <c:pt idx="264">
                  <c:v>17.931254534827936</c:v>
                </c:pt>
                <c:pt idx="265">
                  <c:v>17.820309239151648</c:v>
                </c:pt>
                <c:pt idx="266">
                  <c:v>17.71022081393372</c:v>
                </c:pt>
                <c:pt idx="267">
                  <c:v>17.600980786493842</c:v>
                </c:pt>
                <c:pt idx="268">
                  <c:v>17.49258078859248</c:v>
                </c:pt>
                <c:pt idx="269">
                  <c:v>17.385012554923154</c:v>
                </c:pt>
                <c:pt idx="270">
                  <c:v>17.278267921626938</c:v>
                </c:pt>
                <c:pt idx="271">
                  <c:v>17.172338824834736</c:v>
                </c:pt>
                <c:pt idx="272">
                  <c:v>17.067217299225266</c:v>
                </c:pt>
                <c:pt idx="273">
                  <c:v>16.962895476608882</c:v>
                </c:pt>
                <c:pt idx="274">
                  <c:v>16.859365584535116</c:v>
                </c:pt>
                <c:pt idx="275">
                  <c:v>16.756619944918388</c:v>
                </c:pt>
                <c:pt idx="276">
                  <c:v>16.654650972689968</c:v>
                </c:pt>
                <c:pt idx="277">
                  <c:v>16.553451174466492</c:v>
                </c:pt>
                <c:pt idx="278">
                  <c:v>16.453013147238437</c:v>
                </c:pt>
                <c:pt idx="279">
                  <c:v>16.353329577083912</c:v>
                </c:pt>
                <c:pt idx="280">
                  <c:v>16.254393237902377</c:v>
                </c:pt>
                <c:pt idx="281">
                  <c:v>16.15619699016241</c:v>
                </c:pt>
                <c:pt idx="282">
                  <c:v>16.058733779673048</c:v>
                </c:pt>
                <c:pt idx="283">
                  <c:v>15.961996636378103</c:v>
                </c:pt>
                <c:pt idx="284">
                  <c:v>15.865978673160498</c:v>
                </c:pt>
                <c:pt idx="285">
                  <c:v>15.770673084671841</c:v>
                </c:pt>
                <c:pt idx="286">
                  <c:v>15.676073146180221</c:v>
                </c:pt>
                <c:pt idx="287">
                  <c:v>15.582172212432736</c:v>
                </c:pt>
                <c:pt idx="288">
                  <c:v>15.488963716538874</c:v>
                </c:pt>
                <c:pt idx="289">
                  <c:v>15.396441168868817</c:v>
                </c:pt>
                <c:pt idx="290">
                  <c:v>15.304598155970607</c:v>
                </c:pt>
                <c:pt idx="291">
                  <c:v>15.213428339506049</c:v>
                </c:pt>
                <c:pt idx="292">
                  <c:v>15.122925455199887</c:v>
                </c:pt>
                <c:pt idx="293">
                  <c:v>15.033083311803974</c:v>
                </c:pt>
                <c:pt idx="294">
                  <c:v>14.943895790085318</c:v>
                </c:pt>
                <c:pt idx="295">
                  <c:v>14.855356841822864</c:v>
                </c:pt>
                <c:pt idx="296">
                  <c:v>14.767460488820138</c:v>
                </c:pt>
                <c:pt idx="297">
                  <c:v>14.680200821940213</c:v>
                </c:pt>
                <c:pt idx="298">
                  <c:v>14.59357200014585</c:v>
                </c:pt>
              </c:numCache>
            </c:numRef>
          </c:xVal>
          <c:yVal>
            <c:numRef>
              <c:f>higherQ!$F$4:$F$303</c:f>
              <c:numCache>
                <c:formatCode>General</c:formatCode>
                <c:ptCount val="300"/>
                <c:pt idx="0">
                  <c:v>20.000034704769224</c:v>
                </c:pt>
                <c:pt idx="1">
                  <c:v>20.520337295318502</c:v>
                </c:pt>
                <c:pt idx="2">
                  <c:v>31.730477969408533</c:v>
                </c:pt>
                <c:pt idx="3">
                  <c:v>73.283055339656073</c:v>
                </c:pt>
                <c:pt idx="4">
                  <c:v>148.6303504067028</c:v>
                </c:pt>
                <c:pt idx="5">
                  <c:v>247.35025642829595</c:v>
                </c:pt>
                <c:pt idx="6">
                  <c:v>357.07500238468037</c:v>
                </c:pt>
                <c:pt idx="7">
                  <c:v>468.44711739754899</c:v>
                </c:pt>
                <c:pt idx="8">
                  <c:v>575.60535170282867</c:v>
                </c:pt>
                <c:pt idx="9">
                  <c:v>675.35205621027251</c:v>
                </c:pt>
                <c:pt idx="10">
                  <c:v>766.23985493647046</c:v>
                </c:pt>
                <c:pt idx="11">
                  <c:v>847.88329461080389</c:v>
                </c:pt>
                <c:pt idx="12">
                  <c:v>920.50150725601986</c:v>
                </c:pt>
                <c:pt idx="13">
                  <c:v>984.63216130226249</c:v>
                </c:pt>
                <c:pt idx="14">
                  <c:v>1040.9591517329309</c:v>
                </c:pt>
                <c:pt idx="15">
                  <c:v>1090.2121138317666</c:v>
                </c:pt>
                <c:pt idx="16">
                  <c:v>1133.1100710736052</c:v>
                </c:pt>
                <c:pt idx="17">
                  <c:v>1170.3317061320859</c:v>
                </c:pt>
                <c:pt idx="18">
                  <c:v>1202.5014201910922</c:v>
                </c:pt>
                <c:pt idx="19">
                  <c:v>1230.1845585977924</c:v>
                </c:pt>
                <c:pt idx="20">
                  <c:v>1253.8877907114261</c:v>
                </c:pt>
                <c:pt idx="21">
                  <c:v>1274.0622340711407</c:v>
                </c:pt>
                <c:pt idx="22">
                  <c:v>1291.1078921037288</c:v>
                </c:pt>
                <c:pt idx="23">
                  <c:v>1305.3785709412807</c:v>
                </c:pt>
                <c:pt idx="24">
                  <c:v>1317.1868027708551</c:v>
                </c:pt>
                <c:pt idx="25">
                  <c:v>1326.8085213931461</c:v>
                </c:pt>
                <c:pt idx="26">
                  <c:v>1334.4873659940472</c:v>
                </c:pt>
                <c:pt idx="27">
                  <c:v>1340.4385656612187</c:v>
                </c:pt>
                <c:pt idx="28">
                  <c:v>1344.8524008713114</c:v>
                </c:pt>
                <c:pt idx="29">
                  <c:v>1347.8972619340789</c:v>
                </c:pt>
                <c:pt idx="30">
                  <c:v>1349.7223361561228</c:v>
                </c:pt>
                <c:pt idx="31">
                  <c:v>1350.459960175886</c:v>
                </c:pt>
                <c:pt idx="32">
                  <c:v>1350.2276745315392</c:v>
                </c:pt>
                <c:pt idx="33">
                  <c:v>1349.1300158937486</c:v>
                </c:pt>
                <c:pt idx="34">
                  <c:v>1347.2600796390896</c:v>
                </c:pt>
                <c:pt idx="35">
                  <c:v>1344.7008822200867</c:v>
                </c:pt>
                <c:pt idx="36">
                  <c:v>1341.5265494887324</c:v>
                </c:pt>
                <c:pt idx="37">
                  <c:v>1337.8033539648984</c:v>
                </c:pt>
                <c:pt idx="38">
                  <c:v>1333.5906211177455</c:v>
                </c:pt>
                <c:pt idx="39">
                  <c:v>1328.9415220931039</c:v>
                </c:pt>
                <c:pt idx="40">
                  <c:v>1323.9037679821904</c:v>
                </c:pt>
                <c:pt idx="41">
                  <c:v>1318.5202186760494</c:v>
                </c:pt>
                <c:pt idx="42">
                  <c:v>1312.829417564227</c:v>
                </c:pt>
                <c:pt idx="43">
                  <c:v>1306.8660617893356</c:v>
                </c:pt>
                <c:pt idx="44">
                  <c:v>1300.6614164342473</c:v>
                </c:pt>
                <c:pt idx="45">
                  <c:v>1294.24367986938</c:v>
                </c:pt>
                <c:pt idx="46">
                  <c:v>1287.6383064996255</c:v>
                </c:pt>
                <c:pt idx="47">
                  <c:v>1280.8682923019521</c:v>
                </c:pt>
                <c:pt idx="48">
                  <c:v>1273.9544278161816</c:v>
                </c:pt>
                <c:pt idx="49">
                  <c:v>1266.9155226258549</c:v>
                </c:pt>
                <c:pt idx="50">
                  <c:v>1259.7686048286903</c:v>
                </c:pt>
                <c:pt idx="51">
                  <c:v>1252.5290985342228</c:v>
                </c:pt>
                <c:pt idx="52">
                  <c:v>1245.210982028799</c:v>
                </c:pt>
                <c:pt idx="53">
                  <c:v>1237.8269289058819</c:v>
                </c:pt>
                <c:pt idx="54">
                  <c:v>1230.3884341646042</c:v>
                </c:pt>
                <c:pt idx="55">
                  <c:v>1222.9059270248486</c:v>
                </c:pt>
                <c:pt idx="56">
                  <c:v>1215.3888719870897</c:v>
                </c:pt>
                <c:pt idx="57">
                  <c:v>1207.8458594747815</c:v>
                </c:pt>
                <c:pt idx="58">
                  <c:v>1200.284687232072</c:v>
                </c:pt>
                <c:pt idx="59">
                  <c:v>1192.7124335064434</c:v>
                </c:pt>
                <c:pt idx="60">
                  <c:v>1185.1355229214623</c:v>
                </c:pt>
                <c:pt idx="61">
                  <c:v>1177.5597858365647</c:v>
                </c:pt>
                <c:pt idx="62">
                  <c:v>1169.99051189647</c:v>
                </c:pt>
                <c:pt idx="63">
                  <c:v>1162.4324983905049</c:v>
                </c:pt>
                <c:pt idx="64">
                  <c:v>1154.8900939701855</c:v>
                </c:pt>
                <c:pt idx="65">
                  <c:v>1147.3672382104789</c:v>
                </c:pt>
                <c:pt idx="66">
                  <c:v>1139.8674974449918</c:v>
                </c:pt>
                <c:pt idx="67">
                  <c:v>1132.3940972569642</c:v>
                </c:pt>
                <c:pt idx="68">
                  <c:v>1124.949951965413</c:v>
                </c:pt>
                <c:pt idx="69">
                  <c:v>1117.5376914083597</c:v>
                </c:pt>
                <c:pt idx="70">
                  <c:v>1110.1596852921277</c:v>
                </c:pt>
                <c:pt idx="71">
                  <c:v>1102.818065346612</c:v>
                </c:pt>
                <c:pt idx="72">
                  <c:v>1095.5147455007495</c:v>
                </c:pt>
                <c:pt idx="73">
                  <c:v>1088.2514402697104</c:v>
                </c:pt>
                <c:pt idx="74">
                  <c:v>1081.029681525217</c:v>
                </c:pt>
                <c:pt idx="75">
                  <c:v>1073.8508338025688</c:v>
                </c:pt>
                <c:pt idx="76">
                  <c:v>1066.716108282136</c:v>
                </c:pt>
                <c:pt idx="77">
                  <c:v>1059.6265755690117</c:v>
                </c:pt>
                <c:pt idx="78">
                  <c:v>1052.5831773820009</c:v>
                </c:pt>
                <c:pt idx="79">
                  <c:v>1045.5867372519922</c:v>
                </c:pt>
                <c:pt idx="80">
                  <c:v>1038.6379703198058</c:v>
                </c:pt>
                <c:pt idx="81">
                  <c:v>1031.7374923147531</c:v>
                </c:pt>
                <c:pt idx="82">
                  <c:v>1024.8858277872032</c:v>
                </c:pt>
                <c:pt idx="83">
                  <c:v>1018.0834176613753</c:v>
                </c:pt>
                <c:pt idx="84">
                  <c:v>1011.3306261682053</c:v>
                </c:pt>
                <c:pt idx="85">
                  <c:v>1004.6277472124641</c:v>
                </c:pt>
                <c:pt idx="86">
                  <c:v>997.97501022317829</c:v>
                </c:pt>
                <c:pt idx="87">
                  <c:v>991.37258553182323</c:v>
                </c:pt>
                <c:pt idx="88">
                  <c:v>984.82058931863332</c:v>
                </c:pt>
                <c:pt idx="89">
                  <c:v>978.31908816366013</c:v>
                </c:pt>
                <c:pt idx="90">
                  <c:v>971.86810323586553</c:v>
                </c:pt>
                <c:pt idx="91">
                  <c:v>965.46761415052015</c:v>
                </c:pt>
                <c:pt idx="92">
                  <c:v>959.11756252246266</c:v>
                </c:pt>
                <c:pt idx="93">
                  <c:v>952.81785524030829</c:v>
                </c:pt>
                <c:pt idx="94">
                  <c:v>946.56836748448586</c:v>
                </c:pt>
                <c:pt idx="95">
                  <c:v>940.36894550996283</c:v>
                </c:pt>
                <c:pt idx="96">
                  <c:v>934.219409212708</c:v>
                </c:pt>
                <c:pt idx="97">
                  <c:v>928.11955449727918</c:v>
                </c:pt>
                <c:pt idx="98">
                  <c:v>922.0691554614483</c:v>
                </c:pt>
                <c:pt idx="99">
                  <c:v>916.06796641239748</c:v>
                </c:pt>
                <c:pt idx="100">
                  <c:v>910.11572372780267</c:v>
                </c:pt>
                <c:pt idx="101">
                  <c:v>904.21214757399537</c:v>
                </c:pt>
                <c:pt idx="102">
                  <c:v>898.35694349237417</c:v>
                </c:pt>
                <c:pt idx="103">
                  <c:v>892.54980386430759</c:v>
                </c:pt>
                <c:pt idx="104">
                  <c:v>886.79040926393179</c:v>
                </c:pt>
                <c:pt idx="105">
                  <c:v>881.07842970746947</c:v>
                </c:pt>
                <c:pt idx="106">
                  <c:v>875.41352580699561</c:v>
                </c:pt>
                <c:pt idx="107">
                  <c:v>869.7953498359368</c:v>
                </c:pt>
                <c:pt idx="108">
                  <c:v>864.22354671300104</c:v>
                </c:pt>
                <c:pt idx="109">
                  <c:v>858.69775491070163</c:v>
                </c:pt>
                <c:pt idx="110">
                  <c:v>853.21760729415064</c:v>
                </c:pt>
                <c:pt idx="111">
                  <c:v>847.78273189534514</c:v>
                </c:pt>
                <c:pt idx="112">
                  <c:v>842.39275262776277</c:v>
                </c:pt>
                <c:pt idx="113">
                  <c:v>837.04728994570428</c:v>
                </c:pt>
                <c:pt idx="114">
                  <c:v>831.74596145247847</c:v>
                </c:pt>
                <c:pt idx="115">
                  <c:v>826.48838246120818</c:v>
                </c:pt>
                <c:pt idx="116">
                  <c:v>821.27416651174349</c:v>
                </c:pt>
                <c:pt idx="117">
                  <c:v>816.10292584690444</c:v>
                </c:pt>
                <c:pt idx="118">
                  <c:v>810.97427185103106</c:v>
                </c:pt>
                <c:pt idx="119">
                  <c:v>805.88781545358859</c:v>
                </c:pt>
                <c:pt idx="120">
                  <c:v>800.84316750037749</c:v>
                </c:pt>
                <c:pt idx="121">
                  <c:v>795.83993909469552</c:v>
                </c:pt>
                <c:pt idx="122">
                  <c:v>790.87774191063659</c:v>
                </c:pt>
                <c:pt idx="123">
                  <c:v>785.95618848053994</c:v>
                </c:pt>
                <c:pt idx="124">
                  <c:v>781.07489245845454</c:v>
                </c:pt>
                <c:pt idx="125">
                  <c:v>776.23346886135653</c:v>
                </c:pt>
                <c:pt idx="126">
                  <c:v>771.43153428971664</c:v>
                </c:pt>
                <c:pt idx="127">
                  <c:v>766.66870712890727</c:v>
                </c:pt>
                <c:pt idx="128">
                  <c:v>761.9446077328289</c:v>
                </c:pt>
                <c:pt idx="129">
                  <c:v>757.25885859103266</c:v>
                </c:pt>
                <c:pt idx="130">
                  <c:v>752.61108448052687</c:v>
                </c:pt>
                <c:pt idx="131">
                  <c:v>748.0009126033724</c:v>
                </c:pt>
                <c:pt idx="132">
                  <c:v>743.42797271108361</c:v>
                </c:pt>
                <c:pt idx="133">
                  <c:v>738.89189721679054</c:v>
                </c:pt>
                <c:pt idx="134">
                  <c:v>734.39232129604341</c:v>
                </c:pt>
                <c:pt idx="135">
                  <c:v>729.92888297707748</c:v>
                </c:pt>
                <c:pt idx="136">
                  <c:v>725.50122322130346</c:v>
                </c:pt>
                <c:pt idx="137">
                  <c:v>721.10898599473069</c:v>
                </c:pt>
                <c:pt idx="138">
                  <c:v>716.75181833098088</c:v>
                </c:pt>
                <c:pt idx="139">
                  <c:v>712.42937038650757</c:v>
                </c:pt>
                <c:pt idx="140">
                  <c:v>708.14129548859091</c:v>
                </c:pt>
                <c:pt idx="141">
                  <c:v>703.88725017663444</c:v>
                </c:pt>
                <c:pt idx="142">
                  <c:v>699.66689423726302</c:v>
                </c:pt>
                <c:pt idx="143">
                  <c:v>695.47989073367864</c:v>
                </c:pt>
                <c:pt idx="144">
                  <c:v>691.32590602969788</c:v>
                </c:pt>
                <c:pt idx="145">
                  <c:v>687.20460980887754</c:v>
                </c:pt>
                <c:pt idx="146">
                  <c:v>683.115675089089</c:v>
                </c:pt>
                <c:pt idx="147">
                  <c:v>679.05877823289597</c:v>
                </c:pt>
                <c:pt idx="148">
                  <c:v>675.03359895404913</c:v>
                </c:pt>
                <c:pt idx="149">
                  <c:v>671.03982032040119</c:v>
                </c:pt>
                <c:pt idx="150">
                  <c:v>667.07712875351956</c:v>
                </c:pt>
                <c:pt idx="151">
                  <c:v>663.14521402525907</c:v>
                </c:pt>
                <c:pt idx="152">
                  <c:v>659.24376925152956</c:v>
                </c:pt>
                <c:pt idx="153">
                  <c:v>655.37249088349313</c:v>
                </c:pt>
                <c:pt idx="154">
                  <c:v>651.53107869639359</c:v>
                </c:pt>
                <c:pt idx="155">
                  <c:v>647.71923577621578</c:v>
                </c:pt>
                <c:pt idx="156">
                  <c:v>643.93666850435852</c:v>
                </c:pt>
                <c:pt idx="157">
                  <c:v>640.18308654048781</c:v>
                </c:pt>
                <c:pt idx="158">
                  <c:v>636.45820280373221</c:v>
                </c:pt>
                <c:pt idx="159">
                  <c:v>632.7617334523618</c:v>
                </c:pt>
                <c:pt idx="160">
                  <c:v>629.09339786209455</c:v>
                </c:pt>
                <c:pt idx="161">
                  <c:v>625.45291860315206</c:v>
                </c:pt>
                <c:pt idx="162">
                  <c:v>621.84002141618578</c:v>
                </c:pt>
                <c:pt idx="163">
                  <c:v>618.25443518718669</c:v>
                </c:pt>
                <c:pt idx="164">
                  <c:v>614.69589192147407</c:v>
                </c:pt>
                <c:pt idx="165">
                  <c:v>611.1641267168701</c:v>
                </c:pt>
                <c:pt idx="166">
                  <c:v>607.65887773613679</c:v>
                </c:pt>
                <c:pt idx="167">
                  <c:v>604.17988617876972</c:v>
                </c:pt>
                <c:pt idx="168">
                  <c:v>600.72689625221778</c:v>
                </c:pt>
                <c:pt idx="169">
                  <c:v>597.29965514260346</c:v>
                </c:pt>
                <c:pt idx="170">
                  <c:v>593.89791298501109</c:v>
                </c:pt>
                <c:pt idx="171">
                  <c:v>590.52142283340322</c:v>
                </c:pt>
                <c:pt idx="172">
                  <c:v>587.16994063022173</c:v>
                </c:pt>
                <c:pt idx="173">
                  <c:v>583.84322517573139</c:v>
                </c:pt>
                <c:pt idx="174">
                  <c:v>580.54103809714877</c:v>
                </c:pt>
                <c:pt idx="175">
                  <c:v>577.26314381760812</c:v>
                </c:pt>
                <c:pt idx="176">
                  <c:v>574.00930952500335</c:v>
                </c:pt>
                <c:pt idx="177">
                  <c:v>570.77930514074592</c:v>
                </c:pt>
                <c:pt idx="178">
                  <c:v>567.57290328847591</c:v>
                </c:pt>
                <c:pt idx="179">
                  <c:v>564.38987926275979</c:v>
                </c:pt>
                <c:pt idx="180">
                  <c:v>561.23001099780356</c:v>
                </c:pt>
                <c:pt idx="181">
                  <c:v>558.09307903621448</c:v>
                </c:pt>
                <c:pt idx="182">
                  <c:v>554.97886649783209</c:v>
                </c:pt>
                <c:pt idx="183">
                  <c:v>551.88715904865876</c:v>
                </c:pt>
                <c:pt idx="184">
                  <c:v>548.81774486990605</c:v>
                </c:pt>
                <c:pt idx="185">
                  <c:v>545.77041462718375</c:v>
                </c:pt>
                <c:pt idx="186">
                  <c:v>542.7449614398455</c:v>
                </c:pt>
                <c:pt idx="187">
                  <c:v>539.74118085050804</c:v>
                </c:pt>
                <c:pt idx="188">
                  <c:v>536.75887079476615</c:v>
                </c:pt>
                <c:pt idx="189">
                  <c:v>533.79783157110899</c:v>
                </c:pt>
                <c:pt idx="190">
                  <c:v>530.85786581105754</c:v>
                </c:pt>
                <c:pt idx="191">
                  <c:v>527.93877844953113</c:v>
                </c:pt>
                <c:pt idx="192">
                  <c:v>525.04037669545642</c:v>
                </c:pt>
                <c:pt idx="193">
                  <c:v>522.1624700026257</c:v>
                </c:pt>
                <c:pt idx="194">
                  <c:v>519.30487004081658</c:v>
                </c:pt>
                <c:pt idx="195">
                  <c:v>516.46739066717691</c:v>
                </c:pt>
                <c:pt idx="196">
                  <c:v>513.64984789788605</c:v>
                </c:pt>
                <c:pt idx="197">
                  <c:v>510.85205988009443</c:v>
                </c:pt>
                <c:pt idx="198">
                  <c:v>508.07384686415094</c:v>
                </c:pt>
                <c:pt idx="199">
                  <c:v>505.31503117611908</c:v>
                </c:pt>
                <c:pt idx="200">
                  <c:v>502.57543719058793</c:v>
                </c:pt>
                <c:pt idx="201">
                  <c:v>499.85489130378153</c:v>
                </c:pt>
                <c:pt idx="202">
                  <c:v>497.15322190696952</c:v>
                </c:pt>
                <c:pt idx="203">
                  <c:v>494.47025936017883</c:v>
                </c:pt>
                <c:pt idx="204">
                  <c:v>491.80583596621324</c:v>
                </c:pt>
                <c:pt idx="205">
                  <c:v>489.15978594497761</c:v>
                </c:pt>
                <c:pt idx="206">
                  <c:v>486.53194540811057</c:v>
                </c:pt>
                <c:pt idx="207">
                  <c:v>483.92215233392454</c:v>
                </c:pt>
                <c:pt idx="208">
                  <c:v>481.33024654265614</c:v>
                </c:pt>
                <c:pt idx="209">
                  <c:v>478.75606967202259</c:v>
                </c:pt>
                <c:pt idx="210">
                  <c:v>476.19946515308931</c:v>
                </c:pt>
                <c:pt idx="211">
                  <c:v>473.66027818644227</c:v>
                </c:pt>
                <c:pt idx="212">
                  <c:v>471.13835571866883</c:v>
                </c:pt>
                <c:pt idx="213">
                  <c:v>468.63354641914458</c:v>
                </c:pt>
                <c:pt idx="214">
                  <c:v>466.14570065712223</c:v>
                </c:pt>
                <c:pt idx="215">
                  <c:v>463.67467047912663</c:v>
                </c:pt>
                <c:pt idx="216">
                  <c:v>461.22030958664789</c:v>
                </c:pt>
                <c:pt idx="217">
                  <c:v>458.7824733141357</c:v>
                </c:pt>
                <c:pt idx="218">
                  <c:v>456.36101860728968</c:v>
                </c:pt>
                <c:pt idx="219">
                  <c:v>453.9558040016459</c:v>
                </c:pt>
                <c:pt idx="220">
                  <c:v>451.56668960145527</c:v>
                </c:pt>
                <c:pt idx="221">
                  <c:v>449.19353705885271</c:v>
                </c:pt>
                <c:pt idx="222">
                  <c:v>446.83620955331338</c:v>
                </c:pt>
                <c:pt idx="223">
                  <c:v>444.49457177139595</c:v>
                </c:pt>
                <c:pt idx="224">
                  <c:v>442.16848988676611</c:v>
                </c:pt>
                <c:pt idx="225">
                  <c:v>439.85783154050159</c:v>
                </c:pt>
                <c:pt idx="226">
                  <c:v>437.56246582167353</c:v>
                </c:pt>
                <c:pt idx="227">
                  <c:v>435.2822632482011</c:v>
                </c:pt>
                <c:pt idx="228">
                  <c:v>433.01709574797826</c:v>
                </c:pt>
                <c:pt idx="229">
                  <c:v>430.76683664026854</c:v>
                </c:pt>
                <c:pt idx="230">
                  <c:v>428.53136061736393</c:v>
                </c:pt>
                <c:pt idx="231">
                  <c:v>426.31054372650652</c:v>
                </c:pt>
                <c:pt idx="232">
                  <c:v>424.1042633520691</c:v>
                </c:pt>
                <c:pt idx="233">
                  <c:v>421.91239819799046</c:v>
                </c:pt>
                <c:pt idx="234">
                  <c:v>419.7348282704649</c:v>
                </c:pt>
                <c:pt idx="235">
                  <c:v>417.57143486088205</c:v>
                </c:pt>
                <c:pt idx="236">
                  <c:v>415.42210052900259</c:v>
                </c:pt>
                <c:pt idx="237">
                  <c:v>413.28670908639953</c:v>
                </c:pt>
                <c:pt idx="238">
                  <c:v>411.16514558011608</c:v>
                </c:pt>
                <c:pt idx="239">
                  <c:v>409.05729627657308</c:v>
                </c:pt>
                <c:pt idx="240">
                  <c:v>406.96304864570681</c:v>
                </c:pt>
                <c:pt idx="241">
                  <c:v>404.88229134533776</c:v>
                </c:pt>
                <c:pt idx="242">
                  <c:v>402.81491420576629</c:v>
                </c:pt>
                <c:pt idx="243">
                  <c:v>400.76080821459351</c:v>
                </c:pt>
                <c:pt idx="244">
                  <c:v>398.719865501762</c:v>
                </c:pt>
                <c:pt idx="245">
                  <c:v>396.69197932481609</c:v>
                </c:pt>
                <c:pt idx="246">
                  <c:v>394.67704405437581</c:v>
                </c:pt>
                <c:pt idx="247">
                  <c:v>392.6749551598233</c:v>
                </c:pt>
                <c:pt idx="248">
                  <c:v>390.68560919519877</c:v>
                </c:pt>
                <c:pt idx="249">
                  <c:v>388.70890378530089</c:v>
                </c:pt>
                <c:pt idx="250">
                  <c:v>386.74473761199164</c:v>
                </c:pt>
                <c:pt idx="251">
                  <c:v>384.79301040070004</c:v>
                </c:pt>
                <c:pt idx="252">
                  <c:v>382.85362290712345</c:v>
                </c:pt>
                <c:pt idx="253">
                  <c:v>380.92647690412269</c:v>
                </c:pt>
                <c:pt idx="254">
                  <c:v>379.01147516880906</c:v>
                </c:pt>
                <c:pt idx="255">
                  <c:v>377.1085214698183</c:v>
                </c:pt>
                <c:pt idx="256">
                  <c:v>375.21752055477202</c:v>
                </c:pt>
                <c:pt idx="257">
                  <c:v>373.33837813792081</c:v>
                </c:pt>
                <c:pt idx="258">
                  <c:v>371.47100088796753</c:v>
                </c:pt>
                <c:pt idx="259">
                  <c:v>369.61529641606796</c:v>
                </c:pt>
                <c:pt idx="260">
                  <c:v>367.7711732640069</c:v>
                </c:pt>
                <c:pt idx="261">
                  <c:v>365.93854089254438</c:v>
                </c:pt>
                <c:pt idx="262">
                  <c:v>364.11730966993372</c:v>
                </c:pt>
                <c:pt idx="263">
                  <c:v>362.30739086060453</c:v>
                </c:pt>
                <c:pt idx="264">
                  <c:v>360.50869661401043</c:v>
                </c:pt>
                <c:pt idx="265">
                  <c:v>358.72113995363895</c:v>
                </c:pt>
                <c:pt idx="266">
                  <c:v>356.94463476618012</c:v>
                </c:pt>
                <c:pt idx="267">
                  <c:v>355.17909579085216</c:v>
                </c:pt>
                <c:pt idx="268">
                  <c:v>353.42443860888136</c:v>
                </c:pt>
                <c:pt idx="269">
                  <c:v>351.68057963313368</c:v>
                </c:pt>
                <c:pt idx="270">
                  <c:v>349.94743609789674</c:v>
                </c:pt>
                <c:pt idx="271">
                  <c:v>348.2249260488083</c:v>
                </c:pt>
                <c:pt idx="272">
                  <c:v>346.51296833292974</c:v>
                </c:pt>
                <c:pt idx="273">
                  <c:v>344.81148258896326</c:v>
                </c:pt>
                <c:pt idx="274">
                  <c:v>343.12038923760798</c:v>
                </c:pt>
                <c:pt idx="275">
                  <c:v>341.43960947205625</c:v>
                </c:pt>
                <c:pt idx="276">
                  <c:v>339.76906524862432</c:v>
                </c:pt>
                <c:pt idx="277">
                  <c:v>338.10867927751821</c:v>
                </c:pt>
                <c:pt idx="278">
                  <c:v>336.45837501373103</c:v>
                </c:pt>
                <c:pt idx="279">
                  <c:v>334.81807664807053</c:v>
                </c:pt>
                <c:pt idx="280">
                  <c:v>333.18770909831426</c:v>
                </c:pt>
                <c:pt idx="281">
                  <c:v>331.56719800049007</c:v>
                </c:pt>
                <c:pt idx="282">
                  <c:v>329.95646970028173</c:v>
                </c:pt>
                <c:pt idx="283">
                  <c:v>328.35545124455547</c:v>
                </c:pt>
                <c:pt idx="284">
                  <c:v>326.76407037300612</c:v>
                </c:pt>
                <c:pt idx="285">
                  <c:v>325.18225550992338</c:v>
                </c:pt>
                <c:pt idx="286">
                  <c:v>323.60993575607176</c:v>
                </c:pt>
                <c:pt idx="287">
                  <c:v>322.04704088068729</c:v>
                </c:pt>
                <c:pt idx="288">
                  <c:v>320.49350131358523</c:v>
                </c:pt>
                <c:pt idx="289">
                  <c:v>318.94924813737953</c:v>
                </c:pt>
                <c:pt idx="290">
                  <c:v>317.41421307981147</c:v>
                </c:pt>
                <c:pt idx="291">
                  <c:v>315.88832850618542</c:v>
                </c:pt>
                <c:pt idx="292">
                  <c:v>314.37152741191022</c:v>
                </c:pt>
                <c:pt idx="293">
                  <c:v>312.86374341514545</c:v>
                </c:pt>
                <c:pt idx="294">
                  <c:v>311.36491074954944</c:v>
                </c:pt>
                <c:pt idx="295">
                  <c:v>309.8749642571284</c:v>
                </c:pt>
                <c:pt idx="296">
                  <c:v>308.39383938118488</c:v>
                </c:pt>
                <c:pt idx="297">
                  <c:v>306.92147215936433</c:v>
                </c:pt>
                <c:pt idx="298">
                  <c:v>305.45779921679684</c:v>
                </c:pt>
                <c:pt idx="299">
                  <c:v>304.00275775933517</c:v>
                </c:pt>
              </c:numCache>
            </c:numRef>
          </c:yVal>
          <c:smooth val="0"/>
          <c:extLst>
            <c:ext xmlns:c16="http://schemas.microsoft.com/office/drawing/2014/chart" uri="{C3380CC4-5D6E-409C-BE32-E72D297353CC}">
              <c16:uniqueId val="{00000001-B374-4894-BDCB-1A41006B711E}"/>
            </c:ext>
          </c:extLst>
        </c:ser>
        <c:ser>
          <c:idx val="0"/>
          <c:order val="2"/>
          <c:tx>
            <c:v>120 kJ/m</c:v>
          </c:tx>
          <c:spPr>
            <a:ln w="19050" cap="rnd">
              <a:solidFill>
                <a:srgbClr val="0070C0">
                  <a:alpha val="50000"/>
                </a:srgbClr>
              </a:solidFill>
              <a:round/>
            </a:ln>
            <a:effectLst/>
          </c:spPr>
          <c:marker>
            <c:symbol val="none"/>
          </c:marker>
          <c:xVal>
            <c:numRef>
              <c:f>lowerQ!$G$4:$G$303</c:f>
              <c:numCache>
                <c:formatCode>General</c:formatCode>
                <c:ptCount val="300"/>
                <c:pt idx="1">
                  <c:v>-3001.2448484990678</c:v>
                </c:pt>
                <c:pt idx="2">
                  <c:v>-2979.2337767254594</c:v>
                </c:pt>
                <c:pt idx="3">
                  <c:v>-2169.3096961489005</c:v>
                </c:pt>
                <c:pt idx="4">
                  <c:v>-1451.7536739619813</c:v>
                </c:pt>
                <c:pt idx="5">
                  <c:v>-940.80388485212006</c:v>
                </c:pt>
                <c:pt idx="6">
                  <c:v>-592.72566111454671</c:v>
                </c:pt>
                <c:pt idx="7">
                  <c:v>-356.29558585662028</c:v>
                </c:pt>
                <c:pt idx="8">
                  <c:v>-194.35272595574821</c:v>
                </c:pt>
                <c:pt idx="9">
                  <c:v>-82.266495296428246</c:v>
                </c:pt>
                <c:pt idx="10">
                  <c:v>-3.9760983828796279</c:v>
                </c:pt>
                <c:pt idx="11">
                  <c:v>51.056655867045052</c:v>
                </c:pt>
                <c:pt idx="12">
                  <c:v>89.84296362530246</c:v>
                </c:pt>
                <c:pt idx="13">
                  <c:v>117.12328973365518</c:v>
                </c:pt>
                <c:pt idx="14">
                  <c:v>136.15516129249033</c:v>
                </c:pt>
                <c:pt idx="15">
                  <c:v>149.21179008258267</c:v>
                </c:pt>
                <c:pt idx="16">
                  <c:v>157.90222557851055</c:v>
                </c:pt>
                <c:pt idx="17">
                  <c:v>163.38024232172077</c:v>
                </c:pt>
                <c:pt idx="18">
                  <c:v>166.48286342110057</c:v>
                </c:pt>
                <c:pt idx="19">
                  <c:v>167.82368106225121</c:v>
                </c:pt>
                <c:pt idx="20">
                  <c:v>167.85667156866893</c:v>
                </c:pt>
                <c:pt idx="21">
                  <c:v>166.92045000984103</c:v>
                </c:pt>
                <c:pt idx="22">
                  <c:v>165.26936358769626</c:v>
                </c:pt>
                <c:pt idx="23">
                  <c:v>163.09560454154152</c:v>
                </c:pt>
                <c:pt idx="24">
                  <c:v>160.54511409185679</c:v>
                </c:pt>
                <c:pt idx="25">
                  <c:v>157.72914040171131</c:v>
                </c:pt>
                <c:pt idx="26">
                  <c:v>154.73271934607644</c:v>
                </c:pt>
                <c:pt idx="27">
                  <c:v>151.62095293405307</c:v>
                </c:pt>
                <c:pt idx="28">
                  <c:v>148.44369563598192</c:v>
                </c:pt>
                <c:pt idx="29">
                  <c:v>145.23907896041564</c:v>
                </c:pt>
                <c:pt idx="30">
                  <c:v>142.03618087490429</c:v>
                </c:pt>
                <c:pt idx="31">
                  <c:v>138.85706060587856</c:v>
                </c:pt>
                <c:pt idx="32">
                  <c:v>135.71831888615196</c:v>
                </c:pt>
                <c:pt idx="33">
                  <c:v>132.63230081835263</c:v>
                </c:pt>
                <c:pt idx="34">
                  <c:v>129.60802780519646</c:v>
                </c:pt>
                <c:pt idx="35">
                  <c:v>126.65192281218413</c:v>
                </c:pt>
                <c:pt idx="36">
                  <c:v>123.76837707357953</c:v>
                </c:pt>
                <c:pt idx="37">
                  <c:v>120.96019449803366</c:v>
                </c:pt>
                <c:pt idx="38">
                  <c:v>118.22894126756172</c:v>
                </c:pt>
                <c:pt idx="39">
                  <c:v>115.57522160137084</c:v>
                </c:pt>
                <c:pt idx="40">
                  <c:v>112.9988957697724</c:v>
                </c:pt>
                <c:pt idx="41">
                  <c:v>110.49925275988575</c:v>
                </c:pt>
                <c:pt idx="42">
                  <c:v>108.07514720176916</c:v>
                </c:pt>
                <c:pt idx="43">
                  <c:v>105.72510803390846</c:v>
                </c:pt>
                <c:pt idx="44">
                  <c:v>103.44742475449132</c:v>
                </c:pt>
                <c:pt idx="45">
                  <c:v>101.24021584739572</c:v>
                </c:pt>
                <c:pt idx="46">
                  <c:v>99.101482998398097</c:v>
                </c:pt>
                <c:pt idx="47">
                  <c:v>97.029153960328841</c:v>
                </c:pt>
                <c:pt idx="48">
                  <c:v>95.021116335034236</c:v>
                </c:pt>
                <c:pt idx="49">
                  <c:v>93.075244076772819</c:v>
                </c:pt>
                <c:pt idx="50">
                  <c:v>91.189418157134043</c:v>
                </c:pt>
                <c:pt idx="51">
                  <c:v>89.361542543663205</c:v>
                </c:pt>
                <c:pt idx="52">
                  <c:v>87.589556416260095</c:v>
                </c:pt>
                <c:pt idx="53">
                  <c:v>85.871443363993691</c:v>
                </c:pt>
                <c:pt idx="54">
                  <c:v>84.205238160360253</c:v>
                </c:pt>
                <c:pt idx="55">
                  <c:v>82.589031599334746</c:v>
                </c:pt>
                <c:pt idx="56">
                  <c:v>81.020973781834797</c:v>
                </c:pt>
                <c:pt idx="57">
                  <c:v>79.499276167639366</c:v>
                </c:pt>
                <c:pt idx="58">
                  <c:v>78.022212647784883</c:v>
                </c:pt>
                <c:pt idx="59">
                  <c:v>76.588119843919728</c:v>
                </c:pt>
                <c:pt idx="60">
                  <c:v>75.195396801897161</c:v>
                </c:pt>
                <c:pt idx="61">
                  <c:v>73.842504215128244</c:v>
                </c:pt>
                <c:pt idx="62">
                  <c:v>72.527963287331474</c:v>
                </c:pt>
                <c:pt idx="63">
                  <c:v>71.250354323421391</c:v>
                </c:pt>
                <c:pt idx="64">
                  <c:v>70.008315120162735</c:v>
                </c:pt>
                <c:pt idx="65">
                  <c:v>68.800539214350295</c:v>
                </c:pt>
                <c:pt idx="66">
                  <c:v>67.625774034902349</c:v>
                </c:pt>
                <c:pt idx="67">
                  <c:v>66.482818996022331</c:v>
                </c:pt>
                <c:pt idx="68">
                  <c:v>65.37052356108228</c:v>
                </c:pt>
                <c:pt idx="69">
                  <c:v>64.28778530065324</c:v>
                </c:pt>
                <c:pt idx="70">
                  <c:v>63.233547963130775</c:v>
                </c:pt>
                <c:pt idx="71">
                  <c:v>62.206799572326133</c:v>
                </c:pt>
                <c:pt idx="72">
                  <c:v>61.206570563020307</c:v>
                </c:pt>
                <c:pt idx="73">
                  <c:v>60.231931962778674</c:v>
                </c:pt>
                <c:pt idx="74">
                  <c:v>59.281993626163043</c:v>
                </c:pt>
                <c:pt idx="75">
                  <c:v>58.35590252563231</c:v>
                </c:pt>
                <c:pt idx="76">
                  <c:v>57.452841102021871</c:v>
                </c:pt>
                <c:pt idx="77">
                  <c:v>56.572025676359154</c:v>
                </c:pt>
                <c:pt idx="78">
                  <c:v>55.712704923798192</c:v>
                </c:pt>
                <c:pt idx="79">
                  <c:v>54.874158409749803</c:v>
                </c:pt>
                <c:pt idx="80">
                  <c:v>54.055695187712068</c:v>
                </c:pt>
                <c:pt idx="81">
                  <c:v>53.256652457848475</c:v>
                </c:pt>
                <c:pt idx="82">
                  <c:v>52.476394285013448</c:v>
                </c:pt>
                <c:pt idx="83">
                  <c:v>51.714310374660684</c:v>
                </c:pt>
                <c:pt idx="84">
                  <c:v>50.969814904897426</c:v>
                </c:pt>
                <c:pt idx="85">
                  <c:v>50.242345412794585</c:v>
                </c:pt>
                <c:pt idx="86">
                  <c:v>49.531361732983633</c:v>
                </c:pt>
                <c:pt idx="87">
                  <c:v>48.836344986521304</c:v>
                </c:pt>
                <c:pt idx="88">
                  <c:v>48.156796617964403</c:v>
                </c:pt>
                <c:pt idx="89">
                  <c:v>47.492237478626464</c:v>
                </c:pt>
                <c:pt idx="90">
                  <c:v>46.842206953991358</c:v>
                </c:pt>
                <c:pt idx="91">
                  <c:v>46.206262133275438</c:v>
                </c:pt>
                <c:pt idx="92">
                  <c:v>45.583977019215112</c:v>
                </c:pt>
                <c:pt idx="93">
                  <c:v>44.974941776186071</c:v>
                </c:pt>
                <c:pt idx="94">
                  <c:v>44.378762014801666</c:v>
                </c:pt>
                <c:pt idx="95">
                  <c:v>43.795058111247315</c:v>
                </c:pt>
                <c:pt idx="96">
                  <c:v>43.223464559649528</c:v>
                </c:pt>
                <c:pt idx="97">
                  <c:v>42.66362935581617</c:v>
                </c:pt>
                <c:pt idx="98">
                  <c:v>42.115213410814512</c:v>
                </c:pt>
                <c:pt idx="99">
                  <c:v>41.577889992888267</c:v>
                </c:pt>
                <c:pt idx="100">
                  <c:v>41.051344196265667</c:v>
                </c:pt>
                <c:pt idx="101">
                  <c:v>40.535272435508674</c:v>
                </c:pt>
                <c:pt idx="102">
                  <c:v>40.029381964111295</c:v>
                </c:pt>
                <c:pt idx="103">
                  <c:v>39.533390416107892</c:v>
                </c:pt>
                <c:pt idx="104">
                  <c:v>39.047025369511204</c:v>
                </c:pt>
                <c:pt idx="105">
                  <c:v>38.570023930477781</c:v>
                </c:pt>
                <c:pt idx="106">
                  <c:v>38.102132337138606</c:v>
                </c:pt>
                <c:pt idx="107">
                  <c:v>37.643105582081745</c:v>
                </c:pt>
                <c:pt idx="108">
                  <c:v>37.192707052554532</c:v>
                </c:pt>
                <c:pt idx="109">
                  <c:v>36.750708187471574</c:v>
                </c:pt>
                <c:pt idx="110">
                  <c:v>36.316888150361265</c:v>
                </c:pt>
                <c:pt idx="111">
                  <c:v>35.891033517466532</c:v>
                </c:pt>
                <c:pt idx="112">
                  <c:v>35.472937980219491</c:v>
                </c:pt>
                <c:pt idx="113">
                  <c:v>35.062402061354149</c:v>
                </c:pt>
                <c:pt idx="114">
                  <c:v>34.659232843981279</c:v>
                </c:pt>
                <c:pt idx="115">
                  <c:v>34.263243712976369</c:v>
                </c:pt>
                <c:pt idx="116">
                  <c:v>33.874254108050472</c:v>
                </c:pt>
                <c:pt idx="117">
                  <c:v>33.492089287926596</c:v>
                </c:pt>
                <c:pt idx="118">
                  <c:v>33.116580105073986</c:v>
                </c:pt>
                <c:pt idx="119">
                  <c:v>32.747562790466816</c:v>
                </c:pt>
                <c:pt idx="120">
                  <c:v>32.384878747874779</c:v>
                </c:pt>
                <c:pt idx="121">
                  <c:v>32.028374357222276</c:v>
                </c:pt>
                <c:pt idx="122">
                  <c:v>31.677900786558666</c:v>
                </c:pt>
                <c:pt idx="123">
                  <c:v>31.333313812232969</c:v>
                </c:pt>
                <c:pt idx="124">
                  <c:v>30.994473646864375</c:v>
                </c:pt>
                <c:pt idx="125">
                  <c:v>30.661244774727376</c:v>
                </c:pt>
                <c:pt idx="126">
                  <c:v>30.333495794207415</c:v>
                </c:pt>
                <c:pt idx="127">
                  <c:v>30.011099266977066</c:v>
                </c:pt>
                <c:pt idx="128">
                  <c:v>29.693931573572279</c:v>
                </c:pt>
                <c:pt idx="129">
                  <c:v>29.381872775065677</c:v>
                </c:pt>
                <c:pt idx="130">
                  <c:v>29.07480648054683</c:v>
                </c:pt>
                <c:pt idx="131">
                  <c:v>28.772619720137545</c:v>
                </c:pt>
                <c:pt idx="132">
                  <c:v>28.475202823283173</c:v>
                </c:pt>
                <c:pt idx="133">
                  <c:v>28.182449302066843</c:v>
                </c:pt>
                <c:pt idx="134">
                  <c:v>27.894255739315767</c:v>
                </c:pt>
                <c:pt idx="135">
                  <c:v>27.610521681287523</c:v>
                </c:pt>
                <c:pt idx="136">
                  <c:v>27.331149534708882</c:v>
                </c:pt>
                <c:pt idx="137">
                  <c:v>27.056044467980055</c:v>
                </c:pt>
                <c:pt idx="138">
                  <c:v>26.785114316348125</c:v>
                </c:pt>
                <c:pt idx="139">
                  <c:v>26.51826949087005</c:v>
                </c:pt>
                <c:pt idx="140">
                  <c:v>26.255422891001764</c:v>
                </c:pt>
                <c:pt idx="141">
                  <c:v>25.996489820633574</c:v>
                </c:pt>
                <c:pt idx="142">
                  <c:v>25.741387907435328</c:v>
                </c:pt>
                <c:pt idx="143">
                  <c:v>25.490037025357228</c:v>
                </c:pt>
                <c:pt idx="144">
                  <c:v>25.242359220137391</c:v>
                </c:pt>
                <c:pt idx="145">
                  <c:v>24.998278637702445</c:v>
                </c:pt>
                <c:pt idx="146">
                  <c:v>24.757721455317931</c:v>
                </c:pt>
                <c:pt idx="147">
                  <c:v>24.520615815371382</c:v>
                </c:pt>
                <c:pt idx="148">
                  <c:v>24.286891761687826</c:v>
                </c:pt>
                <c:pt idx="149">
                  <c:v>24.056481178245207</c:v>
                </c:pt>
                <c:pt idx="150">
                  <c:v>23.829317730201552</c:v>
                </c:pt>
                <c:pt idx="151">
                  <c:v>23.605336807140578</c:v>
                </c:pt>
                <c:pt idx="152">
                  <c:v>23.384475468420352</c:v>
                </c:pt>
                <c:pt idx="153">
                  <c:v>23.166672390551437</c:v>
                </c:pt>
                <c:pt idx="154">
                  <c:v>22.951867816524977</c:v>
                </c:pt>
                <c:pt idx="155">
                  <c:v>22.740003506986934</c:v>
                </c:pt>
                <c:pt idx="156">
                  <c:v>22.531022693198842</c:v>
                </c:pt>
                <c:pt idx="157">
                  <c:v>22.324870031710756</c:v>
                </c:pt>
                <c:pt idx="158">
                  <c:v>22.121491560664388</c:v>
                </c:pt>
                <c:pt idx="159">
                  <c:v>21.92083465767001</c:v>
                </c:pt>
                <c:pt idx="160">
                  <c:v>21.722847999184943</c:v>
                </c:pt>
                <c:pt idx="161">
                  <c:v>21.527481521342303</c:v>
                </c:pt>
                <c:pt idx="162">
                  <c:v>21.334686382159379</c:v>
                </c:pt>
                <c:pt idx="163">
                  <c:v>21.144414925077303</c:v>
                </c:pt>
                <c:pt idx="164">
                  <c:v>20.956620643781022</c:v>
                </c:pt>
                <c:pt idx="165">
                  <c:v>20.771258148238378</c:v>
                </c:pt>
                <c:pt idx="166">
                  <c:v>20.588283131920736</c:v>
                </c:pt>
                <c:pt idx="167">
                  <c:v>20.407652340151756</c:v>
                </c:pt>
                <c:pt idx="168">
                  <c:v>20.229323539541966</c:v>
                </c:pt>
                <c:pt idx="169">
                  <c:v>20.053255488466561</c:v>
                </c:pt>
                <c:pt idx="170">
                  <c:v>19.879407908547151</c:v>
                </c:pt>
                <c:pt idx="171">
                  <c:v>19.707741457093633</c:v>
                </c:pt>
                <c:pt idx="172">
                  <c:v>19.53821770047746</c:v>
                </c:pt>
                <c:pt idx="173">
                  <c:v>19.370799088391731</c:v>
                </c:pt>
                <c:pt idx="174">
                  <c:v>19.205448928967439</c:v>
                </c:pt>
                <c:pt idx="175">
                  <c:v>19.042131364720728</c:v>
                </c:pt>
                <c:pt idx="176">
                  <c:v>18.880811349282919</c:v>
                </c:pt>
                <c:pt idx="177">
                  <c:v>18.721454624901877</c:v>
                </c:pt>
                <c:pt idx="178">
                  <c:v>18.564027700676672</c:v>
                </c:pt>
                <c:pt idx="179">
                  <c:v>18.408497831492546</c:v>
                </c:pt>
                <c:pt idx="180">
                  <c:v>18.254832997644208</c:v>
                </c:pt>
                <c:pt idx="181">
                  <c:v>18.103001885112981</c:v>
                </c:pt>
                <c:pt idx="182">
                  <c:v>17.952973866474686</c:v>
                </c:pt>
                <c:pt idx="183">
                  <c:v>17.804718982412801</c:v>
                </c:pt>
                <c:pt idx="184">
                  <c:v>17.658207923821895</c:v>
                </c:pt>
                <c:pt idx="185">
                  <c:v>17.513412014474234</c:v>
                </c:pt>
                <c:pt idx="186">
                  <c:v>17.370303194234172</c:v>
                </c:pt>
                <c:pt idx="187">
                  <c:v>17.228854002789323</c:v>
                </c:pt>
                <c:pt idx="188">
                  <c:v>17.089037563894525</c:v>
                </c:pt>
                <c:pt idx="189">
                  <c:v>16.950827570102021</c:v>
                </c:pt>
                <c:pt idx="190">
                  <c:v>16.81419826796321</c:v>
                </c:pt>
                <c:pt idx="191">
                  <c:v>16.679124443682898</c:v>
                </c:pt>
                <c:pt idx="192">
                  <c:v>16.545581409209607</c:v>
                </c:pt>
                <c:pt idx="193">
                  <c:v>16.413544988754495</c:v>
                </c:pt>
                <c:pt idx="194">
                  <c:v>16.282991505712001</c:v>
                </c:pt>
                <c:pt idx="195">
                  <c:v>16.153897769980347</c:v>
                </c:pt>
                <c:pt idx="196">
                  <c:v>16.026241065656905</c:v>
                </c:pt>
                <c:pt idx="197">
                  <c:v>15.899999139101965</c:v>
                </c:pt>
                <c:pt idx="198">
                  <c:v>15.775150187359714</c:v>
                </c:pt>
                <c:pt idx="199">
                  <c:v>15.651672846920865</c:v>
                </c:pt>
                <c:pt idx="200">
                  <c:v>15.529546182814384</c:v>
                </c:pt>
                <c:pt idx="201">
                  <c:v>15.408749678016759</c:v>
                </c:pt>
                <c:pt idx="202">
                  <c:v>15.289263223178066</c:v>
                </c:pt>
                <c:pt idx="203">
                  <c:v>15.171067106640859</c:v>
                </c:pt>
                <c:pt idx="204">
                  <c:v>15.054142004744975</c:v>
                </c:pt>
                <c:pt idx="205">
                  <c:v>14.938468972418999</c:v>
                </c:pt>
                <c:pt idx="206">
                  <c:v>14.82402943403633</c:v>
                </c:pt>
                <c:pt idx="207">
                  <c:v>14.710805174532647</c:v>
                </c:pt>
                <c:pt idx="208">
                  <c:v>14.598778330778311</c:v>
                </c:pt>
                <c:pt idx="209">
                  <c:v>14.487931383190833</c:v>
                </c:pt>
                <c:pt idx="210">
                  <c:v>14.378247147587951</c:v>
                </c:pt>
                <c:pt idx="211">
                  <c:v>14.269708767265621</c:v>
                </c:pt>
                <c:pt idx="212">
                  <c:v>14.162299705298885</c:v>
                </c:pt>
                <c:pt idx="213">
                  <c:v>14.056003737059136</c:v>
                </c:pt>
                <c:pt idx="214">
                  <c:v>13.950804942932194</c:v>
                </c:pt>
                <c:pt idx="215">
                  <c:v>13.846687701243972</c:v>
                </c:pt>
                <c:pt idx="216">
                  <c:v>13.743636681375383</c:v>
                </c:pt>
                <c:pt idx="217">
                  <c:v>13.641636837069674</c:v>
                </c:pt>
                <c:pt idx="218">
                  <c:v>13.540673399918623</c:v>
                </c:pt>
                <c:pt idx="219">
                  <c:v>13.440731873025506</c:v>
                </c:pt>
                <c:pt idx="220">
                  <c:v>13.341798024842197</c:v>
                </c:pt>
                <c:pt idx="221">
                  <c:v>13.243857883168648</c:v>
                </c:pt>
                <c:pt idx="222">
                  <c:v>13.14689772931364</c:v>
                </c:pt>
                <c:pt idx="223">
                  <c:v>13.050904092412498</c:v>
                </c:pt>
                <c:pt idx="224">
                  <c:v>12.955863743894966</c:v>
                </c:pt>
                <c:pt idx="225">
                  <c:v>12.861763692098737</c:v>
                </c:pt>
                <c:pt idx="226">
                  <c:v>12.768591177026043</c:v>
                </c:pt>
                <c:pt idx="227">
                  <c:v>12.676333665237012</c:v>
                </c:pt>
                <c:pt idx="228">
                  <c:v>12.584978844874586</c:v>
                </c:pt>
                <c:pt idx="229">
                  <c:v>12.494514620823303</c:v>
                </c:pt>
                <c:pt idx="230">
                  <c:v>12.404929109990848</c:v>
                </c:pt>
                <c:pt idx="231">
                  <c:v>12.316210636707767</c:v>
                </c:pt>
                <c:pt idx="232">
                  <c:v>12.228347728253695</c:v>
                </c:pt>
                <c:pt idx="233">
                  <c:v>12.1413291104911</c:v>
                </c:pt>
                <c:pt idx="234">
                  <c:v>12.05514370361179</c:v>
                </c:pt>
                <c:pt idx="235">
                  <c:v>11.969780617994727</c:v>
                </c:pt>
                <c:pt idx="236">
                  <c:v>11.885229150164038</c:v>
                </c:pt>
                <c:pt idx="237">
                  <c:v>11.801478778851802</c:v>
                </c:pt>
                <c:pt idx="238">
                  <c:v>11.7185191611603</c:v>
                </c:pt>
                <c:pt idx="239">
                  <c:v>11.636340128815347</c:v>
                </c:pt>
                <c:pt idx="240">
                  <c:v>11.554931684518449</c:v>
                </c:pt>
                <c:pt idx="241">
                  <c:v>11.474283998388849</c:v>
                </c:pt>
                <c:pt idx="242">
                  <c:v>11.394387404488567</c:v>
                </c:pt>
                <c:pt idx="243">
                  <c:v>11.315232397437468</c:v>
                </c:pt>
                <c:pt idx="244">
                  <c:v>11.236809629111132</c:v>
                </c:pt>
                <c:pt idx="245">
                  <c:v>11.159109905417107</c:v>
                </c:pt>
                <c:pt idx="246">
                  <c:v>11.082124183152173</c:v>
                </c:pt>
                <c:pt idx="247">
                  <c:v>11.005843566932509</c:v>
                </c:pt>
                <c:pt idx="248">
                  <c:v>10.930259306201616</c:v>
                </c:pt>
                <c:pt idx="249">
                  <c:v>10.85536279230713</c:v>
                </c:pt>
                <c:pt idx="250">
                  <c:v>10.781145555649839</c:v>
                </c:pt>
                <c:pt idx="251">
                  <c:v>10.707599262899794</c:v>
                </c:pt>
                <c:pt idx="252">
                  <c:v>10.634715714279006</c:v>
                </c:pt>
                <c:pt idx="253">
                  <c:v>10.562486840907505</c:v>
                </c:pt>
                <c:pt idx="254">
                  <c:v>10.4909047022122</c:v>
                </c:pt>
                <c:pt idx="255">
                  <c:v>10.419961483400224</c:v>
                </c:pt>
                <c:pt idx="256">
                  <c:v>10.349649492984975</c:v>
                </c:pt>
                <c:pt idx="257">
                  <c:v>10.279961160375459</c:v>
                </c:pt>
                <c:pt idx="258">
                  <c:v>10.210889033519415</c:v>
                </c:pt>
                <c:pt idx="259">
                  <c:v>10.142425776599744</c:v>
                </c:pt>
                <c:pt idx="260">
                  <c:v>10.074564167789255</c:v>
                </c:pt>
                <c:pt idx="261">
                  <c:v>10.007297097050127</c:v>
                </c:pt>
                <c:pt idx="262">
                  <c:v>9.9406175639869687</c:v>
                </c:pt>
                <c:pt idx="263">
                  <c:v>9.8745186757524905</c:v>
                </c:pt>
                <c:pt idx="264">
                  <c:v>9.808993644994537</c:v>
                </c:pt>
                <c:pt idx="265">
                  <c:v>9.7440357878527433</c:v>
                </c:pt>
                <c:pt idx="266">
                  <c:v>9.6796385220017154</c:v>
                </c:pt>
                <c:pt idx="267">
                  <c:v>9.6157953647358223</c:v>
                </c:pt>
                <c:pt idx="268">
                  <c:v>9.5524999310976337</c:v>
                </c:pt>
                <c:pt idx="269">
                  <c:v>9.4897459320494075</c:v>
                </c:pt>
                <c:pt idx="270">
                  <c:v>9.4275271726836589</c:v>
                </c:pt>
                <c:pt idx="271">
                  <c:v>9.3658375504742342</c:v>
                </c:pt>
                <c:pt idx="272">
                  <c:v>9.3046710535664428</c:v>
                </c:pt>
                <c:pt idx="273">
                  <c:v>9.2440217591036209</c:v>
                </c:pt>
                <c:pt idx="274">
                  <c:v>9.1838838315922864</c:v>
                </c:pt>
                <c:pt idx="275">
                  <c:v>9.1242515213004403</c:v>
                </c:pt>
                <c:pt idx="276">
                  <c:v>9.065119162694101</c:v>
                </c:pt>
                <c:pt idx="277">
                  <c:v>9.0064811729058967</c:v>
                </c:pt>
                <c:pt idx="278">
                  <c:v>8.9483320502343453</c:v>
                </c:pt>
                <c:pt idx="279">
                  <c:v>8.8906663726814692</c:v>
                </c:pt>
                <c:pt idx="280">
                  <c:v>8.8334787965178272</c:v>
                </c:pt>
                <c:pt idx="281">
                  <c:v>8.7767640548772086</c:v>
                </c:pt>
                <c:pt idx="282">
                  <c:v>8.7205169563849285</c:v>
                </c:pt>
                <c:pt idx="283">
                  <c:v>8.6647323838137726</c:v>
                </c:pt>
                <c:pt idx="284">
                  <c:v>8.60940529276664</c:v>
                </c:pt>
                <c:pt idx="285">
                  <c:v>8.5545307103896864</c:v>
                </c:pt>
                <c:pt idx="286">
                  <c:v>8.5001037341118248</c:v>
                </c:pt>
                <c:pt idx="287">
                  <c:v>8.4461195304102734</c:v>
                </c:pt>
                <c:pt idx="288">
                  <c:v>8.3925733336008381</c:v>
                </c:pt>
                <c:pt idx="289">
                  <c:v>8.3394604446565115</c:v>
                </c:pt>
                <c:pt idx="290">
                  <c:v>8.286776230047538</c:v>
                </c:pt>
                <c:pt idx="291">
                  <c:v>8.234516120607676</c:v>
                </c:pt>
                <c:pt idx="292">
                  <c:v>8.182675610422649</c:v>
                </c:pt>
                <c:pt idx="293">
                  <c:v>8.1312502557401274</c:v>
                </c:pt>
                <c:pt idx="294">
                  <c:v>8.0802356739076515</c:v>
                </c:pt>
                <c:pt idx="295">
                  <c:v>8.0296275423245618</c:v>
                </c:pt>
                <c:pt idx="296">
                  <c:v>7.9794215974198153</c:v>
                </c:pt>
                <c:pt idx="297">
                  <c:v>7.9296136336531049</c:v>
                </c:pt>
                <c:pt idx="298">
                  <c:v>7.8801995025284839</c:v>
                </c:pt>
              </c:numCache>
            </c:numRef>
          </c:xVal>
          <c:yVal>
            <c:numRef>
              <c:f>lowerQ!$F$4:$F$303</c:f>
              <c:numCache>
                <c:formatCode>General</c:formatCode>
                <c:ptCount val="300"/>
                <c:pt idx="0">
                  <c:v>40.578557189548221</c:v>
                </c:pt>
                <c:pt idx="1">
                  <c:v>303.32365646994737</c:v>
                </c:pt>
                <c:pt idx="2">
                  <c:v>640.82752688936171</c:v>
                </c:pt>
                <c:pt idx="3">
                  <c:v>899.17041181503919</c:v>
                </c:pt>
                <c:pt idx="4">
                  <c:v>1074.6894661191418</c:v>
                </c:pt>
                <c:pt idx="5">
                  <c:v>1189.5211466074354</c:v>
                </c:pt>
                <c:pt idx="6">
                  <c:v>1262.8502430895658</c:v>
                </c:pt>
                <c:pt idx="7">
                  <c:v>1308.0662788303448</c:v>
                </c:pt>
                <c:pt idx="8">
                  <c:v>1334.1093602608898</c:v>
                </c:pt>
                <c:pt idx="9">
                  <c:v>1346.9368240214944</c:v>
                </c:pt>
                <c:pt idx="10">
                  <c:v>1350.5626593201755</c:v>
                </c:pt>
                <c:pt idx="11">
                  <c:v>1347.7320436980704</c:v>
                </c:pt>
                <c:pt idx="12">
                  <c:v>1340.3513281467665</c:v>
                </c:pt>
                <c:pt idx="13">
                  <c:v>1329.7634509730099</c:v>
                </c:pt>
                <c:pt idx="14">
                  <c:v>1316.9266702000355</c:v>
                </c:pt>
                <c:pt idx="15">
                  <c:v>1302.5324187145118</c:v>
                </c:pt>
                <c:pt idx="16">
                  <c:v>1287.0843121835189</c:v>
                </c:pt>
                <c:pt idx="17">
                  <c:v>1270.9519735988097</c:v>
                </c:pt>
                <c:pt idx="18">
                  <c:v>1254.4082637191748</c:v>
                </c:pt>
                <c:pt idx="19">
                  <c:v>1237.6554009145896</c:v>
                </c:pt>
                <c:pt idx="20">
                  <c:v>1220.8435275067245</c:v>
                </c:pt>
                <c:pt idx="21">
                  <c:v>1204.0840666008557</c:v>
                </c:pt>
                <c:pt idx="22">
                  <c:v>1187.4594375047564</c:v>
                </c:pt>
                <c:pt idx="23">
                  <c:v>1171.0301938833165</c:v>
                </c:pt>
                <c:pt idx="24">
                  <c:v>1154.840316596448</c:v>
                </c:pt>
                <c:pt idx="25">
                  <c:v>1138.9211710649452</c:v>
                </c:pt>
                <c:pt idx="26">
                  <c:v>1123.2944885161057</c:v>
                </c:pt>
                <c:pt idx="27">
                  <c:v>1107.9746271957299</c:v>
                </c:pt>
                <c:pt idx="28">
                  <c:v>1092.9702979292952</c:v>
                </c:pt>
                <c:pt idx="29">
                  <c:v>1078.2858880685335</c:v>
                </c:pt>
                <c:pt idx="30">
                  <c:v>1063.922482137212</c:v>
                </c:pt>
                <c:pt idx="31">
                  <c:v>1049.8786518935526</c:v>
                </c:pt>
                <c:pt idx="32">
                  <c:v>1036.1510700160363</c:v>
                </c:pt>
                <c:pt idx="33">
                  <c:v>1022.7349881163223</c:v>
                </c:pt>
                <c:pt idx="34">
                  <c:v>1009.6246098523658</c:v>
                </c:pt>
                <c:pt idx="35">
                  <c:v>996.81338255528294</c:v>
                </c:pt>
                <c:pt idx="36">
                  <c:v>984.29422528992893</c:v>
                </c:pt>
                <c:pt idx="37">
                  <c:v>972.05970714056707</c:v>
                </c:pt>
                <c:pt idx="38">
                  <c:v>960.10218639032223</c:v>
                </c:pt>
                <c:pt idx="39">
                  <c:v>948.41391888705471</c:v>
                </c:pt>
                <c:pt idx="40">
                  <c:v>936.98714207004809</c:v>
                </c:pt>
                <c:pt idx="41">
                  <c:v>925.81413973310021</c:v>
                </c:pt>
                <c:pt idx="42">
                  <c:v>914.88729151807092</c:v>
                </c:pt>
                <c:pt idx="43">
                  <c:v>904.19911029274635</c:v>
                </c:pt>
                <c:pt idx="44">
                  <c:v>893.74226991128921</c:v>
                </c:pt>
                <c:pt idx="45">
                  <c:v>883.50962534184816</c:v>
                </c:pt>
                <c:pt idx="46">
                  <c:v>873.49422674181005</c:v>
                </c:pt>
                <c:pt idx="47">
                  <c:v>863.68932874216853</c:v>
                </c:pt>
                <c:pt idx="48">
                  <c:v>854.08839594974427</c:v>
                </c:pt>
                <c:pt idx="49">
                  <c:v>844.68510547516166</c:v>
                </c:pt>
                <c:pt idx="50">
                  <c:v>835.47334713438977</c:v>
                </c:pt>
                <c:pt idx="51">
                  <c:v>826.44722184373484</c:v>
                </c:pt>
                <c:pt idx="52">
                  <c:v>817.60103862565711</c:v>
                </c:pt>
                <c:pt idx="53">
                  <c:v>808.9293105604828</c:v>
                </c:pt>
                <c:pt idx="54">
                  <c:v>800.42674995285836</c:v>
                </c:pt>
                <c:pt idx="55">
                  <c:v>792.08826292841081</c:v>
                </c:pt>
                <c:pt idx="56">
                  <c:v>783.9089436329914</c:v>
                </c:pt>
                <c:pt idx="57">
                  <c:v>775.88406817204384</c:v>
                </c:pt>
                <c:pt idx="58">
                  <c:v>768.00908839946351</c:v>
                </c:pt>
                <c:pt idx="59">
                  <c:v>760.27962564248685</c:v>
                </c:pt>
                <c:pt idx="60">
                  <c:v>752.69146443067962</c:v>
                </c:pt>
                <c:pt idx="61">
                  <c:v>745.2405462821074</c:v>
                </c:pt>
                <c:pt idx="62">
                  <c:v>737.92296358765395</c:v>
                </c:pt>
                <c:pt idx="63">
                  <c:v>730.73495362464109</c:v>
                </c:pt>
                <c:pt idx="64">
                  <c:v>723.67289272296966</c:v>
                </c:pt>
                <c:pt idx="65">
                  <c:v>716.7332906006086</c:v>
                </c:pt>
                <c:pt idx="66">
                  <c:v>709.91278488009959</c:v>
                </c:pt>
                <c:pt idx="67">
                  <c:v>703.20813579362812</c:v>
                </c:pt>
                <c:pt idx="68">
                  <c:v>696.61622108089512</c:v>
                </c:pt>
                <c:pt idx="69">
                  <c:v>690.13403108141165</c:v>
                </c:pt>
                <c:pt idx="70">
                  <c:v>683.75866402076451</c:v>
                </c:pt>
                <c:pt idx="71">
                  <c:v>677.48732148878548</c:v>
                </c:pt>
                <c:pt idx="72">
                  <c:v>671.31730410629928</c:v>
                </c:pt>
                <c:pt idx="73">
                  <c:v>665.24600737618141</c:v>
                </c:pt>
                <c:pt idx="74">
                  <c:v>659.27091771374353</c:v>
                </c:pt>
                <c:pt idx="75">
                  <c:v>653.38960865094884</c:v>
                </c:pt>
                <c:pt idx="76">
                  <c:v>647.59973720861706</c:v>
                </c:pt>
                <c:pt idx="77">
                  <c:v>641.89904043054446</c:v>
                </c:pt>
                <c:pt idx="78">
                  <c:v>636.28533207334522</c:v>
                </c:pt>
                <c:pt idx="79">
                  <c:v>630.75649944578481</c:v>
                </c:pt>
                <c:pt idx="80">
                  <c:v>625.31050039139529</c:v>
                </c:pt>
                <c:pt idx="81">
                  <c:v>619.94536040824244</c:v>
                </c:pt>
                <c:pt idx="82">
                  <c:v>614.65916989982554</c:v>
                </c:pt>
                <c:pt idx="83">
                  <c:v>609.45008155123969</c:v>
                </c:pt>
                <c:pt idx="84">
                  <c:v>604.31630782489344</c:v>
                </c:pt>
                <c:pt idx="85">
                  <c:v>599.25611857026024</c:v>
                </c:pt>
                <c:pt idx="86">
                  <c:v>594.26783874233456</c:v>
                </c:pt>
                <c:pt idx="87">
                  <c:v>589.34984622366346</c:v>
                </c:pt>
                <c:pt idx="88">
                  <c:v>584.50056974503025</c:v>
                </c:pt>
                <c:pt idx="89">
                  <c:v>579.71848690007062</c:v>
                </c:pt>
                <c:pt idx="90">
                  <c:v>575.00212224930499</c:v>
                </c:pt>
                <c:pt idx="91">
                  <c:v>570.35004550927238</c:v>
                </c:pt>
                <c:pt idx="92">
                  <c:v>565.76086982264985</c:v>
                </c:pt>
                <c:pt idx="93">
                  <c:v>561.23325010542931</c:v>
                </c:pt>
                <c:pt idx="94">
                  <c:v>556.76588146741267</c:v>
                </c:pt>
                <c:pt idx="95">
                  <c:v>552.357497702469</c:v>
                </c:pt>
                <c:pt idx="96">
                  <c:v>548.00686984516324</c:v>
                </c:pt>
                <c:pt idx="97">
                  <c:v>543.71280479053905</c:v>
                </c:pt>
                <c:pt idx="98">
                  <c:v>539.47414397399996</c:v>
                </c:pt>
                <c:pt idx="99">
                  <c:v>535.28976210837618</c:v>
                </c:pt>
                <c:pt idx="100">
                  <c:v>531.15856597542233</c:v>
                </c:pt>
                <c:pt idx="101">
                  <c:v>527.07949326912308</c:v>
                </c:pt>
                <c:pt idx="102">
                  <c:v>523.05151148832056</c:v>
                </c:pt>
                <c:pt idx="103">
                  <c:v>519.07361687630078</c:v>
                </c:pt>
                <c:pt idx="104">
                  <c:v>515.14483340509901</c:v>
                </c:pt>
                <c:pt idx="105">
                  <c:v>511.26421180239856</c:v>
                </c:pt>
                <c:pt idx="106">
                  <c:v>507.43082861900348</c:v>
                </c:pt>
                <c:pt idx="107">
                  <c:v>503.6437853349708</c:v>
                </c:pt>
                <c:pt idx="108">
                  <c:v>499.90220750258709</c:v>
                </c:pt>
                <c:pt idx="109">
                  <c:v>496.20524392445992</c:v>
                </c:pt>
                <c:pt idx="110">
                  <c:v>492.5520658650928</c:v>
                </c:pt>
                <c:pt idx="111">
                  <c:v>488.94186629438769</c:v>
                </c:pt>
                <c:pt idx="112">
                  <c:v>485.37385916159946</c:v>
                </c:pt>
                <c:pt idx="113">
                  <c:v>481.84727869834376</c:v>
                </c:pt>
                <c:pt idx="114">
                  <c:v>478.36137874932865</c:v>
                </c:pt>
                <c:pt idx="115">
                  <c:v>474.91543212954753</c:v>
                </c:pt>
                <c:pt idx="116">
                  <c:v>471.5087300067334</c:v>
                </c:pt>
                <c:pt idx="117">
                  <c:v>468.1405813079374</c:v>
                </c:pt>
                <c:pt idx="118">
                  <c:v>464.81031214914805</c:v>
                </c:pt>
                <c:pt idx="119">
                  <c:v>461.51726528692262</c:v>
                </c:pt>
                <c:pt idx="120">
                  <c:v>458.26079959105471</c:v>
                </c:pt>
                <c:pt idx="121">
                  <c:v>455.04028953734769</c:v>
                </c:pt>
                <c:pt idx="122">
                  <c:v>451.85512471961022</c:v>
                </c:pt>
                <c:pt idx="123">
                  <c:v>448.70470938003592</c:v>
                </c:pt>
                <c:pt idx="124">
                  <c:v>445.58846195716364</c:v>
                </c:pt>
                <c:pt idx="125">
                  <c:v>442.50581465066307</c:v>
                </c:pt>
                <c:pt idx="126">
                  <c:v>439.45621300221819</c:v>
                </c:pt>
                <c:pt idx="127">
                  <c:v>436.43911549182155</c:v>
                </c:pt>
                <c:pt idx="128">
                  <c:v>433.45399314882275</c:v>
                </c:pt>
                <c:pt idx="129">
                  <c:v>430.50032917710712</c:v>
                </c:pt>
                <c:pt idx="130">
                  <c:v>427.57761859380963</c:v>
                </c:pt>
                <c:pt idx="131">
                  <c:v>424.68536788099777</c:v>
                </c:pt>
                <c:pt idx="132">
                  <c:v>421.82309464978209</c:v>
                </c:pt>
                <c:pt idx="133">
                  <c:v>418.99032731634111</c:v>
                </c:pt>
                <c:pt idx="134">
                  <c:v>416.18660478936874</c:v>
                </c:pt>
                <c:pt idx="135">
                  <c:v>413.41147616847798</c:v>
                </c:pt>
                <c:pt idx="136">
                  <c:v>410.66450045311126</c:v>
                </c:pt>
                <c:pt idx="137">
                  <c:v>407.94524626153617</c:v>
                </c:pt>
                <c:pt idx="138">
                  <c:v>405.25329155951522</c:v>
                </c:pt>
                <c:pt idx="139">
                  <c:v>402.58822339826656</c:v>
                </c:pt>
                <c:pt idx="140">
                  <c:v>399.94963766134123</c:v>
                </c:pt>
                <c:pt idx="141">
                  <c:v>397.33713882006623</c:v>
                </c:pt>
                <c:pt idx="142">
                  <c:v>394.75033969721449</c:v>
                </c:pt>
                <c:pt idx="143">
                  <c:v>392.18886123857914</c:v>
                </c:pt>
                <c:pt idx="144">
                  <c:v>389.65233229214306</c:v>
                </c:pt>
                <c:pt idx="145">
                  <c:v>387.14038939455168</c:v>
                </c:pt>
                <c:pt idx="146">
                  <c:v>384.65267656460259</c:v>
                </c:pt>
                <c:pt idx="147">
                  <c:v>382.18884510348806</c:v>
                </c:pt>
                <c:pt idx="148">
                  <c:v>379.74855340152828</c:v>
                </c:pt>
                <c:pt idx="149">
                  <c:v>377.33146675115051</c:v>
                </c:pt>
                <c:pt idx="150">
                  <c:v>374.93725716587926</c:v>
                </c:pt>
                <c:pt idx="151">
                  <c:v>372.56560320511022</c:v>
                </c:pt>
                <c:pt idx="152">
                  <c:v>370.21618980445112</c:v>
                </c:pt>
                <c:pt idx="153">
                  <c:v>367.88870811142613</c:v>
                </c:pt>
                <c:pt idx="154">
                  <c:v>365.58285532634085</c:v>
                </c:pt>
                <c:pt idx="155">
                  <c:v>363.29833454812115</c:v>
                </c:pt>
                <c:pt idx="156">
                  <c:v>361.03485462494348</c:v>
                </c:pt>
                <c:pt idx="157">
                  <c:v>358.79213000948135</c:v>
                </c:pt>
                <c:pt idx="158">
                  <c:v>356.5698806186013</c:v>
                </c:pt>
                <c:pt idx="159">
                  <c:v>354.36783169734849</c:v>
                </c:pt>
                <c:pt idx="160">
                  <c:v>352.18571368706728</c:v>
                </c:pt>
                <c:pt idx="161">
                  <c:v>350.02326209751152</c:v>
                </c:pt>
                <c:pt idx="162">
                  <c:v>347.88021738279883</c:v>
                </c:pt>
                <c:pt idx="163">
                  <c:v>345.75632482107966</c:v>
                </c:pt>
                <c:pt idx="164">
                  <c:v>343.65133439778339</c:v>
                </c:pt>
                <c:pt idx="165">
                  <c:v>341.56500069232339</c:v>
                </c:pt>
                <c:pt idx="166">
                  <c:v>339.49708276813573</c:v>
                </c:pt>
                <c:pt idx="167">
                  <c:v>337.44734406593926</c:v>
                </c:pt>
                <c:pt idx="168">
                  <c:v>335.41555230010539</c:v>
                </c:pt>
                <c:pt idx="169">
                  <c:v>333.40147935803088</c:v>
                </c:pt>
                <c:pt idx="170">
                  <c:v>331.40490120241202</c:v>
                </c:pt>
                <c:pt idx="171">
                  <c:v>329.42559777632147</c:v>
                </c:pt>
                <c:pt idx="172">
                  <c:v>327.46335291099331</c:v>
                </c:pt>
                <c:pt idx="173">
                  <c:v>325.51795423622599</c:v>
                </c:pt>
                <c:pt idx="174">
                  <c:v>323.58919309331498</c:v>
                </c:pt>
                <c:pt idx="175">
                  <c:v>321.67686445043245</c:v>
                </c:pt>
                <c:pt idx="176">
                  <c:v>319.78076682037084</c:v>
                </c:pt>
                <c:pt idx="177">
                  <c:v>317.90070218057588</c:v>
                </c:pt>
                <c:pt idx="178">
                  <c:v>316.03647589539048</c:v>
                </c:pt>
                <c:pt idx="179">
                  <c:v>314.18789664044056</c:v>
                </c:pt>
                <c:pt idx="180">
                  <c:v>312.35477632909192</c:v>
                </c:pt>
                <c:pt idx="181">
                  <c:v>310.53693004091173</c:v>
                </c:pt>
                <c:pt idx="182">
                  <c:v>308.73417595206934</c:v>
                </c:pt>
                <c:pt idx="183">
                  <c:v>306.9463352676168</c:v>
                </c:pt>
                <c:pt idx="184">
                  <c:v>305.17323215558679</c:v>
                </c:pt>
                <c:pt idx="185">
                  <c:v>303.41469368285237</c:v>
                </c:pt>
                <c:pt idx="186">
                  <c:v>301.67054975269195</c:v>
                </c:pt>
                <c:pt idx="187">
                  <c:v>299.94063304400555</c:v>
                </c:pt>
                <c:pt idx="188">
                  <c:v>298.2247789521341</c:v>
                </c:pt>
                <c:pt idx="189">
                  <c:v>296.52282553122666</c:v>
                </c:pt>
                <c:pt idx="190">
                  <c:v>294.83461343811365</c:v>
                </c:pt>
                <c:pt idx="191">
                  <c:v>293.15998587763403</c:v>
                </c:pt>
                <c:pt idx="192">
                  <c:v>291.49878854937708</c:v>
                </c:pt>
                <c:pt idx="193">
                  <c:v>289.85086959579212</c:v>
                </c:pt>
                <c:pt idx="194">
                  <c:v>288.21607955162619</c:v>
                </c:pt>
                <c:pt idx="195">
                  <c:v>286.59427129464967</c:v>
                </c:pt>
                <c:pt idx="196">
                  <c:v>284.98529999763014</c:v>
                </c:pt>
                <c:pt idx="197">
                  <c:v>283.3890230815183</c:v>
                </c:pt>
                <c:pt idx="198">
                  <c:v>281.80530016980975</c:v>
                </c:pt>
                <c:pt idx="199">
                  <c:v>280.23399304404637</c:v>
                </c:pt>
                <c:pt idx="200">
                  <c:v>278.67496560042554</c:v>
                </c:pt>
                <c:pt idx="201">
                  <c:v>277.12808380748351</c:v>
                </c:pt>
                <c:pt idx="202">
                  <c:v>275.5932156648222</c:v>
                </c:pt>
                <c:pt idx="203">
                  <c:v>274.0702311628479</c:v>
                </c:pt>
                <c:pt idx="204">
                  <c:v>272.55900224349404</c:v>
                </c:pt>
                <c:pt idx="205">
                  <c:v>271.05940276189887</c:v>
                </c:pt>
                <c:pt idx="206">
                  <c:v>269.57130844901025</c:v>
                </c:pt>
                <c:pt idx="207">
                  <c:v>268.09459687509161</c:v>
                </c:pt>
                <c:pt idx="208">
                  <c:v>266.62914741410373</c:v>
                </c:pt>
                <c:pt idx="209">
                  <c:v>265.17484120893596</c:v>
                </c:pt>
                <c:pt idx="210">
                  <c:v>263.73156113746552</c:v>
                </c:pt>
                <c:pt idx="211">
                  <c:v>262.29919177941838</c:v>
                </c:pt>
                <c:pt idx="212">
                  <c:v>260.87761938401241</c:v>
                </c:pt>
                <c:pt idx="213">
                  <c:v>259.46673183835861</c:v>
                </c:pt>
                <c:pt idx="214">
                  <c:v>258.06641863660059</c:v>
                </c:pt>
                <c:pt idx="215">
                  <c:v>256.67657084977213</c:v>
                </c:pt>
                <c:pt idx="216">
                  <c:v>255.2970810963518</c:v>
                </c:pt>
                <c:pt idx="217">
                  <c:v>253.92784351349707</c:v>
                </c:pt>
                <c:pt idx="218">
                  <c:v>252.56875372893788</c:v>
                </c:pt>
                <c:pt idx="219">
                  <c:v>251.21970883351335</c:v>
                </c:pt>
                <c:pt idx="220">
                  <c:v>249.88060735433274</c:v>
                </c:pt>
                <c:pt idx="221">
                  <c:v>248.55134922854492</c:v>
                </c:pt>
                <c:pt idx="222">
                  <c:v>247.23183577769902</c:v>
                </c:pt>
                <c:pt idx="223">
                  <c:v>245.9219696826822</c:v>
                </c:pt>
                <c:pt idx="224">
                  <c:v>244.62165495921653</c:v>
                </c:pt>
                <c:pt idx="225">
                  <c:v>243.33079693390317</c:v>
                </c:pt>
                <c:pt idx="226">
                  <c:v>242.04930222079679</c:v>
                </c:pt>
                <c:pt idx="227">
                  <c:v>240.77707869849797</c:v>
                </c:pt>
                <c:pt idx="228">
                  <c:v>239.5140354877494</c:v>
                </c:pt>
                <c:pt idx="229">
                  <c:v>238.26008292952307</c:v>
                </c:pt>
                <c:pt idx="230">
                  <c:v>237.0151325635847</c:v>
                </c:pt>
                <c:pt idx="231">
                  <c:v>235.7790971075249</c:v>
                </c:pt>
                <c:pt idx="232">
                  <c:v>234.55189043624316</c:v>
                </c:pt>
                <c:pt idx="233">
                  <c:v>233.33342756187417</c:v>
                </c:pt>
                <c:pt idx="234">
                  <c:v>232.12362461414494</c:v>
                </c:pt>
                <c:pt idx="235">
                  <c:v>230.92239882115302</c:v>
                </c:pt>
                <c:pt idx="236">
                  <c:v>229.7296684905472</c:v>
                </c:pt>
                <c:pt idx="237">
                  <c:v>228.54535299112018</c:v>
                </c:pt>
                <c:pt idx="238">
                  <c:v>227.36937273477685</c:v>
                </c:pt>
                <c:pt idx="239">
                  <c:v>226.20164915888813</c:v>
                </c:pt>
                <c:pt idx="240">
                  <c:v>225.04210470901378</c:v>
                </c:pt>
                <c:pt idx="241">
                  <c:v>223.89066282198445</c:v>
                </c:pt>
                <c:pt idx="242">
                  <c:v>222.74724790933598</c:v>
                </c:pt>
                <c:pt idx="243">
                  <c:v>221.61178534108674</c:v>
                </c:pt>
                <c:pt idx="244">
                  <c:v>220.4842014298485</c:v>
                </c:pt>
                <c:pt idx="245">
                  <c:v>219.36442341526453</c:v>
                </c:pt>
                <c:pt idx="246">
                  <c:v>218.25237944876508</c:v>
                </c:pt>
                <c:pt idx="247">
                  <c:v>217.14799857863406</c:v>
                </c:pt>
                <c:pt idx="248">
                  <c:v>216.05121073537859</c:v>
                </c:pt>
                <c:pt idx="249">
                  <c:v>214.96194671739374</c:v>
                </c:pt>
                <c:pt idx="250">
                  <c:v>213.88013817691717</c:v>
                </c:pt>
                <c:pt idx="251">
                  <c:v>212.80571760626378</c:v>
                </c:pt>
                <c:pt idx="252">
                  <c:v>211.73861832433718</c:v>
                </c:pt>
                <c:pt idx="253">
                  <c:v>210.67877446340799</c:v>
                </c:pt>
                <c:pt idx="254">
                  <c:v>209.62612095615569</c:v>
                </c:pt>
                <c:pt idx="255">
                  <c:v>208.58059352296556</c:v>
                </c:pt>
                <c:pt idx="256">
                  <c:v>207.54212865947565</c:v>
                </c:pt>
                <c:pt idx="257">
                  <c:v>206.51066362436853</c:v>
                </c:pt>
                <c:pt idx="258">
                  <c:v>205.48613642740057</c:v>
                </c:pt>
                <c:pt idx="259">
                  <c:v>204.46848581766466</c:v>
                </c:pt>
                <c:pt idx="260">
                  <c:v>203.45765127208062</c:v>
                </c:pt>
                <c:pt idx="261">
                  <c:v>202.45357298410681</c:v>
                </c:pt>
                <c:pt idx="262">
                  <c:v>201.45619185267057</c:v>
                </c:pt>
                <c:pt idx="263">
                  <c:v>200.46544947130943</c:v>
                </c:pt>
                <c:pt idx="264">
                  <c:v>199.48128811752008</c:v>
                </c:pt>
                <c:pt idx="265">
                  <c:v>198.50365074231053</c:v>
                </c:pt>
                <c:pt idx="266">
                  <c:v>197.53248095994954</c:v>
                </c:pt>
                <c:pt idx="267">
                  <c:v>196.56772303791016</c:v>
                </c:pt>
                <c:pt idx="268">
                  <c:v>195.60932188700238</c:v>
                </c:pt>
                <c:pt idx="269">
                  <c:v>194.65722305169064</c:v>
                </c:pt>
                <c:pt idx="270">
                  <c:v>193.71137270059251</c:v>
                </c:pt>
                <c:pt idx="271">
                  <c:v>192.77171761715391</c:v>
                </c:pt>
                <c:pt idx="272">
                  <c:v>191.83820519049763</c:v>
                </c:pt>
                <c:pt idx="273">
                  <c:v>190.91078340644063</c:v>
                </c:pt>
                <c:pt idx="274">
                  <c:v>189.98940083867691</c:v>
                </c:pt>
                <c:pt idx="275">
                  <c:v>189.07400664012218</c:v>
                </c:pt>
                <c:pt idx="276">
                  <c:v>188.16455053441683</c:v>
                </c:pt>
                <c:pt idx="277">
                  <c:v>187.26098280758333</c:v>
                </c:pt>
                <c:pt idx="278">
                  <c:v>186.36325429983566</c:v>
                </c:pt>
                <c:pt idx="279">
                  <c:v>185.47131639753647</c:v>
                </c:pt>
                <c:pt idx="280">
                  <c:v>184.58512102529937</c:v>
                </c:pt>
                <c:pt idx="281">
                  <c:v>183.70462063823291</c:v>
                </c:pt>
                <c:pt idx="282">
                  <c:v>182.82976821432391</c:v>
                </c:pt>
                <c:pt idx="283">
                  <c:v>181.96051724695593</c:v>
                </c:pt>
                <c:pt idx="284">
                  <c:v>181.09682173756116</c:v>
                </c:pt>
                <c:pt idx="285">
                  <c:v>180.23863618840261</c:v>
                </c:pt>
                <c:pt idx="286">
                  <c:v>179.38591559548323</c:v>
                </c:pt>
                <c:pt idx="287">
                  <c:v>178.53861544158022</c:v>
                </c:pt>
                <c:pt idx="288">
                  <c:v>177.69669168940118</c:v>
                </c:pt>
                <c:pt idx="289">
                  <c:v>176.86010077486006</c:v>
                </c:pt>
                <c:pt idx="290">
                  <c:v>176.02879960046988</c:v>
                </c:pt>
                <c:pt idx="291">
                  <c:v>175.20274552885056</c:v>
                </c:pt>
                <c:pt idx="292">
                  <c:v>174.38189637634832</c:v>
                </c:pt>
                <c:pt idx="293">
                  <c:v>173.56621040676603</c:v>
                </c:pt>
                <c:pt idx="294">
                  <c:v>172.7556463252003</c:v>
                </c:pt>
                <c:pt idx="295">
                  <c:v>171.95016327198451</c:v>
                </c:pt>
                <c:pt idx="296">
                  <c:v>171.1497208167354</c:v>
                </c:pt>
                <c:pt idx="297">
                  <c:v>170.35427895250052</c:v>
                </c:pt>
                <c:pt idx="298">
                  <c:v>169.56379809000478</c:v>
                </c:pt>
                <c:pt idx="299">
                  <c:v>168.77823905199483</c:v>
                </c:pt>
              </c:numCache>
            </c:numRef>
          </c:yVal>
          <c:smooth val="0"/>
          <c:extLst>
            <c:ext xmlns:c16="http://schemas.microsoft.com/office/drawing/2014/chart" uri="{C3380CC4-5D6E-409C-BE32-E72D297353CC}">
              <c16:uniqueId val="{00000002-B374-4894-BDCB-1A41006B711E}"/>
            </c:ext>
          </c:extLst>
        </c:ser>
        <c:ser>
          <c:idx val="3"/>
          <c:order val="3"/>
          <c:tx>
            <c:v>Dilato slow</c:v>
          </c:tx>
          <c:spPr>
            <a:ln w="38100" cap="rnd">
              <a:solidFill>
                <a:srgbClr val="FF0000"/>
              </a:solidFill>
              <a:round/>
            </a:ln>
            <a:effectLst/>
          </c:spPr>
          <c:marker>
            <c:symbol val="none"/>
          </c:marker>
          <c:xVal>
            <c:numRef>
              <c:f>'444_slowest'!$F$14:$F$1954</c:f>
              <c:numCache>
                <c:formatCode>General</c:formatCode>
                <c:ptCount val="1941"/>
                <c:pt idx="0">
                  <c:v>-123.38474364318462</c:v>
                </c:pt>
                <c:pt idx="1">
                  <c:v>-145.01208434036175</c:v>
                </c:pt>
                <c:pt idx="2">
                  <c:v>-168.35297451369328</c:v>
                </c:pt>
                <c:pt idx="3">
                  <c:v>-206.64255836819035</c:v>
                </c:pt>
                <c:pt idx="4">
                  <c:v>-235.06268338223529</c:v>
                </c:pt>
                <c:pt idx="5">
                  <c:v>-290.22734475339013</c:v>
                </c:pt>
                <c:pt idx="6">
                  <c:v>-321.81684786233586</c:v>
                </c:pt>
                <c:pt idx="7">
                  <c:v>-341.70083675034175</c:v>
                </c:pt>
                <c:pt idx="8">
                  <c:v>-371.91460973982652</c:v>
                </c:pt>
                <c:pt idx="9">
                  <c:v>-398.63895653334214</c:v>
                </c:pt>
                <c:pt idx="10">
                  <c:v>-436.79042395345357</c:v>
                </c:pt>
                <c:pt idx="11">
                  <c:v>-436.7103377004367</c:v>
                </c:pt>
                <c:pt idx="12">
                  <c:v>-481.64258453743986</c:v>
                </c:pt>
                <c:pt idx="13">
                  <c:v>-481.83530902482534</c:v>
                </c:pt>
                <c:pt idx="14">
                  <c:v>-498.62419744851172</c:v>
                </c:pt>
                <c:pt idx="15">
                  <c:v>-505.38746372218714</c:v>
                </c:pt>
                <c:pt idx="16">
                  <c:v>-495.39631705364286</c:v>
                </c:pt>
                <c:pt idx="17">
                  <c:v>-488.51245456667442</c:v>
                </c:pt>
                <c:pt idx="18">
                  <c:v>-496.91512422878117</c:v>
                </c:pt>
                <c:pt idx="19">
                  <c:v>-486.89388381244578</c:v>
                </c:pt>
                <c:pt idx="20">
                  <c:v>-481.77105039425231</c:v>
                </c:pt>
                <c:pt idx="21">
                  <c:v>-468.57543063916353</c:v>
                </c:pt>
                <c:pt idx="22">
                  <c:v>-465.28692693827855</c:v>
                </c:pt>
                <c:pt idx="23">
                  <c:v>-430.30121084759327</c:v>
                </c:pt>
                <c:pt idx="24">
                  <c:v>-418.32636122731282</c:v>
                </c:pt>
                <c:pt idx="25">
                  <c:v>-393.24157696537475</c:v>
                </c:pt>
                <c:pt idx="26">
                  <c:v>-364.86013694750335</c:v>
                </c:pt>
                <c:pt idx="27">
                  <c:v>-368.38245099346574</c:v>
                </c:pt>
                <c:pt idx="28">
                  <c:v>-368.24740893791454</c:v>
                </c:pt>
                <c:pt idx="29">
                  <c:v>-369.90135963743006</c:v>
                </c:pt>
                <c:pt idx="30">
                  <c:v>-356.76180314750593</c:v>
                </c:pt>
                <c:pt idx="31">
                  <c:v>-365.23131316500445</c:v>
                </c:pt>
                <c:pt idx="32">
                  <c:v>-356.87484365880096</c:v>
                </c:pt>
                <c:pt idx="33">
                  <c:v>-376.77970057683973</c:v>
                </c:pt>
                <c:pt idx="34">
                  <c:v>-371.66047232546123</c:v>
                </c:pt>
                <c:pt idx="35">
                  <c:v>-394.94734035461937</c:v>
                </c:pt>
                <c:pt idx="36">
                  <c:v>-409.91118590971968</c:v>
                </c:pt>
                <c:pt idx="37">
                  <c:v>-414.9930834486093</c:v>
                </c:pt>
                <c:pt idx="38">
                  <c:v>-433.34777825927512</c:v>
                </c:pt>
                <c:pt idx="39">
                  <c:v>-458.26459364428666</c:v>
                </c:pt>
                <c:pt idx="40">
                  <c:v>-471.81607509044522</c:v>
                </c:pt>
                <c:pt idx="41">
                  <c:v>-483.36555770384695</c:v>
                </c:pt>
                <c:pt idx="42">
                  <c:v>-515.04292024335348</c:v>
                </c:pt>
                <c:pt idx="43">
                  <c:v>-534.90193464531512</c:v>
                </c:pt>
                <c:pt idx="44">
                  <c:v>-533.52896061889351</c:v>
                </c:pt>
                <c:pt idx="45">
                  <c:v>-538.47692718058158</c:v>
                </c:pt>
                <c:pt idx="46">
                  <c:v>-550.40362932817391</c:v>
                </c:pt>
                <c:pt idx="47">
                  <c:v>-530.16788649739101</c:v>
                </c:pt>
                <c:pt idx="48">
                  <c:v>-531.92376315219008</c:v>
                </c:pt>
                <c:pt idx="49">
                  <c:v>-511.93116443495791</c:v>
                </c:pt>
                <c:pt idx="50">
                  <c:v>-503.34172236203966</c:v>
                </c:pt>
                <c:pt idx="51">
                  <c:v>-499.90835013580835</c:v>
                </c:pt>
                <c:pt idx="52">
                  <c:v>-471.5330656314045</c:v>
                </c:pt>
                <c:pt idx="53">
                  <c:v>-469.84338553815388</c:v>
                </c:pt>
                <c:pt idx="54">
                  <c:v>-449.85754511071502</c:v>
                </c:pt>
                <c:pt idx="55">
                  <c:v>-424.94334088788139</c:v>
                </c:pt>
                <c:pt idx="56">
                  <c:v>-414.92393061272105</c:v>
                </c:pt>
                <c:pt idx="57">
                  <c:v>-409.90435565034807</c:v>
                </c:pt>
                <c:pt idx="58">
                  <c:v>-398.1143704295971</c:v>
                </c:pt>
                <c:pt idx="59">
                  <c:v>-373.31466759995322</c:v>
                </c:pt>
                <c:pt idx="60">
                  <c:v>-381.67302788379817</c:v>
                </c:pt>
                <c:pt idx="61">
                  <c:v>-383.20559813395539</c:v>
                </c:pt>
                <c:pt idx="62">
                  <c:v>-354.88761892067498</c:v>
                </c:pt>
                <c:pt idx="63">
                  <c:v>-373.41423975194601</c:v>
                </c:pt>
                <c:pt idx="64">
                  <c:v>-388.33980566342774</c:v>
                </c:pt>
                <c:pt idx="65">
                  <c:v>-391.5752990968773</c:v>
                </c:pt>
                <c:pt idx="66">
                  <c:v>-401.50606424097026</c:v>
                </c:pt>
                <c:pt idx="67">
                  <c:v>-426.55291922154095</c:v>
                </c:pt>
                <c:pt idx="68">
                  <c:v>-436.67394456574306</c:v>
                </c:pt>
                <c:pt idx="69">
                  <c:v>-453.28800453288005</c:v>
                </c:pt>
                <c:pt idx="70">
                  <c:v>-476.57929379613722</c:v>
                </c:pt>
                <c:pt idx="71">
                  <c:v>-486.65044498516744</c:v>
                </c:pt>
                <c:pt idx="72">
                  <c:v>-508.51979058988314</c:v>
                </c:pt>
                <c:pt idx="73">
                  <c:v>-505.16838946315477</c:v>
                </c:pt>
                <c:pt idx="74">
                  <c:v>-528.57119036899917</c:v>
                </c:pt>
                <c:pt idx="75">
                  <c:v>-518.53210397319003</c:v>
                </c:pt>
                <c:pt idx="76">
                  <c:v>-531.79075117527452</c:v>
                </c:pt>
                <c:pt idx="77">
                  <c:v>-544.97275136243195</c:v>
                </c:pt>
                <c:pt idx="78">
                  <c:v>-531.86168261695957</c:v>
                </c:pt>
                <c:pt idx="79">
                  <c:v>-531.54264005065511</c:v>
                </c:pt>
                <c:pt idx="80">
                  <c:v>-516.41706508520883</c:v>
                </c:pt>
                <c:pt idx="81">
                  <c:v>-506.59067806495648</c:v>
                </c:pt>
                <c:pt idx="82">
                  <c:v>-488.26009431918555</c:v>
                </c:pt>
                <c:pt idx="83">
                  <c:v>-468.200676474999</c:v>
                </c:pt>
                <c:pt idx="84">
                  <c:v>-454.78018957503843</c:v>
                </c:pt>
                <c:pt idx="85">
                  <c:v>-431.65947234212791</c:v>
                </c:pt>
                <c:pt idx="86">
                  <c:v>-426.72356314175244</c:v>
                </c:pt>
                <c:pt idx="87">
                  <c:v>-410.0068334472241</c:v>
                </c:pt>
                <c:pt idx="88">
                  <c:v>-394.80917556514333</c:v>
                </c:pt>
                <c:pt idx="89">
                  <c:v>-393.18916397320999</c:v>
                </c:pt>
                <c:pt idx="90">
                  <c:v>-379.96833597200219</c:v>
                </c:pt>
                <c:pt idx="91">
                  <c:v>-373.35822388159175</c:v>
                </c:pt>
                <c:pt idx="92">
                  <c:v>-368.28422876949725</c:v>
                </c:pt>
                <c:pt idx="93">
                  <c:v>-381.67302788379754</c:v>
                </c:pt>
                <c:pt idx="94">
                  <c:v>-383.25029576924976</c:v>
                </c:pt>
                <c:pt idx="95">
                  <c:v>-404.86504498500506</c:v>
                </c:pt>
                <c:pt idx="96">
                  <c:v>-411.64608436244816</c:v>
                </c:pt>
                <c:pt idx="97">
                  <c:v>-400.15339213365121</c:v>
                </c:pt>
                <c:pt idx="98">
                  <c:v>-416.76391157936865</c:v>
                </c:pt>
                <c:pt idx="99">
                  <c:v>-448.54265323817771</c:v>
                </c:pt>
                <c:pt idx="100">
                  <c:v>-453.62062639671763</c:v>
                </c:pt>
                <c:pt idx="101">
                  <c:v>-468.58324439701192</c:v>
                </c:pt>
                <c:pt idx="102">
                  <c:v>-493.71184574840697</c:v>
                </c:pt>
                <c:pt idx="103">
                  <c:v>-505.41275374889483</c:v>
                </c:pt>
                <c:pt idx="104">
                  <c:v>-515.6531606701825</c:v>
                </c:pt>
                <c:pt idx="105">
                  <c:v>-525.40280882009529</c:v>
                </c:pt>
                <c:pt idx="106">
                  <c:v>-523.78728231133607</c:v>
                </c:pt>
                <c:pt idx="107">
                  <c:v>-521.84061353784591</c:v>
                </c:pt>
                <c:pt idx="108">
                  <c:v>-521.94503735325509</c:v>
                </c:pt>
                <c:pt idx="109">
                  <c:v>-496.82399426485068</c:v>
                </c:pt>
                <c:pt idx="110">
                  <c:v>-520.32954204329428</c:v>
                </c:pt>
                <c:pt idx="111">
                  <c:v>-498.5659974654838</c:v>
                </c:pt>
                <c:pt idx="112">
                  <c:v>-505.44647772198772</c:v>
                </c:pt>
                <c:pt idx="113">
                  <c:v>-481.95584017076908</c:v>
                </c:pt>
                <c:pt idx="114">
                  <c:v>-473.77552382223422</c:v>
                </c:pt>
                <c:pt idx="115">
                  <c:v>-441.93919583743315</c:v>
                </c:pt>
                <c:pt idx="116">
                  <c:v>-439.93400989851546</c:v>
                </c:pt>
                <c:pt idx="117">
                  <c:v>-436.46298394082771</c:v>
                </c:pt>
                <c:pt idx="118">
                  <c:v>-426.36110787269104</c:v>
                </c:pt>
                <c:pt idx="119">
                  <c:v>-401.47262156624288</c:v>
                </c:pt>
                <c:pt idx="120">
                  <c:v>-406.42958274339975</c:v>
                </c:pt>
                <c:pt idx="121">
                  <c:v>-396.46182805550484</c:v>
                </c:pt>
                <c:pt idx="122">
                  <c:v>-389.63633941654467</c:v>
                </c:pt>
                <c:pt idx="123">
                  <c:v>-387.82915543127274</c:v>
                </c:pt>
                <c:pt idx="124">
                  <c:v>-382.77830479138584</c:v>
                </c:pt>
                <c:pt idx="125">
                  <c:v>-387.93246978122573</c:v>
                </c:pt>
                <c:pt idx="126">
                  <c:v>-392.90768334304556</c:v>
                </c:pt>
                <c:pt idx="127">
                  <c:v>-399.72019586289611</c:v>
                </c:pt>
                <c:pt idx="128">
                  <c:v>-419.61535259345561</c:v>
                </c:pt>
                <c:pt idx="129">
                  <c:v>-447.95257364573479</c:v>
                </c:pt>
                <c:pt idx="130">
                  <c:v>-437.71323957726526</c:v>
                </c:pt>
                <c:pt idx="131">
                  <c:v>-449.44568365682352</c:v>
                </c:pt>
                <c:pt idx="132">
                  <c:v>-454.25048669694962</c:v>
                </c:pt>
                <c:pt idx="133">
                  <c:v>-472.68732731933056</c:v>
                </c:pt>
                <c:pt idx="134">
                  <c:v>-485.97010950970326</c:v>
                </c:pt>
                <c:pt idx="135">
                  <c:v>-509.193776520509</c:v>
                </c:pt>
                <c:pt idx="136">
                  <c:v>-491.15095816059824</c:v>
                </c:pt>
                <c:pt idx="137">
                  <c:v>-499.70017989206445</c:v>
                </c:pt>
                <c:pt idx="138">
                  <c:v>-506.42189608355972</c:v>
                </c:pt>
                <c:pt idx="139">
                  <c:v>-504.62993804543316</c:v>
                </c:pt>
                <c:pt idx="140">
                  <c:v>-494.78559290973874</c:v>
                </c:pt>
                <c:pt idx="141">
                  <c:v>-506.43876922051709</c:v>
                </c:pt>
                <c:pt idx="142">
                  <c:v>-503.31655611479692</c:v>
                </c:pt>
                <c:pt idx="143">
                  <c:v>-486.92636072572003</c:v>
                </c:pt>
                <c:pt idx="144">
                  <c:v>-476.75407157978987</c:v>
                </c:pt>
                <c:pt idx="145">
                  <c:v>-478.3333333333332</c:v>
                </c:pt>
                <c:pt idx="146">
                  <c:v>-468.3723643636967</c:v>
                </c:pt>
                <c:pt idx="147">
                  <c:v>-456.67427790463165</c:v>
                </c:pt>
                <c:pt idx="148">
                  <c:v>-441.74765373651826</c:v>
                </c:pt>
                <c:pt idx="149">
                  <c:v>-423.34744491483013</c:v>
                </c:pt>
                <c:pt idx="150">
                  <c:v>-415.06225933890079</c:v>
                </c:pt>
                <c:pt idx="151">
                  <c:v>-419.94400746567112</c:v>
                </c:pt>
                <c:pt idx="152">
                  <c:v>-408.29930839096761</c:v>
                </c:pt>
                <c:pt idx="153">
                  <c:v>-396.32978634827106</c:v>
                </c:pt>
                <c:pt idx="154">
                  <c:v>-391.340549542048</c:v>
                </c:pt>
                <c:pt idx="155">
                  <c:v>-396.51466937673877</c:v>
                </c:pt>
                <c:pt idx="156">
                  <c:v>-403.25268279677334</c:v>
                </c:pt>
                <c:pt idx="157">
                  <c:v>-416.59029177984087</c:v>
                </c:pt>
                <c:pt idx="158">
                  <c:v>-414.7718754684924</c:v>
                </c:pt>
                <c:pt idx="159">
                  <c:v>-423.12882106981635</c:v>
                </c:pt>
                <c:pt idx="160">
                  <c:v>-441.23278775870415</c:v>
                </c:pt>
                <c:pt idx="161">
                  <c:v>-438.01212444207562</c:v>
                </c:pt>
                <c:pt idx="162">
                  <c:v>-431.26415345677333</c:v>
                </c:pt>
                <c:pt idx="163">
                  <c:v>-464.45040035957516</c:v>
                </c:pt>
                <c:pt idx="164">
                  <c:v>-466.2082285752337</c:v>
                </c:pt>
                <c:pt idx="165">
                  <c:v>-466.21599120849891</c:v>
                </c:pt>
                <c:pt idx="166">
                  <c:v>-477.71230733379997</c:v>
                </c:pt>
                <c:pt idx="167">
                  <c:v>-486.02673147023074</c:v>
                </c:pt>
                <c:pt idx="168">
                  <c:v>-485.97010950970281</c:v>
                </c:pt>
                <c:pt idx="169">
                  <c:v>-491.18366939176406</c:v>
                </c:pt>
                <c:pt idx="170">
                  <c:v>-491.18366939176497</c:v>
                </c:pt>
                <c:pt idx="171">
                  <c:v>-492.82408178215832</c:v>
                </c:pt>
                <c:pt idx="172">
                  <c:v>-497.95157046264552</c:v>
                </c:pt>
                <c:pt idx="173">
                  <c:v>-498.30841791243711</c:v>
                </c:pt>
                <c:pt idx="174">
                  <c:v>-494.93400879882705</c:v>
                </c:pt>
                <c:pt idx="175">
                  <c:v>-486.52881683522992</c:v>
                </c:pt>
                <c:pt idx="176">
                  <c:v>-469.99216679722053</c:v>
                </c:pt>
                <c:pt idx="177">
                  <c:v>-441.54156322375292</c:v>
                </c:pt>
                <c:pt idx="178">
                  <c:v>-446.67411123518724</c:v>
                </c:pt>
                <c:pt idx="179">
                  <c:v>-441.67402790046566</c:v>
                </c:pt>
                <c:pt idx="180">
                  <c:v>-430.04300430043031</c:v>
                </c:pt>
                <c:pt idx="181">
                  <c:v>-416.55558517728633</c:v>
                </c:pt>
                <c:pt idx="182">
                  <c:v>-429.87820117633288</c:v>
                </c:pt>
                <c:pt idx="183">
                  <c:v>-404.80434456679194</c:v>
                </c:pt>
                <c:pt idx="184">
                  <c:v>-404.90552204485704</c:v>
                </c:pt>
                <c:pt idx="185">
                  <c:v>-406.51761020958929</c:v>
                </c:pt>
                <c:pt idx="186">
                  <c:v>-401.67336122268631</c:v>
                </c:pt>
                <c:pt idx="187">
                  <c:v>-414.99308344860998</c:v>
                </c:pt>
                <c:pt idx="188">
                  <c:v>-418.40306717786342</c:v>
                </c:pt>
                <c:pt idx="189">
                  <c:v>-426.49606823937154</c:v>
                </c:pt>
                <c:pt idx="190">
                  <c:v>-419.73616583861548</c:v>
                </c:pt>
                <c:pt idx="191">
                  <c:v>-423.0019817809391</c:v>
                </c:pt>
                <c:pt idx="192">
                  <c:v>-431.12058059790962</c:v>
                </c:pt>
                <c:pt idx="193">
                  <c:v>-449.55044955044951</c:v>
                </c:pt>
                <c:pt idx="194">
                  <c:v>-436.21591022609908</c:v>
                </c:pt>
                <c:pt idx="195">
                  <c:v>-443.58429814345379</c:v>
                </c:pt>
                <c:pt idx="196">
                  <c:v>-471.08566101807821</c:v>
                </c:pt>
                <c:pt idx="197">
                  <c:v>-486.06718380663864</c:v>
                </c:pt>
                <c:pt idx="198">
                  <c:v>-479.28905456905653</c:v>
                </c:pt>
                <c:pt idx="199">
                  <c:v>-489.20097174614773</c:v>
                </c:pt>
                <c:pt idx="200">
                  <c:v>-494.66819574482611</c:v>
                </c:pt>
                <c:pt idx="201">
                  <c:v>-492.69283265088785</c:v>
                </c:pt>
                <c:pt idx="202">
                  <c:v>-492.75024554277491</c:v>
                </c:pt>
                <c:pt idx="203">
                  <c:v>-497.81063216955607</c:v>
                </c:pt>
                <c:pt idx="204">
                  <c:v>-495.93103563048118</c:v>
                </c:pt>
                <c:pt idx="205">
                  <c:v>-493.1084667408611</c:v>
                </c:pt>
                <c:pt idx="206">
                  <c:v>-480.97726591885043</c:v>
                </c:pt>
                <c:pt idx="207">
                  <c:v>-472.78175461960956</c:v>
                </c:pt>
                <c:pt idx="208">
                  <c:v>-464.31127161377208</c:v>
                </c:pt>
                <c:pt idx="209">
                  <c:v>-452.7749109431702</c:v>
                </c:pt>
                <c:pt idx="210">
                  <c:v>-447.840708553924</c:v>
                </c:pt>
                <c:pt idx="211">
                  <c:v>-444.67390580241067</c:v>
                </c:pt>
                <c:pt idx="212">
                  <c:v>-433.04463690872683</c:v>
                </c:pt>
                <c:pt idx="213">
                  <c:v>-419.58740571771091</c:v>
                </c:pt>
                <c:pt idx="214">
                  <c:v>-426.48185786159434</c:v>
                </c:pt>
                <c:pt idx="215">
                  <c:v>-417.95021230538731</c:v>
                </c:pt>
                <c:pt idx="216">
                  <c:v>-411.41981477779996</c:v>
                </c:pt>
                <c:pt idx="217">
                  <c:v>-416.46537506871681</c:v>
                </c:pt>
                <c:pt idx="218">
                  <c:v>-418.24968339665298</c:v>
                </c:pt>
                <c:pt idx="219">
                  <c:v>-413.31955601479967</c:v>
                </c:pt>
                <c:pt idx="220">
                  <c:v>-420.00700011666919</c:v>
                </c:pt>
                <c:pt idx="221">
                  <c:v>-421.70180848404038</c:v>
                </c:pt>
                <c:pt idx="222">
                  <c:v>-426.7733600066681</c:v>
                </c:pt>
                <c:pt idx="223">
                  <c:v>-426.68088936297823</c:v>
                </c:pt>
                <c:pt idx="224">
                  <c:v>-440.00733345555705</c:v>
                </c:pt>
                <c:pt idx="225">
                  <c:v>-441.68138937964602</c:v>
                </c:pt>
                <c:pt idx="226">
                  <c:v>-455.09860469768364</c:v>
                </c:pt>
                <c:pt idx="227">
                  <c:v>-461.78211219471552</c:v>
                </c:pt>
                <c:pt idx="228">
                  <c:v>-476.96079248870183</c:v>
                </c:pt>
                <c:pt idx="229">
                  <c:v>-485.21025777837036</c:v>
                </c:pt>
                <c:pt idx="230">
                  <c:v>-491.88801627398954</c:v>
                </c:pt>
                <c:pt idx="231">
                  <c:v>-491.82241042996986</c:v>
                </c:pt>
                <c:pt idx="232">
                  <c:v>-486.99132755170086</c:v>
                </c:pt>
                <c:pt idx="233">
                  <c:v>-493.81068366087214</c:v>
                </c:pt>
                <c:pt idx="234">
                  <c:v>-489.95917006915982</c:v>
                </c:pt>
                <c:pt idx="235">
                  <c:v>-495.01650055001818</c:v>
                </c:pt>
                <c:pt idx="236">
                  <c:v>-491.53559050919699</c:v>
                </c:pt>
                <c:pt idx="237">
                  <c:v>-481.60245300626588</c:v>
                </c:pt>
                <c:pt idx="238">
                  <c:v>-478.20581178352455</c:v>
                </c:pt>
                <c:pt idx="239">
                  <c:v>-471.55663678475031</c:v>
                </c:pt>
                <c:pt idx="240">
                  <c:v>-454.89385809977585</c:v>
                </c:pt>
                <c:pt idx="241">
                  <c:v>-458.24168499633356</c:v>
                </c:pt>
                <c:pt idx="242">
                  <c:v>-443.0379746835448</c:v>
                </c:pt>
                <c:pt idx="243">
                  <c:v>-438.11427619523568</c:v>
                </c:pt>
                <c:pt idx="244">
                  <c:v>-429.87103868839358</c:v>
                </c:pt>
                <c:pt idx="245">
                  <c:v>-429.90685351507204</c:v>
                </c:pt>
                <c:pt idx="246">
                  <c:v>-426.38241172551682</c:v>
                </c:pt>
                <c:pt idx="247">
                  <c:v>-416.45150005830283</c:v>
                </c:pt>
                <c:pt idx="248">
                  <c:v>-406.42958274339964</c:v>
                </c:pt>
                <c:pt idx="249">
                  <c:v>-398.08121523035425</c:v>
                </c:pt>
                <c:pt idx="250">
                  <c:v>-408.034108320565</c:v>
                </c:pt>
                <c:pt idx="251">
                  <c:v>-413.11300639658884</c:v>
                </c:pt>
                <c:pt idx="252">
                  <c:v>-411.26225877886742</c:v>
                </c:pt>
                <c:pt idx="253">
                  <c:v>-416.04952653563919</c:v>
                </c:pt>
                <c:pt idx="254">
                  <c:v>-432.95089337751716</c:v>
                </c:pt>
                <c:pt idx="255">
                  <c:v>-428.09074857580663</c:v>
                </c:pt>
                <c:pt idx="256">
                  <c:v>-448.08688554628247</c:v>
                </c:pt>
                <c:pt idx="257">
                  <c:v>-444.78502057338937</c:v>
                </c:pt>
                <c:pt idx="258">
                  <c:v>-458.24932095782412</c:v>
                </c:pt>
                <c:pt idx="259">
                  <c:v>-466.53448189679602</c:v>
                </c:pt>
                <c:pt idx="260">
                  <c:v>-476.55547039024259</c:v>
                </c:pt>
                <c:pt idx="261">
                  <c:v>-478.173942019327</c:v>
                </c:pt>
                <c:pt idx="262">
                  <c:v>-483.17227590803009</c:v>
                </c:pt>
                <c:pt idx="263">
                  <c:v>-494.52196210330038</c:v>
                </c:pt>
                <c:pt idx="264">
                  <c:v>-491.21638498043484</c:v>
                </c:pt>
                <c:pt idx="265">
                  <c:v>-491.05285060341248</c:v>
                </c:pt>
                <c:pt idx="266">
                  <c:v>-486.20477213313978</c:v>
                </c:pt>
                <c:pt idx="267">
                  <c:v>-482.78617566757669</c:v>
                </c:pt>
                <c:pt idx="268">
                  <c:v>-477.90322043494223</c:v>
                </c:pt>
                <c:pt idx="269">
                  <c:v>-483.17227590803009</c:v>
                </c:pt>
                <c:pt idx="270">
                  <c:v>-473.30966784994121</c:v>
                </c:pt>
                <c:pt idx="271">
                  <c:v>-463.15579028039235</c:v>
                </c:pt>
                <c:pt idx="272">
                  <c:v>-461.55896957376677</c:v>
                </c:pt>
                <c:pt idx="273">
                  <c:v>-458.33333333333292</c:v>
                </c:pt>
                <c:pt idx="274">
                  <c:v>-448.20634153656533</c:v>
                </c:pt>
                <c:pt idx="275">
                  <c:v>-446.62944754603819</c:v>
                </c:pt>
                <c:pt idx="276">
                  <c:v>-424.82299042065807</c:v>
                </c:pt>
                <c:pt idx="277">
                  <c:v>-429.64196502914223</c:v>
                </c:pt>
                <c:pt idx="278">
                  <c:v>-414.57160933701931</c:v>
                </c:pt>
                <c:pt idx="279">
                  <c:v>-412.96166783228409</c:v>
                </c:pt>
                <c:pt idx="280">
                  <c:v>-416.25734694217374</c:v>
                </c:pt>
                <c:pt idx="281">
                  <c:v>-416.09107401428025</c:v>
                </c:pt>
                <c:pt idx="282">
                  <c:v>-414.48879715018131</c:v>
                </c:pt>
                <c:pt idx="283">
                  <c:v>-426.49606823937074</c:v>
                </c:pt>
                <c:pt idx="284">
                  <c:v>-436.6011764901931</c:v>
                </c:pt>
                <c:pt idx="285">
                  <c:v>-434.89127718070478</c:v>
                </c:pt>
                <c:pt idx="286">
                  <c:v>-439.80941591976847</c:v>
                </c:pt>
                <c:pt idx="287">
                  <c:v>-448.22874662578863</c:v>
                </c:pt>
                <c:pt idx="288">
                  <c:v>-448.22127801383004</c:v>
                </c:pt>
                <c:pt idx="289">
                  <c:v>-461.2361795657385</c:v>
                </c:pt>
                <c:pt idx="290">
                  <c:v>-464.42720644538394</c:v>
                </c:pt>
                <c:pt idx="291">
                  <c:v>-470.96022632717535</c:v>
                </c:pt>
                <c:pt idx="292">
                  <c:v>-484.4670862051741</c:v>
                </c:pt>
                <c:pt idx="293">
                  <c:v>-477.74411559077151</c:v>
                </c:pt>
                <c:pt idx="294">
                  <c:v>-471.17978089307593</c:v>
                </c:pt>
                <c:pt idx="295">
                  <c:v>-477.67255296839357</c:v>
                </c:pt>
                <c:pt idx="296">
                  <c:v>-489.48603965835855</c:v>
                </c:pt>
                <c:pt idx="297">
                  <c:v>-482.76206488988043</c:v>
                </c:pt>
                <c:pt idx="298">
                  <c:v>-487.77239507899327</c:v>
                </c:pt>
                <c:pt idx="299">
                  <c:v>-482.35254981537622</c:v>
                </c:pt>
                <c:pt idx="300">
                  <c:v>-472.34141635897902</c:v>
                </c:pt>
                <c:pt idx="301">
                  <c:v>-472.37284188816119</c:v>
                </c:pt>
                <c:pt idx="302">
                  <c:v>-470.72521623419885</c:v>
                </c:pt>
                <c:pt idx="303">
                  <c:v>-457.2663784502829</c:v>
                </c:pt>
                <c:pt idx="304">
                  <c:v>-435.650149650814</c:v>
                </c:pt>
                <c:pt idx="305">
                  <c:v>-435.7008630868242</c:v>
                </c:pt>
                <c:pt idx="306">
                  <c:v>-432.32457598935758</c:v>
                </c:pt>
                <c:pt idx="307">
                  <c:v>-427.09475853358532</c:v>
                </c:pt>
                <c:pt idx="308">
                  <c:v>-436.81902737177774</c:v>
                </c:pt>
                <c:pt idx="309">
                  <c:v>-411.73355201339416</c:v>
                </c:pt>
                <c:pt idx="310">
                  <c:v>-413.65561923747879</c:v>
                </c:pt>
                <c:pt idx="311">
                  <c:v>-417.04050775928022</c:v>
                </c:pt>
                <c:pt idx="312">
                  <c:v>-417.08208707211804</c:v>
                </c:pt>
                <c:pt idx="313">
                  <c:v>-417.29704566991927</c:v>
                </c:pt>
                <c:pt idx="314">
                  <c:v>-432.54517789061612</c:v>
                </c:pt>
                <c:pt idx="315">
                  <c:v>-428.87776983559695</c:v>
                </c:pt>
                <c:pt idx="316">
                  <c:v>-425.63096465267927</c:v>
                </c:pt>
                <c:pt idx="317">
                  <c:v>-432.47559007967504</c:v>
                </c:pt>
                <c:pt idx="318">
                  <c:v>-439.21673016453855</c:v>
                </c:pt>
                <c:pt idx="319">
                  <c:v>-451.31313804186527</c:v>
                </c:pt>
                <c:pt idx="320">
                  <c:v>-451.38831054183368</c:v>
                </c:pt>
                <c:pt idx="321">
                  <c:v>-453.24268479637254</c:v>
                </c:pt>
                <c:pt idx="322">
                  <c:v>-469.79642155066011</c:v>
                </c:pt>
                <c:pt idx="323">
                  <c:v>-461.57435179630755</c:v>
                </c:pt>
                <c:pt idx="324">
                  <c:v>-483.1331700046274</c:v>
                </c:pt>
                <c:pt idx="325">
                  <c:v>-484.74147121535236</c:v>
                </c:pt>
                <c:pt idx="326">
                  <c:v>-481.52221000366598</c:v>
                </c:pt>
                <c:pt idx="327">
                  <c:v>-486.57746079885305</c:v>
                </c:pt>
                <c:pt idx="328">
                  <c:v>-475.31687791861231</c:v>
                </c:pt>
                <c:pt idx="329">
                  <c:v>-488.48569434752318</c:v>
                </c:pt>
                <c:pt idx="330">
                  <c:v>-483.88173263031359</c:v>
                </c:pt>
                <c:pt idx="331">
                  <c:v>-474.09188034188031</c:v>
                </c:pt>
                <c:pt idx="332">
                  <c:v>-459.02186613253116</c:v>
                </c:pt>
                <c:pt idx="333">
                  <c:v>-470.50971886210158</c:v>
                </c:pt>
                <c:pt idx="334">
                  <c:v>-461.08387180569645</c:v>
                </c:pt>
                <c:pt idx="335">
                  <c:v>-448.87947002186002</c:v>
                </c:pt>
                <c:pt idx="336">
                  <c:v>-440.21276950526146</c:v>
                </c:pt>
                <c:pt idx="337">
                  <c:v>-453.31066779994291</c:v>
                </c:pt>
                <c:pt idx="338">
                  <c:v>-433.21059033273917</c:v>
                </c:pt>
                <c:pt idx="339">
                  <c:v>-431.75821539937675</c:v>
                </c:pt>
                <c:pt idx="340">
                  <c:v>-438.14347116249547</c:v>
                </c:pt>
                <c:pt idx="341">
                  <c:v>-434.760881515167</c:v>
                </c:pt>
                <c:pt idx="342">
                  <c:v>-418.34030567176217</c:v>
                </c:pt>
                <c:pt idx="343">
                  <c:v>-423.40390065010899</c:v>
                </c:pt>
                <c:pt idx="344">
                  <c:v>-421.7287635237052</c:v>
                </c:pt>
                <c:pt idx="345">
                  <c:v>-418.42399186490434</c:v>
                </c:pt>
                <c:pt idx="346">
                  <c:v>-430.121867862562</c:v>
                </c:pt>
                <c:pt idx="347">
                  <c:v>-430.32274205654272</c:v>
                </c:pt>
                <c:pt idx="348">
                  <c:v>-438.45756297617754</c:v>
                </c:pt>
                <c:pt idx="349">
                  <c:v>-441.8286705125206</c:v>
                </c:pt>
                <c:pt idx="350">
                  <c:v>-439.9633363886349</c:v>
                </c:pt>
                <c:pt idx="351">
                  <c:v>-451.67419456990888</c:v>
                </c:pt>
                <c:pt idx="352">
                  <c:v>-469.74946695095861</c:v>
                </c:pt>
                <c:pt idx="353">
                  <c:v>-458.19587457096105</c:v>
                </c:pt>
                <c:pt idx="354">
                  <c:v>-466.55780317925809</c:v>
                </c:pt>
                <c:pt idx="355">
                  <c:v>-476.66666666666839</c:v>
                </c:pt>
                <c:pt idx="356">
                  <c:v>-478.60454257412272</c:v>
                </c:pt>
                <c:pt idx="357">
                  <c:v>-472.15455971170366</c:v>
                </c:pt>
                <c:pt idx="358">
                  <c:v>-487.09693562647101</c:v>
                </c:pt>
                <c:pt idx="359">
                  <c:v>-474.0336693777507</c:v>
                </c:pt>
                <c:pt idx="360">
                  <c:v>-467.07146193367578</c:v>
                </c:pt>
                <c:pt idx="361">
                  <c:v>-470.51756932626017</c:v>
                </c:pt>
                <c:pt idx="362">
                  <c:v>-478.8680693441006</c:v>
                </c:pt>
                <c:pt idx="363">
                  <c:v>-468.7943144091692</c:v>
                </c:pt>
                <c:pt idx="364">
                  <c:v>-462.24447225698674</c:v>
                </c:pt>
                <c:pt idx="365">
                  <c:v>-463.84356125070809</c:v>
                </c:pt>
                <c:pt idx="366">
                  <c:v>-460.51424090234025</c:v>
                </c:pt>
                <c:pt idx="367">
                  <c:v>-453.83254913738477</c:v>
                </c:pt>
                <c:pt idx="368">
                  <c:v>-450.60080106809102</c:v>
                </c:pt>
                <c:pt idx="369">
                  <c:v>-443.87337927812325</c:v>
                </c:pt>
                <c:pt idx="370">
                  <c:v>-447.26301735647473</c:v>
                </c:pt>
                <c:pt idx="371">
                  <c:v>-440.44778858506135</c:v>
                </c:pt>
                <c:pt idx="372">
                  <c:v>-421.99019248090241</c:v>
                </c:pt>
                <c:pt idx="373">
                  <c:v>-436.81227075692027</c:v>
                </c:pt>
                <c:pt idx="374">
                  <c:v>-421.89167556029793</c:v>
                </c:pt>
                <c:pt idx="375">
                  <c:v>-420.23813494313202</c:v>
                </c:pt>
                <c:pt idx="376">
                  <c:v>-430.20793383468794</c:v>
                </c:pt>
                <c:pt idx="377">
                  <c:v>-425.00708345138992</c:v>
                </c:pt>
                <c:pt idx="378">
                  <c:v>-428.41901713676003</c:v>
                </c:pt>
                <c:pt idx="379">
                  <c:v>-438.45025340090586</c:v>
                </c:pt>
                <c:pt idx="380">
                  <c:v>-445.18549395581488</c:v>
                </c:pt>
                <c:pt idx="381">
                  <c:v>-445.02966864457562</c:v>
                </c:pt>
                <c:pt idx="382">
                  <c:v>-448.3258612356459</c:v>
                </c:pt>
                <c:pt idx="383">
                  <c:v>-461.77441402993844</c:v>
                </c:pt>
                <c:pt idx="384">
                  <c:v>-463.31788940368853</c:v>
                </c:pt>
                <c:pt idx="385">
                  <c:v>-458.47087459571219</c:v>
                </c:pt>
                <c:pt idx="386">
                  <c:v>-473.29389217565097</c:v>
                </c:pt>
                <c:pt idx="387">
                  <c:v>-468.13047679338888</c:v>
                </c:pt>
                <c:pt idx="388">
                  <c:v>-478.07039461629319</c:v>
                </c:pt>
                <c:pt idx="389">
                  <c:v>-478.1341107871728</c:v>
                </c:pt>
                <c:pt idx="390">
                  <c:v>-479.88802612723799</c:v>
                </c:pt>
                <c:pt idx="391">
                  <c:v>-481.58640226628938</c:v>
                </c:pt>
                <c:pt idx="392">
                  <c:v>-493.38267160049293</c:v>
                </c:pt>
                <c:pt idx="393">
                  <c:v>-475.253468516542</c:v>
                </c:pt>
                <c:pt idx="394">
                  <c:v>-473.47537594611697</c:v>
                </c:pt>
                <c:pt idx="395">
                  <c:v>-496.78258260260947</c:v>
                </c:pt>
                <c:pt idx="396">
                  <c:v>-478.30144657022794</c:v>
                </c:pt>
                <c:pt idx="397">
                  <c:v>-468.48949649883394</c:v>
                </c:pt>
                <c:pt idx="398">
                  <c:v>-471.70597549795912</c:v>
                </c:pt>
                <c:pt idx="399">
                  <c:v>-459.78543346438391</c:v>
                </c:pt>
                <c:pt idx="400">
                  <c:v>-459.68588131443545</c:v>
                </c:pt>
                <c:pt idx="401">
                  <c:v>-453.09168443496816</c:v>
                </c:pt>
                <c:pt idx="402">
                  <c:v>-452.98604403290852</c:v>
                </c:pt>
                <c:pt idx="403">
                  <c:v>-442.78722908413022</c:v>
                </c:pt>
                <c:pt idx="404">
                  <c:v>-442.87569511504773</c:v>
                </c:pt>
                <c:pt idx="405">
                  <c:v>-449.52799560461534</c:v>
                </c:pt>
                <c:pt idx="406">
                  <c:v>-433.12399007146627</c:v>
                </c:pt>
                <c:pt idx="407">
                  <c:v>-439.86803958812391</c:v>
                </c:pt>
                <c:pt idx="408">
                  <c:v>-443.11915907311425</c:v>
                </c:pt>
                <c:pt idx="409">
                  <c:v>-442.8756951150458</c:v>
                </c:pt>
                <c:pt idx="410">
                  <c:v>-447.90782090347443</c:v>
                </c:pt>
                <c:pt idx="411">
                  <c:v>-447.72889931925346</c:v>
                </c:pt>
                <c:pt idx="412">
                  <c:v>-449.61033770732035</c:v>
                </c:pt>
                <c:pt idx="413">
                  <c:v>-467.75643373172966</c:v>
                </c:pt>
                <c:pt idx="414">
                  <c:v>-486.06718380663773</c:v>
                </c:pt>
                <c:pt idx="415">
                  <c:v>-467.75643373172966</c:v>
                </c:pt>
                <c:pt idx="416">
                  <c:v>-489.52679076892537</c:v>
                </c:pt>
                <c:pt idx="417">
                  <c:v>-499.32591002147058</c:v>
                </c:pt>
                <c:pt idx="418">
                  <c:v>-504.579517069107</c:v>
                </c:pt>
                <c:pt idx="419">
                  <c:v>-519.02225115195495</c:v>
                </c:pt>
                <c:pt idx="420">
                  <c:v>-521.23230641132363</c:v>
                </c:pt>
                <c:pt idx="421">
                  <c:v>-532.6054392330484</c:v>
                </c:pt>
                <c:pt idx="422">
                  <c:v>-531.02943134904831</c:v>
                </c:pt>
                <c:pt idx="423">
                  <c:v>-536.21981681931857</c:v>
                </c:pt>
                <c:pt idx="424">
                  <c:v>-544.57649758536706</c:v>
                </c:pt>
                <c:pt idx="425">
                  <c:v>-547.7125923952849</c:v>
                </c:pt>
                <c:pt idx="426">
                  <c:v>-544.19278070861583</c:v>
                </c:pt>
                <c:pt idx="427">
                  <c:v>-544.17466841956536</c:v>
                </c:pt>
                <c:pt idx="428">
                  <c:v>-534.13647935837037</c:v>
                </c:pt>
                <c:pt idx="429">
                  <c:v>-532.66193950604588</c:v>
                </c:pt>
                <c:pt idx="430">
                  <c:v>-524.33584126772735</c:v>
                </c:pt>
                <c:pt idx="431">
                  <c:v>-521.33648689163419</c:v>
                </c:pt>
                <c:pt idx="432">
                  <c:v>-507.82550782550783</c:v>
                </c:pt>
                <c:pt idx="433">
                  <c:v>-489.48603965836043</c:v>
                </c:pt>
                <c:pt idx="434">
                  <c:v>-481.16438356164417</c:v>
                </c:pt>
                <c:pt idx="435">
                  <c:v>-467.74864752392801</c:v>
                </c:pt>
                <c:pt idx="436">
                  <c:v>-447.66929055234652</c:v>
                </c:pt>
                <c:pt idx="437">
                  <c:v>-444.58505394964669</c:v>
                </c:pt>
                <c:pt idx="438">
                  <c:v>-416.0702992377602</c:v>
                </c:pt>
                <c:pt idx="439">
                  <c:v>-419.41980260639451</c:v>
                </c:pt>
                <c:pt idx="440">
                  <c:v>-397.88239994672659</c:v>
                </c:pt>
                <c:pt idx="441">
                  <c:v>-378.17576009995724</c:v>
                </c:pt>
                <c:pt idx="442">
                  <c:v>-366.58113106941704</c:v>
                </c:pt>
                <c:pt idx="443">
                  <c:v>-354.84623329890223</c:v>
                </c:pt>
                <c:pt idx="444">
                  <c:v>-344.75866893174896</c:v>
                </c:pt>
                <c:pt idx="445">
                  <c:v>-328.2239253582149</c:v>
                </c:pt>
                <c:pt idx="446">
                  <c:v>-318.1795465524994</c:v>
                </c:pt>
                <c:pt idx="447">
                  <c:v>-308.10738791552757</c:v>
                </c:pt>
                <c:pt idx="448">
                  <c:v>-303.16154179298513</c:v>
                </c:pt>
                <c:pt idx="449">
                  <c:v>-299.77017619824778</c:v>
                </c:pt>
                <c:pt idx="450">
                  <c:v>-288.17483717288746</c:v>
                </c:pt>
                <c:pt idx="451">
                  <c:v>-288.09325562031597</c:v>
                </c:pt>
                <c:pt idx="452">
                  <c:v>-276.57908329029158</c:v>
                </c:pt>
                <c:pt idx="453">
                  <c:v>-276.65744475183959</c:v>
                </c:pt>
                <c:pt idx="454">
                  <c:v>-285.04750791798676</c:v>
                </c:pt>
                <c:pt idx="455">
                  <c:v>-288.39101153564195</c:v>
                </c:pt>
                <c:pt idx="456">
                  <c:v>-288.42947649216364</c:v>
                </c:pt>
                <c:pt idx="457">
                  <c:v>-283.3569464122009</c:v>
                </c:pt>
                <c:pt idx="458">
                  <c:v>-293.34311143704832</c:v>
                </c:pt>
                <c:pt idx="459">
                  <c:v>-281.76998232685344</c:v>
                </c:pt>
                <c:pt idx="460">
                  <c:v>-290.07735396105761</c:v>
                </c:pt>
                <c:pt idx="461">
                  <c:v>-291.67152785879807</c:v>
                </c:pt>
                <c:pt idx="462">
                  <c:v>-288.26607125004085</c:v>
                </c:pt>
                <c:pt idx="463">
                  <c:v>-285.06176338206643</c:v>
                </c:pt>
                <c:pt idx="464">
                  <c:v>-288.39101153564002</c:v>
                </c:pt>
                <c:pt idx="465">
                  <c:v>-288.41024273139408</c:v>
                </c:pt>
                <c:pt idx="466">
                  <c:v>-290.15474919957262</c:v>
                </c:pt>
                <c:pt idx="467">
                  <c:v>-286.82920321515428</c:v>
                </c:pt>
                <c:pt idx="468">
                  <c:v>-278.393651957923</c:v>
                </c:pt>
                <c:pt idx="469">
                  <c:v>-266.6222296283957</c:v>
                </c:pt>
                <c:pt idx="470">
                  <c:v>-279.93468190755601</c:v>
                </c:pt>
                <c:pt idx="471">
                  <c:v>-261.61870323774036</c:v>
                </c:pt>
                <c:pt idx="472">
                  <c:v>-271.53090121605874</c:v>
                </c:pt>
                <c:pt idx="473">
                  <c:v>-259.89604158336766</c:v>
                </c:pt>
                <c:pt idx="474">
                  <c:v>-251.48224635267326</c:v>
                </c:pt>
                <c:pt idx="475">
                  <c:v>-246.49001548889859</c:v>
                </c:pt>
                <c:pt idx="476">
                  <c:v>-243.16311914992906</c:v>
                </c:pt>
                <c:pt idx="477">
                  <c:v>-229.81614708233488</c:v>
                </c:pt>
                <c:pt idx="478">
                  <c:v>-228.23062955003448</c:v>
                </c:pt>
                <c:pt idx="479">
                  <c:v>-219.8278015554483</c:v>
                </c:pt>
                <c:pt idx="480">
                  <c:v>-219.8021780397637</c:v>
                </c:pt>
                <c:pt idx="481">
                  <c:v>-221.50791932448502</c:v>
                </c:pt>
                <c:pt idx="482">
                  <c:v>-228.02929427430118</c:v>
                </c:pt>
                <c:pt idx="483">
                  <c:v>-227.88136861890541</c:v>
                </c:pt>
                <c:pt idx="484">
                  <c:v>-222.92834683657995</c:v>
                </c:pt>
                <c:pt idx="485">
                  <c:v>-221.14697128414815</c:v>
                </c:pt>
                <c:pt idx="486">
                  <c:v>-222.73195704930049</c:v>
                </c:pt>
                <c:pt idx="487">
                  <c:v>-227.7904328018237</c:v>
                </c:pt>
                <c:pt idx="488">
                  <c:v>-227.90790524354637</c:v>
                </c:pt>
                <c:pt idx="489">
                  <c:v>-241.26455906821946</c:v>
                </c:pt>
                <c:pt idx="490">
                  <c:v>-233.00324540234689</c:v>
                </c:pt>
                <c:pt idx="491">
                  <c:v>-244.55979237372784</c:v>
                </c:pt>
                <c:pt idx="492">
                  <c:v>-244.55165529861952</c:v>
                </c:pt>
                <c:pt idx="493">
                  <c:v>-254.41907644212449</c:v>
                </c:pt>
                <c:pt idx="494">
                  <c:v>-257.77910825059507</c:v>
                </c:pt>
                <c:pt idx="495">
                  <c:v>-261.0488510525102</c:v>
                </c:pt>
                <c:pt idx="496">
                  <c:v>-264.39629512612782</c:v>
                </c:pt>
                <c:pt idx="497">
                  <c:v>-281.04836027406299</c:v>
                </c:pt>
                <c:pt idx="498">
                  <c:v>-287.67168844989959</c:v>
                </c:pt>
                <c:pt idx="499">
                  <c:v>-289.40671623172494</c:v>
                </c:pt>
                <c:pt idx="500">
                  <c:v>-286.10399547556494</c:v>
                </c:pt>
                <c:pt idx="501">
                  <c:v>-312.69231408944961</c:v>
                </c:pt>
                <c:pt idx="502">
                  <c:v>-302.82358030648504</c:v>
                </c:pt>
                <c:pt idx="503">
                  <c:v>-316.20816482766656</c:v>
                </c:pt>
                <c:pt idx="504">
                  <c:v>-314.55438129316678</c:v>
                </c:pt>
                <c:pt idx="505">
                  <c:v>-324.63748813824634</c:v>
                </c:pt>
                <c:pt idx="506">
                  <c:v>-328.01078939043305</c:v>
                </c:pt>
                <c:pt idx="507">
                  <c:v>-341.39355182520592</c:v>
                </c:pt>
                <c:pt idx="508">
                  <c:v>-354.60992907801369</c:v>
                </c:pt>
                <c:pt idx="509">
                  <c:v>-358.04093323785565</c:v>
                </c:pt>
                <c:pt idx="510">
                  <c:v>-361.38960130566426</c:v>
                </c:pt>
                <c:pt idx="511">
                  <c:v>-374.81883756184578</c:v>
                </c:pt>
                <c:pt idx="512">
                  <c:v>-378.11276755226157</c:v>
                </c:pt>
                <c:pt idx="513">
                  <c:v>-393.20226591136162</c:v>
                </c:pt>
                <c:pt idx="514">
                  <c:v>-394.87495626385027</c:v>
                </c:pt>
                <c:pt idx="515">
                  <c:v>-411.66666666666515</c:v>
                </c:pt>
                <c:pt idx="516">
                  <c:v>-416.6458343749477</c:v>
                </c:pt>
                <c:pt idx="517">
                  <c:v>-421.70180848403942</c:v>
                </c:pt>
                <c:pt idx="518">
                  <c:v>-425.13462596488841</c:v>
                </c:pt>
                <c:pt idx="519">
                  <c:v>-429.94983918542817</c:v>
                </c:pt>
                <c:pt idx="520">
                  <c:v>-448.3258612356459</c:v>
                </c:pt>
                <c:pt idx="521">
                  <c:v>-430.03583631969428</c:v>
                </c:pt>
                <c:pt idx="522">
                  <c:v>-443.59209538897505</c:v>
                </c:pt>
                <c:pt idx="523">
                  <c:v>-451.90014841001101</c:v>
                </c:pt>
                <c:pt idx="524">
                  <c:v>-455.3718870410857</c:v>
                </c:pt>
                <c:pt idx="525">
                  <c:v>-457.01704640224278</c:v>
                </c:pt>
                <c:pt idx="526">
                  <c:v>-468.78649361049099</c:v>
                </c:pt>
                <c:pt idx="527">
                  <c:v>-458.64674194032517</c:v>
                </c:pt>
                <c:pt idx="528">
                  <c:v>-463.61923185964798</c:v>
                </c:pt>
                <c:pt idx="529">
                  <c:v>-463.58057630736488</c:v>
                </c:pt>
                <c:pt idx="530">
                  <c:v>-475.15838612871016</c:v>
                </c:pt>
                <c:pt idx="531">
                  <c:v>-468.51292995648049</c:v>
                </c:pt>
                <c:pt idx="532">
                  <c:v>-476.99261161793839</c:v>
                </c:pt>
                <c:pt idx="533">
                  <c:v>-475.41995429295901</c:v>
                </c:pt>
                <c:pt idx="534">
                  <c:v>-475.41202375391919</c:v>
                </c:pt>
                <c:pt idx="535">
                  <c:v>-463.72750170978753</c:v>
                </c:pt>
                <c:pt idx="536">
                  <c:v>-470.48616904134309</c:v>
                </c:pt>
                <c:pt idx="537">
                  <c:v>-473.76762031862762</c:v>
                </c:pt>
                <c:pt idx="538">
                  <c:v>-476.87331176843361</c:v>
                </c:pt>
                <c:pt idx="539">
                  <c:v>-477.15177096715058</c:v>
                </c:pt>
                <c:pt idx="540">
                  <c:v>-471.98132088058617</c:v>
                </c:pt>
                <c:pt idx="541">
                  <c:v>-475.23761880940407</c:v>
                </c:pt>
                <c:pt idx="542">
                  <c:v>-475.01583386112873</c:v>
                </c:pt>
                <c:pt idx="543">
                  <c:v>-461.82060686895767</c:v>
                </c:pt>
                <c:pt idx="544">
                  <c:v>-473.27023063591434</c:v>
                </c:pt>
                <c:pt idx="545">
                  <c:v>-474.93667510998483</c:v>
                </c:pt>
                <c:pt idx="546">
                  <c:v>-464.7134267201879</c:v>
                </c:pt>
                <c:pt idx="547">
                  <c:v>-476.45226314825169</c:v>
                </c:pt>
                <c:pt idx="548">
                  <c:v>-480.0320021334735</c:v>
                </c:pt>
                <c:pt idx="549">
                  <c:v>-471.57235219622703</c:v>
                </c:pt>
                <c:pt idx="550">
                  <c:v>-466.32469522350289</c:v>
                </c:pt>
                <c:pt idx="551">
                  <c:v>-466.27810158201549</c:v>
                </c:pt>
                <c:pt idx="552">
                  <c:v>-469.72599317065072</c:v>
                </c:pt>
                <c:pt idx="553">
                  <c:v>-472.89196749700346</c:v>
                </c:pt>
                <c:pt idx="554">
                  <c:v>-466.19270408418168</c:v>
                </c:pt>
                <c:pt idx="555">
                  <c:v>-461.12868320292824</c:v>
                </c:pt>
                <c:pt idx="556">
                  <c:v>-472.70306258322267</c:v>
                </c:pt>
                <c:pt idx="557">
                  <c:v>-462.45466946135599</c:v>
                </c:pt>
                <c:pt idx="558">
                  <c:v>-457.56310211144603</c:v>
                </c:pt>
                <c:pt idx="559">
                  <c:v>-460.84482672567231</c:v>
                </c:pt>
                <c:pt idx="560">
                  <c:v>-460.97520386087626</c:v>
                </c:pt>
                <c:pt idx="561">
                  <c:v>-457.67732916153449</c:v>
                </c:pt>
                <c:pt idx="562">
                  <c:v>-469.6164798747713</c:v>
                </c:pt>
                <c:pt idx="563">
                  <c:v>-472.9313416928934</c:v>
                </c:pt>
                <c:pt idx="564">
                  <c:v>-466.51116294568504</c:v>
                </c:pt>
                <c:pt idx="565">
                  <c:v>-466.39460314816313</c:v>
                </c:pt>
                <c:pt idx="566">
                  <c:v>-468.30211319245461</c:v>
                </c:pt>
                <c:pt idx="567">
                  <c:v>-458.27223036928365</c:v>
                </c:pt>
                <c:pt idx="568">
                  <c:v>-449.74514441816365</c:v>
                </c:pt>
                <c:pt idx="569">
                  <c:v>-464.7289081369193</c:v>
                </c:pt>
                <c:pt idx="570">
                  <c:v>-465.124033075488</c:v>
                </c:pt>
                <c:pt idx="571">
                  <c:v>-470.18023575704137</c:v>
                </c:pt>
                <c:pt idx="572">
                  <c:v>-461.68975115422455</c:v>
                </c:pt>
                <c:pt idx="573">
                  <c:v>-450.14254513929529</c:v>
                </c:pt>
                <c:pt idx="574">
                  <c:v>-468.34113901898468</c:v>
                </c:pt>
                <c:pt idx="575">
                  <c:v>-469.85904228731533</c:v>
                </c:pt>
                <c:pt idx="576">
                  <c:v>-456.49167819002724</c:v>
                </c:pt>
                <c:pt idx="577">
                  <c:v>-458.5473220836397</c:v>
                </c:pt>
                <c:pt idx="578">
                  <c:v>-453.67358852472591</c:v>
                </c:pt>
                <c:pt idx="579">
                  <c:v>-457.10853825364529</c:v>
                </c:pt>
                <c:pt idx="580">
                  <c:v>-468.78649361049099</c:v>
                </c:pt>
                <c:pt idx="581">
                  <c:v>-458.71559633027562</c:v>
                </c:pt>
                <c:pt idx="582">
                  <c:v>-453.4315768416497</c:v>
                </c:pt>
                <c:pt idx="583">
                  <c:v>-453.25023745646848</c:v>
                </c:pt>
                <c:pt idx="584">
                  <c:v>-456.43084406390034</c:v>
                </c:pt>
                <c:pt idx="585">
                  <c:v>-455.00758345972423</c:v>
                </c:pt>
                <c:pt idx="586">
                  <c:v>-463.3565011583899</c:v>
                </c:pt>
                <c:pt idx="587">
                  <c:v>-465.06200826776831</c:v>
                </c:pt>
                <c:pt idx="588">
                  <c:v>-468.55199092910129</c:v>
                </c:pt>
                <c:pt idx="589">
                  <c:v>-460.32990309721976</c:v>
                </c:pt>
                <c:pt idx="590">
                  <c:v>-465.14729664393639</c:v>
                </c:pt>
                <c:pt idx="591">
                  <c:v>-456.84940642923777</c:v>
                </c:pt>
                <c:pt idx="592">
                  <c:v>-468.25529078486846</c:v>
                </c:pt>
                <c:pt idx="593">
                  <c:v>-478.17394201932427</c:v>
                </c:pt>
                <c:pt idx="594">
                  <c:v>-453.26534353180256</c:v>
                </c:pt>
                <c:pt idx="595">
                  <c:v>-465.18607442977128</c:v>
                </c:pt>
                <c:pt idx="596">
                  <c:v>-465.25589073990579</c:v>
                </c:pt>
                <c:pt idx="597">
                  <c:v>-468.47387549598267</c:v>
                </c:pt>
                <c:pt idx="598">
                  <c:v>-476.70639219935015</c:v>
                </c:pt>
                <c:pt idx="599">
                  <c:v>-474.80216576426494</c:v>
                </c:pt>
                <c:pt idx="600">
                  <c:v>-458.02798134576875</c:v>
                </c:pt>
                <c:pt idx="601">
                  <c:v>-474.81798643853239</c:v>
                </c:pt>
                <c:pt idx="602">
                  <c:v>-463.37194766230425</c:v>
                </c:pt>
                <c:pt idx="603">
                  <c:v>-468.53636575849231</c:v>
                </c:pt>
                <c:pt idx="604">
                  <c:v>-466.90790241624717</c:v>
                </c:pt>
                <c:pt idx="605">
                  <c:v>-465.06976046406999</c:v>
                </c:pt>
                <c:pt idx="606">
                  <c:v>-463.37194766230425</c:v>
                </c:pt>
                <c:pt idx="607">
                  <c:v>-468.2552907848704</c:v>
                </c:pt>
                <c:pt idx="608">
                  <c:v>-459.70885106099479</c:v>
                </c:pt>
                <c:pt idx="609">
                  <c:v>-472.98647658383823</c:v>
                </c:pt>
                <c:pt idx="610">
                  <c:v>-464.63603510583368</c:v>
                </c:pt>
                <c:pt idx="611">
                  <c:v>-472.7266674434477</c:v>
                </c:pt>
                <c:pt idx="612">
                  <c:v>-464.63603510583556</c:v>
                </c:pt>
                <c:pt idx="613">
                  <c:v>-454.59843804639416</c:v>
                </c:pt>
                <c:pt idx="614">
                  <c:v>-467.95117320854661</c:v>
                </c:pt>
                <c:pt idx="615">
                  <c:v>-467.88883893634397</c:v>
                </c:pt>
                <c:pt idx="616">
                  <c:v>-464.5896125089526</c:v>
                </c:pt>
                <c:pt idx="617">
                  <c:v>-462.87816979969557</c:v>
                </c:pt>
                <c:pt idx="618">
                  <c:v>-457.86783436839272</c:v>
                </c:pt>
                <c:pt idx="619">
                  <c:v>-458.08138856962</c:v>
                </c:pt>
                <c:pt idx="620">
                  <c:v>-463.22524744226263</c:v>
                </c:pt>
                <c:pt idx="621">
                  <c:v>-461.32835920324993</c:v>
                </c:pt>
                <c:pt idx="622">
                  <c:v>-464.32672624694152</c:v>
                </c:pt>
                <c:pt idx="623">
                  <c:v>-462.71637816245186</c:v>
                </c:pt>
                <c:pt idx="624">
                  <c:v>-455.97510442495593</c:v>
                </c:pt>
                <c:pt idx="625">
                  <c:v>-454.31096170807632</c:v>
                </c:pt>
                <c:pt idx="626">
                  <c:v>-462.46236255053202</c:v>
                </c:pt>
                <c:pt idx="627">
                  <c:v>-455.86131168269361</c:v>
                </c:pt>
                <c:pt idx="628">
                  <c:v>-451.91550549488068</c:v>
                </c:pt>
                <c:pt idx="629">
                  <c:v>-445.84927632673629</c:v>
                </c:pt>
                <c:pt idx="630">
                  <c:v>-444.24478386742703</c:v>
                </c:pt>
                <c:pt idx="631">
                  <c:v>-442.91994138803739</c:v>
                </c:pt>
                <c:pt idx="632">
                  <c:v>-449.55793469754843</c:v>
                </c:pt>
                <c:pt idx="633">
                  <c:v>-453.86038227033043</c:v>
                </c:pt>
                <c:pt idx="634">
                  <c:v>-454.68172279404416</c:v>
                </c:pt>
                <c:pt idx="635">
                  <c:v>-444.74056800199889</c:v>
                </c:pt>
                <c:pt idx="636">
                  <c:v>-442.97157321520592</c:v>
                </c:pt>
                <c:pt idx="637">
                  <c:v>-438.00482971105026</c:v>
                </c:pt>
                <c:pt idx="638">
                  <c:v>-431.69904409497514</c:v>
                </c:pt>
                <c:pt idx="639">
                  <c:v>-447.92273749063344</c:v>
                </c:pt>
                <c:pt idx="640">
                  <c:v>-439.56043956044078</c:v>
                </c:pt>
                <c:pt idx="641">
                  <c:v>-439.58971626481997</c:v>
                </c:pt>
                <c:pt idx="642">
                  <c:v>-436.43390191897669</c:v>
                </c:pt>
                <c:pt idx="643">
                  <c:v>-438.42372968436894</c:v>
                </c:pt>
                <c:pt idx="644">
                  <c:v>-446.3244845618384</c:v>
                </c:pt>
                <c:pt idx="645">
                  <c:v>-444.62947543713506</c:v>
                </c:pt>
                <c:pt idx="646">
                  <c:v>-439.93400989851335</c:v>
                </c:pt>
                <c:pt idx="647">
                  <c:v>-434.99275012083029</c:v>
                </c:pt>
                <c:pt idx="648">
                  <c:v>-448.22127801383004</c:v>
                </c:pt>
                <c:pt idx="649">
                  <c:v>-441.74029004834148</c:v>
                </c:pt>
                <c:pt idx="650">
                  <c:v>-445.11127781945243</c:v>
                </c:pt>
                <c:pt idx="651">
                  <c:v>-443.51813255523092</c:v>
                </c:pt>
                <c:pt idx="652">
                  <c:v>-431.86820516240778</c:v>
                </c:pt>
                <c:pt idx="653">
                  <c:v>-438.11965534587046</c:v>
                </c:pt>
                <c:pt idx="654">
                  <c:v>-433.62964692539833</c:v>
                </c:pt>
                <c:pt idx="655">
                  <c:v>-435.2321237993599</c:v>
                </c:pt>
                <c:pt idx="656">
                  <c:v>-448.66235239175455</c:v>
                </c:pt>
                <c:pt idx="657">
                  <c:v>-455.34910097741647</c:v>
                </c:pt>
                <c:pt idx="658">
                  <c:v>-459.1547010627047</c:v>
                </c:pt>
                <c:pt idx="659">
                  <c:v>-441.89497907251962</c:v>
                </c:pt>
                <c:pt idx="660">
                  <c:v>-453.49961652605964</c:v>
                </c:pt>
                <c:pt idx="661">
                  <c:v>-443.56990394877289</c:v>
                </c:pt>
                <c:pt idx="662">
                  <c:v>-456.82655596125437</c:v>
                </c:pt>
                <c:pt idx="663">
                  <c:v>-448.59501375802478</c:v>
                </c:pt>
                <c:pt idx="664">
                  <c:v>-441.89497907251962</c:v>
                </c:pt>
                <c:pt idx="665">
                  <c:v>-445.06676001400189</c:v>
                </c:pt>
                <c:pt idx="666">
                  <c:v>-440.00733345555784</c:v>
                </c:pt>
                <c:pt idx="667">
                  <c:v>-446.47319494885704</c:v>
                </c:pt>
                <c:pt idx="668">
                  <c:v>-456.5677436555402</c:v>
                </c:pt>
                <c:pt idx="669">
                  <c:v>-449.94750612428442</c:v>
                </c:pt>
                <c:pt idx="670">
                  <c:v>-443.3185560481329</c:v>
                </c:pt>
                <c:pt idx="671">
                  <c:v>-454.72716370178</c:v>
                </c:pt>
                <c:pt idx="672">
                  <c:v>-456.2408418809116</c:v>
                </c:pt>
                <c:pt idx="673">
                  <c:v>-445.20547945205305</c:v>
                </c:pt>
                <c:pt idx="674">
                  <c:v>-451.3356871627459</c:v>
                </c:pt>
                <c:pt idx="675">
                  <c:v>-453.02376709248745</c:v>
                </c:pt>
                <c:pt idx="676">
                  <c:v>-451.32817053876011</c:v>
                </c:pt>
                <c:pt idx="677">
                  <c:v>-454.57572931930207</c:v>
                </c:pt>
                <c:pt idx="678">
                  <c:v>-452.37238472215176</c:v>
                </c:pt>
                <c:pt idx="679">
                  <c:v>-451.33568716274777</c:v>
                </c:pt>
                <c:pt idx="680">
                  <c:v>-451.54625433217797</c:v>
                </c:pt>
                <c:pt idx="681">
                  <c:v>-451.50111625737253</c:v>
                </c:pt>
                <c:pt idx="682">
                  <c:v>-444.83689313918291</c:v>
                </c:pt>
                <c:pt idx="683">
                  <c:v>-449.79759108401345</c:v>
                </c:pt>
                <c:pt idx="684">
                  <c:v>-454.90901819636031</c:v>
                </c:pt>
                <c:pt idx="685">
                  <c:v>-458.63144377178554</c:v>
                </c:pt>
                <c:pt idx="686">
                  <c:v>-443.45158708989072</c:v>
                </c:pt>
                <c:pt idx="687">
                  <c:v>-461.88991345817226</c:v>
                </c:pt>
                <c:pt idx="688">
                  <c:v>-446.83050451832389</c:v>
                </c:pt>
                <c:pt idx="689">
                  <c:v>-450.09752112957796</c:v>
                </c:pt>
                <c:pt idx="690">
                  <c:v>-451.76454898561383</c:v>
                </c:pt>
                <c:pt idx="691">
                  <c:v>-456.78086188213734</c:v>
                </c:pt>
                <c:pt idx="692">
                  <c:v>-445.23745997865586</c:v>
                </c:pt>
                <c:pt idx="693">
                  <c:v>-459.33356056548541</c:v>
                </c:pt>
                <c:pt idx="694">
                  <c:v>-453.46937414557959</c:v>
                </c:pt>
                <c:pt idx="695">
                  <c:v>-451.87754285333091</c:v>
                </c:pt>
                <c:pt idx="696">
                  <c:v>-440.14671557185937</c:v>
                </c:pt>
                <c:pt idx="697">
                  <c:v>-433.52119251675748</c:v>
                </c:pt>
                <c:pt idx="698">
                  <c:v>-441.68138937964767</c:v>
                </c:pt>
                <c:pt idx="699">
                  <c:v>-453.47693436254843</c:v>
                </c:pt>
                <c:pt idx="700">
                  <c:v>-441.62250441622501</c:v>
                </c:pt>
                <c:pt idx="701">
                  <c:v>-445.08901780356035</c:v>
                </c:pt>
                <c:pt idx="702">
                  <c:v>-458.25695717380347</c:v>
                </c:pt>
                <c:pt idx="703">
                  <c:v>-453.3031131257892</c:v>
                </c:pt>
                <c:pt idx="704">
                  <c:v>-453.15962214484404</c:v>
                </c:pt>
                <c:pt idx="705">
                  <c:v>-446.4508820736628</c:v>
                </c:pt>
                <c:pt idx="706">
                  <c:v>-461.55127884695622</c:v>
                </c:pt>
                <c:pt idx="707">
                  <c:v>-446.44344494419198</c:v>
                </c:pt>
                <c:pt idx="708">
                  <c:v>-441.33566491798052</c:v>
                </c:pt>
                <c:pt idx="709">
                  <c:v>-449.78260507421328</c:v>
                </c:pt>
                <c:pt idx="710">
                  <c:v>-454.71958958642176</c:v>
                </c:pt>
                <c:pt idx="711">
                  <c:v>-442.94206784007372</c:v>
                </c:pt>
                <c:pt idx="712">
                  <c:v>-446.22044622044547</c:v>
                </c:pt>
                <c:pt idx="713">
                  <c:v>-441.65225876029206</c:v>
                </c:pt>
                <c:pt idx="714">
                  <c:v>-439.4433717291426</c:v>
                </c:pt>
                <c:pt idx="715">
                  <c:v>-450.8926343110993</c:v>
                </c:pt>
                <c:pt idx="716">
                  <c:v>-454.54545454545377</c:v>
                </c:pt>
                <c:pt idx="717">
                  <c:v>-459.49455598841348</c:v>
                </c:pt>
                <c:pt idx="718">
                  <c:v>-454.63629096722661</c:v>
                </c:pt>
                <c:pt idx="719">
                  <c:v>-436.34667910199084</c:v>
                </c:pt>
                <c:pt idx="720">
                  <c:v>-451.33568716274777</c:v>
                </c:pt>
                <c:pt idx="721">
                  <c:v>-459.63229416466595</c:v>
                </c:pt>
                <c:pt idx="722">
                  <c:v>-443.22252770140699</c:v>
                </c:pt>
                <c:pt idx="723">
                  <c:v>-443.1634540092989</c:v>
                </c:pt>
                <c:pt idx="724">
                  <c:v>-436.62300436622888</c:v>
                </c:pt>
                <c:pt idx="725">
                  <c:v>-446.47319494885892</c:v>
                </c:pt>
                <c:pt idx="726">
                  <c:v>-446.43600806250066</c:v>
                </c:pt>
                <c:pt idx="727">
                  <c:v>-448.23621548664346</c:v>
                </c:pt>
                <c:pt idx="728">
                  <c:v>-449.95500449955</c:v>
                </c:pt>
                <c:pt idx="729">
                  <c:v>-450.03000200013378</c:v>
                </c:pt>
                <c:pt idx="730">
                  <c:v>-446.63689087394164</c:v>
                </c:pt>
                <c:pt idx="731">
                  <c:v>-438.42101753684074</c:v>
                </c:pt>
                <c:pt idx="732">
                  <c:v>-455.19725214259461</c:v>
                </c:pt>
                <c:pt idx="733">
                  <c:v>-448.69228716306526</c:v>
                </c:pt>
                <c:pt idx="734">
                  <c:v>-452.01321012776617</c:v>
                </c:pt>
                <c:pt idx="735">
                  <c:v>-440.55068836045041</c:v>
                </c:pt>
                <c:pt idx="736">
                  <c:v>-438.56723585912397</c:v>
                </c:pt>
                <c:pt idx="737">
                  <c:v>-440.31555948429479</c:v>
                </c:pt>
                <c:pt idx="738">
                  <c:v>-443.39984330982736</c:v>
                </c:pt>
                <c:pt idx="739">
                  <c:v>-443.20037322136801</c:v>
                </c:pt>
                <c:pt idx="740">
                  <c:v>-436.51388680628418</c:v>
                </c:pt>
                <c:pt idx="741">
                  <c:v>-438.09968017057946</c:v>
                </c:pt>
                <c:pt idx="742">
                  <c:v>-444.88136496934175</c:v>
                </c:pt>
                <c:pt idx="743">
                  <c:v>-436.63028080993104</c:v>
                </c:pt>
                <c:pt idx="744">
                  <c:v>-443.2299130202972</c:v>
                </c:pt>
                <c:pt idx="745">
                  <c:v>-438.13617205590543</c:v>
                </c:pt>
                <c:pt idx="746">
                  <c:v>-441.3430151222438</c:v>
                </c:pt>
                <c:pt idx="747">
                  <c:v>-441.2548288264295</c:v>
                </c:pt>
                <c:pt idx="748">
                  <c:v>-449.78260507421328</c:v>
                </c:pt>
                <c:pt idx="749">
                  <c:v>-447.77361631294269</c:v>
                </c:pt>
                <c:pt idx="750">
                  <c:v>-451.31313804186595</c:v>
                </c:pt>
                <c:pt idx="751">
                  <c:v>-449.65526429737332</c:v>
                </c:pt>
                <c:pt idx="752">
                  <c:v>-448.02718142602697</c:v>
                </c:pt>
                <c:pt idx="753">
                  <c:v>-447.8556206712808</c:v>
                </c:pt>
                <c:pt idx="754">
                  <c:v>-446.25016651125293</c:v>
                </c:pt>
                <c:pt idx="755">
                  <c:v>-449.4382022471919</c:v>
                </c:pt>
                <c:pt idx="756">
                  <c:v>-451.2004262262364</c:v>
                </c:pt>
                <c:pt idx="757">
                  <c:v>-446.19072988811769</c:v>
                </c:pt>
                <c:pt idx="758">
                  <c:v>-441.3136157740467</c:v>
                </c:pt>
                <c:pt idx="759">
                  <c:v>-451.60645247300329</c:v>
                </c:pt>
                <c:pt idx="760">
                  <c:v>-460.0153338444602</c:v>
                </c:pt>
                <c:pt idx="761">
                  <c:v>-448.34827827594052</c:v>
                </c:pt>
                <c:pt idx="762">
                  <c:v>-438.04860174219885</c:v>
                </c:pt>
                <c:pt idx="763">
                  <c:v>-451.32817053876539</c:v>
                </c:pt>
                <c:pt idx="764">
                  <c:v>-447.89290530977604</c:v>
                </c:pt>
                <c:pt idx="765">
                  <c:v>-449.51302755348513</c:v>
                </c:pt>
                <c:pt idx="766">
                  <c:v>-449.55044955044951</c:v>
                </c:pt>
                <c:pt idx="767">
                  <c:v>-443.02321708137566</c:v>
                </c:pt>
                <c:pt idx="768">
                  <c:v>-441.2695240949808</c:v>
                </c:pt>
                <c:pt idx="769">
                  <c:v>-433.19615455105662</c:v>
                </c:pt>
                <c:pt idx="770">
                  <c:v>-438.07778795702387</c:v>
                </c:pt>
                <c:pt idx="771">
                  <c:v>-443.11177744461281</c:v>
                </c:pt>
                <c:pt idx="772">
                  <c:v>-434.59437857998807</c:v>
                </c:pt>
                <c:pt idx="773">
                  <c:v>-443.03059575956649</c:v>
                </c:pt>
                <c:pt idx="774">
                  <c:v>-443.0896340346182</c:v>
                </c:pt>
                <c:pt idx="775">
                  <c:v>-441.23278775870494</c:v>
                </c:pt>
                <c:pt idx="776">
                  <c:v>-439.39948736726268</c:v>
                </c:pt>
                <c:pt idx="777">
                  <c:v>-444.57765123133078</c:v>
                </c:pt>
                <c:pt idx="778">
                  <c:v>-441.24013453661667</c:v>
                </c:pt>
                <c:pt idx="779">
                  <c:v>-429.43457780589199</c:v>
                </c:pt>
                <c:pt idx="780">
                  <c:v>-437.77881350289545</c:v>
                </c:pt>
                <c:pt idx="781">
                  <c:v>-431.23543123543271</c:v>
                </c:pt>
                <c:pt idx="782">
                  <c:v>-444.78502057338949</c:v>
                </c:pt>
                <c:pt idx="783">
                  <c:v>-441.35036557133839</c:v>
                </c:pt>
                <c:pt idx="784">
                  <c:v>-436.39028615210418</c:v>
                </c:pt>
                <c:pt idx="785">
                  <c:v>-442.89781714647211</c:v>
                </c:pt>
                <c:pt idx="786">
                  <c:v>-437.93189576221579</c:v>
                </c:pt>
                <c:pt idx="787">
                  <c:v>-436.10699602177488</c:v>
                </c:pt>
                <c:pt idx="788">
                  <c:v>-431.09187749666791</c:v>
                </c:pt>
                <c:pt idx="789">
                  <c:v>-442.49259739827886</c:v>
                </c:pt>
                <c:pt idx="790">
                  <c:v>-424.1093703223238</c:v>
                </c:pt>
                <c:pt idx="791">
                  <c:v>-437.50935737693715</c:v>
                </c:pt>
                <c:pt idx="792">
                  <c:v>-434.21840686764017</c:v>
                </c:pt>
                <c:pt idx="793">
                  <c:v>-424.23637452585314</c:v>
                </c:pt>
                <c:pt idx="794">
                  <c:v>-432.30301115674268</c:v>
                </c:pt>
                <c:pt idx="795">
                  <c:v>-437.50935737693715</c:v>
                </c:pt>
                <c:pt idx="796">
                  <c:v>-435.96186165698975</c:v>
                </c:pt>
                <c:pt idx="797">
                  <c:v>-430.76206632738138</c:v>
                </c:pt>
                <c:pt idx="798">
                  <c:v>-435.77333133742621</c:v>
                </c:pt>
                <c:pt idx="799">
                  <c:v>-445.64169077787494</c:v>
                </c:pt>
                <c:pt idx="800">
                  <c:v>-425.76546310310044</c:v>
                </c:pt>
                <c:pt idx="801">
                  <c:v>-442.41164241163938</c:v>
                </c:pt>
                <c:pt idx="802">
                  <c:v>-435.78057948837596</c:v>
                </c:pt>
                <c:pt idx="803">
                  <c:v>-430.86955798439305</c:v>
                </c:pt>
                <c:pt idx="804">
                  <c:v>-442.56621855450447</c:v>
                </c:pt>
                <c:pt idx="805">
                  <c:v>-434.57267020762924</c:v>
                </c:pt>
                <c:pt idx="806">
                  <c:v>-431.24261143209429</c:v>
                </c:pt>
                <c:pt idx="807">
                  <c:v>-441.43123667377336</c:v>
                </c:pt>
                <c:pt idx="808">
                  <c:v>-439.70686209194116</c:v>
                </c:pt>
                <c:pt idx="809">
                  <c:v>-444.96291975668873</c:v>
                </c:pt>
                <c:pt idx="810">
                  <c:v>-448.32586123564613</c:v>
                </c:pt>
                <c:pt idx="811">
                  <c:v>-436.57935079650844</c:v>
                </c:pt>
                <c:pt idx="812">
                  <c:v>-443.06749283763105</c:v>
                </c:pt>
                <c:pt idx="813">
                  <c:v>-451.25301806676919</c:v>
                </c:pt>
                <c:pt idx="814">
                  <c:v>-438.10697806133464</c:v>
                </c:pt>
                <c:pt idx="815">
                  <c:v>-436.36848153761662</c:v>
                </c:pt>
                <c:pt idx="816">
                  <c:v>-436.32487884490263</c:v>
                </c:pt>
                <c:pt idx="817">
                  <c:v>-441.37241838774247</c:v>
                </c:pt>
                <c:pt idx="818">
                  <c:v>-436.31034655031624</c:v>
                </c:pt>
                <c:pt idx="819">
                  <c:v>-434.78985157173804</c:v>
                </c:pt>
                <c:pt idx="820">
                  <c:v>-446.28732244258913</c:v>
                </c:pt>
                <c:pt idx="821">
                  <c:v>-426.18365852034361</c:v>
                </c:pt>
                <c:pt idx="822">
                  <c:v>-424.46129358002213</c:v>
                </c:pt>
                <c:pt idx="823">
                  <c:v>-434.45692883895447</c:v>
                </c:pt>
                <c:pt idx="824">
                  <c:v>-431.21389207998436</c:v>
                </c:pt>
                <c:pt idx="825">
                  <c:v>-436.12877451143856</c:v>
                </c:pt>
                <c:pt idx="826">
                  <c:v>-431.21389207998055</c:v>
                </c:pt>
                <c:pt idx="827">
                  <c:v>-424.54848925789452</c:v>
                </c:pt>
                <c:pt idx="828">
                  <c:v>-426.21913657326337</c:v>
                </c:pt>
                <c:pt idx="829">
                  <c:v>-422.70631896020632</c:v>
                </c:pt>
                <c:pt idx="830">
                  <c:v>-430.91973911886259</c:v>
                </c:pt>
                <c:pt idx="831">
                  <c:v>-425.97800222972819</c:v>
                </c:pt>
                <c:pt idx="832">
                  <c:v>-433.18209057443602</c:v>
                </c:pt>
                <c:pt idx="833">
                  <c:v>-424.58249388101797</c:v>
                </c:pt>
                <c:pt idx="834">
                  <c:v>-432.98694377830998</c:v>
                </c:pt>
                <c:pt idx="835">
                  <c:v>-424.73100369765791</c:v>
                </c:pt>
                <c:pt idx="836">
                  <c:v>-423.18521850685448</c:v>
                </c:pt>
                <c:pt idx="837">
                  <c:v>-425.00708345139145</c:v>
                </c:pt>
                <c:pt idx="838">
                  <c:v>-428.39045206027674</c:v>
                </c:pt>
                <c:pt idx="839">
                  <c:v>-431.7530172701243</c:v>
                </c:pt>
                <c:pt idx="840">
                  <c:v>-423.46037144476622</c:v>
                </c:pt>
                <c:pt idx="841">
                  <c:v>-440.1173646305694</c:v>
                </c:pt>
                <c:pt idx="842">
                  <c:v>-436.46866025214894</c:v>
                </c:pt>
                <c:pt idx="843">
                  <c:v>-436.78314217124614</c:v>
                </c:pt>
                <c:pt idx="844">
                  <c:v>-436.65211159628171</c:v>
                </c:pt>
                <c:pt idx="845">
                  <c:v>-429.96416965252598</c:v>
                </c:pt>
                <c:pt idx="846">
                  <c:v>-434.9420077323058</c:v>
                </c:pt>
                <c:pt idx="847">
                  <c:v>-439.94134115451544</c:v>
                </c:pt>
                <c:pt idx="848">
                  <c:v>-439.78743607256564</c:v>
                </c:pt>
                <c:pt idx="849">
                  <c:v>-434.70295298213108</c:v>
                </c:pt>
                <c:pt idx="850">
                  <c:v>-434.69571300089677</c:v>
                </c:pt>
                <c:pt idx="851">
                  <c:v>-438.12157457228852</c:v>
                </c:pt>
                <c:pt idx="852">
                  <c:v>-431.43656716418002</c:v>
                </c:pt>
                <c:pt idx="853">
                  <c:v>-434.69571300090053</c:v>
                </c:pt>
                <c:pt idx="854">
                  <c:v>-431.37908061292336</c:v>
                </c:pt>
                <c:pt idx="855">
                  <c:v>-431.45094119606773</c:v>
                </c:pt>
                <c:pt idx="856">
                  <c:v>-439.6409598827654</c:v>
                </c:pt>
                <c:pt idx="857">
                  <c:v>-427.98692071970083</c:v>
                </c:pt>
                <c:pt idx="858">
                  <c:v>-429.50606802177157</c:v>
                </c:pt>
                <c:pt idx="859">
                  <c:v>-422.89634044819928</c:v>
                </c:pt>
                <c:pt idx="860">
                  <c:v>-426.20494464330352</c:v>
                </c:pt>
                <c:pt idx="861">
                  <c:v>-426.26881577194547</c:v>
                </c:pt>
                <c:pt idx="862">
                  <c:v>-424.71571448143504</c:v>
                </c:pt>
                <c:pt idx="863">
                  <c:v>-414.64064477452803</c:v>
                </c:pt>
                <c:pt idx="864">
                  <c:v>-418.15910037484235</c:v>
                </c:pt>
                <c:pt idx="865">
                  <c:v>-423.27689641381033</c:v>
                </c:pt>
                <c:pt idx="866">
                  <c:v>-421.56830072982729</c:v>
                </c:pt>
                <c:pt idx="867">
                  <c:v>-421.44189765458287</c:v>
                </c:pt>
                <c:pt idx="868">
                  <c:v>-418.15213407523163</c:v>
                </c:pt>
                <c:pt idx="869">
                  <c:v>-416.65277824072609</c:v>
                </c:pt>
                <c:pt idx="870">
                  <c:v>-411.86573510530167</c:v>
                </c:pt>
                <c:pt idx="871">
                  <c:v>-408.2516829967343</c:v>
                </c:pt>
                <c:pt idx="872">
                  <c:v>-405.04725551314272</c:v>
                </c:pt>
                <c:pt idx="873">
                  <c:v>-411.85200006669481</c:v>
                </c:pt>
                <c:pt idx="874">
                  <c:v>-410.006833447227</c:v>
                </c:pt>
                <c:pt idx="875">
                  <c:v>-413.29889175902406</c:v>
                </c:pt>
                <c:pt idx="876">
                  <c:v>-415.11069618565074</c:v>
                </c:pt>
                <c:pt idx="877">
                  <c:v>-415.04842231593483</c:v>
                </c:pt>
                <c:pt idx="878">
                  <c:v>-416.81950048351308</c:v>
                </c:pt>
                <c:pt idx="879">
                  <c:v>-418.41701673668496</c:v>
                </c:pt>
                <c:pt idx="880">
                  <c:v>-410.00000000000114</c:v>
                </c:pt>
                <c:pt idx="881">
                  <c:v>-413.42290829680059</c:v>
                </c:pt>
                <c:pt idx="882">
                  <c:v>-410.06150922638159</c:v>
                </c:pt>
                <c:pt idx="883">
                  <c:v>-421.80726908969325</c:v>
                </c:pt>
                <c:pt idx="884">
                  <c:v>-410.0820164032819</c:v>
                </c:pt>
                <c:pt idx="885">
                  <c:v>-403.16534777176258</c:v>
                </c:pt>
                <c:pt idx="886">
                  <c:v>-406.53115628124289</c:v>
                </c:pt>
                <c:pt idx="887">
                  <c:v>-400.04000400039934</c:v>
                </c:pt>
                <c:pt idx="888">
                  <c:v>-415.11761665805534</c:v>
                </c:pt>
                <c:pt idx="889">
                  <c:v>-415.04842231593483</c:v>
                </c:pt>
                <c:pt idx="890">
                  <c:v>-416.49312786339027</c:v>
                </c:pt>
                <c:pt idx="891">
                  <c:v>-413.4573705444983</c:v>
                </c:pt>
                <c:pt idx="892">
                  <c:v>-419.97900104994807</c:v>
                </c:pt>
                <c:pt idx="893">
                  <c:v>-413.34711157039027</c:v>
                </c:pt>
                <c:pt idx="894">
                  <c:v>-420.04200420042008</c:v>
                </c:pt>
                <c:pt idx="895">
                  <c:v>-418.43096722568225</c:v>
                </c:pt>
                <c:pt idx="896">
                  <c:v>-408.49673202614207</c:v>
                </c:pt>
                <c:pt idx="897">
                  <c:v>-415.11761665805534</c:v>
                </c:pt>
                <c:pt idx="898">
                  <c:v>-414.98616712775782</c:v>
                </c:pt>
                <c:pt idx="899">
                  <c:v>-413.43669250645797</c:v>
                </c:pt>
                <c:pt idx="900">
                  <c:v>-416.89595944435882</c:v>
                </c:pt>
                <c:pt idx="901">
                  <c:v>-413.39534263472689</c:v>
                </c:pt>
                <c:pt idx="902">
                  <c:v>-406.91081315456154</c:v>
                </c:pt>
                <c:pt idx="903">
                  <c:v>-411.85886747148959</c:v>
                </c:pt>
                <c:pt idx="904">
                  <c:v>-411.77647372632373</c:v>
                </c:pt>
                <c:pt idx="905">
                  <c:v>-417.11158569140423</c:v>
                </c:pt>
                <c:pt idx="906">
                  <c:v>-418.87088430151601</c:v>
                </c:pt>
                <c:pt idx="907">
                  <c:v>-413.92744095447006</c:v>
                </c:pt>
                <c:pt idx="908">
                  <c:v>-406.98547195303343</c:v>
                </c:pt>
                <c:pt idx="909">
                  <c:v>-402.1022774672565</c:v>
                </c:pt>
                <c:pt idx="910">
                  <c:v>-405.51365062412555</c:v>
                </c:pt>
                <c:pt idx="911">
                  <c:v>-413.74708041374868</c:v>
                </c:pt>
                <c:pt idx="912">
                  <c:v>-410.55432948201843</c:v>
                </c:pt>
                <c:pt idx="913">
                  <c:v>-415.15222248157369</c:v>
                </c:pt>
                <c:pt idx="914">
                  <c:v>-405.29721795983562</c:v>
                </c:pt>
                <c:pt idx="915">
                  <c:v>-408.63299753152535</c:v>
                </c:pt>
                <c:pt idx="916">
                  <c:v>-415.06225933890073</c:v>
                </c:pt>
                <c:pt idx="917">
                  <c:v>-405.20935816838517</c:v>
                </c:pt>
                <c:pt idx="918">
                  <c:v>-410.23930626199115</c:v>
                </c:pt>
                <c:pt idx="919">
                  <c:v>-403.44764349899282</c:v>
                </c:pt>
                <c:pt idx="920">
                  <c:v>-410.10936249666781</c:v>
                </c:pt>
                <c:pt idx="921">
                  <c:v>-398.79194406901217</c:v>
                </c:pt>
                <c:pt idx="922">
                  <c:v>-423.42634652822602</c:v>
                </c:pt>
                <c:pt idx="923">
                  <c:v>-410.15038847577614</c:v>
                </c:pt>
                <c:pt idx="924">
                  <c:v>-415.15914433866504</c:v>
                </c:pt>
                <c:pt idx="925">
                  <c:v>-406.73445574262536</c:v>
                </c:pt>
                <c:pt idx="926">
                  <c:v>-408.27889614718146</c:v>
                </c:pt>
                <c:pt idx="927">
                  <c:v>-406.67344455740459</c:v>
                </c:pt>
                <c:pt idx="928">
                  <c:v>-408.29250408292501</c:v>
                </c:pt>
                <c:pt idx="929">
                  <c:v>-411.52949016994211</c:v>
                </c:pt>
                <c:pt idx="930">
                  <c:v>-416.67361122685128</c:v>
                </c:pt>
                <c:pt idx="931">
                  <c:v>-408.3265278912005</c:v>
                </c:pt>
                <c:pt idx="932">
                  <c:v>-405.2161152614749</c:v>
                </c:pt>
                <c:pt idx="933">
                  <c:v>-393.60885953501042</c:v>
                </c:pt>
                <c:pt idx="934">
                  <c:v>-408.60573715810682</c:v>
                </c:pt>
                <c:pt idx="935">
                  <c:v>-398.4462264308213</c:v>
                </c:pt>
                <c:pt idx="936">
                  <c:v>-405.12829062536355</c:v>
                </c:pt>
                <c:pt idx="937">
                  <c:v>-415.22042365459157</c:v>
                </c:pt>
                <c:pt idx="938">
                  <c:v>-409.92484711135961</c:v>
                </c:pt>
                <c:pt idx="939">
                  <c:v>-418.23574499283495</c:v>
                </c:pt>
                <c:pt idx="940">
                  <c:v>-406.48374897962469</c:v>
                </c:pt>
                <c:pt idx="941">
                  <c:v>-407.64712733564892</c:v>
                </c:pt>
                <c:pt idx="942">
                  <c:v>-400.63005067799077</c:v>
                </c:pt>
                <c:pt idx="943">
                  <c:v>-404.46071904127666</c:v>
                </c:pt>
                <c:pt idx="944">
                  <c:v>-407.80997719593381</c:v>
                </c:pt>
                <c:pt idx="945">
                  <c:v>-406.10488823793452</c:v>
                </c:pt>
                <c:pt idx="946">
                  <c:v>-404.57519604415302</c:v>
                </c:pt>
                <c:pt idx="947">
                  <c:v>-419.60676851407908</c:v>
                </c:pt>
                <c:pt idx="948">
                  <c:v>-413.07860152905397</c:v>
                </c:pt>
                <c:pt idx="949">
                  <c:v>-406.50406504064989</c:v>
                </c:pt>
                <c:pt idx="950">
                  <c:v>-404.72343898336055</c:v>
                </c:pt>
                <c:pt idx="951">
                  <c:v>-409.80192906761505</c:v>
                </c:pt>
                <c:pt idx="952">
                  <c:v>-407.80658316341237</c:v>
                </c:pt>
                <c:pt idx="953">
                  <c:v>-421.37872453823138</c:v>
                </c:pt>
                <c:pt idx="954">
                  <c:v>-402.87673969501151</c:v>
                </c:pt>
                <c:pt idx="955">
                  <c:v>-416.14648356221477</c:v>
                </c:pt>
                <c:pt idx="956">
                  <c:v>-402.83650164796705</c:v>
                </c:pt>
                <c:pt idx="957">
                  <c:v>-395.56826549309011</c:v>
                </c:pt>
                <c:pt idx="958">
                  <c:v>-394.43464367739591</c:v>
                </c:pt>
                <c:pt idx="959">
                  <c:v>-394.40838741887114</c:v>
                </c:pt>
                <c:pt idx="960">
                  <c:v>-404.48764897796036</c:v>
                </c:pt>
                <c:pt idx="961">
                  <c:v>-408.21087007231228</c:v>
                </c:pt>
                <c:pt idx="962">
                  <c:v>-158.31966244242079</c:v>
                </c:pt>
                <c:pt idx="963">
                  <c:v>-78.417779242586519</c:v>
                </c:pt>
                <c:pt idx="964">
                  <c:v>-48.460914854430406</c:v>
                </c:pt>
                <c:pt idx="965">
                  <c:v>-34.317207174883599</c:v>
                </c:pt>
                <c:pt idx="966">
                  <c:v>-25.377410412045133</c:v>
                </c:pt>
                <c:pt idx="967">
                  <c:v>-19.509606017629622</c:v>
                </c:pt>
                <c:pt idx="968">
                  <c:v>-15.281687256456912</c:v>
                </c:pt>
                <c:pt idx="969">
                  <c:v>-12.112889154431183</c:v>
                </c:pt>
                <c:pt idx="970">
                  <c:v>-9.4383165218833245</c:v>
                </c:pt>
                <c:pt idx="971">
                  <c:v>-7.4145429202644335</c:v>
                </c:pt>
                <c:pt idx="972">
                  <c:v>-6.0234295128511022</c:v>
                </c:pt>
                <c:pt idx="973">
                  <c:v>-4.6131951985598789</c:v>
                </c:pt>
                <c:pt idx="974">
                  <c:v>-3.5570034331215616</c:v>
                </c:pt>
                <c:pt idx="975">
                  <c:v>-2.5361678190794703</c:v>
                </c:pt>
                <c:pt idx="976">
                  <c:v>-1.7562336982928939</c:v>
                </c:pt>
                <c:pt idx="977">
                  <c:v>-0.96085669483765945</c:v>
                </c:pt>
                <c:pt idx="978">
                  <c:v>-0.41122604813882624</c:v>
                </c:pt>
                <c:pt idx="979">
                  <c:v>0.13321299759218011</c:v>
                </c:pt>
                <c:pt idx="980">
                  <c:v>0.71543732790049386</c:v>
                </c:pt>
                <c:pt idx="981">
                  <c:v>1.0998269972133385</c:v>
                </c:pt>
                <c:pt idx="982">
                  <c:v>7.9587043229362164</c:v>
                </c:pt>
                <c:pt idx="983">
                  <c:v>7.9506137873843858</c:v>
                </c:pt>
                <c:pt idx="984">
                  <c:v>7.6795638007761102</c:v>
                </c:pt>
                <c:pt idx="985">
                  <c:v>7.6289678006565893</c:v>
                </c:pt>
                <c:pt idx="986">
                  <c:v>7.5696094081545446</c:v>
                </c:pt>
                <c:pt idx="987">
                  <c:v>7.5006728103510882</c:v>
                </c:pt>
                <c:pt idx="988">
                  <c:v>7.3890652832416546</c:v>
                </c:pt>
                <c:pt idx="989">
                  <c:v>7.379501883622873</c:v>
                </c:pt>
                <c:pt idx="990">
                  <c:v>7.2102098171056692</c:v>
                </c:pt>
                <c:pt idx="991">
                  <c:v>7.2094636159069667</c:v>
                </c:pt>
                <c:pt idx="992">
                  <c:v>7.2093699010706604</c:v>
                </c:pt>
                <c:pt idx="993">
                  <c:v>7.110107362621167</c:v>
                </c:pt>
                <c:pt idx="994">
                  <c:v>7.0800757568105919</c:v>
                </c:pt>
                <c:pt idx="995">
                  <c:v>7.0399957760025433</c:v>
                </c:pt>
                <c:pt idx="996">
                  <c:v>7.0199466484054769</c:v>
                </c:pt>
                <c:pt idx="997">
                  <c:v>6.9199612482170139</c:v>
                </c:pt>
                <c:pt idx="998">
                  <c:v>6.9997522087718087</c:v>
                </c:pt>
                <c:pt idx="999">
                  <c:v>6.9409446625685627</c:v>
                </c:pt>
                <c:pt idx="1000">
                  <c:v>6.8799697281331911</c:v>
                </c:pt>
                <c:pt idx="1001">
                  <c:v>6.9005824091553336</c:v>
                </c:pt>
                <c:pt idx="1002">
                  <c:v>6.9010234217734476</c:v>
                </c:pt>
                <c:pt idx="1003">
                  <c:v>6.7892138090409233</c:v>
                </c:pt>
                <c:pt idx="1004">
                  <c:v>6.8499876700221938</c:v>
                </c:pt>
                <c:pt idx="1005">
                  <c:v>6.8209112737461535</c:v>
                </c:pt>
                <c:pt idx="1006">
                  <c:v>6.7698916817330961</c:v>
                </c:pt>
                <c:pt idx="1007">
                  <c:v>6.7401954656685117</c:v>
                </c:pt>
                <c:pt idx="1008">
                  <c:v>6.7602460729570701</c:v>
                </c:pt>
                <c:pt idx="1009">
                  <c:v>6.6999028514086545</c:v>
                </c:pt>
                <c:pt idx="1010">
                  <c:v>6.800455630527245</c:v>
                </c:pt>
                <c:pt idx="1011">
                  <c:v>6.6799545763088775</c:v>
                </c:pt>
                <c:pt idx="1012">
                  <c:v>6.6602071324418102</c:v>
                </c:pt>
                <c:pt idx="1013">
                  <c:v>6.7202708269143283</c:v>
                </c:pt>
                <c:pt idx="1014">
                  <c:v>6.6399668001659871</c:v>
                </c:pt>
                <c:pt idx="1015">
                  <c:v>6.6195008896329259</c:v>
                </c:pt>
                <c:pt idx="1016">
                  <c:v>6.6201502774113008</c:v>
                </c:pt>
                <c:pt idx="1017">
                  <c:v>6.5697523203375274</c:v>
                </c:pt>
                <c:pt idx="1018">
                  <c:v>6.5299066223352975</c:v>
                </c:pt>
                <c:pt idx="1019">
                  <c:v>6.5595880578699779</c:v>
                </c:pt>
                <c:pt idx="1020">
                  <c:v>6.5804520770576911</c:v>
                </c:pt>
                <c:pt idx="1021">
                  <c:v>6.4999506003754348</c:v>
                </c:pt>
                <c:pt idx="1022">
                  <c:v>6.439635516629771</c:v>
                </c:pt>
                <c:pt idx="1023">
                  <c:v>6.4707874948381017</c:v>
                </c:pt>
                <c:pt idx="1024">
                  <c:v>6.4293782791204253</c:v>
                </c:pt>
                <c:pt idx="1025">
                  <c:v>6.4400109480186227</c:v>
                </c:pt>
                <c:pt idx="1026">
                  <c:v>6.4000499203893799</c:v>
                </c:pt>
                <c:pt idx="1027">
                  <c:v>6.3592750426451294</c:v>
                </c:pt>
                <c:pt idx="1028">
                  <c:v>6.3396690692745725</c:v>
                </c:pt>
                <c:pt idx="1029">
                  <c:v>6.3496768014508076</c:v>
                </c:pt>
                <c:pt idx="1030">
                  <c:v>6.2798046980738853</c:v>
                </c:pt>
                <c:pt idx="1031">
                  <c:v>6.2904472507995406</c:v>
                </c:pt>
                <c:pt idx="1032">
                  <c:v>6.2599630662179226</c:v>
                </c:pt>
                <c:pt idx="1033">
                  <c:v>6.2103241789221553</c:v>
                </c:pt>
                <c:pt idx="1034">
                  <c:v>6.2503425187700277</c:v>
                </c:pt>
                <c:pt idx="1035">
                  <c:v>6.2504650345985722</c:v>
                </c:pt>
                <c:pt idx="1036">
                  <c:v>6.2104490154638095</c:v>
                </c:pt>
                <c:pt idx="1037">
                  <c:v>6.1899362436566792</c:v>
                </c:pt>
                <c:pt idx="1038">
                  <c:v>6.1809691759667844</c:v>
                </c:pt>
                <c:pt idx="1039">
                  <c:v>6.1694589384511032</c:v>
                </c:pt>
                <c:pt idx="1040">
                  <c:v>6.0803313780600972</c:v>
                </c:pt>
                <c:pt idx="1041">
                  <c:v>6.1402947341472274</c:v>
                </c:pt>
                <c:pt idx="1042">
                  <c:v>6.110125868592883</c:v>
                </c:pt>
                <c:pt idx="1043">
                  <c:v>6.1090634805684454</c:v>
                </c:pt>
                <c:pt idx="1044">
                  <c:v>6.0704097526582865</c:v>
                </c:pt>
                <c:pt idx="1045">
                  <c:v>6.0495111994950816</c:v>
                </c:pt>
                <c:pt idx="1046">
                  <c:v>6.0604527158178607</c:v>
                </c:pt>
                <c:pt idx="1047">
                  <c:v>6.0098299218132061</c:v>
                </c:pt>
                <c:pt idx="1048">
                  <c:v>6.0208700157172741</c:v>
                </c:pt>
                <c:pt idx="1049">
                  <c:v>5.9804539164522517</c:v>
                </c:pt>
                <c:pt idx="1050">
                  <c:v>5.989826295037453</c:v>
                </c:pt>
                <c:pt idx="1051">
                  <c:v>5.9698955268282861</c:v>
                </c:pt>
                <c:pt idx="1052">
                  <c:v>6.0098581673472413</c:v>
                </c:pt>
                <c:pt idx="1053">
                  <c:v>5.9399821800534447</c:v>
                </c:pt>
                <c:pt idx="1054">
                  <c:v>5.8999056015103752</c:v>
                </c:pt>
                <c:pt idx="1055">
                  <c:v>5.8698614712692638</c:v>
                </c:pt>
                <c:pt idx="1056">
                  <c:v>5.9099479924576581</c:v>
                </c:pt>
                <c:pt idx="1057">
                  <c:v>5.8503638926341219</c:v>
                </c:pt>
                <c:pt idx="1058">
                  <c:v>5.8799059215052774</c:v>
                </c:pt>
                <c:pt idx="1059">
                  <c:v>5.8107734139413871</c:v>
                </c:pt>
                <c:pt idx="1060">
                  <c:v>5.779449218489499</c:v>
                </c:pt>
                <c:pt idx="1061">
                  <c:v>5.8199161932068231</c:v>
                </c:pt>
                <c:pt idx="1062">
                  <c:v>5.809507934677935</c:v>
                </c:pt>
                <c:pt idx="1063">
                  <c:v>5.7700305811620698</c:v>
                </c:pt>
                <c:pt idx="1064">
                  <c:v>5.7197185898453871</c:v>
                </c:pt>
                <c:pt idx="1065">
                  <c:v>5.7397285108414353</c:v>
                </c:pt>
                <c:pt idx="1066">
                  <c:v>5.6893406054238396</c:v>
                </c:pt>
                <c:pt idx="1067">
                  <c:v>5.7203649592844039</c:v>
                </c:pt>
                <c:pt idx="1068">
                  <c:v>5.6796166258777596</c:v>
                </c:pt>
                <c:pt idx="1069">
                  <c:v>5.6901024218435907</c:v>
                </c:pt>
                <c:pt idx="1070">
                  <c:v>5.6701014948167519</c:v>
                </c:pt>
                <c:pt idx="1071">
                  <c:v>5.6404303648368233</c:v>
                </c:pt>
                <c:pt idx="1072">
                  <c:v>5.5599638602349115</c:v>
                </c:pt>
                <c:pt idx="1073">
                  <c:v>5.5994870869828306</c:v>
                </c:pt>
                <c:pt idx="1074">
                  <c:v>5.6195262739351142</c:v>
                </c:pt>
                <c:pt idx="1075">
                  <c:v>5.5895863706085835</c:v>
                </c:pt>
                <c:pt idx="1076">
                  <c:v>5.5495199665229045</c:v>
                </c:pt>
                <c:pt idx="1077">
                  <c:v>5.5594651794497496</c:v>
                </c:pt>
                <c:pt idx="1078">
                  <c:v>5.5094743961425987</c:v>
                </c:pt>
                <c:pt idx="1079">
                  <c:v>5.4993983658187782</c:v>
                </c:pt>
                <c:pt idx="1080">
                  <c:v>5.5298014801268573</c:v>
                </c:pt>
                <c:pt idx="1081">
                  <c:v>5.4294282812019858</c:v>
                </c:pt>
                <c:pt idx="1082">
                  <c:v>5.4599104574685011</c:v>
                </c:pt>
                <c:pt idx="1083">
                  <c:v>5.4202937799228783</c:v>
                </c:pt>
                <c:pt idx="1084">
                  <c:v>5.4705968421154809</c:v>
                </c:pt>
                <c:pt idx="1085">
                  <c:v>5.4304784251492588</c:v>
                </c:pt>
                <c:pt idx="1086">
                  <c:v>5.4605165648670377</c:v>
                </c:pt>
                <c:pt idx="1087">
                  <c:v>5.379613743733211</c:v>
                </c:pt>
                <c:pt idx="1088">
                  <c:v>5.3698464223923148</c:v>
                </c:pt>
                <c:pt idx="1089">
                  <c:v>5.3399022797882774</c:v>
                </c:pt>
                <c:pt idx="1090">
                  <c:v>5.3298049291395966</c:v>
                </c:pt>
                <c:pt idx="1091">
                  <c:v>5.3293753972034565</c:v>
                </c:pt>
                <c:pt idx="1092">
                  <c:v>5.3298086598691041</c:v>
                </c:pt>
                <c:pt idx="1093">
                  <c:v>5.3399102895071477</c:v>
                </c:pt>
                <c:pt idx="1094">
                  <c:v>5.2797782493135363</c:v>
                </c:pt>
                <c:pt idx="1095">
                  <c:v>5.2597207088303586</c:v>
                </c:pt>
                <c:pt idx="1096">
                  <c:v>5.2204379947477557</c:v>
                </c:pt>
                <c:pt idx="1097">
                  <c:v>5.2697971128111494</c:v>
                </c:pt>
                <c:pt idx="1098">
                  <c:v>5.25053450441255</c:v>
                </c:pt>
                <c:pt idx="1099">
                  <c:v>5.2105544029884836</c:v>
                </c:pt>
                <c:pt idx="1100">
                  <c:v>5.2200041760033349</c:v>
                </c:pt>
                <c:pt idx="1101">
                  <c:v>5.2307223627583053</c:v>
                </c:pt>
                <c:pt idx="1102">
                  <c:v>5.1505815006514233</c:v>
                </c:pt>
                <c:pt idx="1103">
                  <c:v>5.1700966808079265</c:v>
                </c:pt>
                <c:pt idx="1104">
                  <c:v>5.1496343759593008</c:v>
                </c:pt>
                <c:pt idx="1105">
                  <c:v>5.1096842215151073</c:v>
                </c:pt>
                <c:pt idx="1106">
                  <c:v>5.0898910763309644</c:v>
                </c:pt>
                <c:pt idx="1107">
                  <c:v>5.1103040630917507</c:v>
                </c:pt>
                <c:pt idx="1108">
                  <c:v>5.0799380247561023</c:v>
                </c:pt>
                <c:pt idx="1109">
                  <c:v>5.0900931487046224</c:v>
                </c:pt>
                <c:pt idx="1110">
                  <c:v>5.1499840350494948</c:v>
                </c:pt>
                <c:pt idx="1111">
                  <c:v>5.0699538634198369</c:v>
                </c:pt>
                <c:pt idx="1112">
                  <c:v>5.0306066911669598</c:v>
                </c:pt>
                <c:pt idx="1113">
                  <c:v>4.9999660002311987</c:v>
                </c:pt>
                <c:pt idx="1114">
                  <c:v>4.9803496205433522</c:v>
                </c:pt>
                <c:pt idx="1115">
                  <c:v>4.9802774014512563</c:v>
                </c:pt>
                <c:pt idx="1116">
                  <c:v>4.9995995320774753</c:v>
                </c:pt>
                <c:pt idx="1117">
                  <c:v>4.9404747796263218</c:v>
                </c:pt>
                <c:pt idx="1118">
                  <c:v>4.919673825625364</c:v>
                </c:pt>
                <c:pt idx="1119">
                  <c:v>4.9597163042273982</c:v>
                </c:pt>
                <c:pt idx="1120">
                  <c:v>4.9706521495620262</c:v>
                </c:pt>
                <c:pt idx="1121">
                  <c:v>4.8594290170904921</c:v>
                </c:pt>
                <c:pt idx="1122">
                  <c:v>4.9201461283400061</c:v>
                </c:pt>
                <c:pt idx="1123">
                  <c:v>4.9001342636788197</c:v>
                </c:pt>
                <c:pt idx="1124">
                  <c:v>4.830110609532956</c:v>
                </c:pt>
                <c:pt idx="1125">
                  <c:v>4.9199286610344179</c:v>
                </c:pt>
                <c:pt idx="1126">
                  <c:v>4.8496411265566381</c:v>
                </c:pt>
                <c:pt idx="1127">
                  <c:v>4.8300739001306665</c:v>
                </c:pt>
                <c:pt idx="1128">
                  <c:v>4.8404061100726326</c:v>
                </c:pt>
                <c:pt idx="1129">
                  <c:v>4.7800908217256142</c:v>
                </c:pt>
                <c:pt idx="1130">
                  <c:v>4.7501596053627351</c:v>
                </c:pt>
                <c:pt idx="1131">
                  <c:v>4.7800109940252922</c:v>
                </c:pt>
                <c:pt idx="1132">
                  <c:v>4.7992493973942532</c:v>
                </c:pt>
                <c:pt idx="1133">
                  <c:v>4.7803862552094127</c:v>
                </c:pt>
                <c:pt idx="1134">
                  <c:v>4.7300468274636014</c:v>
                </c:pt>
                <c:pt idx="1135">
                  <c:v>4.7001541650566185</c:v>
                </c:pt>
                <c:pt idx="1136">
                  <c:v>4.7301513648436826</c:v>
                </c:pt>
                <c:pt idx="1137">
                  <c:v>4.7598186509094003</c:v>
                </c:pt>
                <c:pt idx="1138">
                  <c:v>4.6902143427954623</c:v>
                </c:pt>
                <c:pt idx="1139">
                  <c:v>4.6900928638387009</c:v>
                </c:pt>
                <c:pt idx="1140">
                  <c:v>4.6099787940975503</c:v>
                </c:pt>
                <c:pt idx="1141">
                  <c:v>4.6400176320670008</c:v>
                </c:pt>
                <c:pt idx="1142">
                  <c:v>4.6297527712020239</c:v>
                </c:pt>
                <c:pt idx="1143">
                  <c:v>4.6502129797544773</c:v>
                </c:pt>
                <c:pt idx="1144">
                  <c:v>4.6203312777526238</c:v>
                </c:pt>
                <c:pt idx="1145">
                  <c:v>4.5305046982233783</c:v>
                </c:pt>
                <c:pt idx="1146">
                  <c:v>4.6103660630654089</c:v>
                </c:pt>
                <c:pt idx="1147">
                  <c:v>4.6100106030243948</c:v>
                </c:pt>
                <c:pt idx="1148">
                  <c:v>4.5699894890241808</c:v>
                </c:pt>
                <c:pt idx="1149">
                  <c:v>4.5395083712433948</c:v>
                </c:pt>
                <c:pt idx="1150">
                  <c:v>4.4899555494400616</c:v>
                </c:pt>
                <c:pt idx="1151">
                  <c:v>4.5102097247521993</c:v>
                </c:pt>
                <c:pt idx="1152">
                  <c:v>4.5003330246438207</c:v>
                </c:pt>
                <c:pt idx="1153">
                  <c:v>4.459823390993721</c:v>
                </c:pt>
                <c:pt idx="1154">
                  <c:v>4.5298305843361444</c:v>
                </c:pt>
                <c:pt idx="1155">
                  <c:v>4.4801845836048502</c:v>
                </c:pt>
                <c:pt idx="1156">
                  <c:v>4.4597854843182096</c:v>
                </c:pt>
                <c:pt idx="1157">
                  <c:v>4.3901338990839189</c:v>
                </c:pt>
                <c:pt idx="1158">
                  <c:v>4.4301151829947525</c:v>
                </c:pt>
                <c:pt idx="1159">
                  <c:v>4.4402406610438305</c:v>
                </c:pt>
                <c:pt idx="1160">
                  <c:v>4.4199058560052595</c:v>
                </c:pt>
                <c:pt idx="1161">
                  <c:v>4.4305374241895468</c:v>
                </c:pt>
                <c:pt idx="1162">
                  <c:v>4.379739405505366</c:v>
                </c:pt>
                <c:pt idx="1163">
                  <c:v>4.3494193525164402</c:v>
                </c:pt>
                <c:pt idx="1164">
                  <c:v>4.3495224224380102</c:v>
                </c:pt>
                <c:pt idx="1165">
                  <c:v>4.3697863174490807</c:v>
                </c:pt>
                <c:pt idx="1166">
                  <c:v>4.2903011791427756</c:v>
                </c:pt>
                <c:pt idx="1167">
                  <c:v>4.2999243213319405</c:v>
                </c:pt>
                <c:pt idx="1168">
                  <c:v>4.2795660520023233</c:v>
                </c:pt>
                <c:pt idx="1169">
                  <c:v>4.3399735261614873</c:v>
                </c:pt>
                <c:pt idx="1170">
                  <c:v>4.2702963585672755</c:v>
                </c:pt>
                <c:pt idx="1171">
                  <c:v>4.2800945900904406</c:v>
                </c:pt>
                <c:pt idx="1172">
                  <c:v>4.2500548257072523</c:v>
                </c:pt>
                <c:pt idx="1173">
                  <c:v>4.2399546324854303</c:v>
                </c:pt>
                <c:pt idx="1174">
                  <c:v>4.2100256811566519</c:v>
                </c:pt>
                <c:pt idx="1175">
                  <c:v>4.2899969970021017</c:v>
                </c:pt>
                <c:pt idx="1176">
                  <c:v>4.2203156796128285</c:v>
                </c:pt>
                <c:pt idx="1177">
                  <c:v>4.1800158840603681</c:v>
                </c:pt>
                <c:pt idx="1178">
                  <c:v>4.190031844242017</c:v>
                </c:pt>
                <c:pt idx="1179">
                  <c:v>4.1300251931536689</c:v>
                </c:pt>
                <c:pt idx="1180">
                  <c:v>4.1300693851656787</c:v>
                </c:pt>
                <c:pt idx="1181">
                  <c:v>4.1399018843253401</c:v>
                </c:pt>
                <c:pt idx="1182">
                  <c:v>4.1099280762586679</c:v>
                </c:pt>
                <c:pt idx="1183">
                  <c:v>4.0905587703280322</c:v>
                </c:pt>
                <c:pt idx="1184">
                  <c:v>4.1303527321233204</c:v>
                </c:pt>
                <c:pt idx="1185">
                  <c:v>4.0900498986087568</c:v>
                </c:pt>
                <c:pt idx="1186">
                  <c:v>4.0697794179555471</c:v>
                </c:pt>
                <c:pt idx="1187">
                  <c:v>4.1097871130275472</c:v>
                </c:pt>
                <c:pt idx="1188">
                  <c:v>4.0805104718600234</c:v>
                </c:pt>
                <c:pt idx="1189">
                  <c:v>3.9905542879906011</c:v>
                </c:pt>
                <c:pt idx="1190">
                  <c:v>4.0198713641163524</c:v>
                </c:pt>
                <c:pt idx="1191">
                  <c:v>4.0300338522843555</c:v>
                </c:pt>
                <c:pt idx="1192">
                  <c:v>4.0001068028516338</c:v>
                </c:pt>
                <c:pt idx="1193">
                  <c:v>3.9900486785938782</c:v>
                </c:pt>
                <c:pt idx="1194">
                  <c:v>3.9799848760574705</c:v>
                </c:pt>
                <c:pt idx="1195">
                  <c:v>3.9196589896678895</c:v>
                </c:pt>
                <c:pt idx="1196">
                  <c:v>3.9296164694325868</c:v>
                </c:pt>
                <c:pt idx="1197">
                  <c:v>3.9702453611633142</c:v>
                </c:pt>
                <c:pt idx="1198">
                  <c:v>3.9599366410137429</c:v>
                </c:pt>
                <c:pt idx="1199">
                  <c:v>3.90976736884156</c:v>
                </c:pt>
                <c:pt idx="1200">
                  <c:v>3.9497886863052831</c:v>
                </c:pt>
                <c:pt idx="1201">
                  <c:v>3.9096242851062022</c:v>
                </c:pt>
                <c:pt idx="1202">
                  <c:v>3.9299610933851685</c:v>
                </c:pt>
                <c:pt idx="1203">
                  <c:v>3.9</c:v>
                </c:pt>
                <c:pt idx="1204">
                  <c:v>3.8700708222960554</c:v>
                </c:pt>
                <c:pt idx="1205">
                  <c:v>3.8397481125238193</c:v>
                </c:pt>
                <c:pt idx="1206">
                  <c:v>3.8700089010204652</c:v>
                </c:pt>
                <c:pt idx="1207">
                  <c:v>3.7999506006421924</c:v>
                </c:pt>
                <c:pt idx="1208">
                  <c:v>3.8498737241418497</c:v>
                </c:pt>
                <c:pt idx="1209">
                  <c:v>3.8694803287918456</c:v>
                </c:pt>
                <c:pt idx="1210">
                  <c:v>3.8201398171173109</c:v>
                </c:pt>
                <c:pt idx="1211">
                  <c:v>3.7800578348848797</c:v>
                </c:pt>
                <c:pt idx="1212">
                  <c:v>3.7796311080038616</c:v>
                </c:pt>
                <c:pt idx="1213">
                  <c:v>3.7499340011615758</c:v>
                </c:pt>
                <c:pt idx="1214">
                  <c:v>3.7599541285596323</c:v>
                </c:pt>
                <c:pt idx="1215">
                  <c:v>3.7400314162639061</c:v>
                </c:pt>
                <c:pt idx="1216">
                  <c:v>3.7403422413150751</c:v>
                </c:pt>
                <c:pt idx="1217">
                  <c:v>3.709699885279282</c:v>
                </c:pt>
                <c:pt idx="1218">
                  <c:v>3.7397232604787249</c:v>
                </c:pt>
                <c:pt idx="1219">
                  <c:v>3.7298261900995469</c:v>
                </c:pt>
                <c:pt idx="1220">
                  <c:v>3.6897468833638034</c:v>
                </c:pt>
                <c:pt idx="1221">
                  <c:v>3.7204512907415741</c:v>
                </c:pt>
                <c:pt idx="1222">
                  <c:v>3.660424243169786</c:v>
                </c:pt>
                <c:pt idx="1223">
                  <c:v>3.6798483902463182</c:v>
                </c:pt>
                <c:pt idx="1224">
                  <c:v>3.7000255301761515</c:v>
                </c:pt>
                <c:pt idx="1225">
                  <c:v>3.6604385205347634</c:v>
                </c:pt>
                <c:pt idx="1226">
                  <c:v>3.6397692386302718</c:v>
                </c:pt>
                <c:pt idx="1227">
                  <c:v>3.6103635636108469</c:v>
                </c:pt>
                <c:pt idx="1228">
                  <c:v>3.6299168749035751</c:v>
                </c:pt>
                <c:pt idx="1229">
                  <c:v>3.6205304077047256</c:v>
                </c:pt>
                <c:pt idx="1230">
                  <c:v>3.6399748841733035</c:v>
                </c:pt>
                <c:pt idx="1231">
                  <c:v>3.5999287214113171</c:v>
                </c:pt>
                <c:pt idx="1232">
                  <c:v>3.5802237639852392</c:v>
                </c:pt>
                <c:pt idx="1233">
                  <c:v>3.5999618404044962</c:v>
                </c:pt>
                <c:pt idx="1234">
                  <c:v>3.5699946450080402</c:v>
                </c:pt>
                <c:pt idx="1235">
                  <c:v>3.509909093354473</c:v>
                </c:pt>
                <c:pt idx="1236">
                  <c:v>3.5499297113917203</c:v>
                </c:pt>
                <c:pt idx="1237">
                  <c:v>3.5099519136587869</c:v>
                </c:pt>
                <c:pt idx="1238">
                  <c:v>3.4599207678144226</c:v>
                </c:pt>
                <c:pt idx="1239">
                  <c:v>3.4999786501302386</c:v>
                </c:pt>
                <c:pt idx="1240">
                  <c:v>3.4900373433995671</c:v>
                </c:pt>
                <c:pt idx="1241">
                  <c:v>3.4495577666943085</c:v>
                </c:pt>
                <c:pt idx="1242">
                  <c:v>3.4696294435754296</c:v>
                </c:pt>
                <c:pt idx="1243">
                  <c:v>3.429868979004997</c:v>
                </c:pt>
                <c:pt idx="1244">
                  <c:v>3.4197079569404902</c:v>
                </c:pt>
                <c:pt idx="1245">
                  <c:v>3.46991533406585</c:v>
                </c:pt>
                <c:pt idx="1246">
                  <c:v>3.4203392976583311</c:v>
                </c:pt>
                <c:pt idx="1247">
                  <c:v>3.4601321770491662</c:v>
                </c:pt>
                <c:pt idx="1248">
                  <c:v>3.3898240681308627</c:v>
                </c:pt>
                <c:pt idx="1249">
                  <c:v>3.3898033914033032</c:v>
                </c:pt>
                <c:pt idx="1250">
                  <c:v>3.3899844060717208</c:v>
                </c:pt>
                <c:pt idx="1251">
                  <c:v>3.380071995533501</c:v>
                </c:pt>
                <c:pt idx="1252">
                  <c:v>3.3701543530693781</c:v>
                </c:pt>
                <c:pt idx="1253">
                  <c:v>3.3798708889320488</c:v>
                </c:pt>
                <c:pt idx="1254">
                  <c:v>3.3700872852606816</c:v>
                </c:pt>
                <c:pt idx="1255">
                  <c:v>3.4400787778040174</c:v>
                </c:pt>
                <c:pt idx="1256">
                  <c:v>3.3698507156132949</c:v>
                </c:pt>
                <c:pt idx="1257">
                  <c:v>3.3798144481867878</c:v>
                </c:pt>
                <c:pt idx="1258">
                  <c:v>3.3298375039298089</c:v>
                </c:pt>
                <c:pt idx="1259">
                  <c:v>3.34002571819802</c:v>
                </c:pt>
                <c:pt idx="1260">
                  <c:v>3.3299084275182427</c:v>
                </c:pt>
                <c:pt idx="1261">
                  <c:v>3.3403109829525133</c:v>
                </c:pt>
                <c:pt idx="1262">
                  <c:v>3.3299796871239078</c:v>
                </c:pt>
                <c:pt idx="1263">
                  <c:v>3.3199037227920414</c:v>
                </c:pt>
                <c:pt idx="1264">
                  <c:v>3.3100959927837743</c:v>
                </c:pt>
                <c:pt idx="1265">
                  <c:v>3.299597119191751</c:v>
                </c:pt>
                <c:pt idx="1266">
                  <c:v>3.2697505180354764</c:v>
                </c:pt>
                <c:pt idx="1267">
                  <c:v>3.2600048900073344</c:v>
                </c:pt>
                <c:pt idx="1268">
                  <c:v>3.2899397941017585</c:v>
                </c:pt>
                <c:pt idx="1269">
                  <c:v>3.2699499697654613</c:v>
                </c:pt>
                <c:pt idx="1270">
                  <c:v>3.2398269932385628</c:v>
                </c:pt>
                <c:pt idx="1271">
                  <c:v>3.2298126708650923</c:v>
                </c:pt>
                <c:pt idx="1272">
                  <c:v>3.2398120908987211</c:v>
                </c:pt>
                <c:pt idx="1273">
                  <c:v>3.2403758836024954</c:v>
                </c:pt>
                <c:pt idx="1274">
                  <c:v>3.2301527862267951</c:v>
                </c:pt>
                <c:pt idx="1275">
                  <c:v>3.1799220919087507</c:v>
                </c:pt>
                <c:pt idx="1276">
                  <c:v>3.2200392844792676</c:v>
                </c:pt>
                <c:pt idx="1277">
                  <c:v>3.1802766840715186</c:v>
                </c:pt>
                <c:pt idx="1278">
                  <c:v>3.2202653498648202</c:v>
                </c:pt>
                <c:pt idx="1279">
                  <c:v>3.2001414462519309</c:v>
                </c:pt>
                <c:pt idx="1280">
                  <c:v>3.1202855061238122</c:v>
                </c:pt>
                <c:pt idx="1281">
                  <c:v>3.1300525848834222</c:v>
                </c:pt>
                <c:pt idx="1282">
                  <c:v>3.1400863523746843</c:v>
                </c:pt>
                <c:pt idx="1283">
                  <c:v>3.109900483184544</c:v>
                </c:pt>
                <c:pt idx="1284">
                  <c:v>3.1299474168834025</c:v>
                </c:pt>
                <c:pt idx="1285">
                  <c:v>3.100141986502976</c:v>
                </c:pt>
                <c:pt idx="1286">
                  <c:v>3.1599276376570917</c:v>
                </c:pt>
                <c:pt idx="1287">
                  <c:v>3.1096629125402857</c:v>
                </c:pt>
                <c:pt idx="1288">
                  <c:v>3.0504282801305327</c:v>
                </c:pt>
                <c:pt idx="1289">
                  <c:v>3.080145690891186</c:v>
                </c:pt>
                <c:pt idx="1290">
                  <c:v>3.0401161324362573</c:v>
                </c:pt>
                <c:pt idx="1291">
                  <c:v>3.0200093620290174</c:v>
                </c:pt>
                <c:pt idx="1292">
                  <c:v>3.0598788287983836</c:v>
                </c:pt>
                <c:pt idx="1293">
                  <c:v>3.0297873089309117</c:v>
                </c:pt>
                <c:pt idx="1294">
                  <c:v>2.9997528203676036</c:v>
                </c:pt>
                <c:pt idx="1295">
                  <c:v>3.0404223146595006</c:v>
                </c:pt>
                <c:pt idx="1296">
                  <c:v>2.970303862085097</c:v>
                </c:pt>
                <c:pt idx="1297">
                  <c:v>2.9498557520537281</c:v>
                </c:pt>
                <c:pt idx="1298">
                  <c:v>3.0098025569522684</c:v>
                </c:pt>
                <c:pt idx="1299">
                  <c:v>2.9397668764866878</c:v>
                </c:pt>
                <c:pt idx="1300">
                  <c:v>2.9997255251144543</c:v>
                </c:pt>
                <c:pt idx="1301">
                  <c:v>2.9300043950065966</c:v>
                </c:pt>
                <c:pt idx="1302">
                  <c:v>2.9302458476266264</c:v>
                </c:pt>
                <c:pt idx="1303">
                  <c:v>2.9503106677133055</c:v>
                </c:pt>
                <c:pt idx="1304">
                  <c:v>2.9200265722418082</c:v>
                </c:pt>
                <c:pt idx="1305">
                  <c:v>2.8800745939319783</c:v>
                </c:pt>
                <c:pt idx="1306">
                  <c:v>2.8600131560605195</c:v>
                </c:pt>
                <c:pt idx="1307">
                  <c:v>2.8901589587427297</c:v>
                </c:pt>
                <c:pt idx="1308">
                  <c:v>2.9299194272157618</c:v>
                </c:pt>
                <c:pt idx="1309">
                  <c:v>2.8297668272134349</c:v>
                </c:pt>
                <c:pt idx="1310">
                  <c:v>2.8599608185367895</c:v>
                </c:pt>
                <c:pt idx="1311">
                  <c:v>2.9100619843202691</c:v>
                </c:pt>
                <c:pt idx="1312">
                  <c:v>2.8201376227159902</c:v>
                </c:pt>
                <c:pt idx="1313">
                  <c:v>2.8000254802318696</c:v>
                </c:pt>
                <c:pt idx="1314">
                  <c:v>2.8000940831611874</c:v>
                </c:pt>
                <c:pt idx="1315">
                  <c:v>2.7798982557238436</c:v>
                </c:pt>
                <c:pt idx="1316">
                  <c:v>2.7597008484280292</c:v>
                </c:pt>
                <c:pt idx="1317">
                  <c:v>2.7801612493524539</c:v>
                </c:pt>
                <c:pt idx="1318">
                  <c:v>2.7202407413056076</c:v>
                </c:pt>
                <c:pt idx="1319">
                  <c:v>2.7799488489411832</c:v>
                </c:pt>
                <c:pt idx="1320">
                  <c:v>2.7401128926511702</c:v>
                </c:pt>
                <c:pt idx="1321">
                  <c:v>2.7396739787965187</c:v>
                </c:pt>
                <c:pt idx="1322">
                  <c:v>2.7198838609591296</c:v>
                </c:pt>
                <c:pt idx="1323">
                  <c:v>2.7000575112249896</c:v>
                </c:pt>
                <c:pt idx="1324">
                  <c:v>2.6598986578611368</c:v>
                </c:pt>
                <c:pt idx="1325">
                  <c:v>2.689905853295139</c:v>
                </c:pt>
                <c:pt idx="1326">
                  <c:v>2.6801758195337606</c:v>
                </c:pt>
                <c:pt idx="1327">
                  <c:v>2.6100715159595369</c:v>
                </c:pt>
                <c:pt idx="1328">
                  <c:v>2.5899368055419401</c:v>
                </c:pt>
                <c:pt idx="1329">
                  <c:v>2.6203160101108174</c:v>
                </c:pt>
                <c:pt idx="1330">
                  <c:v>2.6301362410572877</c:v>
                </c:pt>
                <c:pt idx="1331">
                  <c:v>2.5401163373282496</c:v>
                </c:pt>
                <c:pt idx="1332">
                  <c:v>2.5801297805279582</c:v>
                </c:pt>
                <c:pt idx="1333">
                  <c:v>2.6100477638740793</c:v>
                </c:pt>
                <c:pt idx="1334">
                  <c:v>2.6300039450059178</c:v>
                </c:pt>
                <c:pt idx="1335">
                  <c:v>2.5497547135965495</c:v>
                </c:pt>
                <c:pt idx="1336">
                  <c:v>2.5500974137212045</c:v>
                </c:pt>
                <c:pt idx="1337">
                  <c:v>2.5699097961661606</c:v>
                </c:pt>
                <c:pt idx="1338">
                  <c:v>2.4999350016899569</c:v>
                </c:pt>
                <c:pt idx="1339">
                  <c:v>2.4601163635039902</c:v>
                </c:pt>
                <c:pt idx="1340">
                  <c:v>2.4899885460526923</c:v>
                </c:pt>
                <c:pt idx="1341">
                  <c:v>2.5299574967140557</c:v>
                </c:pt>
                <c:pt idx="1342">
                  <c:v>2.480170139671583</c:v>
                </c:pt>
                <c:pt idx="1343">
                  <c:v>2.4899773412061932</c:v>
                </c:pt>
                <c:pt idx="1344">
                  <c:v>2.5001982657224686</c:v>
                </c:pt>
                <c:pt idx="1345">
                  <c:v>2.4399365616493953</c:v>
                </c:pt>
                <c:pt idx="1346">
                  <c:v>2.409753723169493</c:v>
                </c:pt>
                <c:pt idx="1347">
                  <c:v>2.480106148543153</c:v>
                </c:pt>
                <c:pt idx="1348">
                  <c:v>2.4400856470062062</c:v>
                </c:pt>
                <c:pt idx="1349">
                  <c:v>2.4096616834996372</c:v>
                </c:pt>
                <c:pt idx="1350">
                  <c:v>2.3596472327387064</c:v>
                </c:pt>
                <c:pt idx="1351">
                  <c:v>2.420033396460874</c:v>
                </c:pt>
                <c:pt idx="1352">
                  <c:v>2.3597911584824738</c:v>
                </c:pt>
                <c:pt idx="1353">
                  <c:v>2.3100353435407546</c:v>
                </c:pt>
                <c:pt idx="1354">
                  <c:v>2.2600725483288002</c:v>
                </c:pt>
                <c:pt idx="1355">
                  <c:v>2.360212655160232</c:v>
                </c:pt>
                <c:pt idx="1356">
                  <c:v>2.2900245032621793</c:v>
                </c:pt>
                <c:pt idx="1357">
                  <c:v>2.3002106993000599</c:v>
                </c:pt>
                <c:pt idx="1358">
                  <c:v>2.3101728009255087</c:v>
                </c:pt>
                <c:pt idx="1359">
                  <c:v>2.2902203191947068</c:v>
                </c:pt>
                <c:pt idx="1360">
                  <c:v>2.2701664031973525</c:v>
                </c:pt>
                <c:pt idx="1361">
                  <c:v>2.250223222143636</c:v>
                </c:pt>
                <c:pt idx="1362">
                  <c:v>2.2198747990613326</c:v>
                </c:pt>
                <c:pt idx="1363">
                  <c:v>2.2298401204633684</c:v>
                </c:pt>
                <c:pt idx="1364">
                  <c:v>2.1798238702312851</c:v>
                </c:pt>
                <c:pt idx="1365">
                  <c:v>2.1800531932979195</c:v>
                </c:pt>
                <c:pt idx="1366">
                  <c:v>2.1900400777334248</c:v>
                </c:pt>
                <c:pt idx="1367">
                  <c:v>2.1497244053312357</c:v>
                </c:pt>
                <c:pt idx="1368">
                  <c:v>2.1398628347922872</c:v>
                </c:pt>
                <c:pt idx="1369">
                  <c:v>2.1700297294072906</c:v>
                </c:pt>
                <c:pt idx="1370">
                  <c:v>2.1400261083185201</c:v>
                </c:pt>
                <c:pt idx="1371">
                  <c:v>2.1799633766152677</c:v>
                </c:pt>
                <c:pt idx="1372">
                  <c:v>2.150150940596034</c:v>
                </c:pt>
                <c:pt idx="1373">
                  <c:v>2.1299448344287839</c:v>
                </c:pt>
                <c:pt idx="1374">
                  <c:v>2.1600492491228751</c:v>
                </c:pt>
                <c:pt idx="1375">
                  <c:v>2.0798824866395069</c:v>
                </c:pt>
                <c:pt idx="1376">
                  <c:v>2.1398562016632559</c:v>
                </c:pt>
                <c:pt idx="1377">
                  <c:v>2.0798379806213005</c:v>
                </c:pt>
                <c:pt idx="1378">
                  <c:v>2.0397788879685437</c:v>
                </c:pt>
                <c:pt idx="1379">
                  <c:v>2.0600502652264701</c:v>
                </c:pt>
                <c:pt idx="1380">
                  <c:v>2.0200460570500982</c:v>
                </c:pt>
                <c:pt idx="1381">
                  <c:v>2.0399563449342164</c:v>
                </c:pt>
                <c:pt idx="1382">
                  <c:v>2.0699020936309758</c:v>
                </c:pt>
                <c:pt idx="1383">
                  <c:v>1.9999206031520507</c:v>
                </c:pt>
                <c:pt idx="1384">
                  <c:v>2.0302259641498117</c:v>
                </c:pt>
                <c:pt idx="1385">
                  <c:v>2.0202189917387017</c:v>
                </c:pt>
                <c:pt idx="1386">
                  <c:v>2.000207621551116</c:v>
                </c:pt>
                <c:pt idx="1387">
                  <c:v>2.0001800162014582</c:v>
                </c:pt>
                <c:pt idx="1388">
                  <c:v>1.9900911461744999</c:v>
                </c:pt>
                <c:pt idx="1389">
                  <c:v>1.9401717051959098</c:v>
                </c:pt>
                <c:pt idx="1390">
                  <c:v>1.9699940900177269</c:v>
                </c:pt>
                <c:pt idx="1391">
                  <c:v>1.9197479370958619</c:v>
                </c:pt>
                <c:pt idx="1392">
                  <c:v>1.9297881092655955</c:v>
                </c:pt>
                <c:pt idx="1393">
                  <c:v>1.9699338102239858</c:v>
                </c:pt>
                <c:pt idx="1394">
                  <c:v>1.9599163115735032</c:v>
                </c:pt>
                <c:pt idx="1395">
                  <c:v>1.9900151241149424</c:v>
                </c:pt>
                <c:pt idx="1396">
                  <c:v>1.9300206512209608</c:v>
                </c:pt>
                <c:pt idx="1397">
                  <c:v>1.9100234932889701</c:v>
                </c:pt>
                <c:pt idx="1398">
                  <c:v>1.9199180195005658</c:v>
                </c:pt>
                <c:pt idx="1399">
                  <c:v>2.0199351600813631</c:v>
                </c:pt>
                <c:pt idx="1400">
                  <c:v>1.9599641326563761</c:v>
                </c:pt>
                <c:pt idx="1401">
                  <c:v>1.9299824371598235</c:v>
                </c:pt>
                <c:pt idx="1402">
                  <c:v>1.9301324070831216</c:v>
                </c:pt>
                <c:pt idx="1403">
                  <c:v>1.9101631279311226</c:v>
                </c:pt>
                <c:pt idx="1404">
                  <c:v>1.9098718475990317</c:v>
                </c:pt>
                <c:pt idx="1405">
                  <c:v>1.9499672405503583</c:v>
                </c:pt>
                <c:pt idx="1406">
                  <c:v>1.9199765762857672</c:v>
                </c:pt>
                <c:pt idx="1407">
                  <c:v>1.8799253669629341</c:v>
                </c:pt>
                <c:pt idx="1408">
                  <c:v>1.8600027900041798</c:v>
                </c:pt>
                <c:pt idx="1409">
                  <c:v>1.8999768202827916</c:v>
                </c:pt>
                <c:pt idx="1410">
                  <c:v>1.9202548178143293</c:v>
                </c:pt>
                <c:pt idx="1411">
                  <c:v>1.880060349937231</c:v>
                </c:pt>
                <c:pt idx="1412">
                  <c:v>1.8600425949754307</c:v>
                </c:pt>
                <c:pt idx="1413">
                  <c:v>1.8399942960176787</c:v>
                </c:pt>
                <c:pt idx="1414">
                  <c:v>1.7898525161526626</c:v>
                </c:pt>
                <c:pt idx="1415">
                  <c:v>1.7900929058218094</c:v>
                </c:pt>
                <c:pt idx="1416">
                  <c:v>1.8500960199834366</c:v>
                </c:pt>
                <c:pt idx="1417">
                  <c:v>1.8600963529910872</c:v>
                </c:pt>
                <c:pt idx="1418">
                  <c:v>1.8201916661824509</c:v>
                </c:pt>
                <c:pt idx="1419">
                  <c:v>1.6998912069627585</c:v>
                </c:pt>
                <c:pt idx="1420">
                  <c:v>1.7398354115700634</c:v>
                </c:pt>
                <c:pt idx="1421">
                  <c:v>1.7601531333226048</c:v>
                </c:pt>
                <c:pt idx="1422">
                  <c:v>1.7500348256930278</c:v>
                </c:pt>
                <c:pt idx="1423">
                  <c:v>1.8000468012168311</c:v>
                </c:pt>
                <c:pt idx="1424">
                  <c:v>1.7200866923692906</c:v>
                </c:pt>
                <c:pt idx="1425">
                  <c:v>1.7599570570478136</c:v>
                </c:pt>
                <c:pt idx="1426">
                  <c:v>1.7399839921472766</c:v>
                </c:pt>
                <c:pt idx="1427">
                  <c:v>1.720089272633248</c:v>
                </c:pt>
                <c:pt idx="1428">
                  <c:v>1.7499440017919448</c:v>
                </c:pt>
                <c:pt idx="1429">
                  <c:v>1.729915580119693</c:v>
                </c:pt>
                <c:pt idx="1430">
                  <c:v>1.6498262732934248</c:v>
                </c:pt>
                <c:pt idx="1431">
                  <c:v>1.6600911390035347</c:v>
                </c:pt>
                <c:pt idx="1432">
                  <c:v>1.7100468552838355</c:v>
                </c:pt>
                <c:pt idx="1433">
                  <c:v>1.6499346625873623</c:v>
                </c:pt>
                <c:pt idx="1434">
                  <c:v>1.6701783750504549</c:v>
                </c:pt>
                <c:pt idx="1435">
                  <c:v>1.640030012549232</c:v>
                </c:pt>
                <c:pt idx="1436">
                  <c:v>1.6299825591866202</c:v>
                </c:pt>
                <c:pt idx="1437">
                  <c:v>1.6598506134447863</c:v>
                </c:pt>
                <c:pt idx="1438">
                  <c:v>1.6598784968940241</c:v>
                </c:pt>
                <c:pt idx="1439">
                  <c:v>1.6599188299692085</c:v>
                </c:pt>
                <c:pt idx="1440">
                  <c:v>1.6200272164572358</c:v>
                </c:pt>
                <c:pt idx="1441">
                  <c:v>1.5797925732351281</c:v>
                </c:pt>
                <c:pt idx="1442">
                  <c:v>1.559892835362213</c:v>
                </c:pt>
                <c:pt idx="1443">
                  <c:v>1.5997998650368845</c:v>
                </c:pt>
                <c:pt idx="1444">
                  <c:v>1.6198812627034431</c:v>
                </c:pt>
                <c:pt idx="1445">
                  <c:v>1.5699904230584156</c:v>
                </c:pt>
                <c:pt idx="1446">
                  <c:v>1.5700599762910934</c:v>
                </c:pt>
                <c:pt idx="1447">
                  <c:v>1.600026880451592</c:v>
                </c:pt>
                <c:pt idx="1448">
                  <c:v>1.6200246243742926</c:v>
                </c:pt>
                <c:pt idx="1449">
                  <c:v>1.5700623314745572</c:v>
                </c:pt>
                <c:pt idx="1450">
                  <c:v>1.5800289145291302</c:v>
                </c:pt>
                <c:pt idx="1451">
                  <c:v>1.5599215359467427</c:v>
                </c:pt>
                <c:pt idx="1452">
                  <c:v>1.5299649638023258</c:v>
                </c:pt>
                <c:pt idx="1453">
                  <c:v>1.5802289751785012</c:v>
                </c:pt>
                <c:pt idx="1454">
                  <c:v>1.5598691269802509</c:v>
                </c:pt>
                <c:pt idx="1455">
                  <c:v>1.5300117810907163</c:v>
                </c:pt>
                <c:pt idx="1456">
                  <c:v>1.5500496015872489</c:v>
                </c:pt>
                <c:pt idx="1457">
                  <c:v>1.5100231033534854</c:v>
                </c:pt>
                <c:pt idx="1458">
                  <c:v>1.5501371871410636</c:v>
                </c:pt>
                <c:pt idx="1459">
                  <c:v>1.5000801042775709</c:v>
                </c:pt>
                <c:pt idx="1460">
                  <c:v>1.5200069920321675</c:v>
                </c:pt>
                <c:pt idx="1461">
                  <c:v>1.5199513615564366</c:v>
                </c:pt>
                <c:pt idx="1462">
                  <c:v>1.4999520015359527</c:v>
                </c:pt>
                <c:pt idx="1463">
                  <c:v>1.5000045000135014</c:v>
                </c:pt>
                <c:pt idx="1464">
                  <c:v>1.5101014788193803</c:v>
                </c:pt>
                <c:pt idx="1465">
                  <c:v>1.4500153701629261</c:v>
                </c:pt>
                <c:pt idx="1466">
                  <c:v>1.4299126323381663</c:v>
                </c:pt>
                <c:pt idx="1467">
                  <c:v>1.4098731114199743</c:v>
                </c:pt>
                <c:pt idx="1468">
                  <c:v>1.4200065320300459</c:v>
                </c:pt>
                <c:pt idx="1469">
                  <c:v>1.4999862001269553</c:v>
                </c:pt>
                <c:pt idx="1470">
                  <c:v>1.4401098803838734</c:v>
                </c:pt>
                <c:pt idx="1471">
                  <c:v>1.4699685426731814</c:v>
                </c:pt>
                <c:pt idx="1472">
                  <c:v>1.4501792421543311</c:v>
                </c:pt>
                <c:pt idx="1473">
                  <c:v>1.4399517616159867</c:v>
                </c:pt>
                <c:pt idx="1474">
                  <c:v>1.4601961043368092</c:v>
                </c:pt>
                <c:pt idx="1475">
                  <c:v>1.4898294145320368</c:v>
                </c:pt>
                <c:pt idx="1476">
                  <c:v>1.3998440573720126</c:v>
                </c:pt>
                <c:pt idx="1477">
                  <c:v>1.4200887555472184</c:v>
                </c:pt>
                <c:pt idx="1478">
                  <c:v>1.3699749294587868</c:v>
                </c:pt>
                <c:pt idx="1479">
                  <c:v>1.350008235050236</c:v>
                </c:pt>
                <c:pt idx="1480">
                  <c:v>1.3900105640802858</c:v>
                </c:pt>
                <c:pt idx="1481">
                  <c:v>1.370225813214011</c:v>
                </c:pt>
                <c:pt idx="1482">
                  <c:v>1.4301395816231648</c:v>
                </c:pt>
                <c:pt idx="1483">
                  <c:v>1.390118855162116</c:v>
                </c:pt>
                <c:pt idx="1484">
                  <c:v>1.369981094260899</c:v>
                </c:pt>
                <c:pt idx="1485">
                  <c:v>1.3800484397002299</c:v>
                </c:pt>
                <c:pt idx="1486">
                  <c:v>1.4000364009464241</c:v>
                </c:pt>
                <c:pt idx="1487">
                  <c:v>1.4000170802083751</c:v>
                </c:pt>
                <c:pt idx="1488">
                  <c:v>1.2899094483567244</c:v>
                </c:pt>
                <c:pt idx="1489">
                  <c:v>1.2799101503074508</c:v>
                </c:pt>
                <c:pt idx="1490">
                  <c:v>1.4099139952462874</c:v>
                </c:pt>
                <c:pt idx="1491">
                  <c:v>1.3101599705324043</c:v>
                </c:pt>
                <c:pt idx="1492">
                  <c:v>1.3599544415262101</c:v>
                </c:pt>
                <c:pt idx="1493">
                  <c:v>1.2899566574563124</c:v>
                </c:pt>
                <c:pt idx="1494">
                  <c:v>1.2798515372216814</c:v>
                </c:pt>
                <c:pt idx="1495">
                  <c:v>1.2599731625716357</c:v>
                </c:pt>
                <c:pt idx="1496">
                  <c:v>1.370083712114808</c:v>
                </c:pt>
                <c:pt idx="1497">
                  <c:v>1.3598796506509221</c:v>
                </c:pt>
                <c:pt idx="1498">
                  <c:v>1.3298741939012582</c:v>
                </c:pt>
                <c:pt idx="1499">
                  <c:v>1.3600913981419509</c:v>
                </c:pt>
                <c:pt idx="1500">
                  <c:v>1.4099613670585462</c:v>
                </c:pt>
                <c:pt idx="1501">
                  <c:v>1.3399673047977669</c:v>
                </c:pt>
                <c:pt idx="1502">
                  <c:v>1.2699302808275843</c:v>
                </c:pt>
                <c:pt idx="1503">
                  <c:v>1.229947358253068</c:v>
                </c:pt>
                <c:pt idx="1504">
                  <c:v>1.2899803922980331</c:v>
                </c:pt>
                <c:pt idx="1505">
                  <c:v>1.3399100920328284</c:v>
                </c:pt>
                <c:pt idx="1506">
                  <c:v>1.3099279539625244</c:v>
                </c:pt>
                <c:pt idx="1507">
                  <c:v>1.3000833353417993</c:v>
                </c:pt>
                <c:pt idx="1508">
                  <c:v>1.3100720539629671</c:v>
                </c:pt>
                <c:pt idx="1509">
                  <c:v>1.3000872358535271</c:v>
                </c:pt>
                <c:pt idx="1510">
                  <c:v>1.269996063012212</c:v>
                </c:pt>
                <c:pt idx="1511">
                  <c:v>1.2798671497898537</c:v>
                </c:pt>
                <c:pt idx="1512">
                  <c:v>1.2298723392511877</c:v>
                </c:pt>
                <c:pt idx="1513">
                  <c:v>1.2999008175676188</c:v>
                </c:pt>
                <c:pt idx="1514">
                  <c:v>1.2901103044310325</c:v>
                </c:pt>
                <c:pt idx="1515">
                  <c:v>1.2700387361814556</c:v>
                </c:pt>
                <c:pt idx="1516">
                  <c:v>1.1799675508923531</c:v>
                </c:pt>
                <c:pt idx="1517">
                  <c:v>1.2200671036906989</c:v>
                </c:pt>
                <c:pt idx="1518">
                  <c:v>1.2301800983664017</c:v>
                </c:pt>
                <c:pt idx="1519">
                  <c:v>1.1799640110976664</c:v>
                </c:pt>
                <c:pt idx="1520">
                  <c:v>1.1499859701711601</c:v>
                </c:pt>
                <c:pt idx="1521">
                  <c:v>1.220014884181583</c:v>
                </c:pt>
                <c:pt idx="1522">
                  <c:v>1.2299249745765526</c:v>
                </c:pt>
                <c:pt idx="1523">
                  <c:v>1.2101108461535064</c:v>
                </c:pt>
                <c:pt idx="1524">
                  <c:v>1.2200036600109765</c:v>
                </c:pt>
                <c:pt idx="1525">
                  <c:v>1.0799768884945844</c:v>
                </c:pt>
                <c:pt idx="1526">
                  <c:v>1.1599611413017745</c:v>
                </c:pt>
                <c:pt idx="1527">
                  <c:v>1.2000328809009355</c:v>
                </c:pt>
                <c:pt idx="1528">
                  <c:v>1.2300261995580555</c:v>
                </c:pt>
                <c:pt idx="1529">
                  <c:v>1.170010764099028</c:v>
                </c:pt>
                <c:pt idx="1530">
                  <c:v>1.1500070150427937</c:v>
                </c:pt>
                <c:pt idx="1531">
                  <c:v>1.210084947963348</c:v>
                </c:pt>
                <c:pt idx="1532">
                  <c:v>1.2600807711774258</c:v>
                </c:pt>
                <c:pt idx="1533">
                  <c:v>1.1600319008772693</c:v>
                </c:pt>
                <c:pt idx="1534">
                  <c:v>1.1799387611782963</c:v>
                </c:pt>
                <c:pt idx="1535">
                  <c:v>1.1900180882749345</c:v>
                </c:pt>
                <c:pt idx="1536">
                  <c:v>1.1699893530968859</c:v>
                </c:pt>
                <c:pt idx="1537">
                  <c:v>1.1600636874964443</c:v>
                </c:pt>
                <c:pt idx="1538">
                  <c:v>1.1899637061069652</c:v>
                </c:pt>
                <c:pt idx="1539">
                  <c:v>1.1699999999999988</c:v>
                </c:pt>
                <c:pt idx="1540">
                  <c:v>1.1699927460449784</c:v>
                </c:pt>
                <c:pt idx="1541">
                  <c:v>1.1200000000000045</c:v>
                </c:pt>
                <c:pt idx="1542">
                  <c:v>1.1501088002925075</c:v>
                </c:pt>
                <c:pt idx="1543">
                  <c:v>1.1699142452858231</c:v>
                </c:pt>
                <c:pt idx="1544">
                  <c:v>1.1300172892645282</c:v>
                </c:pt>
                <c:pt idx="1545">
                  <c:v>1.2399319277371676</c:v>
                </c:pt>
                <c:pt idx="1546">
                  <c:v>1.1700534714436419</c:v>
                </c:pt>
                <c:pt idx="1547">
                  <c:v>1.1299345767880034</c:v>
                </c:pt>
                <c:pt idx="1548">
                  <c:v>1.0900299758243315</c:v>
                </c:pt>
                <c:pt idx="1549">
                  <c:v>1.1400313508621507</c:v>
                </c:pt>
                <c:pt idx="1550">
                  <c:v>1.1000336610300239</c:v>
                </c:pt>
                <c:pt idx="1551">
                  <c:v>1.099966451023241</c:v>
                </c:pt>
                <c:pt idx="1552">
                  <c:v>1.0099845472364284</c:v>
                </c:pt>
                <c:pt idx="1553">
                  <c:v>1.120030688840872</c:v>
                </c:pt>
                <c:pt idx="1554">
                  <c:v>1.0900166772551609</c:v>
                </c:pt>
                <c:pt idx="1555">
                  <c:v>1.040066668273443</c:v>
                </c:pt>
                <c:pt idx="1556">
                  <c:v>1.0900964735379095</c:v>
                </c:pt>
                <c:pt idx="1557">
                  <c:v>1.0299182244929779</c:v>
                </c:pt>
                <c:pt idx="1558">
                  <c:v>1.0300125661533057</c:v>
                </c:pt>
                <c:pt idx="1559">
                  <c:v>1.099979870368373</c:v>
                </c:pt>
                <c:pt idx="1560">
                  <c:v>1.0500897826764191</c:v>
                </c:pt>
                <c:pt idx="1561">
                  <c:v>1.0599676709860348</c:v>
                </c:pt>
                <c:pt idx="1562">
                  <c:v>1.0100123221503243</c:v>
                </c:pt>
                <c:pt idx="1563">
                  <c:v>1.0800165242528172</c:v>
                </c:pt>
                <c:pt idx="1564">
                  <c:v>1.0599287727864701</c:v>
                </c:pt>
                <c:pt idx="1565">
                  <c:v>0.99001514723175721</c:v>
                </c:pt>
                <c:pt idx="1566">
                  <c:v>1.0299466487635953</c:v>
                </c:pt>
                <c:pt idx="1567">
                  <c:v>1.0199065765575901</c:v>
                </c:pt>
                <c:pt idx="1568">
                  <c:v>1.0599870681577732</c:v>
                </c:pt>
                <c:pt idx="1569">
                  <c:v>0.99998780014884059</c:v>
                </c:pt>
                <c:pt idx="1570">
                  <c:v>1.0199937780379511</c:v>
                </c:pt>
                <c:pt idx="1571">
                  <c:v>0.98002695074114532</c:v>
                </c:pt>
                <c:pt idx="1572">
                  <c:v>1.0300283257789646</c:v>
                </c:pt>
                <c:pt idx="1573">
                  <c:v>0.99006346306798909</c:v>
                </c:pt>
                <c:pt idx="1574">
                  <c:v>1.0099875771528002</c:v>
                </c:pt>
                <c:pt idx="1575">
                  <c:v>1.0299339812317954</c:v>
                </c:pt>
                <c:pt idx="1576">
                  <c:v>1.0099198123668962</c:v>
                </c:pt>
                <c:pt idx="1577">
                  <c:v>1.019922179937669</c:v>
                </c:pt>
                <c:pt idx="1578">
                  <c:v>1.0400190323482947</c:v>
                </c:pt>
                <c:pt idx="1579">
                  <c:v>0.99004831435773455</c:v>
                </c:pt>
                <c:pt idx="1580">
                  <c:v>0.98001499422940841</c:v>
                </c:pt>
                <c:pt idx="1581">
                  <c:v>0.9699555760346128</c:v>
                </c:pt>
                <c:pt idx="1582">
                  <c:v>1.0399174305560188</c:v>
                </c:pt>
                <c:pt idx="1583">
                  <c:v>0.92991481980251089</c:v>
                </c:pt>
                <c:pt idx="1584">
                  <c:v>1.0000916083913305</c:v>
                </c:pt>
                <c:pt idx="1585">
                  <c:v>0.9801135951656782</c:v>
                </c:pt>
                <c:pt idx="1586">
                  <c:v>0.93999135207955908</c:v>
                </c:pt>
                <c:pt idx="1587">
                  <c:v>0.95010726711045601</c:v>
                </c:pt>
                <c:pt idx="1588">
                  <c:v>0.96995256931935758</c:v>
                </c:pt>
                <c:pt idx="1589">
                  <c:v>0.96995256931935758</c:v>
                </c:pt>
                <c:pt idx="1590">
                  <c:v>1.0100184833382466</c:v>
                </c:pt>
                <c:pt idx="1591">
                  <c:v>0.98005674528554909</c:v>
                </c:pt>
                <c:pt idx="1592">
                  <c:v>1.0000366013396076</c:v>
                </c:pt>
                <c:pt idx="1593">
                  <c:v>0.94999135507866905</c:v>
                </c:pt>
                <c:pt idx="1594">
                  <c:v>0.93992837745763458</c:v>
                </c:pt>
                <c:pt idx="1595">
                  <c:v>0.93005115281340889</c:v>
                </c:pt>
                <c:pt idx="1596">
                  <c:v>0.98004782633392251</c:v>
                </c:pt>
                <c:pt idx="1597">
                  <c:v>0.94005743750943449</c:v>
                </c:pt>
                <c:pt idx="1598">
                  <c:v>0.92995750094220397</c:v>
                </c:pt>
                <c:pt idx="1599">
                  <c:v>0.97994610296434048</c:v>
                </c:pt>
                <c:pt idx="1600">
                  <c:v>0.98996970692696906</c:v>
                </c:pt>
                <c:pt idx="1601">
                  <c:v>0.95996188951299211</c:v>
                </c:pt>
                <c:pt idx="1602">
                  <c:v>0.92004499020002106</c:v>
                </c:pt>
                <c:pt idx="1603">
                  <c:v>1.0000885078329416</c:v>
                </c:pt>
                <c:pt idx="1604">
                  <c:v>0.90999717900874366</c:v>
                </c:pt>
                <c:pt idx="1605">
                  <c:v>1.0098798243009039</c:v>
                </c:pt>
                <c:pt idx="1606">
                  <c:v>1.0101418239120774</c:v>
                </c:pt>
                <c:pt idx="1607">
                  <c:v>0.99992680535784506</c:v>
                </c:pt>
                <c:pt idx="1608">
                  <c:v>0.95995613000485702</c:v>
                </c:pt>
                <c:pt idx="1609">
                  <c:v>0.98993961368356354</c:v>
                </c:pt>
                <c:pt idx="1610">
                  <c:v>0.91995501419980874</c:v>
                </c:pt>
                <c:pt idx="1611">
                  <c:v>0.95994729889329511</c:v>
                </c:pt>
                <c:pt idx="1612">
                  <c:v>0.90992502217816706</c:v>
                </c:pt>
                <c:pt idx="1613">
                  <c:v>0.99990540894831359</c:v>
                </c:pt>
                <c:pt idx="1614">
                  <c:v>0.97012427291936043</c:v>
                </c:pt>
                <c:pt idx="1615">
                  <c:v>0.97002066144008503</c:v>
                </c:pt>
                <c:pt idx="1616">
                  <c:v>0.89992584611028359</c:v>
                </c:pt>
                <c:pt idx="1617">
                  <c:v>0.92008142720630504</c:v>
                </c:pt>
                <c:pt idx="1618">
                  <c:v>0.92001959641741105</c:v>
                </c:pt>
                <c:pt idx="1619">
                  <c:v>0.92001692831147885</c:v>
                </c:pt>
                <c:pt idx="1620">
                  <c:v>0.90004671242437451</c:v>
                </c:pt>
                <c:pt idx="1621">
                  <c:v>0.95003477127262714</c:v>
                </c:pt>
                <c:pt idx="1622">
                  <c:v>0.91996623723908855</c:v>
                </c:pt>
                <c:pt idx="1623">
                  <c:v>0.95002907088957145</c:v>
                </c:pt>
                <c:pt idx="1624">
                  <c:v>0.93987668817851056</c:v>
                </c:pt>
                <c:pt idx="1625">
                  <c:v>0.94012052345111019</c:v>
                </c:pt>
                <c:pt idx="1626">
                  <c:v>0.91995786592974105</c:v>
                </c:pt>
                <c:pt idx="1627">
                  <c:v>0.9199550141998083</c:v>
                </c:pt>
                <c:pt idx="1628">
                  <c:v>0.87000791707204972</c:v>
                </c:pt>
                <c:pt idx="1629">
                  <c:v>0.88008325587600689</c:v>
                </c:pt>
                <c:pt idx="1630">
                  <c:v>0.88999733000800429</c:v>
                </c:pt>
                <c:pt idx="1631">
                  <c:v>0.88993752638564638</c:v>
                </c:pt>
                <c:pt idx="1632">
                  <c:v>0.88997018599877187</c:v>
                </c:pt>
                <c:pt idx="1633">
                  <c:v>0.86004455030770244</c:v>
                </c:pt>
                <c:pt idx="1634">
                  <c:v>0.86991770578503169</c:v>
                </c:pt>
                <c:pt idx="1635">
                  <c:v>0.83990777812596884</c:v>
                </c:pt>
                <c:pt idx="1636">
                  <c:v>0.93014482354902694</c:v>
                </c:pt>
                <c:pt idx="1637">
                  <c:v>0.93000279000836938</c:v>
                </c:pt>
                <c:pt idx="1638">
                  <c:v>0.87993022153342393</c:v>
                </c:pt>
                <c:pt idx="1639">
                  <c:v>0.84997144095958344</c:v>
                </c:pt>
                <c:pt idx="1640">
                  <c:v>0.88991857245061667</c:v>
                </c:pt>
                <c:pt idx="1641">
                  <c:v>0.85007523165800025</c:v>
                </c:pt>
                <c:pt idx="1642">
                  <c:v>0.89994780302742827</c:v>
                </c:pt>
                <c:pt idx="1643">
                  <c:v>0.80994314199143069</c:v>
                </c:pt>
                <c:pt idx="1644">
                  <c:v>0.88000272800846113</c:v>
                </c:pt>
                <c:pt idx="1645">
                  <c:v>0.87001061412948921</c:v>
                </c:pt>
                <c:pt idx="1646">
                  <c:v>0.91004441016721493</c:v>
                </c:pt>
                <c:pt idx="1647">
                  <c:v>0.88010482048412131</c:v>
                </c:pt>
                <c:pt idx="1648">
                  <c:v>0.95004645727175674</c:v>
                </c:pt>
                <c:pt idx="1649">
                  <c:v>0.95996774508376703</c:v>
                </c:pt>
                <c:pt idx="1650">
                  <c:v>0.93003403924584149</c:v>
                </c:pt>
                <c:pt idx="1651">
                  <c:v>0.91004441016721493</c:v>
                </c:pt>
                <c:pt idx="1652">
                  <c:v>0.95005215786347008</c:v>
                </c:pt>
                <c:pt idx="1653">
                  <c:v>0.93996851105488244</c:v>
                </c:pt>
                <c:pt idx="1654">
                  <c:v>0.90002196053583794</c:v>
                </c:pt>
                <c:pt idx="1655">
                  <c:v>0.94000855407783956</c:v>
                </c:pt>
                <c:pt idx="1656">
                  <c:v>0.85988976213249657</c:v>
                </c:pt>
                <c:pt idx="1657">
                  <c:v>0.86988856727453545</c:v>
                </c:pt>
                <c:pt idx="1658">
                  <c:v>0.92997442570329547</c:v>
                </c:pt>
                <c:pt idx="1659">
                  <c:v>0.9100082810753598</c:v>
                </c:pt>
                <c:pt idx="1660">
                  <c:v>0.90000819007452948</c:v>
                </c:pt>
                <c:pt idx="1661">
                  <c:v>0.98993961368356354</c:v>
                </c:pt>
                <c:pt idx="1662">
                  <c:v>0.91007225973742401</c:v>
                </c:pt>
                <c:pt idx="1663">
                  <c:v>0.8700291459763897</c:v>
                </c:pt>
                <c:pt idx="1664">
                  <c:v>0.83004556950175934</c:v>
                </c:pt>
                <c:pt idx="1665">
                  <c:v>0.79989745314651095</c:v>
                </c:pt>
                <c:pt idx="1666">
                  <c:v>0.7899999999999977</c:v>
                </c:pt>
                <c:pt idx="1667">
                  <c:v>0.78999755100758684</c:v>
                </c:pt>
                <c:pt idx="1668">
                  <c:v>0.7799761327303365</c:v>
                </c:pt>
                <c:pt idx="1669">
                  <c:v>0.80003912191306281</c:v>
                </c:pt>
                <c:pt idx="1670">
                  <c:v>0.80000248000768626</c:v>
                </c:pt>
                <c:pt idx="1671">
                  <c:v>0.82997974849413714</c:v>
                </c:pt>
                <c:pt idx="1672">
                  <c:v>0.78996626844033513</c:v>
                </c:pt>
                <c:pt idx="1673">
                  <c:v>0.8099802364822285</c:v>
                </c:pt>
                <c:pt idx="1674">
                  <c:v>0.79006755077559487</c:v>
                </c:pt>
                <c:pt idx="1675">
                  <c:v>0.84008972158226347</c:v>
                </c:pt>
                <c:pt idx="1676">
                  <c:v>0.80998274736747522</c:v>
                </c:pt>
                <c:pt idx="1677">
                  <c:v>0.79009402118851813</c:v>
                </c:pt>
                <c:pt idx="1678">
                  <c:v>0.79008920107080083</c:v>
                </c:pt>
                <c:pt idx="1679">
                  <c:v>0.79993656503039412</c:v>
                </c:pt>
                <c:pt idx="1680">
                  <c:v>0.77009402848087816</c:v>
                </c:pt>
                <c:pt idx="1681">
                  <c:v>0.69001262723108125</c:v>
                </c:pt>
                <c:pt idx="1682">
                  <c:v>0.7600046360282805</c:v>
                </c:pt>
                <c:pt idx="1683">
                  <c:v>0.80996541447680115</c:v>
                </c:pt>
                <c:pt idx="1684">
                  <c:v>0.81995998595269037</c:v>
                </c:pt>
                <c:pt idx="1685">
                  <c:v>0.80002440074422021</c:v>
                </c:pt>
                <c:pt idx="1686">
                  <c:v>0.77992621897968573</c:v>
                </c:pt>
                <c:pt idx="1687">
                  <c:v>0.80999505903014091</c:v>
                </c:pt>
                <c:pt idx="1688">
                  <c:v>0.78002145058989136</c:v>
                </c:pt>
                <c:pt idx="1689">
                  <c:v>0.72997547282411113</c:v>
                </c:pt>
                <c:pt idx="1690">
                  <c:v>0.76993886685397184</c:v>
                </c:pt>
                <c:pt idx="1691">
                  <c:v>0.78998554326455661</c:v>
                </c:pt>
                <c:pt idx="1692">
                  <c:v>0.76002082457059472</c:v>
                </c:pt>
                <c:pt idx="1693">
                  <c:v>0.72000216000647754</c:v>
                </c:pt>
                <c:pt idx="1694">
                  <c:v>0.73999097211013976</c:v>
                </c:pt>
                <c:pt idx="1695">
                  <c:v>0.72997109314471087</c:v>
                </c:pt>
                <c:pt idx="1696">
                  <c:v>0.74007001062300548</c:v>
                </c:pt>
                <c:pt idx="1697">
                  <c:v>0.79996096190506205</c:v>
                </c:pt>
                <c:pt idx="1698">
                  <c:v>0.77001647835264064</c:v>
                </c:pt>
                <c:pt idx="1699">
                  <c:v>0.76009280733177365</c:v>
                </c:pt>
                <c:pt idx="1700">
                  <c:v>0.75995128712249693</c:v>
                </c:pt>
                <c:pt idx="1701">
                  <c:v>0.77995476262376506</c:v>
                </c:pt>
                <c:pt idx="1702">
                  <c:v>0.72996883033094306</c:v>
                </c:pt>
                <c:pt idx="1703">
                  <c:v>0.73998645824781517</c:v>
                </c:pt>
                <c:pt idx="1704">
                  <c:v>0.7100952947885576</c:v>
                </c:pt>
                <c:pt idx="1705">
                  <c:v>0.69005058070756531</c:v>
                </c:pt>
                <c:pt idx="1706">
                  <c:v>0.73002898215059409</c:v>
                </c:pt>
                <c:pt idx="1707">
                  <c:v>0.72998437833430685</c:v>
                </c:pt>
                <c:pt idx="1708">
                  <c:v>0.70995882238830277</c:v>
                </c:pt>
                <c:pt idx="1709">
                  <c:v>0.6699468062235886</c:v>
                </c:pt>
                <c:pt idx="1710">
                  <c:v>0.75008243405950392</c:v>
                </c:pt>
                <c:pt idx="1711">
                  <c:v>0.68004155053873849</c:v>
                </c:pt>
                <c:pt idx="1712">
                  <c:v>0.73002452882416713</c:v>
                </c:pt>
                <c:pt idx="1713">
                  <c:v>0.70004697315189923</c:v>
                </c:pt>
                <c:pt idx="1714">
                  <c:v>0.70993496995675298</c:v>
                </c:pt>
                <c:pt idx="1715">
                  <c:v>0.70995882238830399</c:v>
                </c:pt>
                <c:pt idx="1716">
                  <c:v>0.71992966287194071</c:v>
                </c:pt>
                <c:pt idx="1717">
                  <c:v>0.67003470779786278</c:v>
                </c:pt>
                <c:pt idx="1718">
                  <c:v>0.6599677935716719</c:v>
                </c:pt>
                <c:pt idx="1719">
                  <c:v>0.67997089724559623</c:v>
                </c:pt>
                <c:pt idx="1720">
                  <c:v>0.69996584166692533</c:v>
                </c:pt>
                <c:pt idx="1721">
                  <c:v>0.68997688577433058</c:v>
                </c:pt>
                <c:pt idx="1722">
                  <c:v>0.67003062039935279</c:v>
                </c:pt>
                <c:pt idx="1723">
                  <c:v>0.69002946425812173</c:v>
                </c:pt>
                <c:pt idx="1724">
                  <c:v>0.71992750330041821</c:v>
                </c:pt>
                <c:pt idx="1725">
                  <c:v>0.75991884066781656</c:v>
                </c:pt>
                <c:pt idx="1726">
                  <c:v>0.71994945954793932</c:v>
                </c:pt>
                <c:pt idx="1727">
                  <c:v>0.73005124959771928</c:v>
                </c:pt>
                <c:pt idx="1728">
                  <c:v>0.6700756515410573</c:v>
                </c:pt>
                <c:pt idx="1729">
                  <c:v>0.73010477003449514</c:v>
                </c:pt>
                <c:pt idx="1730">
                  <c:v>0.62998078558603909</c:v>
                </c:pt>
                <c:pt idx="1731">
                  <c:v>0.65993149911039217</c:v>
                </c:pt>
                <c:pt idx="1732">
                  <c:v>0.66998974915683884</c:v>
                </c:pt>
                <c:pt idx="1733">
                  <c:v>0.669975478897475</c:v>
                </c:pt>
                <c:pt idx="1734">
                  <c:v>0.69999146010418845</c:v>
                </c:pt>
                <c:pt idx="1735">
                  <c:v>0.64003123352419411</c:v>
                </c:pt>
                <c:pt idx="1736">
                  <c:v>0.67009200363209764</c:v>
                </c:pt>
                <c:pt idx="1737">
                  <c:v>0.61992436922695671</c:v>
                </c:pt>
                <c:pt idx="1738">
                  <c:v>0.68998944316151944</c:v>
                </c:pt>
                <c:pt idx="1739">
                  <c:v>0.63998438438102112</c:v>
                </c:pt>
                <c:pt idx="1740">
                  <c:v>0.68001244422773</c:v>
                </c:pt>
                <c:pt idx="1741">
                  <c:v>0.67002244575192815</c:v>
                </c:pt>
                <c:pt idx="1742">
                  <c:v>0.71996925731271144</c:v>
                </c:pt>
                <c:pt idx="1743">
                  <c:v>0.66002620304026438</c:v>
                </c:pt>
                <c:pt idx="1744">
                  <c:v>0.60001098020094068</c:v>
                </c:pt>
                <c:pt idx="1745">
                  <c:v>0.64001171221433073</c:v>
                </c:pt>
                <c:pt idx="1746">
                  <c:v>0.57000872113343282</c:v>
                </c:pt>
                <c:pt idx="1747">
                  <c:v>0.55992653763826217</c:v>
                </c:pt>
                <c:pt idx="1748">
                  <c:v>0.70000644005924817</c:v>
                </c:pt>
                <c:pt idx="1749">
                  <c:v>0.64999005515215913</c:v>
                </c:pt>
                <c:pt idx="1750">
                  <c:v>0.66000402602455932</c:v>
                </c:pt>
                <c:pt idx="1751">
                  <c:v>0.65005551474095913</c:v>
                </c:pt>
                <c:pt idx="1752">
                  <c:v>0.58003544016539199</c:v>
                </c:pt>
                <c:pt idx="1753">
                  <c:v>0.61002793927961729</c:v>
                </c:pt>
                <c:pt idx="1754">
                  <c:v>0.69004423183525654</c:v>
                </c:pt>
                <c:pt idx="1755">
                  <c:v>0.71998898416854429</c:v>
                </c:pt>
                <c:pt idx="1756">
                  <c:v>0.67999170410121268</c:v>
                </c:pt>
                <c:pt idx="1757">
                  <c:v>0.73999548602753173</c:v>
                </c:pt>
                <c:pt idx="1758">
                  <c:v>0.66004633525273348</c:v>
                </c:pt>
                <c:pt idx="1759">
                  <c:v>0.70999999999999941</c:v>
                </c:pt>
                <c:pt idx="1760">
                  <c:v>0.65997782474509148</c:v>
                </c:pt>
                <c:pt idx="1761">
                  <c:v>0.64999012015017654</c:v>
                </c:pt>
                <c:pt idx="1762">
                  <c:v>0.65997987061394403</c:v>
                </c:pt>
                <c:pt idx="1763">
                  <c:v>0.60993857918507455</c:v>
                </c:pt>
                <c:pt idx="1764">
                  <c:v>0.70994583113308352</c:v>
                </c:pt>
                <c:pt idx="1765">
                  <c:v>0.6400507560249562</c:v>
                </c:pt>
                <c:pt idx="1766">
                  <c:v>0.68006018532640133</c:v>
                </c:pt>
                <c:pt idx="1767">
                  <c:v>0.69007162943513556</c:v>
                </c:pt>
                <c:pt idx="1768">
                  <c:v>0.66990393577561125</c:v>
                </c:pt>
                <c:pt idx="1769">
                  <c:v>0.63991994601475255</c:v>
                </c:pt>
                <c:pt idx="1770">
                  <c:v>0.65003172154800903</c:v>
                </c:pt>
                <c:pt idx="1771">
                  <c:v>0.65004563320345021</c:v>
                </c:pt>
                <c:pt idx="1772">
                  <c:v>0.71001732442271603</c:v>
                </c:pt>
                <c:pt idx="1773">
                  <c:v>0.75003892702031216</c:v>
                </c:pt>
                <c:pt idx="1774">
                  <c:v>0.60001650045376176</c:v>
                </c:pt>
                <c:pt idx="1775">
                  <c:v>0.57997349521126762</c:v>
                </c:pt>
                <c:pt idx="1776">
                  <c:v>0.61001488436317497</c:v>
                </c:pt>
                <c:pt idx="1777">
                  <c:v>0.62007186632930755</c:v>
                </c:pt>
                <c:pt idx="1778">
                  <c:v>0.63995705888135257</c:v>
                </c:pt>
                <c:pt idx="1779">
                  <c:v>0.59000902713811643</c:v>
                </c:pt>
                <c:pt idx="1780">
                  <c:v>0.59000359902195221</c:v>
                </c:pt>
                <c:pt idx="1781">
                  <c:v>0.65004758348310909</c:v>
                </c:pt>
                <c:pt idx="1782">
                  <c:v>0.59000542804994172</c:v>
                </c:pt>
                <c:pt idx="1783">
                  <c:v>0.65002775618518926</c:v>
                </c:pt>
                <c:pt idx="1784">
                  <c:v>0.58002482506251374</c:v>
                </c:pt>
                <c:pt idx="1785">
                  <c:v>0.56993565426463244</c:v>
                </c:pt>
                <c:pt idx="1786">
                  <c:v>0.62996535190564784</c:v>
                </c:pt>
                <c:pt idx="1787">
                  <c:v>0.57000171000513067</c:v>
                </c:pt>
                <c:pt idx="1788">
                  <c:v>0.60005310469976492</c:v>
                </c:pt>
                <c:pt idx="1789">
                  <c:v>0.6600563688138964</c:v>
                </c:pt>
                <c:pt idx="1790">
                  <c:v>0.63994528467816414</c:v>
                </c:pt>
                <c:pt idx="1791">
                  <c:v>0.62998847121097845</c:v>
                </c:pt>
                <c:pt idx="1792">
                  <c:v>0.60993113877443517</c:v>
                </c:pt>
                <c:pt idx="1793">
                  <c:v>0.62993272318516369</c:v>
                </c:pt>
                <c:pt idx="1794">
                  <c:v>0.60994412911777751</c:v>
                </c:pt>
                <c:pt idx="1795">
                  <c:v>0.64999207009674642</c:v>
                </c:pt>
                <c:pt idx="1796">
                  <c:v>0.64995638792637311</c:v>
                </c:pt>
                <c:pt idx="1797">
                  <c:v>0.59991943082044308</c:v>
                </c:pt>
                <c:pt idx="1798">
                  <c:v>0.5900341629780318</c:v>
                </c:pt>
                <c:pt idx="1799">
                  <c:v>0.62004730960972532</c:v>
                </c:pt>
                <c:pt idx="1800">
                  <c:v>0.62005487485642607</c:v>
                </c:pt>
                <c:pt idx="1801">
                  <c:v>0.59000719808781921</c:v>
                </c:pt>
                <c:pt idx="1802">
                  <c:v>0.60004212295703097</c:v>
                </c:pt>
                <c:pt idx="1803">
                  <c:v>0.61999814000558007</c:v>
                </c:pt>
                <c:pt idx="1804">
                  <c:v>0.65</c:v>
                </c:pt>
                <c:pt idx="1805">
                  <c:v>0.65001586038699399</c:v>
                </c:pt>
                <c:pt idx="1806">
                  <c:v>0.63996684971718243</c:v>
                </c:pt>
                <c:pt idx="1807">
                  <c:v>0.6799253441972084</c:v>
                </c:pt>
                <c:pt idx="1808">
                  <c:v>0.59995056407352243</c:v>
                </c:pt>
                <c:pt idx="1809">
                  <c:v>0.57000176700547822</c:v>
                </c:pt>
                <c:pt idx="1810">
                  <c:v>0.57999472204802449</c:v>
                </c:pt>
                <c:pt idx="1811">
                  <c:v>0.62994424993388021</c:v>
                </c:pt>
                <c:pt idx="1812">
                  <c:v>0.60998694627934735</c:v>
                </c:pt>
                <c:pt idx="1813">
                  <c:v>0.53998682432148659</c:v>
                </c:pt>
                <c:pt idx="1814">
                  <c:v>0.66002013061398113</c:v>
                </c:pt>
                <c:pt idx="1815">
                  <c:v>0.5600700647650998</c:v>
                </c:pt>
                <c:pt idx="1816">
                  <c:v>0.54000988218084411</c:v>
                </c:pt>
                <c:pt idx="1817">
                  <c:v>0.65004959878438762</c:v>
                </c:pt>
                <c:pt idx="1818">
                  <c:v>0.59995242377279556</c:v>
                </c:pt>
                <c:pt idx="1819">
                  <c:v>0.61994513485556524</c:v>
                </c:pt>
                <c:pt idx="1820">
                  <c:v>0.58994059298228629</c:v>
                </c:pt>
                <c:pt idx="1821">
                  <c:v>0.52001586048374482</c:v>
                </c:pt>
                <c:pt idx="1822">
                  <c:v>0.58002476705755457</c:v>
                </c:pt>
                <c:pt idx="1823">
                  <c:v>0.65004758348310909</c:v>
                </c:pt>
                <c:pt idx="1824">
                  <c:v>0.61004465526876328</c:v>
                </c:pt>
                <c:pt idx="1825">
                  <c:v>0.60999255809079223</c:v>
                </c:pt>
                <c:pt idx="1826">
                  <c:v>0.61998673228392909</c:v>
                </c:pt>
                <c:pt idx="1827">
                  <c:v>0.59998716027476839</c:v>
                </c:pt>
                <c:pt idx="1828">
                  <c:v>0.58998920319757908</c:v>
                </c:pt>
                <c:pt idx="1829">
                  <c:v>0.59004142090774481</c:v>
                </c:pt>
                <c:pt idx="1830">
                  <c:v>0.60005490502381087</c:v>
                </c:pt>
                <c:pt idx="1831">
                  <c:v>0.59000000000000052</c:v>
                </c:pt>
                <c:pt idx="1832">
                  <c:v>0.62001326828394188</c:v>
                </c:pt>
                <c:pt idx="1833">
                  <c:v>0.66001207822103036</c:v>
                </c:pt>
                <c:pt idx="1834">
                  <c:v>0.52998060270993985</c:v>
                </c:pt>
                <c:pt idx="1835">
                  <c:v>0.57992919064582404</c:v>
                </c:pt>
                <c:pt idx="1836">
                  <c:v>0.56998261553022367</c:v>
                </c:pt>
                <c:pt idx="1837">
                  <c:v>0.52002064481959631</c:v>
                </c:pt>
                <c:pt idx="1838">
                  <c:v>0.55997435317462796</c:v>
                </c:pt>
                <c:pt idx="1839">
                  <c:v>0.55997776888257367</c:v>
                </c:pt>
                <c:pt idx="1840">
                  <c:v>0.59998536035720673</c:v>
                </c:pt>
                <c:pt idx="1841">
                  <c:v>0.66989368787173553</c:v>
                </c:pt>
                <c:pt idx="1842">
                  <c:v>0.57999999999999829</c:v>
                </c:pt>
                <c:pt idx="1843">
                  <c:v>0.57000524404824671</c:v>
                </c:pt>
                <c:pt idx="1844">
                  <c:v>0.52995633159827638</c:v>
                </c:pt>
                <c:pt idx="1845">
                  <c:v>0.5300420853415736</c:v>
                </c:pt>
                <c:pt idx="1846">
                  <c:v>0.55000170500528434</c:v>
                </c:pt>
                <c:pt idx="1847">
                  <c:v>0.54007085729647708</c:v>
                </c:pt>
                <c:pt idx="1848">
                  <c:v>0.52006027498587415</c:v>
                </c:pt>
                <c:pt idx="1849">
                  <c:v>0.54996810185009504</c:v>
                </c:pt>
                <c:pt idx="1850">
                  <c:v>0.53000164300509334</c:v>
                </c:pt>
                <c:pt idx="1851">
                  <c:v>0.51004672027957798</c:v>
                </c:pt>
                <c:pt idx="1852">
                  <c:v>0.49998780029767226</c:v>
                </c:pt>
                <c:pt idx="1853">
                  <c:v>0.4399932681029981</c:v>
                </c:pt>
                <c:pt idx="1854">
                  <c:v>0.5000290016820983</c:v>
                </c:pt>
                <c:pt idx="1855">
                  <c:v>0.53002263196638333</c:v>
                </c:pt>
                <c:pt idx="1856">
                  <c:v>0.53998185660961828</c:v>
                </c:pt>
                <c:pt idx="1857">
                  <c:v>0.52995474186504565</c:v>
                </c:pt>
                <c:pt idx="1858">
                  <c:v>0.50998755630362513</c:v>
                </c:pt>
                <c:pt idx="1859">
                  <c:v>0.49006130666946612</c:v>
                </c:pt>
                <c:pt idx="1860">
                  <c:v>0.53006631129554549</c:v>
                </c:pt>
                <c:pt idx="1861">
                  <c:v>0.52006032699792903</c:v>
                </c:pt>
                <c:pt idx="1862">
                  <c:v>0.53998023672333417</c:v>
                </c:pt>
                <c:pt idx="1863">
                  <c:v>0.4499779960759937</c:v>
                </c:pt>
                <c:pt idx="1864">
                  <c:v>0.51001091423356537</c:v>
                </c:pt>
                <c:pt idx="1865">
                  <c:v>0.54994797492157244</c:v>
                </c:pt>
                <c:pt idx="1866">
                  <c:v>0.5</c:v>
                </c:pt>
                <c:pt idx="1867">
                  <c:v>0.51000158100490234</c:v>
                </c:pt>
                <c:pt idx="1868">
                  <c:v>0.52000317201934909</c:v>
                </c:pt>
                <c:pt idx="1869">
                  <c:v>0.53996376843113825</c:v>
                </c:pt>
                <c:pt idx="1870">
                  <c:v>0.54992279084016715</c:v>
                </c:pt>
                <c:pt idx="1871">
                  <c:v>0.54996474725969902</c:v>
                </c:pt>
                <c:pt idx="1872">
                  <c:v>0.51002953070982837</c:v>
                </c:pt>
                <c:pt idx="1873">
                  <c:v>0.57002434003932145</c:v>
                </c:pt>
                <c:pt idx="1874">
                  <c:v>0.55000841512874898</c:v>
                </c:pt>
                <c:pt idx="1875">
                  <c:v>0.52001112823814744</c:v>
                </c:pt>
                <c:pt idx="1876">
                  <c:v>0.51999526804305984</c:v>
                </c:pt>
                <c:pt idx="1877">
                  <c:v>0.46999713301748935</c:v>
                </c:pt>
                <c:pt idx="1878">
                  <c:v>0.53004855244740345</c:v>
                </c:pt>
                <c:pt idx="1879">
                  <c:v>0.5400049680457063</c:v>
                </c:pt>
                <c:pt idx="1880">
                  <c:v>0.48999701101823256</c:v>
                </c:pt>
                <c:pt idx="1881">
                  <c:v>0.4400040480372423</c:v>
                </c:pt>
                <c:pt idx="1882">
                  <c:v>0.48000436803975016</c:v>
                </c:pt>
                <c:pt idx="1883">
                  <c:v>0.46001826272502794</c:v>
                </c:pt>
                <c:pt idx="1884">
                  <c:v>0.48002491329299807</c:v>
                </c:pt>
                <c:pt idx="1885">
                  <c:v>0.49003435140803392</c:v>
                </c:pt>
                <c:pt idx="1886">
                  <c:v>0.50007476117679761</c:v>
                </c:pt>
                <c:pt idx="1887">
                  <c:v>0.45999576803893372</c:v>
                </c:pt>
                <c:pt idx="1888">
                  <c:v>0.54999329008185915</c:v>
                </c:pt>
                <c:pt idx="1889">
                  <c:v>0.45003019702622099</c:v>
                </c:pt>
                <c:pt idx="1890">
                  <c:v>0.49002092389345092</c:v>
                </c:pt>
                <c:pt idx="1891">
                  <c:v>0.43002231815831343</c:v>
                </c:pt>
                <c:pt idx="1892">
                  <c:v>0.45001102527011944</c:v>
                </c:pt>
                <c:pt idx="1893">
                  <c:v>0.44000805214735422</c:v>
                </c:pt>
                <c:pt idx="1894">
                  <c:v>0.47998387254188352</c:v>
                </c:pt>
                <c:pt idx="1895">
                  <c:v>0.48998505545580506</c:v>
                </c:pt>
                <c:pt idx="1896">
                  <c:v>0.4800380670187151</c:v>
                </c:pt>
                <c:pt idx="1897">
                  <c:v>0.48002635344680433</c:v>
                </c:pt>
                <c:pt idx="1898">
                  <c:v>0.4599831186195471</c:v>
                </c:pt>
                <c:pt idx="1899">
                  <c:v>0.48993719005223568</c:v>
                </c:pt>
                <c:pt idx="1900">
                  <c:v>0.56993913050085954</c:v>
                </c:pt>
                <c:pt idx="1901">
                  <c:v>0.47998828828576651</c:v>
                </c:pt>
                <c:pt idx="1902">
                  <c:v>0.57998051265477613</c:v>
                </c:pt>
                <c:pt idx="1903">
                  <c:v>0.55997093750834293</c:v>
                </c:pt>
                <c:pt idx="1904">
                  <c:v>0.51996822994115266</c:v>
                </c:pt>
                <c:pt idx="1905">
                  <c:v>0.53996214865338044</c:v>
                </c:pt>
                <c:pt idx="1906">
                  <c:v>0.52999512404485738</c:v>
                </c:pt>
                <c:pt idx="1907">
                  <c:v>0.57995047222967244</c:v>
                </c:pt>
                <c:pt idx="1908">
                  <c:v>0.47995608401831519</c:v>
                </c:pt>
                <c:pt idx="1909">
                  <c:v>0.61994513485556457</c:v>
                </c:pt>
                <c:pt idx="1910">
                  <c:v>0.51996989374315028</c:v>
                </c:pt>
                <c:pt idx="1911">
                  <c:v>0.55000836012707466</c:v>
                </c:pt>
                <c:pt idx="1912">
                  <c:v>0.60996645184514886</c:v>
                </c:pt>
                <c:pt idx="1913">
                  <c:v>0.52000956817605559</c:v>
                </c:pt>
                <c:pt idx="1914">
                  <c:v>0.5200015600046809</c:v>
                </c:pt>
                <c:pt idx="1915">
                  <c:v>0.53999670602009298</c:v>
                </c:pt>
                <c:pt idx="1916">
                  <c:v>0.56994784977174684</c:v>
                </c:pt>
                <c:pt idx="1917">
                  <c:v>0.54004449966677126</c:v>
                </c:pt>
                <c:pt idx="1918">
                  <c:v>0.57005221678305718</c:v>
                </c:pt>
                <c:pt idx="1919">
                  <c:v>0.5500503846152317</c:v>
                </c:pt>
                <c:pt idx="1920">
                  <c:v>0.45004531956368077</c:v>
                </c:pt>
                <c:pt idx="1921">
                  <c:v>0.60000180000540226</c:v>
                </c:pt>
                <c:pt idx="1922">
                  <c:v>0.44999865000404826</c:v>
                </c:pt>
                <c:pt idx="1923">
                  <c:v>0.55000671008186486</c:v>
                </c:pt>
                <c:pt idx="1924">
                  <c:v>0.52000317201934909</c:v>
                </c:pt>
                <c:pt idx="1925">
                  <c:v>0.47000141000422802</c:v>
                </c:pt>
                <c:pt idx="1926">
                  <c:v>0.45000414003808814</c:v>
                </c:pt>
                <c:pt idx="1927">
                  <c:v>0.5100420274630606</c:v>
                </c:pt>
                <c:pt idx="1928">
                  <c:v>0.47006308246566414</c:v>
                </c:pt>
                <c:pt idx="1929">
                  <c:v>0.42001537256263644</c:v>
                </c:pt>
                <c:pt idx="1930">
                  <c:v>0.50000915016745051</c:v>
                </c:pt>
                <c:pt idx="1931">
                  <c:v>0.48997158164826432</c:v>
                </c:pt>
                <c:pt idx="1932">
                  <c:v>0.45999999999999941</c:v>
                </c:pt>
                <c:pt idx="1933">
                  <c:v>0.47996189102584885</c:v>
                </c:pt>
                <c:pt idx="1934">
                  <c:v>0.48003811502633348</c:v>
                </c:pt>
                <c:pt idx="1935">
                  <c:v>0.46999713301749219</c:v>
                </c:pt>
                <c:pt idx="1936">
                  <c:v>0.44001073626196574</c:v>
                </c:pt>
                <c:pt idx="1937">
                  <c:v>0.48992974407469936</c:v>
                </c:pt>
                <c:pt idx="1938">
                  <c:v>0.43994496288514506</c:v>
                </c:pt>
                <c:pt idx="1939">
                  <c:v>0.43998653641198249</c:v>
                </c:pt>
                <c:pt idx="1940">
                  <c:v>0.43998121280221381</c:v>
                </c:pt>
              </c:numCache>
            </c:numRef>
          </c:xVal>
          <c:yVal>
            <c:numRef>
              <c:f>'444_slowest'!$D$14:$D$1954</c:f>
              <c:numCache>
                <c:formatCode>General</c:formatCode>
                <c:ptCount val="1941"/>
                <c:pt idx="0">
                  <c:v>26.4</c:v>
                </c:pt>
                <c:pt idx="1">
                  <c:v>27</c:v>
                </c:pt>
                <c:pt idx="2">
                  <c:v>26.9</c:v>
                </c:pt>
                <c:pt idx="3">
                  <c:v>26.8</c:v>
                </c:pt>
                <c:pt idx="4">
                  <c:v>27.3</c:v>
                </c:pt>
                <c:pt idx="5">
                  <c:v>28.5</c:v>
                </c:pt>
                <c:pt idx="6">
                  <c:v>29.2</c:v>
                </c:pt>
                <c:pt idx="7">
                  <c:v>31.2</c:v>
                </c:pt>
                <c:pt idx="8">
                  <c:v>32</c:v>
                </c:pt>
                <c:pt idx="9">
                  <c:v>33.1</c:v>
                </c:pt>
                <c:pt idx="10">
                  <c:v>33.799999999999997</c:v>
                </c:pt>
                <c:pt idx="11">
                  <c:v>34.6</c:v>
                </c:pt>
                <c:pt idx="12">
                  <c:v>36.200000000000003</c:v>
                </c:pt>
                <c:pt idx="13">
                  <c:v>38.5</c:v>
                </c:pt>
                <c:pt idx="14">
                  <c:v>41</c:v>
                </c:pt>
                <c:pt idx="15">
                  <c:v>44</c:v>
                </c:pt>
                <c:pt idx="16">
                  <c:v>45.2</c:v>
                </c:pt>
                <c:pt idx="17">
                  <c:v>46.7</c:v>
                </c:pt>
                <c:pt idx="18">
                  <c:v>47.8</c:v>
                </c:pt>
                <c:pt idx="19">
                  <c:v>50.4</c:v>
                </c:pt>
                <c:pt idx="20">
                  <c:v>52.6</c:v>
                </c:pt>
                <c:pt idx="21">
                  <c:v>53.2</c:v>
                </c:pt>
                <c:pt idx="22">
                  <c:v>55.8</c:v>
                </c:pt>
                <c:pt idx="23">
                  <c:v>55.7</c:v>
                </c:pt>
                <c:pt idx="24">
                  <c:v>57.2</c:v>
                </c:pt>
                <c:pt idx="25">
                  <c:v>58.8</c:v>
                </c:pt>
                <c:pt idx="26">
                  <c:v>58.9</c:v>
                </c:pt>
                <c:pt idx="27">
                  <c:v>60.5</c:v>
                </c:pt>
                <c:pt idx="28">
                  <c:v>61.8</c:v>
                </c:pt>
                <c:pt idx="29">
                  <c:v>62.3</c:v>
                </c:pt>
                <c:pt idx="30">
                  <c:v>62.7</c:v>
                </c:pt>
                <c:pt idx="31">
                  <c:v>62.7</c:v>
                </c:pt>
                <c:pt idx="32">
                  <c:v>64.099999999999994</c:v>
                </c:pt>
                <c:pt idx="33">
                  <c:v>64.3</c:v>
                </c:pt>
                <c:pt idx="34">
                  <c:v>66.099999999999994</c:v>
                </c:pt>
                <c:pt idx="35">
                  <c:v>67.599999999999994</c:v>
                </c:pt>
                <c:pt idx="36">
                  <c:v>67.099999999999994</c:v>
                </c:pt>
                <c:pt idx="37">
                  <c:v>68.8</c:v>
                </c:pt>
                <c:pt idx="38">
                  <c:v>69.900000000000006</c:v>
                </c:pt>
                <c:pt idx="39">
                  <c:v>72.599999999999994</c:v>
                </c:pt>
                <c:pt idx="40">
                  <c:v>74</c:v>
                </c:pt>
                <c:pt idx="41">
                  <c:v>75.099999999999994</c:v>
                </c:pt>
                <c:pt idx="42">
                  <c:v>77.2</c:v>
                </c:pt>
                <c:pt idx="43">
                  <c:v>78.3</c:v>
                </c:pt>
                <c:pt idx="44">
                  <c:v>79.5</c:v>
                </c:pt>
                <c:pt idx="45">
                  <c:v>82.5</c:v>
                </c:pt>
                <c:pt idx="46">
                  <c:v>83.5</c:v>
                </c:pt>
                <c:pt idx="47">
                  <c:v>85.4</c:v>
                </c:pt>
                <c:pt idx="48">
                  <c:v>87.8</c:v>
                </c:pt>
                <c:pt idx="49">
                  <c:v>89.8</c:v>
                </c:pt>
                <c:pt idx="50">
                  <c:v>91</c:v>
                </c:pt>
                <c:pt idx="51">
                  <c:v>91.7</c:v>
                </c:pt>
                <c:pt idx="52">
                  <c:v>95</c:v>
                </c:pt>
                <c:pt idx="53">
                  <c:v>96.4</c:v>
                </c:pt>
                <c:pt idx="54">
                  <c:v>98.1</c:v>
                </c:pt>
                <c:pt idx="55">
                  <c:v>99.9</c:v>
                </c:pt>
                <c:pt idx="56">
                  <c:v>100.1</c:v>
                </c:pt>
                <c:pt idx="57">
                  <c:v>100.6</c:v>
                </c:pt>
                <c:pt idx="58">
                  <c:v>101.8</c:v>
                </c:pt>
                <c:pt idx="59">
                  <c:v>103.3</c:v>
                </c:pt>
                <c:pt idx="60">
                  <c:v>104.2</c:v>
                </c:pt>
                <c:pt idx="61">
                  <c:v>105.1</c:v>
                </c:pt>
                <c:pt idx="62">
                  <c:v>105.5</c:v>
                </c:pt>
                <c:pt idx="63">
                  <c:v>106.5</c:v>
                </c:pt>
                <c:pt idx="64">
                  <c:v>106.5</c:v>
                </c:pt>
                <c:pt idx="65">
                  <c:v>108</c:v>
                </c:pt>
                <c:pt idx="66">
                  <c:v>108.4</c:v>
                </c:pt>
                <c:pt idx="67">
                  <c:v>110</c:v>
                </c:pt>
                <c:pt idx="68">
                  <c:v>111.7</c:v>
                </c:pt>
                <c:pt idx="69">
                  <c:v>112.2</c:v>
                </c:pt>
                <c:pt idx="70">
                  <c:v>113.9</c:v>
                </c:pt>
                <c:pt idx="71">
                  <c:v>114.7</c:v>
                </c:pt>
                <c:pt idx="72">
                  <c:v>116.3</c:v>
                </c:pt>
                <c:pt idx="73">
                  <c:v>118.8</c:v>
                </c:pt>
                <c:pt idx="74">
                  <c:v>121.4</c:v>
                </c:pt>
                <c:pt idx="75">
                  <c:v>123.4</c:v>
                </c:pt>
                <c:pt idx="76">
                  <c:v>124.2</c:v>
                </c:pt>
                <c:pt idx="77">
                  <c:v>126.2</c:v>
                </c:pt>
                <c:pt idx="78">
                  <c:v>128</c:v>
                </c:pt>
                <c:pt idx="79">
                  <c:v>130.5</c:v>
                </c:pt>
                <c:pt idx="80">
                  <c:v>132.80000000000001</c:v>
                </c:pt>
                <c:pt idx="81">
                  <c:v>134.30000000000001</c:v>
                </c:pt>
                <c:pt idx="82">
                  <c:v>136</c:v>
                </c:pt>
                <c:pt idx="83">
                  <c:v>136.80000000000001</c:v>
                </c:pt>
                <c:pt idx="84">
                  <c:v>138.19999999999999</c:v>
                </c:pt>
                <c:pt idx="85">
                  <c:v>139.1</c:v>
                </c:pt>
                <c:pt idx="86">
                  <c:v>140.30000000000001</c:v>
                </c:pt>
                <c:pt idx="87">
                  <c:v>142.69999999999999</c:v>
                </c:pt>
                <c:pt idx="88">
                  <c:v>143.6</c:v>
                </c:pt>
                <c:pt idx="89">
                  <c:v>144.1</c:v>
                </c:pt>
                <c:pt idx="90">
                  <c:v>144.9</c:v>
                </c:pt>
                <c:pt idx="91">
                  <c:v>145.1</c:v>
                </c:pt>
                <c:pt idx="92">
                  <c:v>145.6</c:v>
                </c:pt>
                <c:pt idx="93">
                  <c:v>146.9</c:v>
                </c:pt>
                <c:pt idx="94">
                  <c:v>148.69999999999999</c:v>
                </c:pt>
                <c:pt idx="95">
                  <c:v>149.30000000000001</c:v>
                </c:pt>
                <c:pt idx="96">
                  <c:v>149.80000000000001</c:v>
                </c:pt>
                <c:pt idx="97">
                  <c:v>150.80000000000001</c:v>
                </c:pt>
                <c:pt idx="98">
                  <c:v>151.69999999999999</c:v>
                </c:pt>
                <c:pt idx="99">
                  <c:v>154.1</c:v>
                </c:pt>
                <c:pt idx="100">
                  <c:v>155.6</c:v>
                </c:pt>
                <c:pt idx="101">
                  <c:v>156.69999999999999</c:v>
                </c:pt>
                <c:pt idx="102">
                  <c:v>158.1</c:v>
                </c:pt>
                <c:pt idx="103">
                  <c:v>159.69999999999999</c:v>
                </c:pt>
                <c:pt idx="104">
                  <c:v>161.19999999999999</c:v>
                </c:pt>
                <c:pt idx="105">
                  <c:v>163.4</c:v>
                </c:pt>
                <c:pt idx="106">
                  <c:v>165</c:v>
                </c:pt>
                <c:pt idx="107">
                  <c:v>166.7</c:v>
                </c:pt>
                <c:pt idx="108">
                  <c:v>168.6</c:v>
                </c:pt>
                <c:pt idx="109">
                  <c:v>171</c:v>
                </c:pt>
                <c:pt idx="110">
                  <c:v>172.1</c:v>
                </c:pt>
                <c:pt idx="111">
                  <c:v>173.2</c:v>
                </c:pt>
                <c:pt idx="112">
                  <c:v>175.2</c:v>
                </c:pt>
                <c:pt idx="113">
                  <c:v>177.2</c:v>
                </c:pt>
                <c:pt idx="114">
                  <c:v>179.6</c:v>
                </c:pt>
                <c:pt idx="115">
                  <c:v>180.8</c:v>
                </c:pt>
                <c:pt idx="116">
                  <c:v>181.2</c:v>
                </c:pt>
                <c:pt idx="117">
                  <c:v>182.1</c:v>
                </c:pt>
                <c:pt idx="118">
                  <c:v>183</c:v>
                </c:pt>
                <c:pt idx="119">
                  <c:v>183.9</c:v>
                </c:pt>
                <c:pt idx="120">
                  <c:v>186.8</c:v>
                </c:pt>
                <c:pt idx="121">
                  <c:v>186.6</c:v>
                </c:pt>
                <c:pt idx="122">
                  <c:v>188.4</c:v>
                </c:pt>
                <c:pt idx="123">
                  <c:v>188.6</c:v>
                </c:pt>
                <c:pt idx="124">
                  <c:v>189.6</c:v>
                </c:pt>
                <c:pt idx="125">
                  <c:v>189.9</c:v>
                </c:pt>
                <c:pt idx="126">
                  <c:v>191.4</c:v>
                </c:pt>
                <c:pt idx="127">
                  <c:v>192.9</c:v>
                </c:pt>
                <c:pt idx="128">
                  <c:v>194.2</c:v>
                </c:pt>
                <c:pt idx="129">
                  <c:v>195.1</c:v>
                </c:pt>
                <c:pt idx="130">
                  <c:v>196.5</c:v>
                </c:pt>
                <c:pt idx="131">
                  <c:v>197</c:v>
                </c:pt>
                <c:pt idx="132">
                  <c:v>198.6</c:v>
                </c:pt>
                <c:pt idx="133">
                  <c:v>200.5</c:v>
                </c:pt>
                <c:pt idx="134">
                  <c:v>202.6</c:v>
                </c:pt>
                <c:pt idx="135">
                  <c:v>204.1</c:v>
                </c:pt>
                <c:pt idx="136">
                  <c:v>204.8</c:v>
                </c:pt>
                <c:pt idx="137">
                  <c:v>206.1</c:v>
                </c:pt>
                <c:pt idx="138">
                  <c:v>208.2</c:v>
                </c:pt>
                <c:pt idx="139">
                  <c:v>210.8</c:v>
                </c:pt>
                <c:pt idx="140">
                  <c:v>213.1</c:v>
                </c:pt>
                <c:pt idx="141">
                  <c:v>213.6</c:v>
                </c:pt>
                <c:pt idx="142">
                  <c:v>215.7</c:v>
                </c:pt>
                <c:pt idx="143">
                  <c:v>217</c:v>
                </c:pt>
                <c:pt idx="144">
                  <c:v>218.8</c:v>
                </c:pt>
                <c:pt idx="145">
                  <c:v>220.5</c:v>
                </c:pt>
                <c:pt idx="146">
                  <c:v>220.9</c:v>
                </c:pt>
                <c:pt idx="147">
                  <c:v>222.9</c:v>
                </c:pt>
                <c:pt idx="148">
                  <c:v>224.6</c:v>
                </c:pt>
                <c:pt idx="149">
                  <c:v>225.4</c:v>
                </c:pt>
                <c:pt idx="150">
                  <c:v>226.2</c:v>
                </c:pt>
                <c:pt idx="151">
                  <c:v>227.4</c:v>
                </c:pt>
                <c:pt idx="152">
                  <c:v>228.8</c:v>
                </c:pt>
                <c:pt idx="153">
                  <c:v>229.7</c:v>
                </c:pt>
                <c:pt idx="154">
                  <c:v>231.2</c:v>
                </c:pt>
                <c:pt idx="155">
                  <c:v>232.8</c:v>
                </c:pt>
                <c:pt idx="156">
                  <c:v>232.9</c:v>
                </c:pt>
                <c:pt idx="157">
                  <c:v>233.5</c:v>
                </c:pt>
                <c:pt idx="158">
                  <c:v>234.7</c:v>
                </c:pt>
                <c:pt idx="159">
                  <c:v>236.2</c:v>
                </c:pt>
                <c:pt idx="160">
                  <c:v>238</c:v>
                </c:pt>
                <c:pt idx="161">
                  <c:v>238.8</c:v>
                </c:pt>
                <c:pt idx="162">
                  <c:v>240.2</c:v>
                </c:pt>
                <c:pt idx="163">
                  <c:v>240.8</c:v>
                </c:pt>
                <c:pt idx="164">
                  <c:v>242.3</c:v>
                </c:pt>
                <c:pt idx="165">
                  <c:v>244.3</c:v>
                </c:pt>
                <c:pt idx="166">
                  <c:v>245.1</c:v>
                </c:pt>
                <c:pt idx="167">
                  <c:v>247.9</c:v>
                </c:pt>
                <c:pt idx="168">
                  <c:v>249.5</c:v>
                </c:pt>
                <c:pt idx="169">
                  <c:v>250.8</c:v>
                </c:pt>
                <c:pt idx="170">
                  <c:v>252.7</c:v>
                </c:pt>
                <c:pt idx="171">
                  <c:v>253.7</c:v>
                </c:pt>
                <c:pt idx="172">
                  <c:v>254.7</c:v>
                </c:pt>
                <c:pt idx="173">
                  <c:v>257.60000000000002</c:v>
                </c:pt>
                <c:pt idx="174">
                  <c:v>259.2</c:v>
                </c:pt>
                <c:pt idx="175">
                  <c:v>260.8</c:v>
                </c:pt>
                <c:pt idx="176">
                  <c:v>261.60000000000002</c:v>
                </c:pt>
                <c:pt idx="177">
                  <c:v>262.7</c:v>
                </c:pt>
                <c:pt idx="178">
                  <c:v>263.89999999999998</c:v>
                </c:pt>
                <c:pt idx="179">
                  <c:v>265.7</c:v>
                </c:pt>
                <c:pt idx="180">
                  <c:v>267.5</c:v>
                </c:pt>
                <c:pt idx="181">
                  <c:v>268.39999999999998</c:v>
                </c:pt>
                <c:pt idx="182">
                  <c:v>270.10000000000002</c:v>
                </c:pt>
                <c:pt idx="183">
                  <c:v>270.7</c:v>
                </c:pt>
                <c:pt idx="184">
                  <c:v>272</c:v>
                </c:pt>
                <c:pt idx="185">
                  <c:v>273.5</c:v>
                </c:pt>
                <c:pt idx="186">
                  <c:v>273.3</c:v>
                </c:pt>
                <c:pt idx="187">
                  <c:v>274.39999999999998</c:v>
                </c:pt>
                <c:pt idx="188">
                  <c:v>276.3</c:v>
                </c:pt>
                <c:pt idx="189">
                  <c:v>277.3</c:v>
                </c:pt>
                <c:pt idx="190">
                  <c:v>278.5</c:v>
                </c:pt>
                <c:pt idx="191">
                  <c:v>278.7</c:v>
                </c:pt>
                <c:pt idx="192">
                  <c:v>280.5</c:v>
                </c:pt>
                <c:pt idx="193">
                  <c:v>281.89999999999998</c:v>
                </c:pt>
                <c:pt idx="194">
                  <c:v>283.5</c:v>
                </c:pt>
                <c:pt idx="195">
                  <c:v>285.2</c:v>
                </c:pt>
                <c:pt idx="196">
                  <c:v>285.7</c:v>
                </c:pt>
                <c:pt idx="197">
                  <c:v>287.60000000000002</c:v>
                </c:pt>
                <c:pt idx="198">
                  <c:v>289</c:v>
                </c:pt>
                <c:pt idx="199">
                  <c:v>291.3</c:v>
                </c:pt>
                <c:pt idx="200">
                  <c:v>292</c:v>
                </c:pt>
                <c:pt idx="201">
                  <c:v>293.8</c:v>
                </c:pt>
                <c:pt idx="202">
                  <c:v>296</c:v>
                </c:pt>
                <c:pt idx="203">
                  <c:v>297.7</c:v>
                </c:pt>
                <c:pt idx="204">
                  <c:v>298.2</c:v>
                </c:pt>
                <c:pt idx="205">
                  <c:v>299.39999999999998</c:v>
                </c:pt>
                <c:pt idx="206">
                  <c:v>301.60000000000002</c:v>
                </c:pt>
                <c:pt idx="207">
                  <c:v>303.60000000000002</c:v>
                </c:pt>
                <c:pt idx="208">
                  <c:v>305.10000000000002</c:v>
                </c:pt>
                <c:pt idx="209">
                  <c:v>306.7</c:v>
                </c:pt>
                <c:pt idx="210">
                  <c:v>307.39999999999998</c:v>
                </c:pt>
                <c:pt idx="211">
                  <c:v>308.3</c:v>
                </c:pt>
                <c:pt idx="212">
                  <c:v>310.10000000000002</c:v>
                </c:pt>
                <c:pt idx="213">
                  <c:v>311.8</c:v>
                </c:pt>
                <c:pt idx="214">
                  <c:v>313.3</c:v>
                </c:pt>
                <c:pt idx="215">
                  <c:v>314</c:v>
                </c:pt>
                <c:pt idx="216">
                  <c:v>314.60000000000002</c:v>
                </c:pt>
                <c:pt idx="217">
                  <c:v>316</c:v>
                </c:pt>
                <c:pt idx="218">
                  <c:v>316.89999999999998</c:v>
                </c:pt>
                <c:pt idx="219">
                  <c:v>318.5</c:v>
                </c:pt>
                <c:pt idx="220">
                  <c:v>318.89999999999998</c:v>
                </c:pt>
                <c:pt idx="221">
                  <c:v>320.5</c:v>
                </c:pt>
                <c:pt idx="222">
                  <c:v>322</c:v>
                </c:pt>
                <c:pt idx="223">
                  <c:v>322.89999999999998</c:v>
                </c:pt>
                <c:pt idx="224">
                  <c:v>323.8</c:v>
                </c:pt>
                <c:pt idx="225">
                  <c:v>324.5</c:v>
                </c:pt>
                <c:pt idx="226">
                  <c:v>326.3</c:v>
                </c:pt>
                <c:pt idx="227">
                  <c:v>328.6</c:v>
                </c:pt>
                <c:pt idx="228">
                  <c:v>330.2</c:v>
                </c:pt>
                <c:pt idx="229">
                  <c:v>331.5</c:v>
                </c:pt>
                <c:pt idx="230">
                  <c:v>332.6</c:v>
                </c:pt>
                <c:pt idx="231">
                  <c:v>333.6</c:v>
                </c:pt>
                <c:pt idx="232">
                  <c:v>335.7</c:v>
                </c:pt>
                <c:pt idx="233">
                  <c:v>337.4</c:v>
                </c:pt>
                <c:pt idx="234">
                  <c:v>339.7</c:v>
                </c:pt>
                <c:pt idx="235">
                  <c:v>340.5</c:v>
                </c:pt>
                <c:pt idx="236">
                  <c:v>341.9</c:v>
                </c:pt>
                <c:pt idx="237">
                  <c:v>343.7</c:v>
                </c:pt>
                <c:pt idx="238">
                  <c:v>345.5</c:v>
                </c:pt>
                <c:pt idx="239">
                  <c:v>347.6</c:v>
                </c:pt>
                <c:pt idx="240">
                  <c:v>348.4</c:v>
                </c:pt>
                <c:pt idx="241">
                  <c:v>350</c:v>
                </c:pt>
                <c:pt idx="242">
                  <c:v>351.2</c:v>
                </c:pt>
                <c:pt idx="243">
                  <c:v>352.5</c:v>
                </c:pt>
                <c:pt idx="244">
                  <c:v>353.2</c:v>
                </c:pt>
                <c:pt idx="245">
                  <c:v>354.2</c:v>
                </c:pt>
                <c:pt idx="246">
                  <c:v>355.8</c:v>
                </c:pt>
                <c:pt idx="247">
                  <c:v>357.5</c:v>
                </c:pt>
                <c:pt idx="248">
                  <c:v>358.9</c:v>
                </c:pt>
                <c:pt idx="249">
                  <c:v>359.8</c:v>
                </c:pt>
                <c:pt idx="250">
                  <c:v>359.9</c:v>
                </c:pt>
                <c:pt idx="251">
                  <c:v>361.1</c:v>
                </c:pt>
                <c:pt idx="252">
                  <c:v>362.3</c:v>
                </c:pt>
                <c:pt idx="253">
                  <c:v>363.7</c:v>
                </c:pt>
                <c:pt idx="254">
                  <c:v>365.5</c:v>
                </c:pt>
                <c:pt idx="255">
                  <c:v>366.3</c:v>
                </c:pt>
                <c:pt idx="256">
                  <c:v>367.5</c:v>
                </c:pt>
                <c:pt idx="257">
                  <c:v>368.7</c:v>
                </c:pt>
                <c:pt idx="258">
                  <c:v>369.9</c:v>
                </c:pt>
                <c:pt idx="259">
                  <c:v>371.5</c:v>
                </c:pt>
                <c:pt idx="260">
                  <c:v>372.9</c:v>
                </c:pt>
                <c:pt idx="261">
                  <c:v>374.8</c:v>
                </c:pt>
                <c:pt idx="262">
                  <c:v>375.9</c:v>
                </c:pt>
                <c:pt idx="263">
                  <c:v>377.5</c:v>
                </c:pt>
                <c:pt idx="264">
                  <c:v>379.2</c:v>
                </c:pt>
                <c:pt idx="265">
                  <c:v>379.9</c:v>
                </c:pt>
                <c:pt idx="266">
                  <c:v>382.7</c:v>
                </c:pt>
                <c:pt idx="267">
                  <c:v>384.2</c:v>
                </c:pt>
                <c:pt idx="268">
                  <c:v>386.4</c:v>
                </c:pt>
                <c:pt idx="269">
                  <c:v>387.8</c:v>
                </c:pt>
                <c:pt idx="270">
                  <c:v>388.5</c:v>
                </c:pt>
                <c:pt idx="271">
                  <c:v>389.8</c:v>
                </c:pt>
                <c:pt idx="272">
                  <c:v>391.3</c:v>
                </c:pt>
                <c:pt idx="273">
                  <c:v>393.4</c:v>
                </c:pt>
                <c:pt idx="274">
                  <c:v>395</c:v>
                </c:pt>
                <c:pt idx="275">
                  <c:v>395.8</c:v>
                </c:pt>
                <c:pt idx="276">
                  <c:v>396.7</c:v>
                </c:pt>
                <c:pt idx="277">
                  <c:v>397.7</c:v>
                </c:pt>
                <c:pt idx="278">
                  <c:v>398.6</c:v>
                </c:pt>
                <c:pt idx="279">
                  <c:v>400.5</c:v>
                </c:pt>
                <c:pt idx="280">
                  <c:v>401.3</c:v>
                </c:pt>
                <c:pt idx="281">
                  <c:v>402.6</c:v>
                </c:pt>
                <c:pt idx="282">
                  <c:v>403.6</c:v>
                </c:pt>
                <c:pt idx="283">
                  <c:v>405</c:v>
                </c:pt>
                <c:pt idx="284">
                  <c:v>406.1</c:v>
                </c:pt>
                <c:pt idx="285">
                  <c:v>406.7</c:v>
                </c:pt>
                <c:pt idx="286">
                  <c:v>408.2</c:v>
                </c:pt>
                <c:pt idx="287">
                  <c:v>410</c:v>
                </c:pt>
                <c:pt idx="288">
                  <c:v>411.3</c:v>
                </c:pt>
                <c:pt idx="289">
                  <c:v>412.6</c:v>
                </c:pt>
                <c:pt idx="290">
                  <c:v>413.5</c:v>
                </c:pt>
                <c:pt idx="291">
                  <c:v>414.8</c:v>
                </c:pt>
                <c:pt idx="292">
                  <c:v>416.2</c:v>
                </c:pt>
                <c:pt idx="293">
                  <c:v>419</c:v>
                </c:pt>
                <c:pt idx="294">
                  <c:v>421.2</c:v>
                </c:pt>
                <c:pt idx="295">
                  <c:v>421.9</c:v>
                </c:pt>
                <c:pt idx="296">
                  <c:v>423.1</c:v>
                </c:pt>
                <c:pt idx="297">
                  <c:v>424.6</c:v>
                </c:pt>
                <c:pt idx="298">
                  <c:v>425.5</c:v>
                </c:pt>
                <c:pt idx="299">
                  <c:v>428.2</c:v>
                </c:pt>
                <c:pt idx="300">
                  <c:v>429.2</c:v>
                </c:pt>
                <c:pt idx="301">
                  <c:v>430.9</c:v>
                </c:pt>
                <c:pt idx="302">
                  <c:v>432.7</c:v>
                </c:pt>
                <c:pt idx="303">
                  <c:v>433.7</c:v>
                </c:pt>
                <c:pt idx="304">
                  <c:v>434.4</c:v>
                </c:pt>
                <c:pt idx="305">
                  <c:v>435.4</c:v>
                </c:pt>
                <c:pt idx="306">
                  <c:v>437.6</c:v>
                </c:pt>
                <c:pt idx="307">
                  <c:v>439</c:v>
                </c:pt>
                <c:pt idx="308">
                  <c:v>440.6</c:v>
                </c:pt>
                <c:pt idx="309">
                  <c:v>441.6</c:v>
                </c:pt>
                <c:pt idx="310">
                  <c:v>441.9</c:v>
                </c:pt>
                <c:pt idx="311">
                  <c:v>443.2</c:v>
                </c:pt>
                <c:pt idx="312">
                  <c:v>444.5</c:v>
                </c:pt>
                <c:pt idx="313">
                  <c:v>446.5</c:v>
                </c:pt>
                <c:pt idx="314">
                  <c:v>447.4</c:v>
                </c:pt>
                <c:pt idx="315">
                  <c:v>448.1</c:v>
                </c:pt>
                <c:pt idx="316">
                  <c:v>449.1</c:v>
                </c:pt>
                <c:pt idx="317">
                  <c:v>450.3</c:v>
                </c:pt>
                <c:pt idx="318">
                  <c:v>451.8</c:v>
                </c:pt>
                <c:pt idx="319">
                  <c:v>452.3</c:v>
                </c:pt>
                <c:pt idx="320">
                  <c:v>454.1</c:v>
                </c:pt>
                <c:pt idx="321">
                  <c:v>456</c:v>
                </c:pt>
                <c:pt idx="322">
                  <c:v>457.8</c:v>
                </c:pt>
                <c:pt idx="323">
                  <c:v>458.8</c:v>
                </c:pt>
                <c:pt idx="324">
                  <c:v>459.7</c:v>
                </c:pt>
                <c:pt idx="325">
                  <c:v>461.2</c:v>
                </c:pt>
                <c:pt idx="326">
                  <c:v>463.2</c:v>
                </c:pt>
                <c:pt idx="327">
                  <c:v>465</c:v>
                </c:pt>
                <c:pt idx="328">
                  <c:v>467</c:v>
                </c:pt>
                <c:pt idx="329">
                  <c:v>468.7</c:v>
                </c:pt>
                <c:pt idx="330">
                  <c:v>469</c:v>
                </c:pt>
                <c:pt idx="331">
                  <c:v>470.4</c:v>
                </c:pt>
                <c:pt idx="332">
                  <c:v>472.7</c:v>
                </c:pt>
                <c:pt idx="333">
                  <c:v>474.2</c:v>
                </c:pt>
                <c:pt idx="334">
                  <c:v>475.6</c:v>
                </c:pt>
                <c:pt idx="335">
                  <c:v>477.2</c:v>
                </c:pt>
                <c:pt idx="336">
                  <c:v>478</c:v>
                </c:pt>
                <c:pt idx="337">
                  <c:v>479.5</c:v>
                </c:pt>
                <c:pt idx="338">
                  <c:v>480.3</c:v>
                </c:pt>
                <c:pt idx="339">
                  <c:v>482.4</c:v>
                </c:pt>
                <c:pt idx="340">
                  <c:v>483.1</c:v>
                </c:pt>
                <c:pt idx="341">
                  <c:v>484.4</c:v>
                </c:pt>
                <c:pt idx="342">
                  <c:v>485.3</c:v>
                </c:pt>
                <c:pt idx="343">
                  <c:v>487</c:v>
                </c:pt>
                <c:pt idx="344">
                  <c:v>488.1</c:v>
                </c:pt>
                <c:pt idx="345">
                  <c:v>488.1</c:v>
                </c:pt>
                <c:pt idx="346">
                  <c:v>489.6</c:v>
                </c:pt>
                <c:pt idx="347">
                  <c:v>492.2</c:v>
                </c:pt>
                <c:pt idx="348">
                  <c:v>493</c:v>
                </c:pt>
                <c:pt idx="349">
                  <c:v>493.9</c:v>
                </c:pt>
                <c:pt idx="350">
                  <c:v>495.3</c:v>
                </c:pt>
                <c:pt idx="351">
                  <c:v>496.5</c:v>
                </c:pt>
                <c:pt idx="352">
                  <c:v>497.8</c:v>
                </c:pt>
                <c:pt idx="353">
                  <c:v>499.6</c:v>
                </c:pt>
                <c:pt idx="354">
                  <c:v>501.6</c:v>
                </c:pt>
                <c:pt idx="355">
                  <c:v>502.3</c:v>
                </c:pt>
                <c:pt idx="356">
                  <c:v>503.8</c:v>
                </c:pt>
                <c:pt idx="357">
                  <c:v>505.3</c:v>
                </c:pt>
                <c:pt idx="358">
                  <c:v>506.6</c:v>
                </c:pt>
                <c:pt idx="359">
                  <c:v>508.9</c:v>
                </c:pt>
                <c:pt idx="360">
                  <c:v>509.5</c:v>
                </c:pt>
                <c:pt idx="361">
                  <c:v>511.5</c:v>
                </c:pt>
                <c:pt idx="362">
                  <c:v>513.5</c:v>
                </c:pt>
                <c:pt idx="363">
                  <c:v>514.5</c:v>
                </c:pt>
                <c:pt idx="364">
                  <c:v>516.1</c:v>
                </c:pt>
                <c:pt idx="365">
                  <c:v>516.70000000000005</c:v>
                </c:pt>
                <c:pt idx="366">
                  <c:v>518.29999999999995</c:v>
                </c:pt>
                <c:pt idx="367">
                  <c:v>520.5</c:v>
                </c:pt>
                <c:pt idx="368">
                  <c:v>522.20000000000005</c:v>
                </c:pt>
                <c:pt idx="369">
                  <c:v>523.1</c:v>
                </c:pt>
                <c:pt idx="370">
                  <c:v>523.29999999999995</c:v>
                </c:pt>
                <c:pt idx="371">
                  <c:v>524.70000000000005</c:v>
                </c:pt>
                <c:pt idx="372">
                  <c:v>526.5</c:v>
                </c:pt>
                <c:pt idx="373">
                  <c:v>527.70000000000005</c:v>
                </c:pt>
                <c:pt idx="374">
                  <c:v>529.29999999999995</c:v>
                </c:pt>
                <c:pt idx="375">
                  <c:v>530.1</c:v>
                </c:pt>
                <c:pt idx="376">
                  <c:v>531.4</c:v>
                </c:pt>
                <c:pt idx="377">
                  <c:v>532.5</c:v>
                </c:pt>
                <c:pt idx="378">
                  <c:v>533.6</c:v>
                </c:pt>
                <c:pt idx="379">
                  <c:v>535.5</c:v>
                </c:pt>
                <c:pt idx="380">
                  <c:v>536.29999999999995</c:v>
                </c:pt>
                <c:pt idx="381">
                  <c:v>537.9</c:v>
                </c:pt>
                <c:pt idx="382">
                  <c:v>538.79999999999995</c:v>
                </c:pt>
                <c:pt idx="383">
                  <c:v>540.70000000000005</c:v>
                </c:pt>
                <c:pt idx="384">
                  <c:v>541.4</c:v>
                </c:pt>
                <c:pt idx="385">
                  <c:v>541.9</c:v>
                </c:pt>
                <c:pt idx="386">
                  <c:v>544.1</c:v>
                </c:pt>
                <c:pt idx="387">
                  <c:v>546</c:v>
                </c:pt>
                <c:pt idx="388">
                  <c:v>547.9</c:v>
                </c:pt>
                <c:pt idx="389">
                  <c:v>549.4</c:v>
                </c:pt>
                <c:pt idx="390">
                  <c:v>550</c:v>
                </c:pt>
                <c:pt idx="391">
                  <c:v>551.4</c:v>
                </c:pt>
                <c:pt idx="392">
                  <c:v>553.4</c:v>
                </c:pt>
                <c:pt idx="393">
                  <c:v>555.4</c:v>
                </c:pt>
                <c:pt idx="394">
                  <c:v>557.1</c:v>
                </c:pt>
                <c:pt idx="395">
                  <c:v>557.6</c:v>
                </c:pt>
                <c:pt idx="396">
                  <c:v>559.79999999999995</c:v>
                </c:pt>
                <c:pt idx="397">
                  <c:v>560.6</c:v>
                </c:pt>
                <c:pt idx="398">
                  <c:v>562.29999999999995</c:v>
                </c:pt>
                <c:pt idx="399">
                  <c:v>564.20000000000005</c:v>
                </c:pt>
                <c:pt idx="400">
                  <c:v>565.1</c:v>
                </c:pt>
                <c:pt idx="401">
                  <c:v>566.79999999999995</c:v>
                </c:pt>
                <c:pt idx="402">
                  <c:v>568.4</c:v>
                </c:pt>
                <c:pt idx="403">
                  <c:v>569.20000000000005</c:v>
                </c:pt>
                <c:pt idx="404">
                  <c:v>569.79999999999995</c:v>
                </c:pt>
                <c:pt idx="405">
                  <c:v>571.70000000000005</c:v>
                </c:pt>
                <c:pt idx="406">
                  <c:v>572.79999999999995</c:v>
                </c:pt>
                <c:pt idx="407">
                  <c:v>574.1</c:v>
                </c:pt>
                <c:pt idx="408">
                  <c:v>576.20000000000005</c:v>
                </c:pt>
                <c:pt idx="409">
                  <c:v>577</c:v>
                </c:pt>
                <c:pt idx="410">
                  <c:v>577.6</c:v>
                </c:pt>
                <c:pt idx="411">
                  <c:v>578.6</c:v>
                </c:pt>
                <c:pt idx="412">
                  <c:v>580.6</c:v>
                </c:pt>
                <c:pt idx="413">
                  <c:v>582</c:v>
                </c:pt>
                <c:pt idx="414">
                  <c:v>583.70000000000005</c:v>
                </c:pt>
                <c:pt idx="415">
                  <c:v>584.6</c:v>
                </c:pt>
                <c:pt idx="416">
                  <c:v>585.79999999999995</c:v>
                </c:pt>
                <c:pt idx="417">
                  <c:v>587</c:v>
                </c:pt>
                <c:pt idx="418">
                  <c:v>588.9</c:v>
                </c:pt>
                <c:pt idx="419">
                  <c:v>590.79999999999995</c:v>
                </c:pt>
                <c:pt idx="420">
                  <c:v>592</c:v>
                </c:pt>
                <c:pt idx="421">
                  <c:v>593.70000000000005</c:v>
                </c:pt>
                <c:pt idx="422">
                  <c:v>595.4</c:v>
                </c:pt>
                <c:pt idx="423">
                  <c:v>597.29999999999995</c:v>
                </c:pt>
                <c:pt idx="424">
                  <c:v>599</c:v>
                </c:pt>
                <c:pt idx="425">
                  <c:v>599.79999999999995</c:v>
                </c:pt>
                <c:pt idx="426">
                  <c:v>602.20000000000005</c:v>
                </c:pt>
                <c:pt idx="427">
                  <c:v>604.1</c:v>
                </c:pt>
                <c:pt idx="428">
                  <c:v>606.5</c:v>
                </c:pt>
                <c:pt idx="429">
                  <c:v>607.29999999999995</c:v>
                </c:pt>
                <c:pt idx="430">
                  <c:v>608.9</c:v>
                </c:pt>
                <c:pt idx="431">
                  <c:v>610.6</c:v>
                </c:pt>
                <c:pt idx="432">
                  <c:v>612.5</c:v>
                </c:pt>
                <c:pt idx="433">
                  <c:v>614.20000000000005</c:v>
                </c:pt>
                <c:pt idx="434">
                  <c:v>615.5</c:v>
                </c:pt>
                <c:pt idx="435">
                  <c:v>617.5</c:v>
                </c:pt>
                <c:pt idx="436">
                  <c:v>618.5</c:v>
                </c:pt>
                <c:pt idx="437">
                  <c:v>619.70000000000005</c:v>
                </c:pt>
                <c:pt idx="438">
                  <c:v>621</c:v>
                </c:pt>
                <c:pt idx="439">
                  <c:v>621.9</c:v>
                </c:pt>
                <c:pt idx="440">
                  <c:v>623.5</c:v>
                </c:pt>
                <c:pt idx="441">
                  <c:v>625</c:v>
                </c:pt>
                <c:pt idx="442">
                  <c:v>625.9</c:v>
                </c:pt>
                <c:pt idx="443">
                  <c:v>626.70000000000005</c:v>
                </c:pt>
                <c:pt idx="444">
                  <c:v>627.1</c:v>
                </c:pt>
                <c:pt idx="445">
                  <c:v>627.9</c:v>
                </c:pt>
                <c:pt idx="446">
                  <c:v>629.1</c:v>
                </c:pt>
                <c:pt idx="447">
                  <c:v>630.79999999999995</c:v>
                </c:pt>
                <c:pt idx="448">
                  <c:v>631.5</c:v>
                </c:pt>
                <c:pt idx="449">
                  <c:v>632.5</c:v>
                </c:pt>
                <c:pt idx="450">
                  <c:v>632.79999999999995</c:v>
                </c:pt>
                <c:pt idx="451">
                  <c:v>633.29999999999995</c:v>
                </c:pt>
                <c:pt idx="452">
                  <c:v>634.5</c:v>
                </c:pt>
                <c:pt idx="453">
                  <c:v>635.5</c:v>
                </c:pt>
                <c:pt idx="454">
                  <c:v>636.20000000000005</c:v>
                </c:pt>
                <c:pt idx="455">
                  <c:v>637.20000000000005</c:v>
                </c:pt>
                <c:pt idx="456">
                  <c:v>637.6</c:v>
                </c:pt>
                <c:pt idx="457">
                  <c:v>638.20000000000005</c:v>
                </c:pt>
                <c:pt idx="458">
                  <c:v>639.20000000000005</c:v>
                </c:pt>
                <c:pt idx="459">
                  <c:v>639.9</c:v>
                </c:pt>
                <c:pt idx="460">
                  <c:v>640.79999999999995</c:v>
                </c:pt>
                <c:pt idx="461">
                  <c:v>642.29999999999995</c:v>
                </c:pt>
                <c:pt idx="462">
                  <c:v>642.5</c:v>
                </c:pt>
                <c:pt idx="463">
                  <c:v>643.29999999999995</c:v>
                </c:pt>
                <c:pt idx="464">
                  <c:v>644.20000000000005</c:v>
                </c:pt>
                <c:pt idx="465">
                  <c:v>645.20000000000005</c:v>
                </c:pt>
                <c:pt idx="466">
                  <c:v>646.4</c:v>
                </c:pt>
                <c:pt idx="467">
                  <c:v>647.79999999999995</c:v>
                </c:pt>
                <c:pt idx="468">
                  <c:v>649.1</c:v>
                </c:pt>
                <c:pt idx="469">
                  <c:v>649.4</c:v>
                </c:pt>
                <c:pt idx="470">
                  <c:v>650.20000000000005</c:v>
                </c:pt>
                <c:pt idx="471">
                  <c:v>650.79999999999995</c:v>
                </c:pt>
                <c:pt idx="472">
                  <c:v>651.79999999999995</c:v>
                </c:pt>
                <c:pt idx="473">
                  <c:v>652.6</c:v>
                </c:pt>
                <c:pt idx="474">
                  <c:v>653.5</c:v>
                </c:pt>
                <c:pt idx="475">
                  <c:v>654.5</c:v>
                </c:pt>
                <c:pt idx="476">
                  <c:v>655</c:v>
                </c:pt>
                <c:pt idx="477">
                  <c:v>655.4</c:v>
                </c:pt>
                <c:pt idx="478">
                  <c:v>655.9</c:v>
                </c:pt>
                <c:pt idx="479">
                  <c:v>655.9</c:v>
                </c:pt>
                <c:pt idx="480">
                  <c:v>657.6</c:v>
                </c:pt>
                <c:pt idx="481">
                  <c:v>658</c:v>
                </c:pt>
                <c:pt idx="482">
                  <c:v>658.8</c:v>
                </c:pt>
                <c:pt idx="483">
                  <c:v>658.9</c:v>
                </c:pt>
                <c:pt idx="484">
                  <c:v>659.3</c:v>
                </c:pt>
                <c:pt idx="485">
                  <c:v>660</c:v>
                </c:pt>
                <c:pt idx="486">
                  <c:v>661</c:v>
                </c:pt>
                <c:pt idx="487">
                  <c:v>661.6</c:v>
                </c:pt>
                <c:pt idx="488">
                  <c:v>662.8</c:v>
                </c:pt>
                <c:pt idx="489">
                  <c:v>662.6</c:v>
                </c:pt>
                <c:pt idx="490">
                  <c:v>663.4</c:v>
                </c:pt>
                <c:pt idx="491">
                  <c:v>664.1</c:v>
                </c:pt>
                <c:pt idx="492">
                  <c:v>665.5</c:v>
                </c:pt>
                <c:pt idx="493">
                  <c:v>666.3</c:v>
                </c:pt>
                <c:pt idx="494">
                  <c:v>666.9</c:v>
                </c:pt>
                <c:pt idx="495">
                  <c:v>667.8</c:v>
                </c:pt>
                <c:pt idx="496">
                  <c:v>668.4</c:v>
                </c:pt>
                <c:pt idx="497">
                  <c:v>669.1</c:v>
                </c:pt>
                <c:pt idx="498">
                  <c:v>669.6</c:v>
                </c:pt>
                <c:pt idx="499">
                  <c:v>670.4</c:v>
                </c:pt>
                <c:pt idx="500">
                  <c:v>671.6</c:v>
                </c:pt>
                <c:pt idx="501">
                  <c:v>672.7</c:v>
                </c:pt>
                <c:pt idx="502">
                  <c:v>673.5</c:v>
                </c:pt>
                <c:pt idx="503">
                  <c:v>674.2</c:v>
                </c:pt>
                <c:pt idx="504">
                  <c:v>674.8</c:v>
                </c:pt>
                <c:pt idx="505">
                  <c:v>675.7</c:v>
                </c:pt>
                <c:pt idx="506">
                  <c:v>676.9</c:v>
                </c:pt>
                <c:pt idx="507">
                  <c:v>678.5</c:v>
                </c:pt>
                <c:pt idx="508">
                  <c:v>680.1</c:v>
                </c:pt>
                <c:pt idx="509">
                  <c:v>680</c:v>
                </c:pt>
                <c:pt idx="510">
                  <c:v>680.6</c:v>
                </c:pt>
                <c:pt idx="511">
                  <c:v>682.9</c:v>
                </c:pt>
                <c:pt idx="512">
                  <c:v>683.7</c:v>
                </c:pt>
                <c:pt idx="513">
                  <c:v>685.3</c:v>
                </c:pt>
                <c:pt idx="514">
                  <c:v>685.8</c:v>
                </c:pt>
                <c:pt idx="515">
                  <c:v>687.3</c:v>
                </c:pt>
                <c:pt idx="516">
                  <c:v>688.1</c:v>
                </c:pt>
                <c:pt idx="517">
                  <c:v>689.6</c:v>
                </c:pt>
                <c:pt idx="518">
                  <c:v>690.9</c:v>
                </c:pt>
                <c:pt idx="519">
                  <c:v>691.9</c:v>
                </c:pt>
                <c:pt idx="520">
                  <c:v>693.3</c:v>
                </c:pt>
                <c:pt idx="521">
                  <c:v>695.2</c:v>
                </c:pt>
                <c:pt idx="522">
                  <c:v>696.2</c:v>
                </c:pt>
                <c:pt idx="523">
                  <c:v>697.8</c:v>
                </c:pt>
                <c:pt idx="524">
                  <c:v>698.5</c:v>
                </c:pt>
                <c:pt idx="525">
                  <c:v>700.4</c:v>
                </c:pt>
                <c:pt idx="526">
                  <c:v>701.9</c:v>
                </c:pt>
                <c:pt idx="527">
                  <c:v>703.8</c:v>
                </c:pt>
                <c:pt idx="528">
                  <c:v>705.6</c:v>
                </c:pt>
                <c:pt idx="529">
                  <c:v>705.8</c:v>
                </c:pt>
                <c:pt idx="530">
                  <c:v>707.5</c:v>
                </c:pt>
                <c:pt idx="531">
                  <c:v>708.7</c:v>
                </c:pt>
                <c:pt idx="532">
                  <c:v>710.3</c:v>
                </c:pt>
                <c:pt idx="533">
                  <c:v>712.4</c:v>
                </c:pt>
                <c:pt idx="534">
                  <c:v>713.1</c:v>
                </c:pt>
                <c:pt idx="535">
                  <c:v>714.7</c:v>
                </c:pt>
                <c:pt idx="536">
                  <c:v>716.2</c:v>
                </c:pt>
                <c:pt idx="537">
                  <c:v>717.1</c:v>
                </c:pt>
                <c:pt idx="538">
                  <c:v>718.7</c:v>
                </c:pt>
                <c:pt idx="539">
                  <c:v>719.7</c:v>
                </c:pt>
                <c:pt idx="540">
                  <c:v>721.8</c:v>
                </c:pt>
                <c:pt idx="541">
                  <c:v>723.3</c:v>
                </c:pt>
                <c:pt idx="542">
                  <c:v>724.8</c:v>
                </c:pt>
                <c:pt idx="543">
                  <c:v>726.3</c:v>
                </c:pt>
                <c:pt idx="544">
                  <c:v>727</c:v>
                </c:pt>
                <c:pt idx="545">
                  <c:v>728.2</c:v>
                </c:pt>
                <c:pt idx="546">
                  <c:v>730.1</c:v>
                </c:pt>
                <c:pt idx="547">
                  <c:v>732.2</c:v>
                </c:pt>
                <c:pt idx="548">
                  <c:v>734.2</c:v>
                </c:pt>
                <c:pt idx="549">
                  <c:v>734.4</c:v>
                </c:pt>
                <c:pt idx="550">
                  <c:v>735.8</c:v>
                </c:pt>
                <c:pt idx="551">
                  <c:v>737.2</c:v>
                </c:pt>
                <c:pt idx="552">
                  <c:v>738.8</c:v>
                </c:pt>
                <c:pt idx="553">
                  <c:v>740.1</c:v>
                </c:pt>
                <c:pt idx="554">
                  <c:v>741.5</c:v>
                </c:pt>
                <c:pt idx="555">
                  <c:v>743.2</c:v>
                </c:pt>
                <c:pt idx="556">
                  <c:v>744.1</c:v>
                </c:pt>
                <c:pt idx="557">
                  <c:v>745.7</c:v>
                </c:pt>
                <c:pt idx="558">
                  <c:v>747.5</c:v>
                </c:pt>
                <c:pt idx="559">
                  <c:v>748</c:v>
                </c:pt>
                <c:pt idx="560">
                  <c:v>749.8</c:v>
                </c:pt>
                <c:pt idx="561">
                  <c:v>751.3</c:v>
                </c:pt>
                <c:pt idx="562">
                  <c:v>753</c:v>
                </c:pt>
                <c:pt idx="563">
                  <c:v>754.7</c:v>
                </c:pt>
                <c:pt idx="564">
                  <c:v>755</c:v>
                </c:pt>
                <c:pt idx="565">
                  <c:v>755.9</c:v>
                </c:pt>
                <c:pt idx="566">
                  <c:v>758.5</c:v>
                </c:pt>
                <c:pt idx="567">
                  <c:v>760</c:v>
                </c:pt>
                <c:pt idx="568">
                  <c:v>761.7</c:v>
                </c:pt>
                <c:pt idx="569">
                  <c:v>762.1</c:v>
                </c:pt>
                <c:pt idx="570">
                  <c:v>763.5</c:v>
                </c:pt>
                <c:pt idx="571">
                  <c:v>764.7</c:v>
                </c:pt>
                <c:pt idx="572">
                  <c:v>767</c:v>
                </c:pt>
                <c:pt idx="573">
                  <c:v>768.5</c:v>
                </c:pt>
                <c:pt idx="574">
                  <c:v>769.5</c:v>
                </c:pt>
                <c:pt idx="575">
                  <c:v>771.2</c:v>
                </c:pt>
                <c:pt idx="576">
                  <c:v>772.2</c:v>
                </c:pt>
                <c:pt idx="577">
                  <c:v>773.2</c:v>
                </c:pt>
                <c:pt idx="578">
                  <c:v>774.5</c:v>
                </c:pt>
                <c:pt idx="579">
                  <c:v>775.9</c:v>
                </c:pt>
                <c:pt idx="580">
                  <c:v>777.7</c:v>
                </c:pt>
                <c:pt idx="581">
                  <c:v>779.5</c:v>
                </c:pt>
                <c:pt idx="582">
                  <c:v>780.7</c:v>
                </c:pt>
                <c:pt idx="583">
                  <c:v>781.7</c:v>
                </c:pt>
                <c:pt idx="584">
                  <c:v>783.1</c:v>
                </c:pt>
                <c:pt idx="585">
                  <c:v>784.1</c:v>
                </c:pt>
                <c:pt idx="586">
                  <c:v>785.9</c:v>
                </c:pt>
                <c:pt idx="587">
                  <c:v>787.5</c:v>
                </c:pt>
                <c:pt idx="588">
                  <c:v>788.9</c:v>
                </c:pt>
                <c:pt idx="589">
                  <c:v>789.5</c:v>
                </c:pt>
                <c:pt idx="590">
                  <c:v>791.6</c:v>
                </c:pt>
                <c:pt idx="591">
                  <c:v>792.2</c:v>
                </c:pt>
                <c:pt idx="592">
                  <c:v>794.2</c:v>
                </c:pt>
                <c:pt idx="593">
                  <c:v>795.7</c:v>
                </c:pt>
                <c:pt idx="594">
                  <c:v>796.9</c:v>
                </c:pt>
                <c:pt idx="595">
                  <c:v>798.5</c:v>
                </c:pt>
                <c:pt idx="596">
                  <c:v>800</c:v>
                </c:pt>
                <c:pt idx="597">
                  <c:v>801.1</c:v>
                </c:pt>
                <c:pt idx="598">
                  <c:v>802.6</c:v>
                </c:pt>
                <c:pt idx="599">
                  <c:v>803.5</c:v>
                </c:pt>
                <c:pt idx="600">
                  <c:v>805.6</c:v>
                </c:pt>
                <c:pt idx="601">
                  <c:v>806.9</c:v>
                </c:pt>
                <c:pt idx="602">
                  <c:v>808.8</c:v>
                </c:pt>
                <c:pt idx="603">
                  <c:v>810.4</c:v>
                </c:pt>
                <c:pt idx="604">
                  <c:v>810.3</c:v>
                </c:pt>
                <c:pt idx="605">
                  <c:v>812</c:v>
                </c:pt>
                <c:pt idx="606">
                  <c:v>813.8</c:v>
                </c:pt>
                <c:pt idx="607">
                  <c:v>815.6</c:v>
                </c:pt>
                <c:pt idx="608">
                  <c:v>817.5</c:v>
                </c:pt>
                <c:pt idx="609">
                  <c:v>818</c:v>
                </c:pt>
                <c:pt idx="610">
                  <c:v>819.1</c:v>
                </c:pt>
                <c:pt idx="611">
                  <c:v>820.7</c:v>
                </c:pt>
                <c:pt idx="612">
                  <c:v>822</c:v>
                </c:pt>
                <c:pt idx="613">
                  <c:v>823.8</c:v>
                </c:pt>
                <c:pt idx="614">
                  <c:v>824.9</c:v>
                </c:pt>
                <c:pt idx="615">
                  <c:v>826.4</c:v>
                </c:pt>
                <c:pt idx="616">
                  <c:v>827.8</c:v>
                </c:pt>
                <c:pt idx="617">
                  <c:v>829.2</c:v>
                </c:pt>
                <c:pt idx="618">
                  <c:v>830.2</c:v>
                </c:pt>
                <c:pt idx="619">
                  <c:v>831.9</c:v>
                </c:pt>
                <c:pt idx="620">
                  <c:v>833.5</c:v>
                </c:pt>
                <c:pt idx="621">
                  <c:v>835.3</c:v>
                </c:pt>
                <c:pt idx="622">
                  <c:v>836.7</c:v>
                </c:pt>
                <c:pt idx="623">
                  <c:v>837.7</c:v>
                </c:pt>
                <c:pt idx="624">
                  <c:v>838.4</c:v>
                </c:pt>
                <c:pt idx="625">
                  <c:v>840.1</c:v>
                </c:pt>
                <c:pt idx="626">
                  <c:v>841.7</c:v>
                </c:pt>
                <c:pt idx="627">
                  <c:v>843.4</c:v>
                </c:pt>
                <c:pt idx="628">
                  <c:v>845</c:v>
                </c:pt>
                <c:pt idx="629">
                  <c:v>845.5</c:v>
                </c:pt>
                <c:pt idx="630">
                  <c:v>846.9</c:v>
                </c:pt>
                <c:pt idx="631">
                  <c:v>848.4</c:v>
                </c:pt>
                <c:pt idx="632">
                  <c:v>849.9</c:v>
                </c:pt>
                <c:pt idx="633">
                  <c:v>851.6</c:v>
                </c:pt>
                <c:pt idx="634">
                  <c:v>852.3</c:v>
                </c:pt>
                <c:pt idx="635">
                  <c:v>853.7</c:v>
                </c:pt>
                <c:pt idx="636">
                  <c:v>855.6</c:v>
                </c:pt>
                <c:pt idx="637">
                  <c:v>856.6</c:v>
                </c:pt>
                <c:pt idx="638">
                  <c:v>856.6</c:v>
                </c:pt>
                <c:pt idx="639">
                  <c:v>858.7</c:v>
                </c:pt>
                <c:pt idx="640">
                  <c:v>860.2</c:v>
                </c:pt>
                <c:pt idx="641">
                  <c:v>861.9</c:v>
                </c:pt>
                <c:pt idx="642">
                  <c:v>863.7</c:v>
                </c:pt>
                <c:pt idx="643">
                  <c:v>864.2</c:v>
                </c:pt>
                <c:pt idx="644">
                  <c:v>865.7</c:v>
                </c:pt>
                <c:pt idx="645">
                  <c:v>866.8</c:v>
                </c:pt>
                <c:pt idx="646">
                  <c:v>868.3</c:v>
                </c:pt>
                <c:pt idx="647">
                  <c:v>869.7</c:v>
                </c:pt>
                <c:pt idx="648">
                  <c:v>870.2</c:v>
                </c:pt>
                <c:pt idx="649">
                  <c:v>872.4</c:v>
                </c:pt>
                <c:pt idx="650">
                  <c:v>873.3</c:v>
                </c:pt>
                <c:pt idx="651">
                  <c:v>874.8</c:v>
                </c:pt>
                <c:pt idx="652">
                  <c:v>876.1</c:v>
                </c:pt>
                <c:pt idx="653">
                  <c:v>877.2</c:v>
                </c:pt>
                <c:pt idx="654">
                  <c:v>879.1</c:v>
                </c:pt>
                <c:pt idx="655">
                  <c:v>880.4</c:v>
                </c:pt>
                <c:pt idx="656">
                  <c:v>882</c:v>
                </c:pt>
                <c:pt idx="657">
                  <c:v>882.7</c:v>
                </c:pt>
                <c:pt idx="658">
                  <c:v>883.5</c:v>
                </c:pt>
                <c:pt idx="659">
                  <c:v>885.2</c:v>
                </c:pt>
                <c:pt idx="660">
                  <c:v>886.9</c:v>
                </c:pt>
                <c:pt idx="661">
                  <c:v>888.5</c:v>
                </c:pt>
                <c:pt idx="662">
                  <c:v>889.6</c:v>
                </c:pt>
                <c:pt idx="663">
                  <c:v>891.2</c:v>
                </c:pt>
                <c:pt idx="664">
                  <c:v>891.7</c:v>
                </c:pt>
                <c:pt idx="665">
                  <c:v>892.9</c:v>
                </c:pt>
                <c:pt idx="666">
                  <c:v>895.2</c:v>
                </c:pt>
                <c:pt idx="667">
                  <c:v>897</c:v>
                </c:pt>
                <c:pt idx="668">
                  <c:v>898.5</c:v>
                </c:pt>
                <c:pt idx="669">
                  <c:v>898.9</c:v>
                </c:pt>
                <c:pt idx="670">
                  <c:v>900.5</c:v>
                </c:pt>
                <c:pt idx="671">
                  <c:v>901.4</c:v>
                </c:pt>
                <c:pt idx="672">
                  <c:v>903.5</c:v>
                </c:pt>
                <c:pt idx="673">
                  <c:v>904.1</c:v>
                </c:pt>
                <c:pt idx="674">
                  <c:v>905.6</c:v>
                </c:pt>
                <c:pt idx="675">
                  <c:v>907.1</c:v>
                </c:pt>
                <c:pt idx="676">
                  <c:v>908.4</c:v>
                </c:pt>
                <c:pt idx="677">
                  <c:v>909.5</c:v>
                </c:pt>
                <c:pt idx="678">
                  <c:v>910.9</c:v>
                </c:pt>
                <c:pt idx="679">
                  <c:v>912.2</c:v>
                </c:pt>
                <c:pt idx="680">
                  <c:v>913.5</c:v>
                </c:pt>
                <c:pt idx="681">
                  <c:v>915.8</c:v>
                </c:pt>
                <c:pt idx="682">
                  <c:v>917</c:v>
                </c:pt>
                <c:pt idx="683">
                  <c:v>917.2</c:v>
                </c:pt>
                <c:pt idx="684">
                  <c:v>918.8</c:v>
                </c:pt>
                <c:pt idx="685">
                  <c:v>920.1</c:v>
                </c:pt>
                <c:pt idx="686">
                  <c:v>922.3</c:v>
                </c:pt>
                <c:pt idx="687">
                  <c:v>924.3</c:v>
                </c:pt>
                <c:pt idx="688">
                  <c:v>924.9</c:v>
                </c:pt>
                <c:pt idx="689">
                  <c:v>926</c:v>
                </c:pt>
                <c:pt idx="690">
                  <c:v>927.6</c:v>
                </c:pt>
                <c:pt idx="691">
                  <c:v>928.5</c:v>
                </c:pt>
                <c:pt idx="692">
                  <c:v>930.2</c:v>
                </c:pt>
                <c:pt idx="693">
                  <c:v>931.1</c:v>
                </c:pt>
                <c:pt idx="694">
                  <c:v>932.9</c:v>
                </c:pt>
                <c:pt idx="695">
                  <c:v>934.6</c:v>
                </c:pt>
                <c:pt idx="696">
                  <c:v>935</c:v>
                </c:pt>
                <c:pt idx="697">
                  <c:v>937.2</c:v>
                </c:pt>
                <c:pt idx="698">
                  <c:v>937.7</c:v>
                </c:pt>
                <c:pt idx="699">
                  <c:v>939.2</c:v>
                </c:pt>
                <c:pt idx="700">
                  <c:v>940.6</c:v>
                </c:pt>
                <c:pt idx="701">
                  <c:v>943.2</c:v>
                </c:pt>
                <c:pt idx="702">
                  <c:v>943.7</c:v>
                </c:pt>
                <c:pt idx="703">
                  <c:v>945.5</c:v>
                </c:pt>
                <c:pt idx="704">
                  <c:v>946</c:v>
                </c:pt>
                <c:pt idx="705">
                  <c:v>947.2</c:v>
                </c:pt>
                <c:pt idx="706">
                  <c:v>948.7</c:v>
                </c:pt>
                <c:pt idx="707">
                  <c:v>950.3</c:v>
                </c:pt>
                <c:pt idx="708">
                  <c:v>951.4</c:v>
                </c:pt>
                <c:pt idx="709">
                  <c:v>953.2</c:v>
                </c:pt>
                <c:pt idx="710">
                  <c:v>954.1</c:v>
                </c:pt>
                <c:pt idx="711">
                  <c:v>955.2</c:v>
                </c:pt>
                <c:pt idx="712">
                  <c:v>957.7</c:v>
                </c:pt>
                <c:pt idx="713">
                  <c:v>958.3</c:v>
                </c:pt>
                <c:pt idx="714">
                  <c:v>960.1</c:v>
                </c:pt>
                <c:pt idx="715">
                  <c:v>961.4</c:v>
                </c:pt>
                <c:pt idx="716">
                  <c:v>962.7</c:v>
                </c:pt>
                <c:pt idx="717">
                  <c:v>964</c:v>
                </c:pt>
                <c:pt idx="718">
                  <c:v>964.2</c:v>
                </c:pt>
                <c:pt idx="719">
                  <c:v>966.2</c:v>
                </c:pt>
                <c:pt idx="720">
                  <c:v>967.9</c:v>
                </c:pt>
                <c:pt idx="721">
                  <c:v>969.8</c:v>
                </c:pt>
                <c:pt idx="722">
                  <c:v>970.5</c:v>
                </c:pt>
                <c:pt idx="723">
                  <c:v>971.3</c:v>
                </c:pt>
                <c:pt idx="724">
                  <c:v>972.4</c:v>
                </c:pt>
                <c:pt idx="725">
                  <c:v>974.3</c:v>
                </c:pt>
                <c:pt idx="726">
                  <c:v>976</c:v>
                </c:pt>
                <c:pt idx="727">
                  <c:v>977.9</c:v>
                </c:pt>
                <c:pt idx="728">
                  <c:v>978.7</c:v>
                </c:pt>
                <c:pt idx="729">
                  <c:v>979.4</c:v>
                </c:pt>
                <c:pt idx="730">
                  <c:v>981.2</c:v>
                </c:pt>
                <c:pt idx="731">
                  <c:v>982.8</c:v>
                </c:pt>
                <c:pt idx="732">
                  <c:v>984.3</c:v>
                </c:pt>
                <c:pt idx="733">
                  <c:v>984.9</c:v>
                </c:pt>
                <c:pt idx="734">
                  <c:v>986.3</c:v>
                </c:pt>
                <c:pt idx="735">
                  <c:v>988.2</c:v>
                </c:pt>
                <c:pt idx="736">
                  <c:v>989.5</c:v>
                </c:pt>
                <c:pt idx="737">
                  <c:v>990.9</c:v>
                </c:pt>
                <c:pt idx="738">
                  <c:v>991.2</c:v>
                </c:pt>
                <c:pt idx="739">
                  <c:v>993.2</c:v>
                </c:pt>
                <c:pt idx="740">
                  <c:v>994.7</c:v>
                </c:pt>
                <c:pt idx="741">
                  <c:v>996.1</c:v>
                </c:pt>
                <c:pt idx="742">
                  <c:v>997.8</c:v>
                </c:pt>
                <c:pt idx="743">
                  <c:v>998.2</c:v>
                </c:pt>
                <c:pt idx="744">
                  <c:v>999.5</c:v>
                </c:pt>
                <c:pt idx="745">
                  <c:v>1000.7</c:v>
                </c:pt>
                <c:pt idx="746">
                  <c:v>1002.3</c:v>
                </c:pt>
                <c:pt idx="747">
                  <c:v>1004.3</c:v>
                </c:pt>
                <c:pt idx="748">
                  <c:v>1005.3</c:v>
                </c:pt>
                <c:pt idx="749">
                  <c:v>1006</c:v>
                </c:pt>
                <c:pt idx="750">
                  <c:v>1007.4</c:v>
                </c:pt>
                <c:pt idx="751">
                  <c:v>1009.1</c:v>
                </c:pt>
                <c:pt idx="752">
                  <c:v>1011</c:v>
                </c:pt>
                <c:pt idx="753">
                  <c:v>1011.1</c:v>
                </c:pt>
                <c:pt idx="754">
                  <c:v>1012.9</c:v>
                </c:pt>
                <c:pt idx="755">
                  <c:v>1014.5</c:v>
                </c:pt>
                <c:pt idx="756">
                  <c:v>1016</c:v>
                </c:pt>
                <c:pt idx="757">
                  <c:v>1017.4</c:v>
                </c:pt>
                <c:pt idx="758">
                  <c:v>1018.2</c:v>
                </c:pt>
                <c:pt idx="759">
                  <c:v>1020.1</c:v>
                </c:pt>
                <c:pt idx="760">
                  <c:v>1021.8</c:v>
                </c:pt>
                <c:pt idx="761">
                  <c:v>1023.1</c:v>
                </c:pt>
                <c:pt idx="762">
                  <c:v>1024.7</c:v>
                </c:pt>
                <c:pt idx="763">
                  <c:v>1025.0999999999999</c:v>
                </c:pt>
                <c:pt idx="764">
                  <c:v>1026.3</c:v>
                </c:pt>
                <c:pt idx="765">
                  <c:v>1027.7</c:v>
                </c:pt>
                <c:pt idx="766">
                  <c:v>1029.4000000000001</c:v>
                </c:pt>
                <c:pt idx="767">
                  <c:v>1031.0999999999999</c:v>
                </c:pt>
                <c:pt idx="768">
                  <c:v>1031.8</c:v>
                </c:pt>
                <c:pt idx="769">
                  <c:v>1033.0999999999999</c:v>
                </c:pt>
                <c:pt idx="770">
                  <c:v>1035</c:v>
                </c:pt>
                <c:pt idx="771">
                  <c:v>1036</c:v>
                </c:pt>
                <c:pt idx="772">
                  <c:v>1037.3</c:v>
                </c:pt>
                <c:pt idx="773">
                  <c:v>1038.2</c:v>
                </c:pt>
                <c:pt idx="774">
                  <c:v>1039.8</c:v>
                </c:pt>
                <c:pt idx="775">
                  <c:v>1041.5</c:v>
                </c:pt>
                <c:pt idx="776">
                  <c:v>1043</c:v>
                </c:pt>
                <c:pt idx="777">
                  <c:v>1044</c:v>
                </c:pt>
                <c:pt idx="778">
                  <c:v>1044.7</c:v>
                </c:pt>
                <c:pt idx="779">
                  <c:v>1046.0999999999999</c:v>
                </c:pt>
                <c:pt idx="780">
                  <c:v>1048.0999999999999</c:v>
                </c:pt>
                <c:pt idx="781">
                  <c:v>1049.7</c:v>
                </c:pt>
                <c:pt idx="782">
                  <c:v>1050.8</c:v>
                </c:pt>
                <c:pt idx="783">
                  <c:v>1051.7</c:v>
                </c:pt>
                <c:pt idx="784">
                  <c:v>1052.9000000000001</c:v>
                </c:pt>
                <c:pt idx="785">
                  <c:v>1054.2</c:v>
                </c:pt>
                <c:pt idx="786">
                  <c:v>1055.8</c:v>
                </c:pt>
                <c:pt idx="787">
                  <c:v>1057.8</c:v>
                </c:pt>
                <c:pt idx="788">
                  <c:v>1058.3</c:v>
                </c:pt>
                <c:pt idx="789">
                  <c:v>1058.9000000000001</c:v>
                </c:pt>
                <c:pt idx="790">
                  <c:v>1061.3</c:v>
                </c:pt>
                <c:pt idx="791">
                  <c:v>1061.9000000000001</c:v>
                </c:pt>
                <c:pt idx="792">
                  <c:v>1064</c:v>
                </c:pt>
                <c:pt idx="793">
                  <c:v>1064.7</c:v>
                </c:pt>
                <c:pt idx="794">
                  <c:v>1066</c:v>
                </c:pt>
                <c:pt idx="795">
                  <c:v>1068.0999999999999</c:v>
                </c:pt>
                <c:pt idx="796">
                  <c:v>1069.3</c:v>
                </c:pt>
                <c:pt idx="797">
                  <c:v>1070.2</c:v>
                </c:pt>
                <c:pt idx="798">
                  <c:v>1070.5999999999999</c:v>
                </c:pt>
                <c:pt idx="799">
                  <c:v>1072.7</c:v>
                </c:pt>
                <c:pt idx="800">
                  <c:v>1073.5999999999999</c:v>
                </c:pt>
                <c:pt idx="801">
                  <c:v>1076</c:v>
                </c:pt>
                <c:pt idx="802">
                  <c:v>1076.9000000000001</c:v>
                </c:pt>
                <c:pt idx="803">
                  <c:v>1077.2</c:v>
                </c:pt>
                <c:pt idx="804">
                  <c:v>1078.9000000000001</c:v>
                </c:pt>
                <c:pt idx="805">
                  <c:v>1080.5</c:v>
                </c:pt>
                <c:pt idx="806">
                  <c:v>1082</c:v>
                </c:pt>
                <c:pt idx="807">
                  <c:v>1083.7</c:v>
                </c:pt>
                <c:pt idx="808">
                  <c:v>1084.5</c:v>
                </c:pt>
                <c:pt idx="809">
                  <c:v>1085.7</c:v>
                </c:pt>
                <c:pt idx="810">
                  <c:v>1086.9000000000001</c:v>
                </c:pt>
                <c:pt idx="811">
                  <c:v>1088.5</c:v>
                </c:pt>
                <c:pt idx="812">
                  <c:v>1090.2</c:v>
                </c:pt>
                <c:pt idx="813">
                  <c:v>1090.5999999999999</c:v>
                </c:pt>
                <c:pt idx="814">
                  <c:v>1092.5999999999999</c:v>
                </c:pt>
                <c:pt idx="815">
                  <c:v>1094.2</c:v>
                </c:pt>
                <c:pt idx="816">
                  <c:v>1095.2</c:v>
                </c:pt>
                <c:pt idx="817">
                  <c:v>1096.7</c:v>
                </c:pt>
                <c:pt idx="818">
                  <c:v>1097</c:v>
                </c:pt>
                <c:pt idx="819">
                  <c:v>1099.4000000000001</c:v>
                </c:pt>
                <c:pt idx="820">
                  <c:v>1100.5</c:v>
                </c:pt>
                <c:pt idx="821">
                  <c:v>1102.2</c:v>
                </c:pt>
                <c:pt idx="822">
                  <c:v>1103.5</c:v>
                </c:pt>
                <c:pt idx="823">
                  <c:v>1104.3</c:v>
                </c:pt>
                <c:pt idx="824">
                  <c:v>1105.2</c:v>
                </c:pt>
                <c:pt idx="825">
                  <c:v>1106.7</c:v>
                </c:pt>
                <c:pt idx="826">
                  <c:v>1108.2</c:v>
                </c:pt>
                <c:pt idx="827">
                  <c:v>1110.2</c:v>
                </c:pt>
                <c:pt idx="828">
                  <c:v>1110.7</c:v>
                </c:pt>
                <c:pt idx="829">
                  <c:v>1111.8</c:v>
                </c:pt>
                <c:pt idx="830">
                  <c:v>1113.7</c:v>
                </c:pt>
                <c:pt idx="831">
                  <c:v>1114.0999999999999</c:v>
                </c:pt>
                <c:pt idx="832">
                  <c:v>1115</c:v>
                </c:pt>
                <c:pt idx="833">
                  <c:v>1116.7</c:v>
                </c:pt>
                <c:pt idx="834">
                  <c:v>1118.5</c:v>
                </c:pt>
                <c:pt idx="835">
                  <c:v>1120.4000000000001</c:v>
                </c:pt>
                <c:pt idx="836">
                  <c:v>1121.0999999999999</c:v>
                </c:pt>
                <c:pt idx="837">
                  <c:v>1121.5</c:v>
                </c:pt>
                <c:pt idx="838">
                  <c:v>1122.5999999999999</c:v>
                </c:pt>
                <c:pt idx="839">
                  <c:v>1124.8</c:v>
                </c:pt>
                <c:pt idx="840">
                  <c:v>1126.4000000000001</c:v>
                </c:pt>
                <c:pt idx="841">
                  <c:v>1127.8</c:v>
                </c:pt>
                <c:pt idx="842">
                  <c:v>1128.8</c:v>
                </c:pt>
                <c:pt idx="843">
                  <c:v>1129.8</c:v>
                </c:pt>
                <c:pt idx="844">
                  <c:v>1131.2</c:v>
                </c:pt>
                <c:pt idx="845">
                  <c:v>1132.2</c:v>
                </c:pt>
                <c:pt idx="846">
                  <c:v>1133.5999999999999</c:v>
                </c:pt>
                <c:pt idx="847">
                  <c:v>1135.7</c:v>
                </c:pt>
                <c:pt idx="848">
                  <c:v>1136.4000000000001</c:v>
                </c:pt>
                <c:pt idx="849">
                  <c:v>1137.7</c:v>
                </c:pt>
                <c:pt idx="850">
                  <c:v>1139.0999999999999</c:v>
                </c:pt>
                <c:pt idx="851">
                  <c:v>1140.5</c:v>
                </c:pt>
                <c:pt idx="852">
                  <c:v>1141.9000000000001</c:v>
                </c:pt>
                <c:pt idx="853">
                  <c:v>1142.9000000000001</c:v>
                </c:pt>
                <c:pt idx="854">
                  <c:v>1144.7</c:v>
                </c:pt>
                <c:pt idx="855">
                  <c:v>1146.2</c:v>
                </c:pt>
                <c:pt idx="856">
                  <c:v>1147.2</c:v>
                </c:pt>
                <c:pt idx="857">
                  <c:v>1147.9000000000001</c:v>
                </c:pt>
                <c:pt idx="858">
                  <c:v>1149</c:v>
                </c:pt>
                <c:pt idx="859">
                  <c:v>1150.9000000000001</c:v>
                </c:pt>
                <c:pt idx="860">
                  <c:v>1152.5</c:v>
                </c:pt>
                <c:pt idx="861">
                  <c:v>1154.0999999999999</c:v>
                </c:pt>
                <c:pt idx="862">
                  <c:v>1154.7</c:v>
                </c:pt>
                <c:pt idx="863">
                  <c:v>1155.9000000000001</c:v>
                </c:pt>
                <c:pt idx="864">
                  <c:v>1157.0999999999999</c:v>
                </c:pt>
                <c:pt idx="865">
                  <c:v>1158.0999999999999</c:v>
                </c:pt>
                <c:pt idx="866">
                  <c:v>1160</c:v>
                </c:pt>
                <c:pt idx="867">
                  <c:v>1160.7</c:v>
                </c:pt>
                <c:pt idx="868">
                  <c:v>1162.2</c:v>
                </c:pt>
                <c:pt idx="869">
                  <c:v>1163.0999999999999</c:v>
                </c:pt>
                <c:pt idx="870">
                  <c:v>1164.7</c:v>
                </c:pt>
                <c:pt idx="871">
                  <c:v>1166.0999999999999</c:v>
                </c:pt>
                <c:pt idx="872">
                  <c:v>1166.7</c:v>
                </c:pt>
                <c:pt idx="873">
                  <c:v>1167.8</c:v>
                </c:pt>
                <c:pt idx="874">
                  <c:v>1169.8</c:v>
                </c:pt>
                <c:pt idx="875">
                  <c:v>1171.5999999999999</c:v>
                </c:pt>
                <c:pt idx="876">
                  <c:v>1172.5</c:v>
                </c:pt>
                <c:pt idx="877">
                  <c:v>1173.2</c:v>
                </c:pt>
                <c:pt idx="878">
                  <c:v>1174.0999999999999</c:v>
                </c:pt>
                <c:pt idx="879">
                  <c:v>1175.9000000000001</c:v>
                </c:pt>
                <c:pt idx="880">
                  <c:v>1177.2</c:v>
                </c:pt>
                <c:pt idx="881">
                  <c:v>1178.5999999999999</c:v>
                </c:pt>
                <c:pt idx="882">
                  <c:v>1179</c:v>
                </c:pt>
                <c:pt idx="883">
                  <c:v>1180.5999999999999</c:v>
                </c:pt>
                <c:pt idx="884">
                  <c:v>1181.7</c:v>
                </c:pt>
                <c:pt idx="885">
                  <c:v>1182.9000000000001</c:v>
                </c:pt>
                <c:pt idx="886">
                  <c:v>1184.9000000000001</c:v>
                </c:pt>
                <c:pt idx="887">
                  <c:v>1185.5999999999999</c:v>
                </c:pt>
                <c:pt idx="888">
                  <c:v>1187.2</c:v>
                </c:pt>
                <c:pt idx="889">
                  <c:v>1188.2</c:v>
                </c:pt>
                <c:pt idx="890">
                  <c:v>1189.3</c:v>
                </c:pt>
                <c:pt idx="891">
                  <c:v>1190.9000000000001</c:v>
                </c:pt>
                <c:pt idx="892">
                  <c:v>1191.3</c:v>
                </c:pt>
                <c:pt idx="893">
                  <c:v>1193.0999999999999</c:v>
                </c:pt>
                <c:pt idx="894">
                  <c:v>1194.4000000000001</c:v>
                </c:pt>
                <c:pt idx="895">
                  <c:v>1195.8</c:v>
                </c:pt>
                <c:pt idx="896">
                  <c:v>1196.9000000000001</c:v>
                </c:pt>
                <c:pt idx="897">
                  <c:v>1197.2</c:v>
                </c:pt>
                <c:pt idx="898">
                  <c:v>1199</c:v>
                </c:pt>
                <c:pt idx="899">
                  <c:v>1200.8</c:v>
                </c:pt>
                <c:pt idx="900">
                  <c:v>1202.2</c:v>
                </c:pt>
                <c:pt idx="901">
                  <c:v>1203.4000000000001</c:v>
                </c:pt>
                <c:pt idx="902">
                  <c:v>1204.2</c:v>
                </c:pt>
                <c:pt idx="903">
                  <c:v>1205.4000000000001</c:v>
                </c:pt>
                <c:pt idx="904">
                  <c:v>1206.9000000000001</c:v>
                </c:pt>
                <c:pt idx="905">
                  <c:v>1208</c:v>
                </c:pt>
                <c:pt idx="906">
                  <c:v>1209.4000000000001</c:v>
                </c:pt>
                <c:pt idx="907">
                  <c:v>1210.5</c:v>
                </c:pt>
                <c:pt idx="908">
                  <c:v>1212.0999999999999</c:v>
                </c:pt>
                <c:pt idx="909">
                  <c:v>1213</c:v>
                </c:pt>
                <c:pt idx="910">
                  <c:v>1214.3</c:v>
                </c:pt>
                <c:pt idx="911">
                  <c:v>1215.7</c:v>
                </c:pt>
                <c:pt idx="912">
                  <c:v>1215.7</c:v>
                </c:pt>
                <c:pt idx="913">
                  <c:v>1217.8</c:v>
                </c:pt>
                <c:pt idx="914">
                  <c:v>1219.0999999999999</c:v>
                </c:pt>
                <c:pt idx="915">
                  <c:v>1220.8</c:v>
                </c:pt>
                <c:pt idx="916">
                  <c:v>1222</c:v>
                </c:pt>
                <c:pt idx="917">
                  <c:v>1222.7</c:v>
                </c:pt>
                <c:pt idx="918">
                  <c:v>1223.4000000000001</c:v>
                </c:pt>
                <c:pt idx="919">
                  <c:v>1224.9000000000001</c:v>
                </c:pt>
                <c:pt idx="920">
                  <c:v>1226.5</c:v>
                </c:pt>
                <c:pt idx="921">
                  <c:v>1228.2</c:v>
                </c:pt>
                <c:pt idx="922">
                  <c:v>1229.5</c:v>
                </c:pt>
                <c:pt idx="923">
                  <c:v>1230.3</c:v>
                </c:pt>
                <c:pt idx="924">
                  <c:v>1231.2</c:v>
                </c:pt>
                <c:pt idx="925">
                  <c:v>1232.5</c:v>
                </c:pt>
                <c:pt idx="926">
                  <c:v>1234.3</c:v>
                </c:pt>
                <c:pt idx="927">
                  <c:v>1234.8</c:v>
                </c:pt>
                <c:pt idx="928">
                  <c:v>1236.7</c:v>
                </c:pt>
                <c:pt idx="929">
                  <c:v>1237.2</c:v>
                </c:pt>
                <c:pt idx="930">
                  <c:v>1238.9000000000001</c:v>
                </c:pt>
                <c:pt idx="931">
                  <c:v>1239.5999999999999</c:v>
                </c:pt>
                <c:pt idx="932">
                  <c:v>1241.8</c:v>
                </c:pt>
                <c:pt idx="933">
                  <c:v>1242.4000000000001</c:v>
                </c:pt>
                <c:pt idx="934">
                  <c:v>1244</c:v>
                </c:pt>
                <c:pt idx="935">
                  <c:v>1245.2</c:v>
                </c:pt>
                <c:pt idx="936">
                  <c:v>1246.5</c:v>
                </c:pt>
                <c:pt idx="937">
                  <c:v>1247.0999999999999</c:v>
                </c:pt>
                <c:pt idx="938">
                  <c:v>1247.9000000000001</c:v>
                </c:pt>
                <c:pt idx="939">
                  <c:v>1249.5999999999999</c:v>
                </c:pt>
                <c:pt idx="940">
                  <c:v>1251.5</c:v>
                </c:pt>
                <c:pt idx="941">
                  <c:v>1252.7</c:v>
                </c:pt>
                <c:pt idx="942">
                  <c:v>1253.8</c:v>
                </c:pt>
                <c:pt idx="943">
                  <c:v>1253.9000000000001</c:v>
                </c:pt>
                <c:pt idx="944">
                  <c:v>1255.7</c:v>
                </c:pt>
                <c:pt idx="945">
                  <c:v>1256.4000000000001</c:v>
                </c:pt>
                <c:pt idx="946">
                  <c:v>1258.5999999999999</c:v>
                </c:pt>
                <c:pt idx="947">
                  <c:v>1260.4000000000001</c:v>
                </c:pt>
                <c:pt idx="948">
                  <c:v>1261.3</c:v>
                </c:pt>
                <c:pt idx="949">
                  <c:v>1262.3</c:v>
                </c:pt>
                <c:pt idx="950">
                  <c:v>1263.3</c:v>
                </c:pt>
                <c:pt idx="951">
                  <c:v>1264.0999999999999</c:v>
                </c:pt>
                <c:pt idx="952">
                  <c:v>1265.2</c:v>
                </c:pt>
                <c:pt idx="953">
                  <c:v>1266.7</c:v>
                </c:pt>
                <c:pt idx="954">
                  <c:v>1268.5</c:v>
                </c:pt>
                <c:pt idx="955">
                  <c:v>1269.5999999999999</c:v>
                </c:pt>
                <c:pt idx="956">
                  <c:v>1270.8</c:v>
                </c:pt>
                <c:pt idx="957">
                  <c:v>1271.5999999999999</c:v>
                </c:pt>
                <c:pt idx="958">
                  <c:v>1272.7</c:v>
                </c:pt>
                <c:pt idx="959">
                  <c:v>1274</c:v>
                </c:pt>
                <c:pt idx="960">
                  <c:v>1275.8</c:v>
                </c:pt>
                <c:pt idx="961">
                  <c:v>1277.3</c:v>
                </c:pt>
                <c:pt idx="962">
                  <c:v>1277.5999999999999</c:v>
                </c:pt>
                <c:pt idx="963">
                  <c:v>1279.2</c:v>
                </c:pt>
                <c:pt idx="964">
                  <c:v>1279.9000000000001</c:v>
                </c:pt>
                <c:pt idx="965">
                  <c:v>1281.4000000000001</c:v>
                </c:pt>
                <c:pt idx="966">
                  <c:v>1282.8</c:v>
                </c:pt>
                <c:pt idx="967">
                  <c:v>1283.5</c:v>
                </c:pt>
                <c:pt idx="968">
                  <c:v>1285</c:v>
                </c:pt>
                <c:pt idx="969">
                  <c:v>1286</c:v>
                </c:pt>
                <c:pt idx="970">
                  <c:v>1287.5999999999999</c:v>
                </c:pt>
                <c:pt idx="971">
                  <c:v>1288.5999999999999</c:v>
                </c:pt>
                <c:pt idx="972">
                  <c:v>1353.6</c:v>
                </c:pt>
                <c:pt idx="973">
                  <c:v>1349.5</c:v>
                </c:pt>
                <c:pt idx="974">
                  <c:v>1343.7</c:v>
                </c:pt>
                <c:pt idx="975">
                  <c:v>1339.9</c:v>
                </c:pt>
                <c:pt idx="976">
                  <c:v>1335.4</c:v>
                </c:pt>
                <c:pt idx="977">
                  <c:v>1331</c:v>
                </c:pt>
                <c:pt idx="978">
                  <c:v>1326.8</c:v>
                </c:pt>
                <c:pt idx="979">
                  <c:v>1322.9</c:v>
                </c:pt>
                <c:pt idx="980">
                  <c:v>1318.6</c:v>
                </c:pt>
                <c:pt idx="981">
                  <c:v>1314.6</c:v>
                </c:pt>
                <c:pt idx="982">
                  <c:v>1310.9</c:v>
                </c:pt>
                <c:pt idx="983">
                  <c:v>1307</c:v>
                </c:pt>
                <c:pt idx="984">
                  <c:v>1303.0999999999999</c:v>
                </c:pt>
                <c:pt idx="985">
                  <c:v>1299.2</c:v>
                </c:pt>
                <c:pt idx="986">
                  <c:v>1296</c:v>
                </c:pt>
                <c:pt idx="987">
                  <c:v>1291.2</c:v>
                </c:pt>
                <c:pt idx="988">
                  <c:v>1288.5</c:v>
                </c:pt>
                <c:pt idx="989">
                  <c:v>1284.8</c:v>
                </c:pt>
                <c:pt idx="990">
                  <c:v>1280.8</c:v>
                </c:pt>
                <c:pt idx="991">
                  <c:v>1277.5999999999999</c:v>
                </c:pt>
                <c:pt idx="992">
                  <c:v>1274</c:v>
                </c:pt>
                <c:pt idx="993">
                  <c:v>1270</c:v>
                </c:pt>
                <c:pt idx="994">
                  <c:v>1266.9000000000001</c:v>
                </c:pt>
                <c:pt idx="995">
                  <c:v>1263.5999999999999</c:v>
                </c:pt>
                <c:pt idx="996">
                  <c:v>1259.7</c:v>
                </c:pt>
                <c:pt idx="997">
                  <c:v>1256</c:v>
                </c:pt>
                <c:pt idx="998">
                  <c:v>1252.9000000000001</c:v>
                </c:pt>
                <c:pt idx="999">
                  <c:v>1249.0999999999999</c:v>
                </c:pt>
                <c:pt idx="1000">
                  <c:v>1246.5</c:v>
                </c:pt>
                <c:pt idx="1001">
                  <c:v>1242.5</c:v>
                </c:pt>
                <c:pt idx="1002">
                  <c:v>1238.8</c:v>
                </c:pt>
                <c:pt idx="1003">
                  <c:v>1235.9000000000001</c:v>
                </c:pt>
                <c:pt idx="1004">
                  <c:v>1232.3</c:v>
                </c:pt>
                <c:pt idx="1005">
                  <c:v>1228.8</c:v>
                </c:pt>
                <c:pt idx="1006">
                  <c:v>1225.8</c:v>
                </c:pt>
                <c:pt idx="1007">
                  <c:v>1222</c:v>
                </c:pt>
                <c:pt idx="1008">
                  <c:v>1218.5</c:v>
                </c:pt>
                <c:pt idx="1009">
                  <c:v>1215.4000000000001</c:v>
                </c:pt>
                <c:pt idx="1010">
                  <c:v>1212</c:v>
                </c:pt>
                <c:pt idx="1011">
                  <c:v>1208.5999999999999</c:v>
                </c:pt>
                <c:pt idx="1012">
                  <c:v>1205</c:v>
                </c:pt>
                <c:pt idx="1013">
                  <c:v>1202.0999999999999</c:v>
                </c:pt>
                <c:pt idx="1014">
                  <c:v>1198.4000000000001</c:v>
                </c:pt>
                <c:pt idx="1015">
                  <c:v>1195.4000000000001</c:v>
                </c:pt>
                <c:pt idx="1016">
                  <c:v>1192</c:v>
                </c:pt>
                <c:pt idx="1017">
                  <c:v>1188.5999999999999</c:v>
                </c:pt>
                <c:pt idx="1018">
                  <c:v>1185.3</c:v>
                </c:pt>
                <c:pt idx="1019">
                  <c:v>1182.0999999999999</c:v>
                </c:pt>
                <c:pt idx="1020">
                  <c:v>1178.5</c:v>
                </c:pt>
                <c:pt idx="1021">
                  <c:v>1175.7</c:v>
                </c:pt>
                <c:pt idx="1022">
                  <c:v>1172.2</c:v>
                </c:pt>
                <c:pt idx="1023">
                  <c:v>1168.7</c:v>
                </c:pt>
                <c:pt idx="1024">
                  <c:v>1165.9000000000001</c:v>
                </c:pt>
                <c:pt idx="1025">
                  <c:v>1162.5999999999999</c:v>
                </c:pt>
                <c:pt idx="1026">
                  <c:v>1159.5999999999999</c:v>
                </c:pt>
                <c:pt idx="1027">
                  <c:v>1156.3</c:v>
                </c:pt>
                <c:pt idx="1028">
                  <c:v>1153.2</c:v>
                </c:pt>
                <c:pt idx="1029">
                  <c:v>1149.8</c:v>
                </c:pt>
                <c:pt idx="1030">
                  <c:v>1146.2</c:v>
                </c:pt>
                <c:pt idx="1031">
                  <c:v>1143.5999999999999</c:v>
                </c:pt>
                <c:pt idx="1032">
                  <c:v>1140.5999999999999</c:v>
                </c:pt>
                <c:pt idx="1033">
                  <c:v>1137.4000000000001</c:v>
                </c:pt>
                <c:pt idx="1034">
                  <c:v>1134.0999999999999</c:v>
                </c:pt>
                <c:pt idx="1035">
                  <c:v>1131</c:v>
                </c:pt>
                <c:pt idx="1036">
                  <c:v>1128</c:v>
                </c:pt>
                <c:pt idx="1037">
                  <c:v>1125</c:v>
                </c:pt>
                <c:pt idx="1038">
                  <c:v>1121.9000000000001</c:v>
                </c:pt>
                <c:pt idx="1039">
                  <c:v>1118.5999999999999</c:v>
                </c:pt>
                <c:pt idx="1040">
                  <c:v>1115.7</c:v>
                </c:pt>
                <c:pt idx="1041">
                  <c:v>1112.8</c:v>
                </c:pt>
                <c:pt idx="1042">
                  <c:v>1109.5999999999999</c:v>
                </c:pt>
                <c:pt idx="1043">
                  <c:v>1106.5999999999999</c:v>
                </c:pt>
                <c:pt idx="1044">
                  <c:v>1103.4000000000001</c:v>
                </c:pt>
                <c:pt idx="1045">
                  <c:v>1100.0999999999999</c:v>
                </c:pt>
                <c:pt idx="1046">
                  <c:v>1097.5</c:v>
                </c:pt>
                <c:pt idx="1047">
                  <c:v>1094.4000000000001</c:v>
                </c:pt>
                <c:pt idx="1048">
                  <c:v>1091.4000000000001</c:v>
                </c:pt>
                <c:pt idx="1049">
                  <c:v>1088.0999999999999</c:v>
                </c:pt>
                <c:pt idx="1050">
                  <c:v>1085.4000000000001</c:v>
                </c:pt>
                <c:pt idx="1051">
                  <c:v>1082.2</c:v>
                </c:pt>
                <c:pt idx="1052">
                  <c:v>1079.5</c:v>
                </c:pt>
                <c:pt idx="1053">
                  <c:v>1076.3</c:v>
                </c:pt>
                <c:pt idx="1054">
                  <c:v>1073.4000000000001</c:v>
                </c:pt>
                <c:pt idx="1055">
                  <c:v>1070.5</c:v>
                </c:pt>
                <c:pt idx="1056">
                  <c:v>1067.4000000000001</c:v>
                </c:pt>
                <c:pt idx="1057">
                  <c:v>1064.9000000000001</c:v>
                </c:pt>
                <c:pt idx="1058">
                  <c:v>1061.7</c:v>
                </c:pt>
                <c:pt idx="1059">
                  <c:v>1058.8</c:v>
                </c:pt>
                <c:pt idx="1060">
                  <c:v>1055.8</c:v>
                </c:pt>
                <c:pt idx="1061">
                  <c:v>1053.0999999999999</c:v>
                </c:pt>
                <c:pt idx="1062">
                  <c:v>1049.5</c:v>
                </c:pt>
                <c:pt idx="1063">
                  <c:v>1047.2</c:v>
                </c:pt>
                <c:pt idx="1064">
                  <c:v>1044.4000000000001</c:v>
                </c:pt>
                <c:pt idx="1065">
                  <c:v>1041.4000000000001</c:v>
                </c:pt>
                <c:pt idx="1066">
                  <c:v>1038.4000000000001</c:v>
                </c:pt>
                <c:pt idx="1067">
                  <c:v>1035.9000000000001</c:v>
                </c:pt>
                <c:pt idx="1068">
                  <c:v>1032.5999999999999</c:v>
                </c:pt>
                <c:pt idx="1069">
                  <c:v>1030</c:v>
                </c:pt>
                <c:pt idx="1070">
                  <c:v>1027.5999999999999</c:v>
                </c:pt>
                <c:pt idx="1071">
                  <c:v>1024</c:v>
                </c:pt>
                <c:pt idx="1072">
                  <c:v>1021.4</c:v>
                </c:pt>
                <c:pt idx="1073">
                  <c:v>1018.6</c:v>
                </c:pt>
                <c:pt idx="1074">
                  <c:v>1016.2</c:v>
                </c:pt>
                <c:pt idx="1075">
                  <c:v>1013.1</c:v>
                </c:pt>
                <c:pt idx="1076">
                  <c:v>1010.5</c:v>
                </c:pt>
                <c:pt idx="1077">
                  <c:v>1007.7</c:v>
                </c:pt>
                <c:pt idx="1078">
                  <c:v>1004.9</c:v>
                </c:pt>
                <c:pt idx="1079">
                  <c:v>1001.9</c:v>
                </c:pt>
                <c:pt idx="1080">
                  <c:v>999.1</c:v>
                </c:pt>
                <c:pt idx="1081">
                  <c:v>996.7</c:v>
                </c:pt>
                <c:pt idx="1082">
                  <c:v>993.9</c:v>
                </c:pt>
                <c:pt idx="1083">
                  <c:v>991.2</c:v>
                </c:pt>
                <c:pt idx="1084">
                  <c:v>988.2</c:v>
                </c:pt>
                <c:pt idx="1085">
                  <c:v>985.5</c:v>
                </c:pt>
                <c:pt idx="1086">
                  <c:v>982.9</c:v>
                </c:pt>
                <c:pt idx="1087">
                  <c:v>980.3</c:v>
                </c:pt>
                <c:pt idx="1088">
                  <c:v>977.5</c:v>
                </c:pt>
                <c:pt idx="1089">
                  <c:v>975</c:v>
                </c:pt>
                <c:pt idx="1090">
                  <c:v>972.3</c:v>
                </c:pt>
                <c:pt idx="1091">
                  <c:v>969.7</c:v>
                </c:pt>
                <c:pt idx="1092">
                  <c:v>966.8</c:v>
                </c:pt>
                <c:pt idx="1093">
                  <c:v>964.4</c:v>
                </c:pt>
                <c:pt idx="1094">
                  <c:v>961.5</c:v>
                </c:pt>
                <c:pt idx="1095">
                  <c:v>958.8</c:v>
                </c:pt>
                <c:pt idx="1096">
                  <c:v>955.9</c:v>
                </c:pt>
                <c:pt idx="1097">
                  <c:v>953.9</c:v>
                </c:pt>
                <c:pt idx="1098">
                  <c:v>951.2</c:v>
                </c:pt>
                <c:pt idx="1099">
                  <c:v>948.5</c:v>
                </c:pt>
                <c:pt idx="1100">
                  <c:v>945.8</c:v>
                </c:pt>
                <c:pt idx="1101">
                  <c:v>943.4</c:v>
                </c:pt>
                <c:pt idx="1102">
                  <c:v>940.6</c:v>
                </c:pt>
                <c:pt idx="1103">
                  <c:v>937.8</c:v>
                </c:pt>
                <c:pt idx="1104">
                  <c:v>935.4</c:v>
                </c:pt>
                <c:pt idx="1105">
                  <c:v>932.9</c:v>
                </c:pt>
                <c:pt idx="1106">
                  <c:v>930.7</c:v>
                </c:pt>
                <c:pt idx="1107">
                  <c:v>927.6</c:v>
                </c:pt>
                <c:pt idx="1108">
                  <c:v>925</c:v>
                </c:pt>
                <c:pt idx="1109">
                  <c:v>922.9</c:v>
                </c:pt>
                <c:pt idx="1110">
                  <c:v>920.1</c:v>
                </c:pt>
                <c:pt idx="1111">
                  <c:v>917.4</c:v>
                </c:pt>
                <c:pt idx="1112">
                  <c:v>915.3</c:v>
                </c:pt>
                <c:pt idx="1113">
                  <c:v>912.7</c:v>
                </c:pt>
                <c:pt idx="1114">
                  <c:v>910</c:v>
                </c:pt>
                <c:pt idx="1115">
                  <c:v>907.7</c:v>
                </c:pt>
                <c:pt idx="1116">
                  <c:v>905</c:v>
                </c:pt>
                <c:pt idx="1117">
                  <c:v>902.8</c:v>
                </c:pt>
                <c:pt idx="1118">
                  <c:v>900.4</c:v>
                </c:pt>
                <c:pt idx="1119">
                  <c:v>897.6</c:v>
                </c:pt>
                <c:pt idx="1120">
                  <c:v>894.3</c:v>
                </c:pt>
                <c:pt idx="1121">
                  <c:v>892.7</c:v>
                </c:pt>
                <c:pt idx="1122">
                  <c:v>890.3</c:v>
                </c:pt>
                <c:pt idx="1123">
                  <c:v>887.8</c:v>
                </c:pt>
                <c:pt idx="1124">
                  <c:v>885.6</c:v>
                </c:pt>
                <c:pt idx="1125">
                  <c:v>883.1</c:v>
                </c:pt>
                <c:pt idx="1126">
                  <c:v>880.7</c:v>
                </c:pt>
                <c:pt idx="1127">
                  <c:v>878.2</c:v>
                </c:pt>
                <c:pt idx="1128">
                  <c:v>875.8</c:v>
                </c:pt>
                <c:pt idx="1129">
                  <c:v>873.3</c:v>
                </c:pt>
                <c:pt idx="1130">
                  <c:v>870.4</c:v>
                </c:pt>
                <c:pt idx="1131">
                  <c:v>868.8</c:v>
                </c:pt>
                <c:pt idx="1132">
                  <c:v>866.1</c:v>
                </c:pt>
                <c:pt idx="1133">
                  <c:v>863.7</c:v>
                </c:pt>
                <c:pt idx="1134">
                  <c:v>861.7</c:v>
                </c:pt>
                <c:pt idx="1135">
                  <c:v>858.5</c:v>
                </c:pt>
                <c:pt idx="1136">
                  <c:v>856.5</c:v>
                </c:pt>
                <c:pt idx="1137">
                  <c:v>854.5</c:v>
                </c:pt>
                <c:pt idx="1138">
                  <c:v>852</c:v>
                </c:pt>
                <c:pt idx="1139">
                  <c:v>849.8</c:v>
                </c:pt>
                <c:pt idx="1140">
                  <c:v>846.8</c:v>
                </c:pt>
                <c:pt idx="1141">
                  <c:v>844.9</c:v>
                </c:pt>
                <c:pt idx="1142">
                  <c:v>842.3</c:v>
                </c:pt>
                <c:pt idx="1143">
                  <c:v>840</c:v>
                </c:pt>
                <c:pt idx="1144">
                  <c:v>838.3</c:v>
                </c:pt>
                <c:pt idx="1145">
                  <c:v>836.1</c:v>
                </c:pt>
                <c:pt idx="1146">
                  <c:v>833.4</c:v>
                </c:pt>
                <c:pt idx="1147">
                  <c:v>830.6</c:v>
                </c:pt>
                <c:pt idx="1148">
                  <c:v>828.9</c:v>
                </c:pt>
                <c:pt idx="1149">
                  <c:v>826.4</c:v>
                </c:pt>
                <c:pt idx="1150">
                  <c:v>824.3</c:v>
                </c:pt>
                <c:pt idx="1151">
                  <c:v>822.4</c:v>
                </c:pt>
                <c:pt idx="1152">
                  <c:v>819.8</c:v>
                </c:pt>
                <c:pt idx="1153">
                  <c:v>817.2</c:v>
                </c:pt>
                <c:pt idx="1154">
                  <c:v>815.5</c:v>
                </c:pt>
                <c:pt idx="1155">
                  <c:v>813.2</c:v>
                </c:pt>
                <c:pt idx="1156">
                  <c:v>810.4</c:v>
                </c:pt>
                <c:pt idx="1157">
                  <c:v>808.4</c:v>
                </c:pt>
                <c:pt idx="1158">
                  <c:v>806.3</c:v>
                </c:pt>
                <c:pt idx="1159">
                  <c:v>804.4</c:v>
                </c:pt>
                <c:pt idx="1160">
                  <c:v>801.9</c:v>
                </c:pt>
                <c:pt idx="1161">
                  <c:v>799.8</c:v>
                </c:pt>
                <c:pt idx="1162">
                  <c:v>797.3</c:v>
                </c:pt>
                <c:pt idx="1163">
                  <c:v>795.4</c:v>
                </c:pt>
                <c:pt idx="1164">
                  <c:v>793</c:v>
                </c:pt>
                <c:pt idx="1165">
                  <c:v>791.3</c:v>
                </c:pt>
                <c:pt idx="1166">
                  <c:v>788.8</c:v>
                </c:pt>
                <c:pt idx="1167">
                  <c:v>786.7</c:v>
                </c:pt>
                <c:pt idx="1168">
                  <c:v>784.6</c:v>
                </c:pt>
                <c:pt idx="1169">
                  <c:v>782</c:v>
                </c:pt>
                <c:pt idx="1170">
                  <c:v>780.1</c:v>
                </c:pt>
                <c:pt idx="1171">
                  <c:v>778.1</c:v>
                </c:pt>
                <c:pt idx="1172">
                  <c:v>776</c:v>
                </c:pt>
                <c:pt idx="1173">
                  <c:v>773.7</c:v>
                </c:pt>
                <c:pt idx="1174">
                  <c:v>772</c:v>
                </c:pt>
                <c:pt idx="1175">
                  <c:v>769.5</c:v>
                </c:pt>
                <c:pt idx="1176">
                  <c:v>767.5</c:v>
                </c:pt>
                <c:pt idx="1177">
                  <c:v>765.4</c:v>
                </c:pt>
                <c:pt idx="1178">
                  <c:v>763.5</c:v>
                </c:pt>
                <c:pt idx="1179">
                  <c:v>761</c:v>
                </c:pt>
                <c:pt idx="1180">
                  <c:v>759.2</c:v>
                </c:pt>
                <c:pt idx="1181">
                  <c:v>757</c:v>
                </c:pt>
                <c:pt idx="1182">
                  <c:v>754.8</c:v>
                </c:pt>
                <c:pt idx="1183">
                  <c:v>753</c:v>
                </c:pt>
                <c:pt idx="1184">
                  <c:v>750.9</c:v>
                </c:pt>
                <c:pt idx="1185">
                  <c:v>748.4</c:v>
                </c:pt>
                <c:pt idx="1186">
                  <c:v>746.6</c:v>
                </c:pt>
                <c:pt idx="1187">
                  <c:v>744.9</c:v>
                </c:pt>
                <c:pt idx="1188">
                  <c:v>742.7</c:v>
                </c:pt>
                <c:pt idx="1189">
                  <c:v>740.7</c:v>
                </c:pt>
                <c:pt idx="1190">
                  <c:v>738.8</c:v>
                </c:pt>
                <c:pt idx="1191">
                  <c:v>736.7</c:v>
                </c:pt>
                <c:pt idx="1192">
                  <c:v>734.9</c:v>
                </c:pt>
                <c:pt idx="1193">
                  <c:v>732.8</c:v>
                </c:pt>
                <c:pt idx="1194">
                  <c:v>730.7</c:v>
                </c:pt>
                <c:pt idx="1195">
                  <c:v>728.6</c:v>
                </c:pt>
                <c:pt idx="1196">
                  <c:v>726.8</c:v>
                </c:pt>
                <c:pt idx="1197">
                  <c:v>724.3</c:v>
                </c:pt>
                <c:pt idx="1198">
                  <c:v>722.7</c:v>
                </c:pt>
                <c:pt idx="1199">
                  <c:v>721.1</c:v>
                </c:pt>
                <c:pt idx="1200">
                  <c:v>719</c:v>
                </c:pt>
                <c:pt idx="1201">
                  <c:v>716.7</c:v>
                </c:pt>
                <c:pt idx="1202">
                  <c:v>714.8</c:v>
                </c:pt>
                <c:pt idx="1203">
                  <c:v>713.1</c:v>
                </c:pt>
                <c:pt idx="1204">
                  <c:v>711.1</c:v>
                </c:pt>
                <c:pt idx="1205">
                  <c:v>709.2</c:v>
                </c:pt>
                <c:pt idx="1206">
                  <c:v>707.3</c:v>
                </c:pt>
                <c:pt idx="1207">
                  <c:v>705.2</c:v>
                </c:pt>
                <c:pt idx="1208">
                  <c:v>703.1</c:v>
                </c:pt>
                <c:pt idx="1209">
                  <c:v>701.6</c:v>
                </c:pt>
                <c:pt idx="1210">
                  <c:v>699.3</c:v>
                </c:pt>
                <c:pt idx="1211">
                  <c:v>697.6</c:v>
                </c:pt>
                <c:pt idx="1212">
                  <c:v>695.6</c:v>
                </c:pt>
                <c:pt idx="1213">
                  <c:v>693.8</c:v>
                </c:pt>
                <c:pt idx="1214">
                  <c:v>692</c:v>
                </c:pt>
                <c:pt idx="1215">
                  <c:v>690.2</c:v>
                </c:pt>
                <c:pt idx="1216">
                  <c:v>688.1</c:v>
                </c:pt>
                <c:pt idx="1217">
                  <c:v>686.3</c:v>
                </c:pt>
                <c:pt idx="1218">
                  <c:v>684.2</c:v>
                </c:pt>
                <c:pt idx="1219">
                  <c:v>682.4</c:v>
                </c:pt>
                <c:pt idx="1220">
                  <c:v>680.8</c:v>
                </c:pt>
                <c:pt idx="1221">
                  <c:v>678.9</c:v>
                </c:pt>
                <c:pt idx="1222">
                  <c:v>677</c:v>
                </c:pt>
                <c:pt idx="1223">
                  <c:v>675.6</c:v>
                </c:pt>
                <c:pt idx="1224">
                  <c:v>673.5</c:v>
                </c:pt>
                <c:pt idx="1225">
                  <c:v>671.8</c:v>
                </c:pt>
                <c:pt idx="1226">
                  <c:v>669.9</c:v>
                </c:pt>
                <c:pt idx="1227">
                  <c:v>668.1</c:v>
                </c:pt>
                <c:pt idx="1228">
                  <c:v>665.7</c:v>
                </c:pt>
                <c:pt idx="1229">
                  <c:v>664.3</c:v>
                </c:pt>
                <c:pt idx="1230">
                  <c:v>662.4</c:v>
                </c:pt>
                <c:pt idx="1231">
                  <c:v>660.4</c:v>
                </c:pt>
                <c:pt idx="1232">
                  <c:v>659</c:v>
                </c:pt>
                <c:pt idx="1233">
                  <c:v>657</c:v>
                </c:pt>
                <c:pt idx="1234">
                  <c:v>655</c:v>
                </c:pt>
                <c:pt idx="1235">
                  <c:v>653.6</c:v>
                </c:pt>
                <c:pt idx="1236">
                  <c:v>651.70000000000005</c:v>
                </c:pt>
                <c:pt idx="1237">
                  <c:v>650.20000000000005</c:v>
                </c:pt>
                <c:pt idx="1238">
                  <c:v>647.9</c:v>
                </c:pt>
                <c:pt idx="1239">
                  <c:v>646.20000000000005</c:v>
                </c:pt>
                <c:pt idx="1240">
                  <c:v>644.4</c:v>
                </c:pt>
                <c:pt idx="1241">
                  <c:v>642.9</c:v>
                </c:pt>
                <c:pt idx="1242">
                  <c:v>641.20000000000005</c:v>
                </c:pt>
                <c:pt idx="1243">
                  <c:v>639.6</c:v>
                </c:pt>
                <c:pt idx="1244">
                  <c:v>637.79999999999995</c:v>
                </c:pt>
                <c:pt idx="1245">
                  <c:v>636.70000000000005</c:v>
                </c:pt>
                <c:pt idx="1246">
                  <c:v>634.4</c:v>
                </c:pt>
                <c:pt idx="1247">
                  <c:v>633</c:v>
                </c:pt>
                <c:pt idx="1248">
                  <c:v>631.1</c:v>
                </c:pt>
                <c:pt idx="1249">
                  <c:v>629.29999999999995</c:v>
                </c:pt>
                <c:pt idx="1250">
                  <c:v>627.5</c:v>
                </c:pt>
                <c:pt idx="1251">
                  <c:v>625.9</c:v>
                </c:pt>
                <c:pt idx="1252">
                  <c:v>624.29999999999995</c:v>
                </c:pt>
                <c:pt idx="1253">
                  <c:v>622.70000000000005</c:v>
                </c:pt>
                <c:pt idx="1254">
                  <c:v>620.79999999999995</c:v>
                </c:pt>
                <c:pt idx="1255">
                  <c:v>618.9</c:v>
                </c:pt>
                <c:pt idx="1256">
                  <c:v>617.5</c:v>
                </c:pt>
                <c:pt idx="1257">
                  <c:v>615.6</c:v>
                </c:pt>
                <c:pt idx="1258">
                  <c:v>614</c:v>
                </c:pt>
                <c:pt idx="1259">
                  <c:v>612.29999999999995</c:v>
                </c:pt>
                <c:pt idx="1260">
                  <c:v>610.5</c:v>
                </c:pt>
                <c:pt idx="1261">
                  <c:v>609.1</c:v>
                </c:pt>
                <c:pt idx="1262">
                  <c:v>607.5</c:v>
                </c:pt>
                <c:pt idx="1263">
                  <c:v>605.79999999999995</c:v>
                </c:pt>
                <c:pt idx="1264">
                  <c:v>604.1</c:v>
                </c:pt>
                <c:pt idx="1265">
                  <c:v>602.29999999999995</c:v>
                </c:pt>
                <c:pt idx="1266">
                  <c:v>600.70000000000005</c:v>
                </c:pt>
                <c:pt idx="1267">
                  <c:v>599.20000000000005</c:v>
                </c:pt>
                <c:pt idx="1268">
                  <c:v>597.79999999999995</c:v>
                </c:pt>
                <c:pt idx="1269">
                  <c:v>595.9</c:v>
                </c:pt>
                <c:pt idx="1270">
                  <c:v>594.20000000000005</c:v>
                </c:pt>
                <c:pt idx="1271">
                  <c:v>592.5</c:v>
                </c:pt>
                <c:pt idx="1272">
                  <c:v>591</c:v>
                </c:pt>
                <c:pt idx="1273">
                  <c:v>589.5</c:v>
                </c:pt>
                <c:pt idx="1274">
                  <c:v>587.70000000000005</c:v>
                </c:pt>
                <c:pt idx="1275">
                  <c:v>585.9</c:v>
                </c:pt>
                <c:pt idx="1276">
                  <c:v>584.79999999999995</c:v>
                </c:pt>
                <c:pt idx="1277">
                  <c:v>583</c:v>
                </c:pt>
                <c:pt idx="1278">
                  <c:v>581.1</c:v>
                </c:pt>
                <c:pt idx="1279">
                  <c:v>579.6</c:v>
                </c:pt>
                <c:pt idx="1280">
                  <c:v>578.1</c:v>
                </c:pt>
                <c:pt idx="1281">
                  <c:v>576.79999999999995</c:v>
                </c:pt>
                <c:pt idx="1282">
                  <c:v>575.1</c:v>
                </c:pt>
                <c:pt idx="1283">
                  <c:v>573.4</c:v>
                </c:pt>
                <c:pt idx="1284">
                  <c:v>571.79999999999995</c:v>
                </c:pt>
                <c:pt idx="1285">
                  <c:v>570.5</c:v>
                </c:pt>
                <c:pt idx="1286">
                  <c:v>568.5</c:v>
                </c:pt>
                <c:pt idx="1287">
                  <c:v>567.4</c:v>
                </c:pt>
                <c:pt idx="1288">
                  <c:v>565.6</c:v>
                </c:pt>
                <c:pt idx="1289">
                  <c:v>563.9</c:v>
                </c:pt>
                <c:pt idx="1290">
                  <c:v>563</c:v>
                </c:pt>
                <c:pt idx="1291">
                  <c:v>561.20000000000005</c:v>
                </c:pt>
                <c:pt idx="1292">
                  <c:v>559.6</c:v>
                </c:pt>
                <c:pt idx="1293">
                  <c:v>558.4</c:v>
                </c:pt>
                <c:pt idx="1294">
                  <c:v>556.4</c:v>
                </c:pt>
                <c:pt idx="1295">
                  <c:v>554.9</c:v>
                </c:pt>
                <c:pt idx="1296">
                  <c:v>553.20000000000005</c:v>
                </c:pt>
                <c:pt idx="1297">
                  <c:v>551.9</c:v>
                </c:pt>
                <c:pt idx="1298">
                  <c:v>550.6</c:v>
                </c:pt>
                <c:pt idx="1299">
                  <c:v>548.79999999999995</c:v>
                </c:pt>
                <c:pt idx="1300">
                  <c:v>547.70000000000005</c:v>
                </c:pt>
                <c:pt idx="1301">
                  <c:v>546.6</c:v>
                </c:pt>
                <c:pt idx="1302">
                  <c:v>544.5</c:v>
                </c:pt>
                <c:pt idx="1303">
                  <c:v>543.1</c:v>
                </c:pt>
                <c:pt idx="1304">
                  <c:v>541.79999999999995</c:v>
                </c:pt>
                <c:pt idx="1305">
                  <c:v>540.1</c:v>
                </c:pt>
                <c:pt idx="1306">
                  <c:v>538.79999999999995</c:v>
                </c:pt>
                <c:pt idx="1307">
                  <c:v>537.9</c:v>
                </c:pt>
                <c:pt idx="1308">
                  <c:v>535.5</c:v>
                </c:pt>
                <c:pt idx="1309">
                  <c:v>534.5</c:v>
                </c:pt>
                <c:pt idx="1310">
                  <c:v>533</c:v>
                </c:pt>
                <c:pt idx="1311">
                  <c:v>531.9</c:v>
                </c:pt>
                <c:pt idx="1312">
                  <c:v>530.29999999999995</c:v>
                </c:pt>
                <c:pt idx="1313">
                  <c:v>528.9</c:v>
                </c:pt>
                <c:pt idx="1314">
                  <c:v>527.20000000000005</c:v>
                </c:pt>
                <c:pt idx="1315">
                  <c:v>526.1</c:v>
                </c:pt>
                <c:pt idx="1316">
                  <c:v>524.6</c:v>
                </c:pt>
                <c:pt idx="1317">
                  <c:v>523</c:v>
                </c:pt>
                <c:pt idx="1318">
                  <c:v>521.29999999999995</c:v>
                </c:pt>
                <c:pt idx="1319">
                  <c:v>520.5</c:v>
                </c:pt>
                <c:pt idx="1320">
                  <c:v>519.1</c:v>
                </c:pt>
                <c:pt idx="1321">
                  <c:v>517.5</c:v>
                </c:pt>
                <c:pt idx="1322">
                  <c:v>516.29999999999995</c:v>
                </c:pt>
                <c:pt idx="1323">
                  <c:v>515.1</c:v>
                </c:pt>
                <c:pt idx="1324">
                  <c:v>513.79999999999995</c:v>
                </c:pt>
                <c:pt idx="1325">
                  <c:v>512.29999999999995</c:v>
                </c:pt>
                <c:pt idx="1326">
                  <c:v>511.2</c:v>
                </c:pt>
                <c:pt idx="1327">
                  <c:v>510.1</c:v>
                </c:pt>
                <c:pt idx="1328">
                  <c:v>508.3</c:v>
                </c:pt>
                <c:pt idx="1329">
                  <c:v>506.7</c:v>
                </c:pt>
                <c:pt idx="1330">
                  <c:v>505.6</c:v>
                </c:pt>
                <c:pt idx="1331">
                  <c:v>504.5</c:v>
                </c:pt>
                <c:pt idx="1332">
                  <c:v>503.1</c:v>
                </c:pt>
                <c:pt idx="1333">
                  <c:v>501.9</c:v>
                </c:pt>
                <c:pt idx="1334">
                  <c:v>500.6</c:v>
                </c:pt>
                <c:pt idx="1335">
                  <c:v>499.2</c:v>
                </c:pt>
                <c:pt idx="1336">
                  <c:v>497.8</c:v>
                </c:pt>
                <c:pt idx="1337">
                  <c:v>496.9</c:v>
                </c:pt>
                <c:pt idx="1338">
                  <c:v>495.4</c:v>
                </c:pt>
                <c:pt idx="1339">
                  <c:v>494.3</c:v>
                </c:pt>
                <c:pt idx="1340">
                  <c:v>492.8</c:v>
                </c:pt>
                <c:pt idx="1341">
                  <c:v>492.1</c:v>
                </c:pt>
                <c:pt idx="1342">
                  <c:v>490.5</c:v>
                </c:pt>
                <c:pt idx="1343">
                  <c:v>489</c:v>
                </c:pt>
                <c:pt idx="1344">
                  <c:v>487.5</c:v>
                </c:pt>
                <c:pt idx="1345">
                  <c:v>486.8</c:v>
                </c:pt>
                <c:pt idx="1346">
                  <c:v>485.7</c:v>
                </c:pt>
                <c:pt idx="1347">
                  <c:v>484.4</c:v>
                </c:pt>
                <c:pt idx="1348">
                  <c:v>483.3</c:v>
                </c:pt>
                <c:pt idx="1349">
                  <c:v>482.1</c:v>
                </c:pt>
                <c:pt idx="1350">
                  <c:v>480.7</c:v>
                </c:pt>
                <c:pt idx="1351">
                  <c:v>479.2</c:v>
                </c:pt>
                <c:pt idx="1352">
                  <c:v>478.3</c:v>
                </c:pt>
                <c:pt idx="1353">
                  <c:v>477</c:v>
                </c:pt>
                <c:pt idx="1354">
                  <c:v>475.6</c:v>
                </c:pt>
                <c:pt idx="1355">
                  <c:v>474.8</c:v>
                </c:pt>
                <c:pt idx="1356">
                  <c:v>473.7</c:v>
                </c:pt>
                <c:pt idx="1357">
                  <c:v>472.1</c:v>
                </c:pt>
                <c:pt idx="1358">
                  <c:v>471</c:v>
                </c:pt>
                <c:pt idx="1359">
                  <c:v>470.2</c:v>
                </c:pt>
                <c:pt idx="1360">
                  <c:v>469.2</c:v>
                </c:pt>
                <c:pt idx="1361">
                  <c:v>467.9</c:v>
                </c:pt>
                <c:pt idx="1362">
                  <c:v>466.9</c:v>
                </c:pt>
                <c:pt idx="1363">
                  <c:v>465.9</c:v>
                </c:pt>
                <c:pt idx="1364">
                  <c:v>464.9</c:v>
                </c:pt>
                <c:pt idx="1365">
                  <c:v>463.2</c:v>
                </c:pt>
                <c:pt idx="1366">
                  <c:v>462.8</c:v>
                </c:pt>
                <c:pt idx="1367">
                  <c:v>461.4</c:v>
                </c:pt>
                <c:pt idx="1368">
                  <c:v>460.2</c:v>
                </c:pt>
                <c:pt idx="1369">
                  <c:v>459.2</c:v>
                </c:pt>
                <c:pt idx="1370">
                  <c:v>458</c:v>
                </c:pt>
                <c:pt idx="1371">
                  <c:v>456.7</c:v>
                </c:pt>
                <c:pt idx="1372">
                  <c:v>456.1</c:v>
                </c:pt>
                <c:pt idx="1373">
                  <c:v>454.7</c:v>
                </c:pt>
                <c:pt idx="1374">
                  <c:v>453.8</c:v>
                </c:pt>
                <c:pt idx="1375">
                  <c:v>453</c:v>
                </c:pt>
                <c:pt idx="1376">
                  <c:v>451.8</c:v>
                </c:pt>
                <c:pt idx="1377">
                  <c:v>450.6</c:v>
                </c:pt>
                <c:pt idx="1378">
                  <c:v>449.6</c:v>
                </c:pt>
                <c:pt idx="1379">
                  <c:v>448.5</c:v>
                </c:pt>
                <c:pt idx="1380">
                  <c:v>447.8</c:v>
                </c:pt>
                <c:pt idx="1381">
                  <c:v>446.1</c:v>
                </c:pt>
                <c:pt idx="1382">
                  <c:v>445.4</c:v>
                </c:pt>
                <c:pt idx="1383">
                  <c:v>444.6</c:v>
                </c:pt>
                <c:pt idx="1384">
                  <c:v>443.3</c:v>
                </c:pt>
                <c:pt idx="1385">
                  <c:v>442.4</c:v>
                </c:pt>
                <c:pt idx="1386">
                  <c:v>441.4</c:v>
                </c:pt>
                <c:pt idx="1387">
                  <c:v>440.6</c:v>
                </c:pt>
                <c:pt idx="1388">
                  <c:v>439.8</c:v>
                </c:pt>
                <c:pt idx="1389">
                  <c:v>438.6</c:v>
                </c:pt>
                <c:pt idx="1390">
                  <c:v>437.8</c:v>
                </c:pt>
                <c:pt idx="1391">
                  <c:v>436.3</c:v>
                </c:pt>
                <c:pt idx="1392">
                  <c:v>435.4</c:v>
                </c:pt>
                <c:pt idx="1393">
                  <c:v>434.7</c:v>
                </c:pt>
                <c:pt idx="1394">
                  <c:v>433.5</c:v>
                </c:pt>
                <c:pt idx="1395">
                  <c:v>432.8</c:v>
                </c:pt>
                <c:pt idx="1396">
                  <c:v>431.8</c:v>
                </c:pt>
                <c:pt idx="1397">
                  <c:v>430.6</c:v>
                </c:pt>
                <c:pt idx="1398">
                  <c:v>429.7</c:v>
                </c:pt>
                <c:pt idx="1399">
                  <c:v>429.1</c:v>
                </c:pt>
                <c:pt idx="1400">
                  <c:v>428.1</c:v>
                </c:pt>
                <c:pt idx="1401">
                  <c:v>426.9</c:v>
                </c:pt>
                <c:pt idx="1402">
                  <c:v>426.1</c:v>
                </c:pt>
                <c:pt idx="1403">
                  <c:v>424.9</c:v>
                </c:pt>
                <c:pt idx="1404">
                  <c:v>423.7</c:v>
                </c:pt>
                <c:pt idx="1405">
                  <c:v>422.5</c:v>
                </c:pt>
                <c:pt idx="1406">
                  <c:v>422.1</c:v>
                </c:pt>
                <c:pt idx="1407">
                  <c:v>421.5</c:v>
                </c:pt>
                <c:pt idx="1408">
                  <c:v>420.6</c:v>
                </c:pt>
                <c:pt idx="1409">
                  <c:v>418.4</c:v>
                </c:pt>
                <c:pt idx="1410">
                  <c:v>418.2</c:v>
                </c:pt>
                <c:pt idx="1411">
                  <c:v>417</c:v>
                </c:pt>
                <c:pt idx="1412">
                  <c:v>416.1</c:v>
                </c:pt>
                <c:pt idx="1413">
                  <c:v>415.6</c:v>
                </c:pt>
                <c:pt idx="1414">
                  <c:v>414.4</c:v>
                </c:pt>
                <c:pt idx="1415">
                  <c:v>413.3</c:v>
                </c:pt>
                <c:pt idx="1416">
                  <c:v>412.6</c:v>
                </c:pt>
                <c:pt idx="1417">
                  <c:v>411.8</c:v>
                </c:pt>
                <c:pt idx="1418">
                  <c:v>411.1</c:v>
                </c:pt>
                <c:pt idx="1419">
                  <c:v>410.1</c:v>
                </c:pt>
                <c:pt idx="1420">
                  <c:v>408.9</c:v>
                </c:pt>
                <c:pt idx="1421">
                  <c:v>408.1</c:v>
                </c:pt>
                <c:pt idx="1422">
                  <c:v>407.5</c:v>
                </c:pt>
                <c:pt idx="1423">
                  <c:v>406.5</c:v>
                </c:pt>
                <c:pt idx="1424">
                  <c:v>405.8</c:v>
                </c:pt>
                <c:pt idx="1425">
                  <c:v>404.6</c:v>
                </c:pt>
                <c:pt idx="1426">
                  <c:v>403.6</c:v>
                </c:pt>
                <c:pt idx="1427">
                  <c:v>402.9</c:v>
                </c:pt>
                <c:pt idx="1428">
                  <c:v>402.4</c:v>
                </c:pt>
                <c:pt idx="1429">
                  <c:v>401.4</c:v>
                </c:pt>
                <c:pt idx="1430">
                  <c:v>400.8</c:v>
                </c:pt>
                <c:pt idx="1431">
                  <c:v>399.4</c:v>
                </c:pt>
                <c:pt idx="1432">
                  <c:v>398.6</c:v>
                </c:pt>
                <c:pt idx="1433">
                  <c:v>397.6</c:v>
                </c:pt>
                <c:pt idx="1434">
                  <c:v>397.2</c:v>
                </c:pt>
                <c:pt idx="1435">
                  <c:v>395.7</c:v>
                </c:pt>
                <c:pt idx="1436">
                  <c:v>395.2</c:v>
                </c:pt>
                <c:pt idx="1437">
                  <c:v>394.6</c:v>
                </c:pt>
                <c:pt idx="1438">
                  <c:v>393.6</c:v>
                </c:pt>
                <c:pt idx="1439">
                  <c:v>392.8</c:v>
                </c:pt>
                <c:pt idx="1440">
                  <c:v>392.4</c:v>
                </c:pt>
                <c:pt idx="1441">
                  <c:v>391.5</c:v>
                </c:pt>
                <c:pt idx="1442">
                  <c:v>390.4</c:v>
                </c:pt>
                <c:pt idx="1443">
                  <c:v>390</c:v>
                </c:pt>
                <c:pt idx="1444">
                  <c:v>389.1</c:v>
                </c:pt>
                <c:pt idx="1445">
                  <c:v>388.2</c:v>
                </c:pt>
                <c:pt idx="1446">
                  <c:v>387.3</c:v>
                </c:pt>
                <c:pt idx="1447">
                  <c:v>386.3</c:v>
                </c:pt>
                <c:pt idx="1448">
                  <c:v>385.8</c:v>
                </c:pt>
                <c:pt idx="1449">
                  <c:v>384.8</c:v>
                </c:pt>
                <c:pt idx="1450">
                  <c:v>384.6</c:v>
                </c:pt>
                <c:pt idx="1451">
                  <c:v>383.6</c:v>
                </c:pt>
                <c:pt idx="1452">
                  <c:v>383</c:v>
                </c:pt>
                <c:pt idx="1453">
                  <c:v>381.6</c:v>
                </c:pt>
                <c:pt idx="1454">
                  <c:v>381</c:v>
                </c:pt>
                <c:pt idx="1455">
                  <c:v>380</c:v>
                </c:pt>
                <c:pt idx="1456">
                  <c:v>379.5</c:v>
                </c:pt>
                <c:pt idx="1457">
                  <c:v>378.6</c:v>
                </c:pt>
                <c:pt idx="1458">
                  <c:v>377.4</c:v>
                </c:pt>
                <c:pt idx="1459">
                  <c:v>377.1</c:v>
                </c:pt>
                <c:pt idx="1460">
                  <c:v>376.6</c:v>
                </c:pt>
                <c:pt idx="1461">
                  <c:v>375.9</c:v>
                </c:pt>
                <c:pt idx="1462">
                  <c:v>375.1</c:v>
                </c:pt>
                <c:pt idx="1463">
                  <c:v>374.2</c:v>
                </c:pt>
                <c:pt idx="1464">
                  <c:v>373.5</c:v>
                </c:pt>
                <c:pt idx="1465">
                  <c:v>372.9</c:v>
                </c:pt>
                <c:pt idx="1466">
                  <c:v>371.8</c:v>
                </c:pt>
                <c:pt idx="1467">
                  <c:v>371.2</c:v>
                </c:pt>
                <c:pt idx="1468">
                  <c:v>370.3</c:v>
                </c:pt>
                <c:pt idx="1469">
                  <c:v>369.8</c:v>
                </c:pt>
                <c:pt idx="1470">
                  <c:v>369.4</c:v>
                </c:pt>
                <c:pt idx="1471">
                  <c:v>368.4</c:v>
                </c:pt>
                <c:pt idx="1472">
                  <c:v>368</c:v>
                </c:pt>
                <c:pt idx="1473">
                  <c:v>366.6</c:v>
                </c:pt>
                <c:pt idx="1474">
                  <c:v>365.9</c:v>
                </c:pt>
                <c:pt idx="1475">
                  <c:v>365.5</c:v>
                </c:pt>
                <c:pt idx="1476">
                  <c:v>365.2</c:v>
                </c:pt>
                <c:pt idx="1477">
                  <c:v>364.5</c:v>
                </c:pt>
                <c:pt idx="1478">
                  <c:v>363.2</c:v>
                </c:pt>
                <c:pt idx="1479">
                  <c:v>362.1</c:v>
                </c:pt>
                <c:pt idx="1480">
                  <c:v>362.2</c:v>
                </c:pt>
                <c:pt idx="1481">
                  <c:v>361.2</c:v>
                </c:pt>
                <c:pt idx="1482">
                  <c:v>360.6</c:v>
                </c:pt>
                <c:pt idx="1483">
                  <c:v>359.8</c:v>
                </c:pt>
                <c:pt idx="1484">
                  <c:v>358.9</c:v>
                </c:pt>
                <c:pt idx="1485">
                  <c:v>358</c:v>
                </c:pt>
                <c:pt idx="1486">
                  <c:v>357.8</c:v>
                </c:pt>
                <c:pt idx="1487">
                  <c:v>357</c:v>
                </c:pt>
                <c:pt idx="1488">
                  <c:v>356.6</c:v>
                </c:pt>
                <c:pt idx="1489">
                  <c:v>356.3</c:v>
                </c:pt>
                <c:pt idx="1490">
                  <c:v>355.5</c:v>
                </c:pt>
                <c:pt idx="1491">
                  <c:v>354.7</c:v>
                </c:pt>
                <c:pt idx="1492">
                  <c:v>353.7</c:v>
                </c:pt>
                <c:pt idx="1493">
                  <c:v>352.7</c:v>
                </c:pt>
                <c:pt idx="1494">
                  <c:v>352.2</c:v>
                </c:pt>
                <c:pt idx="1495">
                  <c:v>351.7</c:v>
                </c:pt>
                <c:pt idx="1496">
                  <c:v>351.2</c:v>
                </c:pt>
                <c:pt idx="1497">
                  <c:v>350.5</c:v>
                </c:pt>
                <c:pt idx="1498">
                  <c:v>350.3</c:v>
                </c:pt>
                <c:pt idx="1499">
                  <c:v>349.3</c:v>
                </c:pt>
                <c:pt idx="1500">
                  <c:v>348.1</c:v>
                </c:pt>
                <c:pt idx="1501">
                  <c:v>348.1</c:v>
                </c:pt>
                <c:pt idx="1502">
                  <c:v>347</c:v>
                </c:pt>
                <c:pt idx="1503">
                  <c:v>346.9</c:v>
                </c:pt>
                <c:pt idx="1504">
                  <c:v>346.1</c:v>
                </c:pt>
                <c:pt idx="1505">
                  <c:v>345.4</c:v>
                </c:pt>
                <c:pt idx="1506">
                  <c:v>344.1</c:v>
                </c:pt>
                <c:pt idx="1507">
                  <c:v>343.4</c:v>
                </c:pt>
                <c:pt idx="1508">
                  <c:v>343.3</c:v>
                </c:pt>
                <c:pt idx="1509">
                  <c:v>342.7</c:v>
                </c:pt>
                <c:pt idx="1510">
                  <c:v>341.4</c:v>
                </c:pt>
                <c:pt idx="1511">
                  <c:v>341.3</c:v>
                </c:pt>
                <c:pt idx="1512">
                  <c:v>341</c:v>
                </c:pt>
                <c:pt idx="1513">
                  <c:v>340.4</c:v>
                </c:pt>
                <c:pt idx="1514">
                  <c:v>339.3</c:v>
                </c:pt>
                <c:pt idx="1515">
                  <c:v>338.3</c:v>
                </c:pt>
                <c:pt idx="1516">
                  <c:v>338.1</c:v>
                </c:pt>
                <c:pt idx="1517">
                  <c:v>337.5</c:v>
                </c:pt>
                <c:pt idx="1518">
                  <c:v>337.2</c:v>
                </c:pt>
                <c:pt idx="1519">
                  <c:v>336.3</c:v>
                </c:pt>
                <c:pt idx="1520">
                  <c:v>335.4</c:v>
                </c:pt>
                <c:pt idx="1521">
                  <c:v>335.3</c:v>
                </c:pt>
                <c:pt idx="1522">
                  <c:v>334.7</c:v>
                </c:pt>
                <c:pt idx="1523">
                  <c:v>333.9</c:v>
                </c:pt>
                <c:pt idx="1524">
                  <c:v>333.2</c:v>
                </c:pt>
                <c:pt idx="1525">
                  <c:v>332.7</c:v>
                </c:pt>
                <c:pt idx="1526">
                  <c:v>332.3</c:v>
                </c:pt>
                <c:pt idx="1527">
                  <c:v>331.2</c:v>
                </c:pt>
                <c:pt idx="1528">
                  <c:v>331</c:v>
                </c:pt>
                <c:pt idx="1529">
                  <c:v>330.9</c:v>
                </c:pt>
                <c:pt idx="1530">
                  <c:v>329.9</c:v>
                </c:pt>
                <c:pt idx="1531">
                  <c:v>329.1</c:v>
                </c:pt>
                <c:pt idx="1532">
                  <c:v>328.7</c:v>
                </c:pt>
                <c:pt idx="1533">
                  <c:v>328.3</c:v>
                </c:pt>
                <c:pt idx="1534">
                  <c:v>327.10000000000002</c:v>
                </c:pt>
                <c:pt idx="1535">
                  <c:v>327.5</c:v>
                </c:pt>
                <c:pt idx="1536">
                  <c:v>326.5</c:v>
                </c:pt>
                <c:pt idx="1537">
                  <c:v>325.5</c:v>
                </c:pt>
                <c:pt idx="1538">
                  <c:v>324.89999999999998</c:v>
                </c:pt>
                <c:pt idx="1539">
                  <c:v>324.60000000000002</c:v>
                </c:pt>
                <c:pt idx="1540">
                  <c:v>323.89999999999998</c:v>
                </c:pt>
                <c:pt idx="1541">
                  <c:v>323.2</c:v>
                </c:pt>
                <c:pt idx="1542">
                  <c:v>322.10000000000002</c:v>
                </c:pt>
                <c:pt idx="1543">
                  <c:v>322.3</c:v>
                </c:pt>
                <c:pt idx="1544">
                  <c:v>321.39999999999998</c:v>
                </c:pt>
                <c:pt idx="1545">
                  <c:v>320.8</c:v>
                </c:pt>
                <c:pt idx="1546">
                  <c:v>320.60000000000002</c:v>
                </c:pt>
                <c:pt idx="1547">
                  <c:v>319.60000000000002</c:v>
                </c:pt>
                <c:pt idx="1548">
                  <c:v>319.10000000000002</c:v>
                </c:pt>
                <c:pt idx="1549">
                  <c:v>319.2</c:v>
                </c:pt>
                <c:pt idx="1550">
                  <c:v>318.2</c:v>
                </c:pt>
                <c:pt idx="1551">
                  <c:v>317.89999999999998</c:v>
                </c:pt>
                <c:pt idx="1552">
                  <c:v>317.2</c:v>
                </c:pt>
                <c:pt idx="1553">
                  <c:v>316.60000000000002</c:v>
                </c:pt>
                <c:pt idx="1554">
                  <c:v>315.8</c:v>
                </c:pt>
                <c:pt idx="1555">
                  <c:v>315.10000000000002</c:v>
                </c:pt>
                <c:pt idx="1556">
                  <c:v>314.8</c:v>
                </c:pt>
                <c:pt idx="1557">
                  <c:v>314.2</c:v>
                </c:pt>
                <c:pt idx="1558">
                  <c:v>314</c:v>
                </c:pt>
                <c:pt idx="1559">
                  <c:v>313.2</c:v>
                </c:pt>
                <c:pt idx="1560">
                  <c:v>312.89999999999998</c:v>
                </c:pt>
                <c:pt idx="1561">
                  <c:v>312.2</c:v>
                </c:pt>
                <c:pt idx="1562">
                  <c:v>312</c:v>
                </c:pt>
                <c:pt idx="1563">
                  <c:v>311.10000000000002</c:v>
                </c:pt>
                <c:pt idx="1564">
                  <c:v>310.5</c:v>
                </c:pt>
                <c:pt idx="1565">
                  <c:v>310.39999999999998</c:v>
                </c:pt>
                <c:pt idx="1566">
                  <c:v>309.7</c:v>
                </c:pt>
                <c:pt idx="1567">
                  <c:v>309.3</c:v>
                </c:pt>
                <c:pt idx="1568">
                  <c:v>308.8</c:v>
                </c:pt>
                <c:pt idx="1569">
                  <c:v>308.2</c:v>
                </c:pt>
                <c:pt idx="1570">
                  <c:v>307.7</c:v>
                </c:pt>
                <c:pt idx="1571">
                  <c:v>307.3</c:v>
                </c:pt>
                <c:pt idx="1572">
                  <c:v>307.10000000000002</c:v>
                </c:pt>
                <c:pt idx="1573">
                  <c:v>305.8</c:v>
                </c:pt>
                <c:pt idx="1574">
                  <c:v>305.2</c:v>
                </c:pt>
                <c:pt idx="1575">
                  <c:v>305.2</c:v>
                </c:pt>
                <c:pt idx="1576">
                  <c:v>304.5</c:v>
                </c:pt>
                <c:pt idx="1577">
                  <c:v>304</c:v>
                </c:pt>
                <c:pt idx="1578">
                  <c:v>303.39999999999998</c:v>
                </c:pt>
                <c:pt idx="1579">
                  <c:v>303.2</c:v>
                </c:pt>
                <c:pt idx="1580">
                  <c:v>302.7</c:v>
                </c:pt>
                <c:pt idx="1581">
                  <c:v>302.39999999999998</c:v>
                </c:pt>
                <c:pt idx="1582">
                  <c:v>301.7</c:v>
                </c:pt>
                <c:pt idx="1583">
                  <c:v>301.2</c:v>
                </c:pt>
                <c:pt idx="1584">
                  <c:v>300.39999999999998</c:v>
                </c:pt>
                <c:pt idx="1585">
                  <c:v>300.10000000000002</c:v>
                </c:pt>
                <c:pt idx="1586">
                  <c:v>299.60000000000002</c:v>
                </c:pt>
                <c:pt idx="1587">
                  <c:v>299.10000000000002</c:v>
                </c:pt>
                <c:pt idx="1588">
                  <c:v>298.39999999999998</c:v>
                </c:pt>
                <c:pt idx="1589">
                  <c:v>298.3</c:v>
                </c:pt>
                <c:pt idx="1590">
                  <c:v>297.89999999999998</c:v>
                </c:pt>
                <c:pt idx="1591">
                  <c:v>297.60000000000002</c:v>
                </c:pt>
                <c:pt idx="1592">
                  <c:v>296.7</c:v>
                </c:pt>
                <c:pt idx="1593">
                  <c:v>296.5</c:v>
                </c:pt>
                <c:pt idx="1594">
                  <c:v>295.2</c:v>
                </c:pt>
                <c:pt idx="1595">
                  <c:v>295.39999999999998</c:v>
                </c:pt>
                <c:pt idx="1596">
                  <c:v>295.10000000000002</c:v>
                </c:pt>
                <c:pt idx="1597">
                  <c:v>294.5</c:v>
                </c:pt>
                <c:pt idx="1598">
                  <c:v>293.7</c:v>
                </c:pt>
                <c:pt idx="1599">
                  <c:v>293.5</c:v>
                </c:pt>
                <c:pt idx="1600">
                  <c:v>292.60000000000002</c:v>
                </c:pt>
                <c:pt idx="1601">
                  <c:v>292.60000000000002</c:v>
                </c:pt>
                <c:pt idx="1602">
                  <c:v>291.7</c:v>
                </c:pt>
                <c:pt idx="1603">
                  <c:v>291.7</c:v>
                </c:pt>
                <c:pt idx="1604">
                  <c:v>291</c:v>
                </c:pt>
                <c:pt idx="1605">
                  <c:v>290.8</c:v>
                </c:pt>
                <c:pt idx="1606">
                  <c:v>289.8</c:v>
                </c:pt>
                <c:pt idx="1607">
                  <c:v>289.7</c:v>
                </c:pt>
                <c:pt idx="1608">
                  <c:v>289.10000000000002</c:v>
                </c:pt>
                <c:pt idx="1609">
                  <c:v>288.5</c:v>
                </c:pt>
                <c:pt idx="1610">
                  <c:v>288</c:v>
                </c:pt>
                <c:pt idx="1611">
                  <c:v>288</c:v>
                </c:pt>
                <c:pt idx="1612">
                  <c:v>287.5</c:v>
                </c:pt>
                <c:pt idx="1613">
                  <c:v>286.5</c:v>
                </c:pt>
                <c:pt idx="1614">
                  <c:v>286.10000000000002</c:v>
                </c:pt>
                <c:pt idx="1615">
                  <c:v>285.3</c:v>
                </c:pt>
                <c:pt idx="1616">
                  <c:v>285</c:v>
                </c:pt>
                <c:pt idx="1617">
                  <c:v>284.5</c:v>
                </c:pt>
                <c:pt idx="1618">
                  <c:v>284.10000000000002</c:v>
                </c:pt>
                <c:pt idx="1619">
                  <c:v>283.60000000000002</c:v>
                </c:pt>
                <c:pt idx="1620">
                  <c:v>283.39999999999998</c:v>
                </c:pt>
                <c:pt idx="1621">
                  <c:v>283</c:v>
                </c:pt>
                <c:pt idx="1622">
                  <c:v>282.60000000000002</c:v>
                </c:pt>
                <c:pt idx="1623">
                  <c:v>281.7</c:v>
                </c:pt>
                <c:pt idx="1624">
                  <c:v>281.3</c:v>
                </c:pt>
                <c:pt idx="1625">
                  <c:v>281.10000000000002</c:v>
                </c:pt>
                <c:pt idx="1626">
                  <c:v>280.8</c:v>
                </c:pt>
                <c:pt idx="1627">
                  <c:v>280.5</c:v>
                </c:pt>
                <c:pt idx="1628">
                  <c:v>279.89999999999998</c:v>
                </c:pt>
                <c:pt idx="1629">
                  <c:v>279.3</c:v>
                </c:pt>
                <c:pt idx="1630">
                  <c:v>279</c:v>
                </c:pt>
                <c:pt idx="1631">
                  <c:v>278.5</c:v>
                </c:pt>
                <c:pt idx="1632">
                  <c:v>278.3</c:v>
                </c:pt>
                <c:pt idx="1633">
                  <c:v>277</c:v>
                </c:pt>
                <c:pt idx="1634">
                  <c:v>276.7</c:v>
                </c:pt>
                <c:pt idx="1635">
                  <c:v>275.89999999999998</c:v>
                </c:pt>
                <c:pt idx="1636">
                  <c:v>275.8</c:v>
                </c:pt>
                <c:pt idx="1637">
                  <c:v>275.3</c:v>
                </c:pt>
                <c:pt idx="1638">
                  <c:v>275.39999999999998</c:v>
                </c:pt>
                <c:pt idx="1639">
                  <c:v>274.8</c:v>
                </c:pt>
                <c:pt idx="1640">
                  <c:v>274.5</c:v>
                </c:pt>
                <c:pt idx="1641">
                  <c:v>274.10000000000002</c:v>
                </c:pt>
                <c:pt idx="1642">
                  <c:v>273.7</c:v>
                </c:pt>
                <c:pt idx="1643">
                  <c:v>273.10000000000002</c:v>
                </c:pt>
                <c:pt idx="1644">
                  <c:v>272.60000000000002</c:v>
                </c:pt>
                <c:pt idx="1645">
                  <c:v>272.7</c:v>
                </c:pt>
                <c:pt idx="1646">
                  <c:v>271.5</c:v>
                </c:pt>
                <c:pt idx="1647">
                  <c:v>271.2</c:v>
                </c:pt>
                <c:pt idx="1648">
                  <c:v>271.10000000000002</c:v>
                </c:pt>
                <c:pt idx="1649">
                  <c:v>270.8</c:v>
                </c:pt>
                <c:pt idx="1650">
                  <c:v>270.10000000000002</c:v>
                </c:pt>
                <c:pt idx="1651">
                  <c:v>270</c:v>
                </c:pt>
                <c:pt idx="1652">
                  <c:v>269.3</c:v>
                </c:pt>
                <c:pt idx="1653">
                  <c:v>268.89999999999998</c:v>
                </c:pt>
                <c:pt idx="1654">
                  <c:v>267.89999999999998</c:v>
                </c:pt>
                <c:pt idx="1655">
                  <c:v>267.2</c:v>
                </c:pt>
                <c:pt idx="1656">
                  <c:v>266.7</c:v>
                </c:pt>
                <c:pt idx="1657">
                  <c:v>266.5</c:v>
                </c:pt>
                <c:pt idx="1658">
                  <c:v>265.89999999999998</c:v>
                </c:pt>
                <c:pt idx="1659">
                  <c:v>265.2</c:v>
                </c:pt>
                <c:pt idx="1660">
                  <c:v>265.2</c:v>
                </c:pt>
                <c:pt idx="1661">
                  <c:v>265</c:v>
                </c:pt>
                <c:pt idx="1662">
                  <c:v>264.2</c:v>
                </c:pt>
                <c:pt idx="1663">
                  <c:v>263.7</c:v>
                </c:pt>
                <c:pt idx="1664">
                  <c:v>263.60000000000002</c:v>
                </c:pt>
                <c:pt idx="1665">
                  <c:v>263.3</c:v>
                </c:pt>
                <c:pt idx="1666">
                  <c:v>262.89999999999998</c:v>
                </c:pt>
                <c:pt idx="1667">
                  <c:v>262.5</c:v>
                </c:pt>
                <c:pt idx="1668">
                  <c:v>261.8</c:v>
                </c:pt>
                <c:pt idx="1669">
                  <c:v>261.7</c:v>
                </c:pt>
                <c:pt idx="1670">
                  <c:v>261.10000000000002</c:v>
                </c:pt>
                <c:pt idx="1671">
                  <c:v>260.10000000000002</c:v>
                </c:pt>
                <c:pt idx="1672">
                  <c:v>260.2</c:v>
                </c:pt>
                <c:pt idx="1673">
                  <c:v>260.2</c:v>
                </c:pt>
                <c:pt idx="1674">
                  <c:v>259.60000000000002</c:v>
                </c:pt>
                <c:pt idx="1675">
                  <c:v>259.2</c:v>
                </c:pt>
                <c:pt idx="1676">
                  <c:v>258.8</c:v>
                </c:pt>
                <c:pt idx="1677">
                  <c:v>258.60000000000002</c:v>
                </c:pt>
                <c:pt idx="1678">
                  <c:v>258.10000000000002</c:v>
                </c:pt>
                <c:pt idx="1679">
                  <c:v>257.2</c:v>
                </c:pt>
                <c:pt idx="1680">
                  <c:v>257.2</c:v>
                </c:pt>
                <c:pt idx="1681">
                  <c:v>256.7</c:v>
                </c:pt>
                <c:pt idx="1682">
                  <c:v>256.3</c:v>
                </c:pt>
                <c:pt idx="1683">
                  <c:v>255.6</c:v>
                </c:pt>
                <c:pt idx="1684">
                  <c:v>255.7</c:v>
                </c:pt>
                <c:pt idx="1685">
                  <c:v>254.9</c:v>
                </c:pt>
                <c:pt idx="1686">
                  <c:v>254.8</c:v>
                </c:pt>
                <c:pt idx="1687">
                  <c:v>254.6</c:v>
                </c:pt>
                <c:pt idx="1688">
                  <c:v>253.9</c:v>
                </c:pt>
                <c:pt idx="1689">
                  <c:v>253.7</c:v>
                </c:pt>
                <c:pt idx="1690">
                  <c:v>253.4</c:v>
                </c:pt>
                <c:pt idx="1691">
                  <c:v>253.2</c:v>
                </c:pt>
                <c:pt idx="1692">
                  <c:v>252.6</c:v>
                </c:pt>
                <c:pt idx="1693">
                  <c:v>252.1</c:v>
                </c:pt>
                <c:pt idx="1694">
                  <c:v>251.4</c:v>
                </c:pt>
                <c:pt idx="1695">
                  <c:v>251.2</c:v>
                </c:pt>
                <c:pt idx="1696">
                  <c:v>251</c:v>
                </c:pt>
                <c:pt idx="1697">
                  <c:v>250.5</c:v>
                </c:pt>
                <c:pt idx="1698">
                  <c:v>250.3</c:v>
                </c:pt>
                <c:pt idx="1699">
                  <c:v>249.9</c:v>
                </c:pt>
                <c:pt idx="1700">
                  <c:v>249.5</c:v>
                </c:pt>
                <c:pt idx="1701">
                  <c:v>248.8</c:v>
                </c:pt>
                <c:pt idx="1702">
                  <c:v>248.7</c:v>
                </c:pt>
                <c:pt idx="1703">
                  <c:v>248.4</c:v>
                </c:pt>
                <c:pt idx="1704">
                  <c:v>248.3</c:v>
                </c:pt>
                <c:pt idx="1705">
                  <c:v>247.6</c:v>
                </c:pt>
                <c:pt idx="1706">
                  <c:v>247.4</c:v>
                </c:pt>
                <c:pt idx="1707">
                  <c:v>246.6</c:v>
                </c:pt>
                <c:pt idx="1708">
                  <c:v>246.2</c:v>
                </c:pt>
                <c:pt idx="1709">
                  <c:v>246.1</c:v>
                </c:pt>
                <c:pt idx="1710">
                  <c:v>245.8</c:v>
                </c:pt>
                <c:pt idx="1711">
                  <c:v>245.4</c:v>
                </c:pt>
                <c:pt idx="1712">
                  <c:v>245.3</c:v>
                </c:pt>
                <c:pt idx="1713">
                  <c:v>244.7</c:v>
                </c:pt>
                <c:pt idx="1714">
                  <c:v>244.3</c:v>
                </c:pt>
                <c:pt idx="1715">
                  <c:v>244.3</c:v>
                </c:pt>
                <c:pt idx="1716">
                  <c:v>243.7</c:v>
                </c:pt>
                <c:pt idx="1717">
                  <c:v>243.2</c:v>
                </c:pt>
                <c:pt idx="1718">
                  <c:v>243.2</c:v>
                </c:pt>
                <c:pt idx="1719">
                  <c:v>243.2</c:v>
                </c:pt>
                <c:pt idx="1720">
                  <c:v>242</c:v>
                </c:pt>
                <c:pt idx="1721">
                  <c:v>242</c:v>
                </c:pt>
                <c:pt idx="1722">
                  <c:v>241.4</c:v>
                </c:pt>
                <c:pt idx="1723">
                  <c:v>241.4</c:v>
                </c:pt>
                <c:pt idx="1724">
                  <c:v>241.2</c:v>
                </c:pt>
                <c:pt idx="1725">
                  <c:v>240.5</c:v>
                </c:pt>
                <c:pt idx="1726">
                  <c:v>240.2</c:v>
                </c:pt>
                <c:pt idx="1727">
                  <c:v>239.9</c:v>
                </c:pt>
                <c:pt idx="1728">
                  <c:v>239.6</c:v>
                </c:pt>
                <c:pt idx="1729">
                  <c:v>239.3</c:v>
                </c:pt>
                <c:pt idx="1730">
                  <c:v>238.8</c:v>
                </c:pt>
                <c:pt idx="1731">
                  <c:v>238.5</c:v>
                </c:pt>
                <c:pt idx="1732">
                  <c:v>238.6</c:v>
                </c:pt>
                <c:pt idx="1733">
                  <c:v>237.8</c:v>
                </c:pt>
                <c:pt idx="1734">
                  <c:v>237.1</c:v>
                </c:pt>
                <c:pt idx="1735">
                  <c:v>236.7</c:v>
                </c:pt>
                <c:pt idx="1736">
                  <c:v>236.5</c:v>
                </c:pt>
                <c:pt idx="1737">
                  <c:v>235.9</c:v>
                </c:pt>
                <c:pt idx="1738">
                  <c:v>236.5</c:v>
                </c:pt>
                <c:pt idx="1739">
                  <c:v>235.9</c:v>
                </c:pt>
                <c:pt idx="1740">
                  <c:v>235.7</c:v>
                </c:pt>
                <c:pt idx="1741">
                  <c:v>235.4</c:v>
                </c:pt>
                <c:pt idx="1742">
                  <c:v>234.7</c:v>
                </c:pt>
                <c:pt idx="1743">
                  <c:v>234.7</c:v>
                </c:pt>
                <c:pt idx="1744">
                  <c:v>234.2</c:v>
                </c:pt>
                <c:pt idx="1745">
                  <c:v>234.1</c:v>
                </c:pt>
                <c:pt idx="1746">
                  <c:v>233.5</c:v>
                </c:pt>
                <c:pt idx="1747">
                  <c:v>233.7</c:v>
                </c:pt>
                <c:pt idx="1748">
                  <c:v>232.7</c:v>
                </c:pt>
                <c:pt idx="1749">
                  <c:v>232.9</c:v>
                </c:pt>
                <c:pt idx="1750">
                  <c:v>232</c:v>
                </c:pt>
                <c:pt idx="1751">
                  <c:v>231.8</c:v>
                </c:pt>
                <c:pt idx="1752">
                  <c:v>231.4</c:v>
                </c:pt>
                <c:pt idx="1753">
                  <c:v>231.2</c:v>
                </c:pt>
                <c:pt idx="1754">
                  <c:v>231.1</c:v>
                </c:pt>
                <c:pt idx="1755">
                  <c:v>230.3</c:v>
                </c:pt>
                <c:pt idx="1756">
                  <c:v>230.8</c:v>
                </c:pt>
                <c:pt idx="1757">
                  <c:v>230.3</c:v>
                </c:pt>
                <c:pt idx="1758">
                  <c:v>229.5</c:v>
                </c:pt>
                <c:pt idx="1759">
                  <c:v>229.4</c:v>
                </c:pt>
                <c:pt idx="1760">
                  <c:v>229.1</c:v>
                </c:pt>
                <c:pt idx="1761">
                  <c:v>228.9</c:v>
                </c:pt>
                <c:pt idx="1762">
                  <c:v>228.9</c:v>
                </c:pt>
                <c:pt idx="1763">
                  <c:v>228.6</c:v>
                </c:pt>
                <c:pt idx="1764">
                  <c:v>227.3</c:v>
                </c:pt>
                <c:pt idx="1765">
                  <c:v>226.9</c:v>
                </c:pt>
                <c:pt idx="1766">
                  <c:v>226.7</c:v>
                </c:pt>
                <c:pt idx="1767">
                  <c:v>226.3</c:v>
                </c:pt>
                <c:pt idx="1768">
                  <c:v>226.1</c:v>
                </c:pt>
                <c:pt idx="1769">
                  <c:v>225.8</c:v>
                </c:pt>
                <c:pt idx="1770">
                  <c:v>225.4</c:v>
                </c:pt>
                <c:pt idx="1771">
                  <c:v>225.3</c:v>
                </c:pt>
                <c:pt idx="1772">
                  <c:v>224.8</c:v>
                </c:pt>
                <c:pt idx="1773">
                  <c:v>225.1</c:v>
                </c:pt>
                <c:pt idx="1774">
                  <c:v>224</c:v>
                </c:pt>
                <c:pt idx="1775">
                  <c:v>223.9</c:v>
                </c:pt>
                <c:pt idx="1776">
                  <c:v>224</c:v>
                </c:pt>
                <c:pt idx="1777">
                  <c:v>223.4</c:v>
                </c:pt>
                <c:pt idx="1778">
                  <c:v>222.8</c:v>
                </c:pt>
                <c:pt idx="1779">
                  <c:v>223</c:v>
                </c:pt>
                <c:pt idx="1780">
                  <c:v>222.6</c:v>
                </c:pt>
                <c:pt idx="1781">
                  <c:v>222.4</c:v>
                </c:pt>
                <c:pt idx="1782">
                  <c:v>221.8</c:v>
                </c:pt>
                <c:pt idx="1783">
                  <c:v>221.1</c:v>
                </c:pt>
                <c:pt idx="1784">
                  <c:v>221.3</c:v>
                </c:pt>
                <c:pt idx="1785">
                  <c:v>221.1</c:v>
                </c:pt>
                <c:pt idx="1786">
                  <c:v>220.6</c:v>
                </c:pt>
                <c:pt idx="1787">
                  <c:v>220.1</c:v>
                </c:pt>
                <c:pt idx="1788">
                  <c:v>219.7</c:v>
                </c:pt>
                <c:pt idx="1789">
                  <c:v>219.9</c:v>
                </c:pt>
                <c:pt idx="1790">
                  <c:v>219.5</c:v>
                </c:pt>
                <c:pt idx="1791">
                  <c:v>218.8</c:v>
                </c:pt>
                <c:pt idx="1792">
                  <c:v>218.9</c:v>
                </c:pt>
                <c:pt idx="1793">
                  <c:v>218.6</c:v>
                </c:pt>
                <c:pt idx="1794">
                  <c:v>218.2</c:v>
                </c:pt>
                <c:pt idx="1795">
                  <c:v>218.2</c:v>
                </c:pt>
                <c:pt idx="1796">
                  <c:v>217.7</c:v>
                </c:pt>
                <c:pt idx="1797">
                  <c:v>217.7</c:v>
                </c:pt>
                <c:pt idx="1798">
                  <c:v>216.8</c:v>
                </c:pt>
                <c:pt idx="1799">
                  <c:v>216.4</c:v>
                </c:pt>
                <c:pt idx="1800">
                  <c:v>216.2</c:v>
                </c:pt>
                <c:pt idx="1801">
                  <c:v>216.1</c:v>
                </c:pt>
                <c:pt idx="1802">
                  <c:v>215.7</c:v>
                </c:pt>
                <c:pt idx="1803">
                  <c:v>214.8</c:v>
                </c:pt>
                <c:pt idx="1804">
                  <c:v>215.2</c:v>
                </c:pt>
                <c:pt idx="1805">
                  <c:v>214.6</c:v>
                </c:pt>
                <c:pt idx="1806">
                  <c:v>214.1</c:v>
                </c:pt>
                <c:pt idx="1807">
                  <c:v>214.1</c:v>
                </c:pt>
                <c:pt idx="1808">
                  <c:v>213.8</c:v>
                </c:pt>
                <c:pt idx="1809">
                  <c:v>213.7</c:v>
                </c:pt>
                <c:pt idx="1810">
                  <c:v>213.3</c:v>
                </c:pt>
                <c:pt idx="1811">
                  <c:v>212.9</c:v>
                </c:pt>
                <c:pt idx="1812">
                  <c:v>212.9</c:v>
                </c:pt>
                <c:pt idx="1813">
                  <c:v>212.4</c:v>
                </c:pt>
                <c:pt idx="1814">
                  <c:v>211.7</c:v>
                </c:pt>
                <c:pt idx="1815">
                  <c:v>211.7</c:v>
                </c:pt>
                <c:pt idx="1816">
                  <c:v>211.3</c:v>
                </c:pt>
                <c:pt idx="1817">
                  <c:v>210.9</c:v>
                </c:pt>
                <c:pt idx="1818">
                  <c:v>210.8</c:v>
                </c:pt>
                <c:pt idx="1819">
                  <c:v>210.7</c:v>
                </c:pt>
                <c:pt idx="1820">
                  <c:v>210.4</c:v>
                </c:pt>
                <c:pt idx="1821">
                  <c:v>209.8</c:v>
                </c:pt>
                <c:pt idx="1822">
                  <c:v>209.6</c:v>
                </c:pt>
                <c:pt idx="1823">
                  <c:v>209.4</c:v>
                </c:pt>
                <c:pt idx="1824">
                  <c:v>208.6</c:v>
                </c:pt>
                <c:pt idx="1825">
                  <c:v>209</c:v>
                </c:pt>
                <c:pt idx="1826">
                  <c:v>208.7</c:v>
                </c:pt>
                <c:pt idx="1827">
                  <c:v>207.6</c:v>
                </c:pt>
                <c:pt idx="1828">
                  <c:v>207.8</c:v>
                </c:pt>
                <c:pt idx="1829">
                  <c:v>207.5</c:v>
                </c:pt>
                <c:pt idx="1830">
                  <c:v>207.4</c:v>
                </c:pt>
                <c:pt idx="1831">
                  <c:v>207.7</c:v>
                </c:pt>
                <c:pt idx="1832">
                  <c:v>207.1</c:v>
                </c:pt>
                <c:pt idx="1833">
                  <c:v>205.9</c:v>
                </c:pt>
                <c:pt idx="1834">
                  <c:v>205.6</c:v>
                </c:pt>
                <c:pt idx="1835">
                  <c:v>205.6</c:v>
                </c:pt>
                <c:pt idx="1836">
                  <c:v>205.1</c:v>
                </c:pt>
                <c:pt idx="1837">
                  <c:v>204.9</c:v>
                </c:pt>
                <c:pt idx="1838">
                  <c:v>204.9</c:v>
                </c:pt>
                <c:pt idx="1839">
                  <c:v>204.8</c:v>
                </c:pt>
                <c:pt idx="1840">
                  <c:v>204.4</c:v>
                </c:pt>
                <c:pt idx="1841">
                  <c:v>203.9</c:v>
                </c:pt>
                <c:pt idx="1842">
                  <c:v>203.4</c:v>
                </c:pt>
                <c:pt idx="1843">
                  <c:v>202.8</c:v>
                </c:pt>
                <c:pt idx="1844">
                  <c:v>203.3</c:v>
                </c:pt>
                <c:pt idx="1845">
                  <c:v>203.2</c:v>
                </c:pt>
                <c:pt idx="1846">
                  <c:v>203</c:v>
                </c:pt>
                <c:pt idx="1847">
                  <c:v>202.4</c:v>
                </c:pt>
                <c:pt idx="1848">
                  <c:v>202.2</c:v>
                </c:pt>
                <c:pt idx="1849">
                  <c:v>201.9</c:v>
                </c:pt>
                <c:pt idx="1850">
                  <c:v>201.4</c:v>
                </c:pt>
                <c:pt idx="1851">
                  <c:v>201</c:v>
                </c:pt>
                <c:pt idx="1852">
                  <c:v>201.3</c:v>
                </c:pt>
                <c:pt idx="1853">
                  <c:v>200.2</c:v>
                </c:pt>
                <c:pt idx="1854">
                  <c:v>200.3</c:v>
                </c:pt>
                <c:pt idx="1855">
                  <c:v>200.3</c:v>
                </c:pt>
                <c:pt idx="1856">
                  <c:v>199.6</c:v>
                </c:pt>
                <c:pt idx="1857">
                  <c:v>199.5</c:v>
                </c:pt>
                <c:pt idx="1858">
                  <c:v>199.7</c:v>
                </c:pt>
                <c:pt idx="1859">
                  <c:v>199.3</c:v>
                </c:pt>
                <c:pt idx="1860">
                  <c:v>199.1</c:v>
                </c:pt>
                <c:pt idx="1861">
                  <c:v>198.8</c:v>
                </c:pt>
                <c:pt idx="1862">
                  <c:v>198.4</c:v>
                </c:pt>
                <c:pt idx="1863">
                  <c:v>198.4</c:v>
                </c:pt>
                <c:pt idx="1864">
                  <c:v>198.3</c:v>
                </c:pt>
                <c:pt idx="1865">
                  <c:v>197.9</c:v>
                </c:pt>
                <c:pt idx="1866">
                  <c:v>197.6</c:v>
                </c:pt>
                <c:pt idx="1867">
                  <c:v>197.1</c:v>
                </c:pt>
                <c:pt idx="1868">
                  <c:v>197.1</c:v>
                </c:pt>
                <c:pt idx="1869">
                  <c:v>197</c:v>
                </c:pt>
                <c:pt idx="1870">
                  <c:v>196.1</c:v>
                </c:pt>
                <c:pt idx="1871">
                  <c:v>195.8</c:v>
                </c:pt>
                <c:pt idx="1872">
                  <c:v>195.9</c:v>
                </c:pt>
                <c:pt idx="1873">
                  <c:v>195.7</c:v>
                </c:pt>
                <c:pt idx="1874">
                  <c:v>195.2</c:v>
                </c:pt>
                <c:pt idx="1875">
                  <c:v>194.8</c:v>
                </c:pt>
                <c:pt idx="1876">
                  <c:v>194.6</c:v>
                </c:pt>
                <c:pt idx="1877">
                  <c:v>194.4</c:v>
                </c:pt>
                <c:pt idx="1878">
                  <c:v>194.5</c:v>
                </c:pt>
                <c:pt idx="1879">
                  <c:v>193.9</c:v>
                </c:pt>
                <c:pt idx="1880">
                  <c:v>193.6</c:v>
                </c:pt>
                <c:pt idx="1881">
                  <c:v>193.3</c:v>
                </c:pt>
                <c:pt idx="1882">
                  <c:v>193.3</c:v>
                </c:pt>
                <c:pt idx="1883">
                  <c:v>192.7</c:v>
                </c:pt>
                <c:pt idx="1884">
                  <c:v>192.8</c:v>
                </c:pt>
                <c:pt idx="1885">
                  <c:v>192.7</c:v>
                </c:pt>
                <c:pt idx="1886">
                  <c:v>192.4</c:v>
                </c:pt>
                <c:pt idx="1887">
                  <c:v>192.4</c:v>
                </c:pt>
                <c:pt idx="1888">
                  <c:v>191.8</c:v>
                </c:pt>
                <c:pt idx="1889">
                  <c:v>191.6</c:v>
                </c:pt>
                <c:pt idx="1890">
                  <c:v>191.2</c:v>
                </c:pt>
                <c:pt idx="1891">
                  <c:v>191.4</c:v>
                </c:pt>
                <c:pt idx="1892">
                  <c:v>191.1</c:v>
                </c:pt>
                <c:pt idx="1893">
                  <c:v>191.1</c:v>
                </c:pt>
                <c:pt idx="1894">
                  <c:v>190.4</c:v>
                </c:pt>
                <c:pt idx="1895">
                  <c:v>189.9</c:v>
                </c:pt>
                <c:pt idx="1896">
                  <c:v>189.6</c:v>
                </c:pt>
                <c:pt idx="1897">
                  <c:v>189.8</c:v>
                </c:pt>
                <c:pt idx="1898">
                  <c:v>189</c:v>
                </c:pt>
                <c:pt idx="1899">
                  <c:v>189.4</c:v>
                </c:pt>
                <c:pt idx="1900">
                  <c:v>188.7</c:v>
                </c:pt>
                <c:pt idx="1901">
                  <c:v>189</c:v>
                </c:pt>
                <c:pt idx="1902">
                  <c:v>188.8</c:v>
                </c:pt>
                <c:pt idx="1903">
                  <c:v>188.3</c:v>
                </c:pt>
                <c:pt idx="1904">
                  <c:v>188</c:v>
                </c:pt>
                <c:pt idx="1905">
                  <c:v>187.8</c:v>
                </c:pt>
                <c:pt idx="1906">
                  <c:v>187.6</c:v>
                </c:pt>
                <c:pt idx="1907">
                  <c:v>187.6</c:v>
                </c:pt>
                <c:pt idx="1908">
                  <c:v>187.2</c:v>
                </c:pt>
                <c:pt idx="1909">
                  <c:v>186.7</c:v>
                </c:pt>
                <c:pt idx="1910">
                  <c:v>185.5</c:v>
                </c:pt>
                <c:pt idx="1911">
                  <c:v>186.6</c:v>
                </c:pt>
                <c:pt idx="1912">
                  <c:v>185.3</c:v>
                </c:pt>
                <c:pt idx="1913">
                  <c:v>185.5</c:v>
                </c:pt>
                <c:pt idx="1914">
                  <c:v>185.2</c:v>
                </c:pt>
                <c:pt idx="1915">
                  <c:v>184.5</c:v>
                </c:pt>
                <c:pt idx="1916">
                  <c:v>184.3</c:v>
                </c:pt>
                <c:pt idx="1917">
                  <c:v>184</c:v>
                </c:pt>
                <c:pt idx="1918">
                  <c:v>184.2</c:v>
                </c:pt>
                <c:pt idx="1919">
                  <c:v>183.2</c:v>
                </c:pt>
                <c:pt idx="1920">
                  <c:v>183.5</c:v>
                </c:pt>
                <c:pt idx="1921">
                  <c:v>183.5</c:v>
                </c:pt>
                <c:pt idx="1922">
                  <c:v>182.7</c:v>
                </c:pt>
                <c:pt idx="1923">
                  <c:v>183.1</c:v>
                </c:pt>
                <c:pt idx="1924">
                  <c:v>182.8</c:v>
                </c:pt>
                <c:pt idx="1925">
                  <c:v>182.4</c:v>
                </c:pt>
                <c:pt idx="1926">
                  <c:v>181.9</c:v>
                </c:pt>
                <c:pt idx="1927">
                  <c:v>182.2</c:v>
                </c:pt>
                <c:pt idx="1928">
                  <c:v>181.5</c:v>
                </c:pt>
                <c:pt idx="1929">
                  <c:v>181.2</c:v>
                </c:pt>
                <c:pt idx="1930">
                  <c:v>181</c:v>
                </c:pt>
                <c:pt idx="1931">
                  <c:v>180.6</c:v>
                </c:pt>
                <c:pt idx="1932">
                  <c:v>180.8</c:v>
                </c:pt>
                <c:pt idx="1933">
                  <c:v>180</c:v>
                </c:pt>
                <c:pt idx="1934">
                  <c:v>180</c:v>
                </c:pt>
                <c:pt idx="1935">
                  <c:v>179.8</c:v>
                </c:pt>
                <c:pt idx="1936">
                  <c:v>179.8</c:v>
                </c:pt>
                <c:pt idx="1937">
                  <c:v>178.9</c:v>
                </c:pt>
                <c:pt idx="1938">
                  <c:v>179.5</c:v>
                </c:pt>
                <c:pt idx="1939">
                  <c:v>179</c:v>
                </c:pt>
                <c:pt idx="1940">
                  <c:v>178.5</c:v>
                </c:pt>
              </c:numCache>
            </c:numRef>
          </c:yVal>
          <c:smooth val="0"/>
          <c:extLst>
            <c:ext xmlns:c16="http://schemas.microsoft.com/office/drawing/2014/chart" uri="{C3380CC4-5D6E-409C-BE32-E72D297353CC}">
              <c16:uniqueId val="{00000003-B374-4894-BDCB-1A41006B711E}"/>
            </c:ext>
          </c:extLst>
        </c:ser>
        <c:ser>
          <c:idx val="4"/>
          <c:order val="4"/>
          <c:tx>
            <c:v>Dilato fast</c:v>
          </c:tx>
          <c:spPr>
            <a:ln w="38100" cap="rnd">
              <a:solidFill>
                <a:srgbClr val="0070C0"/>
              </a:solidFill>
              <a:round/>
            </a:ln>
            <a:effectLst/>
          </c:spPr>
          <c:marker>
            <c:symbol val="none"/>
          </c:marker>
          <c:xVal>
            <c:numRef>
              <c:f>'444_fastest'!$F$14:$F$4441</c:f>
              <c:numCache>
                <c:formatCode>General</c:formatCode>
                <c:ptCount val="4428"/>
                <c:pt idx="0">
                  <c:v>-70.036185362437308</c:v>
                </c:pt>
                <c:pt idx="1">
                  <c:v>-70.046697798532406</c:v>
                </c:pt>
                <c:pt idx="2">
                  <c:v>-83.401444513018973</c:v>
                </c:pt>
                <c:pt idx="3">
                  <c:v>-103.38157806976579</c:v>
                </c:pt>
                <c:pt idx="4">
                  <c:v>-141.69500566780022</c:v>
                </c:pt>
                <c:pt idx="5">
                  <c:v>-163.34966830016336</c:v>
                </c:pt>
                <c:pt idx="6">
                  <c:v>-181.70603630786675</c:v>
                </c:pt>
                <c:pt idx="7">
                  <c:v>-208.37848200443429</c:v>
                </c:pt>
                <c:pt idx="8">
                  <c:v>-233.46563052396351</c:v>
                </c:pt>
                <c:pt idx="9">
                  <c:v>-290.30482006106405</c:v>
                </c:pt>
                <c:pt idx="10">
                  <c:v>-315.23116952431775</c:v>
                </c:pt>
                <c:pt idx="11">
                  <c:v>-346.845870366356</c:v>
                </c:pt>
                <c:pt idx="12">
                  <c:v>-363.56965360817873</c:v>
                </c:pt>
                <c:pt idx="13">
                  <c:v>-405.21611526147285</c:v>
                </c:pt>
                <c:pt idx="14">
                  <c:v>-435.20309477756291</c:v>
                </c:pt>
                <c:pt idx="15">
                  <c:v>-470.12536676447041</c:v>
                </c:pt>
                <c:pt idx="16">
                  <c:v>-498.56599746548392</c:v>
                </c:pt>
                <c:pt idx="17">
                  <c:v>-527.0883373365358</c:v>
                </c:pt>
                <c:pt idx="18">
                  <c:v>-536.92618098747721</c:v>
                </c:pt>
                <c:pt idx="19">
                  <c:v>-541.94667244743107</c:v>
                </c:pt>
                <c:pt idx="20">
                  <c:v>-566.84616795318505</c:v>
                </c:pt>
                <c:pt idx="21">
                  <c:v>-576.8301018621944</c:v>
                </c:pt>
                <c:pt idx="22">
                  <c:v>-591.85408712759033</c:v>
                </c:pt>
                <c:pt idx="23">
                  <c:v>-606.7475663421792</c:v>
                </c:pt>
                <c:pt idx="24">
                  <c:v>-598.39317265059844</c:v>
                </c:pt>
                <c:pt idx="25">
                  <c:v>-588.56876083766838</c:v>
                </c:pt>
                <c:pt idx="26">
                  <c:v>-585.04875406283861</c:v>
                </c:pt>
                <c:pt idx="27">
                  <c:v>-583.40139682963024</c:v>
                </c:pt>
                <c:pt idx="28">
                  <c:v>-571.44761174882967</c:v>
                </c:pt>
                <c:pt idx="29">
                  <c:v>-526.25443402667918</c:v>
                </c:pt>
                <c:pt idx="30">
                  <c:v>-521.30175543786038</c:v>
                </c:pt>
                <c:pt idx="31">
                  <c:v>-516.45147855060384</c:v>
                </c:pt>
                <c:pt idx="32">
                  <c:v>-499.77510120445788</c:v>
                </c:pt>
                <c:pt idx="33">
                  <c:v>-458.06612809194621</c:v>
                </c:pt>
                <c:pt idx="34">
                  <c:v>-454.54545454545462</c:v>
                </c:pt>
                <c:pt idx="35">
                  <c:v>-424.58249388101711</c:v>
                </c:pt>
                <c:pt idx="36">
                  <c:v>-397.87577619071402</c:v>
                </c:pt>
                <c:pt idx="37">
                  <c:v>-397.94864963868258</c:v>
                </c:pt>
                <c:pt idx="38">
                  <c:v>-383.07156776202919</c:v>
                </c:pt>
                <c:pt idx="39">
                  <c:v>-382.96951229665137</c:v>
                </c:pt>
                <c:pt idx="40">
                  <c:v>-359.70024979184035</c:v>
                </c:pt>
                <c:pt idx="41">
                  <c:v>-356.1680314226748</c:v>
                </c:pt>
                <c:pt idx="42">
                  <c:v>-356.12061505691281</c:v>
                </c:pt>
                <c:pt idx="43">
                  <c:v>-347.91004278128253</c:v>
                </c:pt>
                <c:pt idx="44">
                  <c:v>-354.70441298917552</c:v>
                </c:pt>
                <c:pt idx="45">
                  <c:v>-351.49677655799712</c:v>
                </c:pt>
                <c:pt idx="46">
                  <c:v>-368.16765788728378</c:v>
                </c:pt>
                <c:pt idx="47">
                  <c:v>-378.05609219905398</c:v>
                </c:pt>
                <c:pt idx="48">
                  <c:v>-398.28686653223798</c:v>
                </c:pt>
                <c:pt idx="49">
                  <c:v>-411.67352789213163</c:v>
                </c:pt>
                <c:pt idx="50">
                  <c:v>-418.22180751799522</c:v>
                </c:pt>
                <c:pt idx="51">
                  <c:v>-429.82090795501875</c:v>
                </c:pt>
                <c:pt idx="52">
                  <c:v>-434.76812366737755</c:v>
                </c:pt>
                <c:pt idx="53">
                  <c:v>-471.33673095499825</c:v>
                </c:pt>
                <c:pt idx="54">
                  <c:v>-488.22755069734899</c:v>
                </c:pt>
                <c:pt idx="55">
                  <c:v>-503.2578446566348</c:v>
                </c:pt>
                <c:pt idx="56">
                  <c:v>-508.31638945368491</c:v>
                </c:pt>
                <c:pt idx="57">
                  <c:v>-509.87253186703327</c:v>
                </c:pt>
                <c:pt idx="58">
                  <c:v>-514.85412466467835</c:v>
                </c:pt>
                <c:pt idx="59">
                  <c:v>-531.55149717561221</c:v>
                </c:pt>
                <c:pt idx="60">
                  <c:v>-548.03191577965458</c:v>
                </c:pt>
                <c:pt idx="61">
                  <c:v>-551.51959477472678</c:v>
                </c:pt>
                <c:pt idx="62">
                  <c:v>-541.5132379159237</c:v>
                </c:pt>
                <c:pt idx="63">
                  <c:v>-546.33886334865758</c:v>
                </c:pt>
                <c:pt idx="64">
                  <c:v>-537.98364396475631</c:v>
                </c:pt>
                <c:pt idx="65">
                  <c:v>-544.19278070861537</c:v>
                </c:pt>
                <c:pt idx="66">
                  <c:v>-524.19623244358672</c:v>
                </c:pt>
                <c:pt idx="67">
                  <c:v>-514.45981719194856</c:v>
                </c:pt>
                <c:pt idx="68">
                  <c:v>-496.07963909373916</c:v>
                </c:pt>
                <c:pt idx="69">
                  <c:v>-487.52891063079238</c:v>
                </c:pt>
                <c:pt idx="70">
                  <c:v>-491.28693210996596</c:v>
                </c:pt>
                <c:pt idx="71">
                  <c:v>-477.60895974438745</c:v>
                </c:pt>
                <c:pt idx="72">
                  <c:v>-469.30386593220061</c:v>
                </c:pt>
                <c:pt idx="73">
                  <c:v>-444.54064133728457</c:v>
                </c:pt>
                <c:pt idx="74">
                  <c:v>-436.2231731073407</c:v>
                </c:pt>
                <c:pt idx="75">
                  <c:v>-421.19681534115193</c:v>
                </c:pt>
                <c:pt idx="76">
                  <c:v>-427.6989132786365</c:v>
                </c:pt>
                <c:pt idx="77">
                  <c:v>-406.03055213498874</c:v>
                </c:pt>
                <c:pt idx="78">
                  <c:v>-407.66747645512316</c:v>
                </c:pt>
                <c:pt idx="79">
                  <c:v>-394.21813403416553</c:v>
                </c:pt>
                <c:pt idx="80">
                  <c:v>-381.58142400027384</c:v>
                </c:pt>
                <c:pt idx="81">
                  <c:v>-399.22151803982229</c:v>
                </c:pt>
                <c:pt idx="82">
                  <c:v>-405.96299747105007</c:v>
                </c:pt>
                <c:pt idx="83">
                  <c:v>-389.51959250258051</c:v>
                </c:pt>
                <c:pt idx="84">
                  <c:v>-402.82979608822296</c:v>
                </c:pt>
                <c:pt idx="85">
                  <c:v>-393.75470793672559</c:v>
                </c:pt>
                <c:pt idx="86">
                  <c:v>-411.15956986383452</c:v>
                </c:pt>
                <c:pt idx="87">
                  <c:v>-409.41998834983764</c:v>
                </c:pt>
                <c:pt idx="88">
                  <c:v>-424.42702351825062</c:v>
                </c:pt>
                <c:pt idx="89">
                  <c:v>-446.21301676628798</c:v>
                </c:pt>
                <c:pt idx="90">
                  <c:v>-442.91994138803773</c:v>
                </c:pt>
                <c:pt idx="91">
                  <c:v>-433.03742442664173</c:v>
                </c:pt>
                <c:pt idx="92">
                  <c:v>-453.08413705795124</c:v>
                </c:pt>
                <c:pt idx="93">
                  <c:v>-467.99793481338355</c:v>
                </c:pt>
                <c:pt idx="94">
                  <c:v>-469.67123013890273</c:v>
                </c:pt>
                <c:pt idx="95">
                  <c:v>-486.44776517233942</c:v>
                </c:pt>
                <c:pt idx="96">
                  <c:v>-486.52881683523043</c:v>
                </c:pt>
                <c:pt idx="97">
                  <c:v>-491.56835299606735</c:v>
                </c:pt>
                <c:pt idx="98">
                  <c:v>-500.10835681064219</c:v>
                </c:pt>
                <c:pt idx="99">
                  <c:v>-503.59352332038208</c:v>
                </c:pt>
                <c:pt idx="100">
                  <c:v>-506.80181381701811</c:v>
                </c:pt>
                <c:pt idx="101">
                  <c:v>-488.56132862002266</c:v>
                </c:pt>
                <c:pt idx="102">
                  <c:v>-485.29117470482311</c:v>
                </c:pt>
                <c:pt idx="103">
                  <c:v>-496.92341042872124</c:v>
                </c:pt>
                <c:pt idx="104">
                  <c:v>-486.89388381244635</c:v>
                </c:pt>
                <c:pt idx="105">
                  <c:v>-492.04390032358134</c:v>
                </c:pt>
                <c:pt idx="106">
                  <c:v>-475.26931928092614</c:v>
                </c:pt>
                <c:pt idx="107">
                  <c:v>-485.19407763105255</c:v>
                </c:pt>
                <c:pt idx="108">
                  <c:v>-473.45958922379236</c:v>
                </c:pt>
                <c:pt idx="109">
                  <c:v>-461.67436123935363</c:v>
                </c:pt>
                <c:pt idx="110">
                  <c:v>-453.27289694707395</c:v>
                </c:pt>
                <c:pt idx="111">
                  <c:v>-478.30144657022936</c:v>
                </c:pt>
                <c:pt idx="112">
                  <c:v>-456.59056823862693</c:v>
                </c:pt>
                <c:pt idx="113">
                  <c:v>-449.91751512222771</c:v>
                </c:pt>
                <c:pt idx="114">
                  <c:v>-443.20775780195612</c:v>
                </c:pt>
                <c:pt idx="115">
                  <c:v>-433.10956006063532</c:v>
                </c:pt>
                <c:pt idx="116">
                  <c:v>-433.12399007146547</c:v>
                </c:pt>
                <c:pt idx="117">
                  <c:v>-433.12399007146547</c:v>
                </c:pt>
                <c:pt idx="118">
                  <c:v>-422.99493738342676</c:v>
                </c:pt>
                <c:pt idx="119">
                  <c:v>-422.99493738342676</c:v>
                </c:pt>
                <c:pt idx="120">
                  <c:v>-421.3717064721356</c:v>
                </c:pt>
                <c:pt idx="121">
                  <c:v>-429.66343031292161</c:v>
                </c:pt>
                <c:pt idx="122">
                  <c:v>-421.3576710412363</c:v>
                </c:pt>
                <c:pt idx="123">
                  <c:v>-422.95267592500056</c:v>
                </c:pt>
                <c:pt idx="124">
                  <c:v>-421.23840761892023</c:v>
                </c:pt>
                <c:pt idx="125">
                  <c:v>-426.22623289267744</c:v>
                </c:pt>
                <c:pt idx="126">
                  <c:v>-434.58714221489555</c:v>
                </c:pt>
                <c:pt idx="127">
                  <c:v>-426.14109265239557</c:v>
                </c:pt>
                <c:pt idx="128">
                  <c:v>-437.91002031369698</c:v>
                </c:pt>
                <c:pt idx="129">
                  <c:v>-444.65168950988402</c:v>
                </c:pt>
                <c:pt idx="130">
                  <c:v>-444.57765123132987</c:v>
                </c:pt>
                <c:pt idx="131">
                  <c:v>-433.00136561969168</c:v>
                </c:pt>
                <c:pt idx="132">
                  <c:v>-446.36165287053859</c:v>
                </c:pt>
                <c:pt idx="133">
                  <c:v>-438.11427619523613</c:v>
                </c:pt>
                <c:pt idx="134">
                  <c:v>-446.28732244259089</c:v>
                </c:pt>
                <c:pt idx="135">
                  <c:v>-448.04956860654943</c:v>
                </c:pt>
                <c:pt idx="136">
                  <c:v>-452.88045288045225</c:v>
                </c:pt>
                <c:pt idx="137">
                  <c:v>-456.33202318299885</c:v>
                </c:pt>
                <c:pt idx="138">
                  <c:v>-464.61282264779368</c:v>
                </c:pt>
                <c:pt idx="139">
                  <c:v>-462.9244167651903</c:v>
                </c:pt>
                <c:pt idx="140">
                  <c:v>-466.19270408418083</c:v>
                </c:pt>
                <c:pt idx="141">
                  <c:v>-459.65525855608274</c:v>
                </c:pt>
                <c:pt idx="142">
                  <c:v>-471.28178654099202</c:v>
                </c:pt>
                <c:pt idx="143">
                  <c:v>-467.99014056358669</c:v>
                </c:pt>
                <c:pt idx="144">
                  <c:v>-475.28356900881477</c:v>
                </c:pt>
                <c:pt idx="145">
                  <c:v>-475.5501623429866</c:v>
                </c:pt>
                <c:pt idx="146">
                  <c:v>-472.30923134952582</c:v>
                </c:pt>
                <c:pt idx="147">
                  <c:v>-469.0004217629683</c:v>
                </c:pt>
                <c:pt idx="148">
                  <c:v>-467.19514251981803</c:v>
                </c:pt>
                <c:pt idx="149">
                  <c:v>-456.98290108259397</c:v>
                </c:pt>
                <c:pt idx="150">
                  <c:v>-454.53053723212258</c:v>
                </c:pt>
                <c:pt idx="151">
                  <c:v>-460.79170902889297</c:v>
                </c:pt>
                <c:pt idx="152">
                  <c:v>-445.01382239902921</c:v>
                </c:pt>
                <c:pt idx="153">
                  <c:v>-458.67691944486546</c:v>
                </c:pt>
                <c:pt idx="154">
                  <c:v>-458.8394062078271</c:v>
                </c:pt>
                <c:pt idx="155">
                  <c:v>-452.79304404888859</c:v>
                </c:pt>
                <c:pt idx="156">
                  <c:v>-449.46769245911378</c:v>
                </c:pt>
                <c:pt idx="157">
                  <c:v>-448.53635505193597</c:v>
                </c:pt>
                <c:pt idx="158">
                  <c:v>-448.58173968767937</c:v>
                </c:pt>
                <c:pt idx="159">
                  <c:v>-446.82752457551385</c:v>
                </c:pt>
                <c:pt idx="160">
                  <c:v>-441.28020472776802</c:v>
                </c:pt>
                <c:pt idx="161">
                  <c:v>-446.1064094994428</c:v>
                </c:pt>
                <c:pt idx="162">
                  <c:v>-443.37300650729946</c:v>
                </c:pt>
                <c:pt idx="163">
                  <c:v>-441.52342433434512</c:v>
                </c:pt>
                <c:pt idx="164">
                  <c:v>-439.69953864858968</c:v>
                </c:pt>
                <c:pt idx="165">
                  <c:v>-432.92926601838286</c:v>
                </c:pt>
                <c:pt idx="166">
                  <c:v>-431.37908061292416</c:v>
                </c:pt>
                <c:pt idx="167">
                  <c:v>-441.36506720407795</c:v>
                </c:pt>
                <c:pt idx="168">
                  <c:v>-438.14347116249627</c:v>
                </c:pt>
                <c:pt idx="169">
                  <c:v>-433.23224580931105</c:v>
                </c:pt>
                <c:pt idx="170">
                  <c:v>-451.44094619357003</c:v>
                </c:pt>
                <c:pt idx="171">
                  <c:v>-440.014667155572</c:v>
                </c:pt>
                <c:pt idx="172">
                  <c:v>-461.68975115422359</c:v>
                </c:pt>
                <c:pt idx="173">
                  <c:v>-458.06612809194672</c:v>
                </c:pt>
                <c:pt idx="174">
                  <c:v>-453.1143280747637</c:v>
                </c:pt>
                <c:pt idx="175">
                  <c:v>-466.58112679342042</c:v>
                </c:pt>
                <c:pt idx="176">
                  <c:v>-460.13804141242377</c:v>
                </c:pt>
                <c:pt idx="177">
                  <c:v>-453.45425446785765</c:v>
                </c:pt>
                <c:pt idx="178">
                  <c:v>-450.03000200013344</c:v>
                </c:pt>
                <c:pt idx="179">
                  <c:v>-460.35293725189337</c:v>
                </c:pt>
                <c:pt idx="180">
                  <c:v>-460.19174656106748</c:v>
                </c:pt>
                <c:pt idx="181">
                  <c:v>-453.63575717144784</c:v>
                </c:pt>
                <c:pt idx="182">
                  <c:v>-458.66204112947634</c:v>
                </c:pt>
                <c:pt idx="183">
                  <c:v>-462.22904533849447</c:v>
                </c:pt>
                <c:pt idx="184">
                  <c:v>-453.80983365867547</c:v>
                </c:pt>
                <c:pt idx="185">
                  <c:v>-462.22904533849447</c:v>
                </c:pt>
                <c:pt idx="186">
                  <c:v>-468.84124468173832</c:v>
                </c:pt>
                <c:pt idx="187">
                  <c:v>-462.12879546212781</c:v>
                </c:pt>
                <c:pt idx="188">
                  <c:v>-466.88454612152316</c:v>
                </c:pt>
                <c:pt idx="189">
                  <c:v>-470.14888047881851</c:v>
                </c:pt>
                <c:pt idx="190">
                  <c:v>-460.13037027157634</c:v>
                </c:pt>
                <c:pt idx="191">
                  <c:v>-455.03033535569102</c:v>
                </c:pt>
                <c:pt idx="192">
                  <c:v>-450.10502450571812</c:v>
                </c:pt>
                <c:pt idx="193">
                  <c:v>-440.22745084960582</c:v>
                </c:pt>
                <c:pt idx="194">
                  <c:v>-448.54265323817822</c:v>
                </c:pt>
                <c:pt idx="195">
                  <c:v>-441.65194493516884</c:v>
                </c:pt>
                <c:pt idx="196">
                  <c:v>-445.06676001400177</c:v>
                </c:pt>
                <c:pt idx="197">
                  <c:v>-446.78580954921387</c:v>
                </c:pt>
                <c:pt idx="198">
                  <c:v>-447.01682985004817</c:v>
                </c:pt>
                <c:pt idx="199">
                  <c:v>-443.4441943819287</c:v>
                </c:pt>
                <c:pt idx="200">
                  <c:v>-440.26415849509652</c:v>
                </c:pt>
                <c:pt idx="201">
                  <c:v>-450.14254513929365</c:v>
                </c:pt>
                <c:pt idx="202">
                  <c:v>-440.13203961188333</c:v>
                </c:pt>
                <c:pt idx="203">
                  <c:v>-443.34072234537263</c:v>
                </c:pt>
                <c:pt idx="204">
                  <c:v>-446.61456163447593</c:v>
                </c:pt>
                <c:pt idx="205">
                  <c:v>-444.91843162087082</c:v>
                </c:pt>
                <c:pt idx="206">
                  <c:v>-439.87536864555108</c:v>
                </c:pt>
                <c:pt idx="207">
                  <c:v>-441.52684983088739</c:v>
                </c:pt>
                <c:pt idx="208">
                  <c:v>-433.36944745395436</c:v>
                </c:pt>
                <c:pt idx="209">
                  <c:v>-443.45158708989072</c:v>
                </c:pt>
                <c:pt idx="210">
                  <c:v>-446.68900111672292</c:v>
                </c:pt>
                <c:pt idx="211">
                  <c:v>-448.31838938702003</c:v>
                </c:pt>
                <c:pt idx="212">
                  <c:v>-446.54758731005114</c:v>
                </c:pt>
                <c:pt idx="213">
                  <c:v>-459.93867484335402</c:v>
                </c:pt>
                <c:pt idx="214">
                  <c:v>-448.16153807706974</c:v>
                </c:pt>
                <c:pt idx="215">
                  <c:v>-453.34088901481749</c:v>
                </c:pt>
                <c:pt idx="216">
                  <c:v>-454.78018957503895</c:v>
                </c:pt>
                <c:pt idx="217">
                  <c:v>-459.42571785268365</c:v>
                </c:pt>
                <c:pt idx="218">
                  <c:v>-462.52391647949469</c:v>
                </c:pt>
                <c:pt idx="219">
                  <c:v>-457.57071547421015</c:v>
                </c:pt>
                <c:pt idx="220">
                  <c:v>-467.37521414433837</c:v>
                </c:pt>
                <c:pt idx="221">
                  <c:v>-460.74517631403876</c:v>
                </c:pt>
                <c:pt idx="222">
                  <c:v>-467.49184800692086</c:v>
                </c:pt>
                <c:pt idx="223">
                  <c:v>-459.31867729534508</c:v>
                </c:pt>
                <c:pt idx="224">
                  <c:v>-461.15939133619617</c:v>
                </c:pt>
                <c:pt idx="225">
                  <c:v>-459.43336551586265</c:v>
                </c:pt>
                <c:pt idx="226">
                  <c:v>-461.25922102143068</c:v>
                </c:pt>
                <c:pt idx="227">
                  <c:v>-457.91357921904944</c:v>
                </c:pt>
                <c:pt idx="228">
                  <c:v>-459.56341475598282</c:v>
                </c:pt>
                <c:pt idx="229">
                  <c:v>-471.32103124375391</c:v>
                </c:pt>
                <c:pt idx="230">
                  <c:v>-459.78543346438391</c:v>
                </c:pt>
                <c:pt idx="231">
                  <c:v>-459.68588131443545</c:v>
                </c:pt>
                <c:pt idx="232">
                  <c:v>-466.34022850671164</c:v>
                </c:pt>
                <c:pt idx="233">
                  <c:v>-457.74589277094361</c:v>
                </c:pt>
                <c:pt idx="234">
                  <c:v>-461.28226477935084</c:v>
                </c:pt>
                <c:pt idx="235">
                  <c:v>-451.04272423147921</c:v>
                </c:pt>
                <c:pt idx="236">
                  <c:v>-454.43952458634317</c:v>
                </c:pt>
                <c:pt idx="237">
                  <c:v>-454.78776570933519</c:v>
                </c:pt>
                <c:pt idx="238">
                  <c:v>-448.13913970612771</c:v>
                </c:pt>
                <c:pt idx="239">
                  <c:v>-448.0719580244849</c:v>
                </c:pt>
                <c:pt idx="240">
                  <c:v>-449.8950244942846</c:v>
                </c:pt>
                <c:pt idx="241">
                  <c:v>-443.1265409475584</c:v>
                </c:pt>
                <c:pt idx="242">
                  <c:v>-441.25482882642871</c:v>
                </c:pt>
                <c:pt idx="243">
                  <c:v>-447.82579742958029</c:v>
                </c:pt>
                <c:pt idx="244">
                  <c:v>-449.4382022471911</c:v>
                </c:pt>
                <c:pt idx="245">
                  <c:v>-442.78722908413022</c:v>
                </c:pt>
                <c:pt idx="246">
                  <c:v>-444.18565962402243</c:v>
                </c:pt>
                <c:pt idx="247">
                  <c:v>-454.15980436193041</c:v>
                </c:pt>
                <c:pt idx="248">
                  <c:v>-445.84927632673362</c:v>
                </c:pt>
                <c:pt idx="249">
                  <c:v>-439.10714879744569</c:v>
                </c:pt>
                <c:pt idx="250">
                  <c:v>-437.5530304290682</c:v>
                </c:pt>
                <c:pt idx="251">
                  <c:v>-442.60303832010447</c:v>
                </c:pt>
                <c:pt idx="252">
                  <c:v>-432.67710638864384</c:v>
                </c:pt>
                <c:pt idx="253">
                  <c:v>-437.81525195185725</c:v>
                </c:pt>
                <c:pt idx="254">
                  <c:v>-439.16558538776383</c:v>
                </c:pt>
                <c:pt idx="255">
                  <c:v>-449.40079893475433</c:v>
                </c:pt>
                <c:pt idx="256">
                  <c:v>-449.3260109835249</c:v>
                </c:pt>
                <c:pt idx="257">
                  <c:v>-442.58830967870819</c:v>
                </c:pt>
                <c:pt idx="258">
                  <c:v>-452.62422205211828</c:v>
                </c:pt>
                <c:pt idx="259">
                  <c:v>-452.54138590799442</c:v>
                </c:pt>
                <c:pt idx="260">
                  <c:v>-454.25804519285106</c:v>
                </c:pt>
                <c:pt idx="261">
                  <c:v>-454.43196004993604</c:v>
                </c:pt>
                <c:pt idx="262">
                  <c:v>-454.56816024776452</c:v>
                </c:pt>
                <c:pt idx="263">
                  <c:v>-454.62114904246351</c:v>
                </c:pt>
                <c:pt idx="264">
                  <c:v>-453.06149643547298</c:v>
                </c:pt>
                <c:pt idx="265">
                  <c:v>-456.33202318299885</c:v>
                </c:pt>
                <c:pt idx="266">
                  <c:v>-461.46669776430178</c:v>
                </c:pt>
                <c:pt idx="267">
                  <c:v>-456.5221013345776</c:v>
                </c:pt>
                <c:pt idx="268">
                  <c:v>-458.34097234953896</c:v>
                </c:pt>
                <c:pt idx="269">
                  <c:v>-450.09752112957796</c:v>
                </c:pt>
                <c:pt idx="270">
                  <c:v>-471.59592727757445</c:v>
                </c:pt>
                <c:pt idx="271">
                  <c:v>-463.1712234051418</c:v>
                </c:pt>
                <c:pt idx="272">
                  <c:v>-466.55780317925809</c:v>
                </c:pt>
                <c:pt idx="273">
                  <c:v>-461.42057569296378</c:v>
                </c:pt>
                <c:pt idx="274">
                  <c:v>-461.65897235046003</c:v>
                </c:pt>
                <c:pt idx="275">
                  <c:v>-461.53589816218641</c:v>
                </c:pt>
                <c:pt idx="276">
                  <c:v>-453.29555870344137</c:v>
                </c:pt>
                <c:pt idx="277">
                  <c:v>-461.65127829072344</c:v>
                </c:pt>
                <c:pt idx="278">
                  <c:v>-446.77836125698144</c:v>
                </c:pt>
                <c:pt idx="279">
                  <c:v>-448.48282760920341</c:v>
                </c:pt>
                <c:pt idx="280">
                  <c:v>-445.11127781945515</c:v>
                </c:pt>
                <c:pt idx="281">
                  <c:v>-456.69711314087709</c:v>
                </c:pt>
                <c:pt idx="282">
                  <c:v>-456.65905568240521</c:v>
                </c:pt>
                <c:pt idx="283">
                  <c:v>-461.66666666666788</c:v>
                </c:pt>
                <c:pt idx="284">
                  <c:v>-456.46125910007169</c:v>
                </c:pt>
                <c:pt idx="285">
                  <c:v>-450.00750012500191</c:v>
                </c:pt>
                <c:pt idx="286">
                  <c:v>-454.89385809977682</c:v>
                </c:pt>
                <c:pt idx="287">
                  <c:v>-448.14660558100758</c:v>
                </c:pt>
                <c:pt idx="288">
                  <c:v>-453.00113250283209</c:v>
                </c:pt>
                <c:pt idx="289">
                  <c:v>-454.5530228608539</c:v>
                </c:pt>
                <c:pt idx="290">
                  <c:v>-439.44337172914351</c:v>
                </c:pt>
                <c:pt idx="291">
                  <c:v>-456.43844744294461</c:v>
                </c:pt>
                <c:pt idx="292">
                  <c:v>-444.71834504813654</c:v>
                </c:pt>
                <c:pt idx="293">
                  <c:v>-449.91751512222731</c:v>
                </c:pt>
                <c:pt idx="294">
                  <c:v>-454.98483383887225</c:v>
                </c:pt>
                <c:pt idx="295">
                  <c:v>-450.03000200013378</c:v>
                </c:pt>
                <c:pt idx="296">
                  <c:v>-453.34088901481653</c:v>
                </c:pt>
                <c:pt idx="297">
                  <c:v>-450.06751012651887</c:v>
                </c:pt>
                <c:pt idx="298">
                  <c:v>-458.31805606479702</c:v>
                </c:pt>
                <c:pt idx="299">
                  <c:v>-458.52438516048437</c:v>
                </c:pt>
                <c:pt idx="300">
                  <c:v>-456.8874956228849</c:v>
                </c:pt>
                <c:pt idx="301">
                  <c:v>-443.65868303422445</c:v>
                </c:pt>
                <c:pt idx="302">
                  <c:v>-453.71142618849063</c:v>
                </c:pt>
                <c:pt idx="303">
                  <c:v>-446.94973483205899</c:v>
                </c:pt>
                <c:pt idx="304">
                  <c:v>-443.78451425616026</c:v>
                </c:pt>
                <c:pt idx="305">
                  <c:v>-451.90014841001266</c:v>
                </c:pt>
                <c:pt idx="306">
                  <c:v>-440.33759215398482</c:v>
                </c:pt>
                <c:pt idx="307">
                  <c:v>-448.66983571011571</c:v>
                </c:pt>
                <c:pt idx="308">
                  <c:v>-450.14254513929365</c:v>
                </c:pt>
                <c:pt idx="309">
                  <c:v>-448.38564499191477</c:v>
                </c:pt>
                <c:pt idx="310">
                  <c:v>-447.00937385328808</c:v>
                </c:pt>
                <c:pt idx="311">
                  <c:v>-446.59967671515972</c:v>
                </c:pt>
                <c:pt idx="312">
                  <c:v>-446.65177827405688</c:v>
                </c:pt>
                <c:pt idx="313">
                  <c:v>-454.75746268656673</c:v>
                </c:pt>
                <c:pt idx="314">
                  <c:v>-449.92501249791781</c:v>
                </c:pt>
                <c:pt idx="315">
                  <c:v>-449.84255510571222</c:v>
                </c:pt>
                <c:pt idx="316">
                  <c:v>-443.39245232697698</c:v>
                </c:pt>
                <c:pt idx="317">
                  <c:v>-443.32594456759114</c:v>
                </c:pt>
                <c:pt idx="318">
                  <c:v>-450.07501250208378</c:v>
                </c:pt>
                <c:pt idx="319">
                  <c:v>-444.96291975668612</c:v>
                </c:pt>
                <c:pt idx="320">
                  <c:v>-446.42857142857099</c:v>
                </c:pt>
                <c:pt idx="321">
                  <c:v>-453.01622197795007</c:v>
                </c:pt>
                <c:pt idx="322">
                  <c:v>-448.06449463655116</c:v>
                </c:pt>
                <c:pt idx="323">
                  <c:v>-439.87536864555108</c:v>
                </c:pt>
                <c:pt idx="324">
                  <c:v>-451.36575616255868</c:v>
                </c:pt>
                <c:pt idx="325">
                  <c:v>-449.78260507421328</c:v>
                </c:pt>
                <c:pt idx="326">
                  <c:v>-456.41563806573009</c:v>
                </c:pt>
                <c:pt idx="327">
                  <c:v>-457.83734287854799</c:v>
                </c:pt>
                <c:pt idx="328">
                  <c:v>-452.88799347308395</c:v>
                </c:pt>
                <c:pt idx="329">
                  <c:v>-454.62871987876741</c:v>
                </c:pt>
                <c:pt idx="330">
                  <c:v>-461.21314041192744</c:v>
                </c:pt>
                <c:pt idx="331">
                  <c:v>-458.0737582036852</c:v>
                </c:pt>
                <c:pt idx="332">
                  <c:v>-463.10949707641413</c:v>
                </c:pt>
                <c:pt idx="333">
                  <c:v>-446.55502790968995</c:v>
                </c:pt>
                <c:pt idx="334">
                  <c:v>-448.13167407999657</c:v>
                </c:pt>
                <c:pt idx="335">
                  <c:v>-455.10619144467159</c:v>
                </c:pt>
                <c:pt idx="336">
                  <c:v>-471.67452790879935</c:v>
                </c:pt>
                <c:pt idx="337">
                  <c:v>-474.99208346527581</c:v>
                </c:pt>
                <c:pt idx="338">
                  <c:v>-466.5655774582184</c:v>
                </c:pt>
                <c:pt idx="339">
                  <c:v>-473.3254445759236</c:v>
                </c:pt>
                <c:pt idx="340">
                  <c:v>-465.03100206680455</c:v>
                </c:pt>
                <c:pt idx="341">
                  <c:v>-464.99225012916435</c:v>
                </c:pt>
                <c:pt idx="342">
                  <c:v>-461.68205606853638</c:v>
                </c:pt>
                <c:pt idx="343">
                  <c:v>-468.23188309199719</c:v>
                </c:pt>
                <c:pt idx="344">
                  <c:v>-466.65888901851486</c:v>
                </c:pt>
                <c:pt idx="345">
                  <c:v>-461.65127829072429</c:v>
                </c:pt>
                <c:pt idx="346">
                  <c:v>-456.61339510390474</c:v>
                </c:pt>
                <c:pt idx="347">
                  <c:v>-448.58753293533084</c:v>
                </c:pt>
                <c:pt idx="348">
                  <c:v>-457.13141694055611</c:v>
                </c:pt>
                <c:pt idx="349">
                  <c:v>-456.94083116536456</c:v>
                </c:pt>
                <c:pt idx="350">
                  <c:v>-460.14571280905517</c:v>
                </c:pt>
                <c:pt idx="351">
                  <c:v>-446.61456163447508</c:v>
                </c:pt>
                <c:pt idx="352">
                  <c:v>-441.60042660267641</c:v>
                </c:pt>
                <c:pt idx="353">
                  <c:v>-454.99241679305385</c:v>
                </c:pt>
                <c:pt idx="354">
                  <c:v>-448.32586123564687</c:v>
                </c:pt>
                <c:pt idx="355">
                  <c:v>-449.88003199146937</c:v>
                </c:pt>
                <c:pt idx="356">
                  <c:v>-439.80941591976836</c:v>
                </c:pt>
                <c:pt idx="357">
                  <c:v>-434.86953913825801</c:v>
                </c:pt>
                <c:pt idx="358">
                  <c:v>-443.20775780195657</c:v>
                </c:pt>
                <c:pt idx="359">
                  <c:v>-431.56596794081332</c:v>
                </c:pt>
                <c:pt idx="360">
                  <c:v>-438.31872270924242</c:v>
                </c:pt>
                <c:pt idx="361">
                  <c:v>-438.34794493149701</c:v>
                </c:pt>
                <c:pt idx="362">
                  <c:v>-445.02966864457562</c:v>
                </c:pt>
                <c:pt idx="363">
                  <c:v>-449.97750112494356</c:v>
                </c:pt>
                <c:pt idx="364">
                  <c:v>-439.64828137490156</c:v>
                </c:pt>
                <c:pt idx="365">
                  <c:v>-449.71518038575545</c:v>
                </c:pt>
                <c:pt idx="366">
                  <c:v>-454.62114904246624</c:v>
                </c:pt>
                <c:pt idx="367">
                  <c:v>-454.68929564797401</c:v>
                </c:pt>
                <c:pt idx="368">
                  <c:v>-456.33962326999159</c:v>
                </c:pt>
                <c:pt idx="369">
                  <c:v>-461.5128290569811</c:v>
                </c:pt>
                <c:pt idx="370">
                  <c:v>-456.80370777900015</c:v>
                </c:pt>
                <c:pt idx="371">
                  <c:v>-458.74620491776062</c:v>
                </c:pt>
                <c:pt idx="372">
                  <c:v>-475.21384623080343</c:v>
                </c:pt>
                <c:pt idx="373">
                  <c:v>-470.15671890630159</c:v>
                </c:pt>
                <c:pt idx="374">
                  <c:v>-473.43591111407426</c:v>
                </c:pt>
                <c:pt idx="375">
                  <c:v>-483.26084420670247</c:v>
                </c:pt>
                <c:pt idx="376">
                  <c:v>-476.68255608520326</c:v>
                </c:pt>
                <c:pt idx="377">
                  <c:v>-476.68255608520138</c:v>
                </c:pt>
                <c:pt idx="378">
                  <c:v>-474.9999999999996</c:v>
                </c:pt>
                <c:pt idx="379">
                  <c:v>-486.52881683523088</c:v>
                </c:pt>
                <c:pt idx="380">
                  <c:v>-486.57746079885402</c:v>
                </c:pt>
                <c:pt idx="381">
                  <c:v>-488.21128051320494</c:v>
                </c:pt>
                <c:pt idx="382">
                  <c:v>-483.19642767882266</c:v>
                </c:pt>
                <c:pt idx="383">
                  <c:v>-476.56341126089313</c:v>
                </c:pt>
                <c:pt idx="384">
                  <c:v>-488.61021245372331</c:v>
                </c:pt>
                <c:pt idx="385">
                  <c:v>-485.14554366309949</c:v>
                </c:pt>
                <c:pt idx="386">
                  <c:v>-475.27724505961777</c:v>
                </c:pt>
                <c:pt idx="387">
                  <c:v>-488.56947524636837</c:v>
                </c:pt>
                <c:pt idx="388">
                  <c:v>-486.82082659508683</c:v>
                </c:pt>
                <c:pt idx="389">
                  <c:v>-483.43001933720132</c:v>
                </c:pt>
                <c:pt idx="390">
                  <c:v>-483.43001933720132</c:v>
                </c:pt>
                <c:pt idx="391">
                  <c:v>-491.74862477079523</c:v>
                </c:pt>
                <c:pt idx="392">
                  <c:v>-478.55665977456289</c:v>
                </c:pt>
                <c:pt idx="393">
                  <c:v>-488.4880212067161</c:v>
                </c:pt>
                <c:pt idx="394">
                  <c:v>-488.36589105940368</c:v>
                </c:pt>
                <c:pt idx="395">
                  <c:v>-476.61900476618848</c:v>
                </c:pt>
                <c:pt idx="396">
                  <c:v>-483.06764612796292</c:v>
                </c:pt>
                <c:pt idx="397">
                  <c:v>-489.76328108081339</c:v>
                </c:pt>
                <c:pt idx="398">
                  <c:v>-481.46605581007879</c:v>
                </c:pt>
                <c:pt idx="399">
                  <c:v>-488.24382196597185</c:v>
                </c:pt>
                <c:pt idx="400">
                  <c:v>-494.56313589662426</c:v>
                </c:pt>
                <c:pt idx="401">
                  <c:v>-494.98167368889722</c:v>
                </c:pt>
                <c:pt idx="402">
                  <c:v>-487.77239507899424</c:v>
                </c:pt>
                <c:pt idx="403">
                  <c:v>-497.84378694284032</c:v>
                </c:pt>
                <c:pt idx="404">
                  <c:v>-496.04660840615929</c:v>
                </c:pt>
                <c:pt idx="405">
                  <c:v>-495.93103563048021</c:v>
                </c:pt>
                <c:pt idx="406">
                  <c:v>-510.2652351843289</c:v>
                </c:pt>
                <c:pt idx="407">
                  <c:v>-497.71947930885239</c:v>
                </c:pt>
                <c:pt idx="408">
                  <c:v>-494.55490058946981</c:v>
                </c:pt>
                <c:pt idx="409">
                  <c:v>-498.12578092461439</c:v>
                </c:pt>
                <c:pt idx="410">
                  <c:v>-496.41018806949899</c:v>
                </c:pt>
                <c:pt idx="411">
                  <c:v>-501.39925373134292</c:v>
                </c:pt>
                <c:pt idx="412">
                  <c:v>-502.90586334948449</c:v>
                </c:pt>
                <c:pt idx="413">
                  <c:v>-487.926727726894</c:v>
                </c:pt>
                <c:pt idx="414">
                  <c:v>-489.63277541843667</c:v>
                </c:pt>
                <c:pt idx="415">
                  <c:v>-478.09428619023873</c:v>
                </c:pt>
                <c:pt idx="416">
                  <c:v>-474.6238991124348</c:v>
                </c:pt>
                <c:pt idx="417">
                  <c:v>-464.79858727884613</c:v>
                </c:pt>
                <c:pt idx="418">
                  <c:v>-464.86828731859276</c:v>
                </c:pt>
                <c:pt idx="419">
                  <c:v>-449.76762006296786</c:v>
                </c:pt>
                <c:pt idx="420">
                  <c:v>-435.3845897209207</c:v>
                </c:pt>
                <c:pt idx="421">
                  <c:v>-425.28325163133655</c:v>
                </c:pt>
                <c:pt idx="422">
                  <c:v>-420.525657071338</c:v>
                </c:pt>
                <c:pt idx="423">
                  <c:v>-398.85849702107663</c:v>
                </c:pt>
                <c:pt idx="424">
                  <c:v>-380.71701704877427</c:v>
                </c:pt>
                <c:pt idx="425">
                  <c:v>-374.23148890670961</c:v>
                </c:pt>
                <c:pt idx="426">
                  <c:v>-352.45582120582156</c:v>
                </c:pt>
                <c:pt idx="427">
                  <c:v>-348.87991186191846</c:v>
                </c:pt>
                <c:pt idx="428">
                  <c:v>-337.13866079177672</c:v>
                </c:pt>
                <c:pt idx="429">
                  <c:v>-333.68926855312338</c:v>
                </c:pt>
                <c:pt idx="430">
                  <c:v>-311.91619962636662</c:v>
                </c:pt>
                <c:pt idx="431">
                  <c:v>-291.82230522945559</c:v>
                </c:pt>
                <c:pt idx="432">
                  <c:v>-283.58383238527381</c:v>
                </c:pt>
                <c:pt idx="433">
                  <c:v>-281.91098952425347</c:v>
                </c:pt>
                <c:pt idx="434">
                  <c:v>-275.14215678100379</c:v>
                </c:pt>
                <c:pt idx="435">
                  <c:v>-268.49442999132896</c:v>
                </c:pt>
                <c:pt idx="436">
                  <c:v>-272.60778554854272</c:v>
                </c:pt>
                <c:pt idx="437">
                  <c:v>-265.07068551613708</c:v>
                </c:pt>
                <c:pt idx="438">
                  <c:v>-253.32488917036127</c:v>
                </c:pt>
                <c:pt idx="439">
                  <c:v>-251.66666666666683</c:v>
                </c:pt>
                <c:pt idx="440">
                  <c:v>-251.45293167474318</c:v>
                </c:pt>
                <c:pt idx="441">
                  <c:v>-241.51773073271434</c:v>
                </c:pt>
                <c:pt idx="442">
                  <c:v>-254.75797991907791</c:v>
                </c:pt>
                <c:pt idx="443">
                  <c:v>-254.69436675988968</c:v>
                </c:pt>
                <c:pt idx="444">
                  <c:v>-266.23182135844792</c:v>
                </c:pt>
                <c:pt idx="445">
                  <c:v>-252.90760553069001</c:v>
                </c:pt>
                <c:pt idx="446">
                  <c:v>-261.99078751348361</c:v>
                </c:pt>
                <c:pt idx="447">
                  <c:v>-256.46149746869088</c:v>
                </c:pt>
                <c:pt idx="448">
                  <c:v>-261.4575006661322</c:v>
                </c:pt>
                <c:pt idx="449">
                  <c:v>-244.76339538446177</c:v>
                </c:pt>
                <c:pt idx="450">
                  <c:v>-253.13504421536555</c:v>
                </c:pt>
                <c:pt idx="451">
                  <c:v>-266.4756924204317</c:v>
                </c:pt>
                <c:pt idx="452">
                  <c:v>-273.20128604507732</c:v>
                </c:pt>
                <c:pt idx="453">
                  <c:v>-264.92935217275516</c:v>
                </c:pt>
                <c:pt idx="454">
                  <c:v>-264.99558340694296</c:v>
                </c:pt>
                <c:pt idx="455">
                  <c:v>-271.57614128623732</c:v>
                </c:pt>
                <c:pt idx="456">
                  <c:v>-249.96667111051835</c:v>
                </c:pt>
                <c:pt idx="457">
                  <c:v>-263.34211140371269</c:v>
                </c:pt>
                <c:pt idx="458">
                  <c:v>-264.93818109107832</c:v>
                </c:pt>
                <c:pt idx="459">
                  <c:v>-263.30700263307114</c:v>
                </c:pt>
                <c:pt idx="460">
                  <c:v>-255.09778748520213</c:v>
                </c:pt>
                <c:pt idx="461">
                  <c:v>-263.42992430557854</c:v>
                </c:pt>
                <c:pt idx="462">
                  <c:v>-266.73779674579873</c:v>
                </c:pt>
                <c:pt idx="463">
                  <c:v>-260.01733448896562</c:v>
                </c:pt>
                <c:pt idx="464">
                  <c:v>-246.695447802243</c:v>
                </c:pt>
                <c:pt idx="465">
                  <c:v>-263.39040125360509</c:v>
                </c:pt>
                <c:pt idx="466">
                  <c:v>-259.5464425915718</c:v>
                </c:pt>
                <c:pt idx="467">
                  <c:v>-263.30261469495184</c:v>
                </c:pt>
                <c:pt idx="468">
                  <c:v>-256.68805733811104</c:v>
                </c:pt>
                <c:pt idx="469">
                  <c:v>-261.60562535408474</c:v>
                </c:pt>
                <c:pt idx="470">
                  <c:v>-263.20611704342775</c:v>
                </c:pt>
                <c:pt idx="471">
                  <c:v>-239.88211507487739</c:v>
                </c:pt>
                <c:pt idx="472">
                  <c:v>-256.47858237292809</c:v>
                </c:pt>
                <c:pt idx="473">
                  <c:v>-267.9938744257268</c:v>
                </c:pt>
                <c:pt idx="474">
                  <c:v>-261.30519448096641</c:v>
                </c:pt>
                <c:pt idx="475">
                  <c:v>-259.74890938759165</c:v>
                </c:pt>
                <c:pt idx="476">
                  <c:v>-268.840219866778</c:v>
                </c:pt>
                <c:pt idx="477">
                  <c:v>-266.40026640026639</c:v>
                </c:pt>
                <c:pt idx="478">
                  <c:v>-266.55560183256978</c:v>
                </c:pt>
                <c:pt idx="479">
                  <c:v>-274.830521178607</c:v>
                </c:pt>
                <c:pt idx="480">
                  <c:v>-276.36726879214206</c:v>
                </c:pt>
                <c:pt idx="481">
                  <c:v>-289.3538335102545</c:v>
                </c:pt>
                <c:pt idx="482">
                  <c:v>-279.75288495162573</c:v>
                </c:pt>
                <c:pt idx="483">
                  <c:v>-286.51863204011175</c:v>
                </c:pt>
                <c:pt idx="484">
                  <c:v>-306.5849106904837</c:v>
                </c:pt>
                <c:pt idx="485">
                  <c:v>-291.59862698703631</c:v>
                </c:pt>
                <c:pt idx="486">
                  <c:v>-303.19640960635911</c:v>
                </c:pt>
                <c:pt idx="487">
                  <c:v>-308.23058980339908</c:v>
                </c:pt>
                <c:pt idx="488">
                  <c:v>-326.4979760457104</c:v>
                </c:pt>
                <c:pt idx="489">
                  <c:v>-314.91077528033691</c:v>
                </c:pt>
                <c:pt idx="490">
                  <c:v>-339.93767809235106</c:v>
                </c:pt>
                <c:pt idx="491">
                  <c:v>-351.67252787546551</c:v>
                </c:pt>
                <c:pt idx="492">
                  <c:v>-341.58696304195684</c:v>
                </c:pt>
                <c:pt idx="493">
                  <c:v>-348.44948316105439</c:v>
                </c:pt>
                <c:pt idx="494">
                  <c:v>-358.66210693135423</c:v>
                </c:pt>
                <c:pt idx="495">
                  <c:v>-363.64849536264751</c:v>
                </c:pt>
                <c:pt idx="496">
                  <c:v>-372.00146798785653</c:v>
                </c:pt>
                <c:pt idx="497">
                  <c:v>-388.72854068302911</c:v>
                </c:pt>
                <c:pt idx="498">
                  <c:v>-396.97101110851685</c:v>
                </c:pt>
                <c:pt idx="499">
                  <c:v>-397.07035486077314</c:v>
                </c:pt>
                <c:pt idx="500">
                  <c:v>-412.27133128588696</c:v>
                </c:pt>
                <c:pt idx="501">
                  <c:v>-407.50722472968232</c:v>
                </c:pt>
                <c:pt idx="502">
                  <c:v>-410.54739652870552</c:v>
                </c:pt>
                <c:pt idx="503">
                  <c:v>-432.06993193647367</c:v>
                </c:pt>
                <c:pt idx="504">
                  <c:v>-416.90986408738553</c:v>
                </c:pt>
                <c:pt idx="505">
                  <c:v>-436.78314217124614</c:v>
                </c:pt>
                <c:pt idx="506">
                  <c:v>-436.50407295621972</c:v>
                </c:pt>
                <c:pt idx="507">
                  <c:v>-438.65501367669651</c:v>
                </c:pt>
                <c:pt idx="508">
                  <c:v>-441.77711094440309</c:v>
                </c:pt>
                <c:pt idx="509">
                  <c:v>-461.91302027748003</c:v>
                </c:pt>
                <c:pt idx="510">
                  <c:v>-449.9999999999996</c:v>
                </c:pt>
                <c:pt idx="511">
                  <c:v>-450.0150005000167</c:v>
                </c:pt>
                <c:pt idx="512">
                  <c:v>-463.4646483170232</c:v>
                </c:pt>
                <c:pt idx="513">
                  <c:v>-450.10502450571897</c:v>
                </c:pt>
                <c:pt idx="514">
                  <c:v>-473.37278106509012</c:v>
                </c:pt>
                <c:pt idx="515">
                  <c:v>-475.20592256644568</c:v>
                </c:pt>
                <c:pt idx="516">
                  <c:v>-482.00201239897359</c:v>
                </c:pt>
                <c:pt idx="517">
                  <c:v>-468.70829997331231</c:v>
                </c:pt>
                <c:pt idx="518">
                  <c:v>-477.17565403096683</c:v>
                </c:pt>
                <c:pt idx="519">
                  <c:v>-478.61252397231937</c:v>
                </c:pt>
                <c:pt idx="520">
                  <c:v>-480.2160972437585</c:v>
                </c:pt>
                <c:pt idx="521">
                  <c:v>-485.21834825671544</c:v>
                </c:pt>
                <c:pt idx="522">
                  <c:v>-490.35141851660285</c:v>
                </c:pt>
                <c:pt idx="523">
                  <c:v>-472.02855522567364</c:v>
                </c:pt>
                <c:pt idx="524">
                  <c:v>-488.92819597176435</c:v>
                </c:pt>
                <c:pt idx="525">
                  <c:v>-483.83329440421733</c:v>
                </c:pt>
                <c:pt idx="526">
                  <c:v>-492.24916150778324</c:v>
                </c:pt>
                <c:pt idx="527">
                  <c:v>-492.16703648709552</c:v>
                </c:pt>
                <c:pt idx="528">
                  <c:v>-480.51254671649883</c:v>
                </c:pt>
                <c:pt idx="529">
                  <c:v>-480.39232039499143</c:v>
                </c:pt>
                <c:pt idx="530">
                  <c:v>-477.4783799125164</c:v>
                </c:pt>
                <c:pt idx="531">
                  <c:v>-490.51455301455138</c:v>
                </c:pt>
                <c:pt idx="532">
                  <c:v>-477.30307076101531</c:v>
                </c:pt>
                <c:pt idx="533">
                  <c:v>-492.24094777240083</c:v>
                </c:pt>
                <c:pt idx="534">
                  <c:v>-467.11821427379846</c:v>
                </c:pt>
                <c:pt idx="535">
                  <c:v>-475.26931928092614</c:v>
                </c:pt>
                <c:pt idx="536">
                  <c:v>-465.2248586816977</c:v>
                </c:pt>
                <c:pt idx="537">
                  <c:v>-461.60511931742275</c:v>
                </c:pt>
                <c:pt idx="538">
                  <c:v>-469.72599317065072</c:v>
                </c:pt>
                <c:pt idx="539">
                  <c:v>-459.8697035839831</c:v>
                </c:pt>
                <c:pt idx="540">
                  <c:v>-469.64776417686886</c:v>
                </c:pt>
                <c:pt idx="541">
                  <c:v>-464.66698865812913</c:v>
                </c:pt>
                <c:pt idx="542">
                  <c:v>-462.78570358409343</c:v>
                </c:pt>
                <c:pt idx="543">
                  <c:v>-456.25603623405692</c:v>
                </c:pt>
                <c:pt idx="544">
                  <c:v>-459.19640628899407</c:v>
                </c:pt>
                <c:pt idx="545">
                  <c:v>-462.80881667443481</c:v>
                </c:pt>
                <c:pt idx="546">
                  <c:v>-455.26117614842298</c:v>
                </c:pt>
                <c:pt idx="547">
                  <c:v>-464.07957550857401</c:v>
                </c:pt>
                <c:pt idx="548">
                  <c:v>-459.31867729534326</c:v>
                </c:pt>
                <c:pt idx="549">
                  <c:v>-456.10413822951682</c:v>
                </c:pt>
                <c:pt idx="550">
                  <c:v>-462.60088193693423</c:v>
                </c:pt>
                <c:pt idx="551">
                  <c:v>-461.09797915903823</c:v>
                </c:pt>
                <c:pt idx="552">
                  <c:v>-452.9181583548405</c:v>
                </c:pt>
                <c:pt idx="553">
                  <c:v>-449.62531223980062</c:v>
                </c:pt>
                <c:pt idx="554">
                  <c:v>-466.2082285752337</c:v>
                </c:pt>
                <c:pt idx="555">
                  <c:v>-452.90307541169278</c:v>
                </c:pt>
                <c:pt idx="556">
                  <c:v>-457.80685544956521</c:v>
                </c:pt>
                <c:pt idx="557">
                  <c:v>-467.93558808346216</c:v>
                </c:pt>
                <c:pt idx="558">
                  <c:v>-451.3582385369981</c:v>
                </c:pt>
                <c:pt idx="559">
                  <c:v>-464.7985872788463</c:v>
                </c:pt>
                <c:pt idx="560">
                  <c:v>-446.59967671515881</c:v>
                </c:pt>
                <c:pt idx="561">
                  <c:v>-451.73442683069067</c:v>
                </c:pt>
                <c:pt idx="562">
                  <c:v>-456.78847692717994</c:v>
                </c:pt>
                <c:pt idx="563">
                  <c:v>-475.23761880940407</c:v>
                </c:pt>
                <c:pt idx="564">
                  <c:v>-462.25218610239625</c:v>
                </c:pt>
                <c:pt idx="565">
                  <c:v>-465.38782318599027</c:v>
                </c:pt>
                <c:pt idx="566">
                  <c:v>-457.90371031907011</c:v>
                </c:pt>
                <c:pt idx="567">
                  <c:v>-450.67601402103224</c:v>
                </c:pt>
                <c:pt idx="568">
                  <c:v>-468.83342231713874</c:v>
                </c:pt>
                <c:pt idx="569">
                  <c:v>-453.62819165791058</c:v>
                </c:pt>
                <c:pt idx="570">
                  <c:v>-458.75385770289495</c:v>
                </c:pt>
                <c:pt idx="571">
                  <c:v>-458.68499182706694</c:v>
                </c:pt>
                <c:pt idx="572">
                  <c:v>-461.96694518103391</c:v>
                </c:pt>
                <c:pt idx="573">
                  <c:v>-473.69650065049785</c:v>
                </c:pt>
                <c:pt idx="574">
                  <c:v>-456.90273307875742</c:v>
                </c:pt>
                <c:pt idx="575">
                  <c:v>-465.21710131394508</c:v>
                </c:pt>
                <c:pt idx="576">
                  <c:v>-471.91835645677776</c:v>
                </c:pt>
                <c:pt idx="577">
                  <c:v>-460.32990309721976</c:v>
                </c:pt>
                <c:pt idx="578">
                  <c:v>-460.24546424759893</c:v>
                </c:pt>
                <c:pt idx="579">
                  <c:v>-458.45558815684154</c:v>
                </c:pt>
                <c:pt idx="580">
                  <c:v>-463.32561123981213</c:v>
                </c:pt>
                <c:pt idx="581">
                  <c:v>-451.50111625737253</c:v>
                </c:pt>
                <c:pt idx="582">
                  <c:v>-454.82565016743553</c:v>
                </c:pt>
                <c:pt idx="583">
                  <c:v>-451.11780666855333</c:v>
                </c:pt>
                <c:pt idx="584">
                  <c:v>-449.2288238523866</c:v>
                </c:pt>
                <c:pt idx="585">
                  <c:v>-447.59480191018025</c:v>
                </c:pt>
                <c:pt idx="586">
                  <c:v>-472.09346082137512</c:v>
                </c:pt>
                <c:pt idx="587">
                  <c:v>-464.08729498652696</c:v>
                </c:pt>
                <c:pt idx="588">
                  <c:v>-449.23629829290132</c:v>
                </c:pt>
                <c:pt idx="589">
                  <c:v>-471.25824285619058</c:v>
                </c:pt>
                <c:pt idx="590">
                  <c:v>-457.9898409526196</c:v>
                </c:pt>
                <c:pt idx="591">
                  <c:v>-450.37331324063297</c:v>
                </c:pt>
                <c:pt idx="592">
                  <c:v>-457.93645507227075</c:v>
                </c:pt>
                <c:pt idx="593">
                  <c:v>-447.78107001364975</c:v>
                </c:pt>
                <c:pt idx="594">
                  <c:v>-456.37762750258105</c:v>
                </c:pt>
                <c:pt idx="595">
                  <c:v>-453.00867711473637</c:v>
                </c:pt>
                <c:pt idx="596">
                  <c:v>-448.18393868710257</c:v>
                </c:pt>
                <c:pt idx="597">
                  <c:v>-454.90143802176215</c:v>
                </c:pt>
                <c:pt idx="598">
                  <c:v>-466.55780317925809</c:v>
                </c:pt>
                <c:pt idx="599">
                  <c:v>-463.34105568426133</c:v>
                </c:pt>
                <c:pt idx="600">
                  <c:v>-460.24546424759893</c:v>
                </c:pt>
                <c:pt idx="601">
                  <c:v>-470.04700470046987</c:v>
                </c:pt>
                <c:pt idx="602">
                  <c:v>-461.77441402994037</c:v>
                </c:pt>
                <c:pt idx="603">
                  <c:v>-458.63909272848554</c:v>
                </c:pt>
                <c:pt idx="604">
                  <c:v>-463.78165560041361</c:v>
                </c:pt>
                <c:pt idx="605">
                  <c:v>-458.84571104399902</c:v>
                </c:pt>
                <c:pt idx="606">
                  <c:v>-448.08831885704996</c:v>
                </c:pt>
                <c:pt idx="607">
                  <c:v>-448.95438690187893</c:v>
                </c:pt>
                <c:pt idx="608">
                  <c:v>-458.97589959276428</c:v>
                </c:pt>
                <c:pt idx="609">
                  <c:v>-448.79709032667017</c:v>
                </c:pt>
                <c:pt idx="610">
                  <c:v>-460.24546424759893</c:v>
                </c:pt>
                <c:pt idx="611">
                  <c:v>-456.07258208495057</c:v>
                </c:pt>
                <c:pt idx="612">
                  <c:v>-463.75070897140643</c:v>
                </c:pt>
                <c:pt idx="613">
                  <c:v>-453.89313486633478</c:v>
                </c:pt>
                <c:pt idx="614">
                  <c:v>-446.994462605911</c:v>
                </c:pt>
                <c:pt idx="615">
                  <c:v>-458.78447139687341</c:v>
                </c:pt>
                <c:pt idx="616">
                  <c:v>-450.29269024866215</c:v>
                </c:pt>
                <c:pt idx="617">
                  <c:v>-453.56767663292658</c:v>
                </c:pt>
                <c:pt idx="618">
                  <c:v>-451.98305480503092</c:v>
                </c:pt>
                <c:pt idx="619">
                  <c:v>-446.88265995230955</c:v>
                </c:pt>
                <c:pt idx="620">
                  <c:v>-449.91751512222731</c:v>
                </c:pt>
                <c:pt idx="621">
                  <c:v>-465.10852532257417</c:v>
                </c:pt>
                <c:pt idx="622">
                  <c:v>-458.42501833700129</c:v>
                </c:pt>
                <c:pt idx="623">
                  <c:v>-450.30771026868456</c:v>
                </c:pt>
                <c:pt idx="624">
                  <c:v>-460.46814261165582</c:v>
                </c:pt>
                <c:pt idx="625">
                  <c:v>-458.70029356818782</c:v>
                </c:pt>
                <c:pt idx="626">
                  <c:v>-454.00677671879805</c:v>
                </c:pt>
                <c:pt idx="627">
                  <c:v>-462.32162229825707</c:v>
                </c:pt>
                <c:pt idx="628">
                  <c:v>-447.16600203560745</c:v>
                </c:pt>
                <c:pt idx="629">
                  <c:v>-460.56034842391739</c:v>
                </c:pt>
                <c:pt idx="630">
                  <c:v>-449.02183347800036</c:v>
                </c:pt>
                <c:pt idx="631">
                  <c:v>-460.62183948330068</c:v>
                </c:pt>
                <c:pt idx="632">
                  <c:v>-442.33754527700518</c:v>
                </c:pt>
                <c:pt idx="633">
                  <c:v>-462.37564265206652</c:v>
                </c:pt>
                <c:pt idx="634">
                  <c:v>-459.18282155320617</c:v>
                </c:pt>
                <c:pt idx="635">
                  <c:v>-459.07550540039699</c:v>
                </c:pt>
                <c:pt idx="636">
                  <c:v>-462.34477233275572</c:v>
                </c:pt>
                <c:pt idx="637">
                  <c:v>-452.36028577151615</c:v>
                </c:pt>
                <c:pt idx="638">
                  <c:v>-439.16775206225009</c:v>
                </c:pt>
                <c:pt idx="639">
                  <c:v>-454.27216246910325</c:v>
                </c:pt>
                <c:pt idx="640">
                  <c:v>-459.44365550079192</c:v>
                </c:pt>
                <c:pt idx="641">
                  <c:v>-437.75375515864562</c:v>
                </c:pt>
                <c:pt idx="642">
                  <c:v>-456.0717686563425</c:v>
                </c:pt>
                <c:pt idx="643">
                  <c:v>-455.90421001653317</c:v>
                </c:pt>
                <c:pt idx="644">
                  <c:v>-455.58466698930425</c:v>
                </c:pt>
                <c:pt idx="645">
                  <c:v>-455.75199078479432</c:v>
                </c:pt>
                <c:pt idx="646">
                  <c:v>-445.50490555963427</c:v>
                </c:pt>
                <c:pt idx="647">
                  <c:v>-448.81955451739458</c:v>
                </c:pt>
                <c:pt idx="648">
                  <c:v>-462.39107935765907</c:v>
                </c:pt>
                <c:pt idx="649">
                  <c:v>-457.36032983357893</c:v>
                </c:pt>
                <c:pt idx="650">
                  <c:v>-462.36792468577067</c:v>
                </c:pt>
                <c:pt idx="651">
                  <c:v>-448.96937327881341</c:v>
                </c:pt>
                <c:pt idx="652">
                  <c:v>-462.25218610239642</c:v>
                </c:pt>
                <c:pt idx="653">
                  <c:v>-450.59328115351792</c:v>
                </c:pt>
                <c:pt idx="654">
                  <c:v>-455.63789305027257</c:v>
                </c:pt>
                <c:pt idx="655">
                  <c:v>-444.10311206090466</c:v>
                </c:pt>
                <c:pt idx="656">
                  <c:v>-455.78242649882321</c:v>
                </c:pt>
                <c:pt idx="657">
                  <c:v>-457.36032983358234</c:v>
                </c:pt>
                <c:pt idx="658">
                  <c:v>-458.8686801268143</c:v>
                </c:pt>
                <c:pt idx="659">
                  <c:v>-463.93645071926909</c:v>
                </c:pt>
                <c:pt idx="660">
                  <c:v>-452.26214515779395</c:v>
                </c:pt>
                <c:pt idx="661">
                  <c:v>-452.29988650777562</c:v>
                </c:pt>
                <c:pt idx="662">
                  <c:v>-445.67594184513098</c:v>
                </c:pt>
                <c:pt idx="663">
                  <c:v>-453.93858477970389</c:v>
                </c:pt>
                <c:pt idx="664">
                  <c:v>-442.38923575172691</c:v>
                </c:pt>
                <c:pt idx="665">
                  <c:v>-448.91692533627156</c:v>
                </c:pt>
                <c:pt idx="666">
                  <c:v>-450.52561321541771</c:v>
                </c:pt>
                <c:pt idx="667">
                  <c:v>-460.49119060331066</c:v>
                </c:pt>
                <c:pt idx="668">
                  <c:v>-447.09140349999223</c:v>
                </c:pt>
                <c:pt idx="669">
                  <c:v>-452.16404711849958</c:v>
                </c:pt>
                <c:pt idx="670">
                  <c:v>-453.59036787512861</c:v>
                </c:pt>
                <c:pt idx="671">
                  <c:v>-452.0509099401159</c:v>
                </c:pt>
                <c:pt idx="672">
                  <c:v>-445.34885660433974</c:v>
                </c:pt>
                <c:pt idx="673">
                  <c:v>-450.30771026868291</c:v>
                </c:pt>
                <c:pt idx="674">
                  <c:v>-448.56509196417989</c:v>
                </c:pt>
                <c:pt idx="675">
                  <c:v>-460.0076667944457</c:v>
                </c:pt>
                <c:pt idx="676">
                  <c:v>-450.03000200013378</c:v>
                </c:pt>
                <c:pt idx="677">
                  <c:v>-445.25230964212801</c:v>
                </c:pt>
                <c:pt idx="678">
                  <c:v>-455.24279615795189</c:v>
                </c:pt>
                <c:pt idx="679">
                  <c:v>-438.42101753684074</c:v>
                </c:pt>
                <c:pt idx="680">
                  <c:v>-450.01500050001505</c:v>
                </c:pt>
                <c:pt idx="681">
                  <c:v>-448.40059342234866</c:v>
                </c:pt>
                <c:pt idx="682">
                  <c:v>-448.46039711251558</c:v>
                </c:pt>
                <c:pt idx="683">
                  <c:v>-448.50526034980078</c:v>
                </c:pt>
                <c:pt idx="684">
                  <c:v>-455.25797952172684</c:v>
                </c:pt>
                <c:pt idx="685">
                  <c:v>-452.02074958717589</c:v>
                </c:pt>
                <c:pt idx="686">
                  <c:v>-458.84571104399902</c:v>
                </c:pt>
                <c:pt idx="687">
                  <c:v>-433.75986386613329</c:v>
                </c:pt>
                <c:pt idx="688">
                  <c:v>-445.44544544544351</c:v>
                </c:pt>
                <c:pt idx="689">
                  <c:v>-438.66964672915617</c:v>
                </c:pt>
                <c:pt idx="690">
                  <c:v>-435.54443053817465</c:v>
                </c:pt>
                <c:pt idx="691">
                  <c:v>-453.59036787512667</c:v>
                </c:pt>
                <c:pt idx="692">
                  <c:v>-451.93029267072274</c:v>
                </c:pt>
                <c:pt idx="693">
                  <c:v>-440.11736463056752</c:v>
                </c:pt>
                <c:pt idx="694">
                  <c:v>-455.01516717223666</c:v>
                </c:pt>
                <c:pt idx="695">
                  <c:v>-443.45898004434702</c:v>
                </c:pt>
                <c:pt idx="696">
                  <c:v>-441.90234791888992</c:v>
                </c:pt>
                <c:pt idx="697">
                  <c:v>-453.34088901481834</c:v>
                </c:pt>
                <c:pt idx="698">
                  <c:v>-445.02966864457562</c:v>
                </c:pt>
                <c:pt idx="699">
                  <c:v>-443.42940970543646</c:v>
                </c:pt>
                <c:pt idx="700">
                  <c:v>-441.90234791888992</c:v>
                </c:pt>
                <c:pt idx="701">
                  <c:v>-443.49594851445505</c:v>
                </c:pt>
                <c:pt idx="702">
                  <c:v>-446.65922234629204</c:v>
                </c:pt>
                <c:pt idx="703">
                  <c:v>-441.75501767020285</c:v>
                </c:pt>
                <c:pt idx="704">
                  <c:v>-446.83050451832389</c:v>
                </c:pt>
                <c:pt idx="705">
                  <c:v>-446.88265995231143</c:v>
                </c:pt>
                <c:pt idx="706">
                  <c:v>-441.85813852669509</c:v>
                </c:pt>
                <c:pt idx="707">
                  <c:v>-451.07170092972785</c:v>
                </c:pt>
                <c:pt idx="708">
                  <c:v>-456.79609222613112</c:v>
                </c:pt>
                <c:pt idx="709">
                  <c:v>-445.25230964213324</c:v>
                </c:pt>
                <c:pt idx="710">
                  <c:v>-440.05133932292091</c:v>
                </c:pt>
                <c:pt idx="711">
                  <c:v>-435.10152368886202</c:v>
                </c:pt>
                <c:pt idx="712">
                  <c:v>-438.31872270924498</c:v>
                </c:pt>
                <c:pt idx="713">
                  <c:v>-450.16506052219415</c:v>
                </c:pt>
                <c:pt idx="714">
                  <c:v>-433.55733795794697</c:v>
                </c:pt>
                <c:pt idx="715">
                  <c:v>-443.71048724749386</c:v>
                </c:pt>
                <c:pt idx="716">
                  <c:v>-442.00553757880834</c:v>
                </c:pt>
                <c:pt idx="717">
                  <c:v>-432.02668890742126</c:v>
                </c:pt>
                <c:pt idx="718">
                  <c:v>-448.6024948302337</c:v>
                </c:pt>
                <c:pt idx="719">
                  <c:v>-453.52986294060668</c:v>
                </c:pt>
                <c:pt idx="720">
                  <c:v>-450.21009804575698</c:v>
                </c:pt>
                <c:pt idx="721">
                  <c:v>-446.88265995230955</c:v>
                </c:pt>
                <c:pt idx="722">
                  <c:v>-438.71355174484745</c:v>
                </c:pt>
                <c:pt idx="723">
                  <c:v>-441.93919583743155</c:v>
                </c:pt>
                <c:pt idx="724">
                  <c:v>-435.25389810722925</c:v>
                </c:pt>
                <c:pt idx="725">
                  <c:v>-436.79042395345311</c:v>
                </c:pt>
                <c:pt idx="726">
                  <c:v>-433.60072044427568</c:v>
                </c:pt>
                <c:pt idx="727">
                  <c:v>-431.7746103192448</c:v>
                </c:pt>
                <c:pt idx="728">
                  <c:v>-435.24663976253112</c:v>
                </c:pt>
                <c:pt idx="729">
                  <c:v>-445.13354006201786</c:v>
                </c:pt>
                <c:pt idx="730">
                  <c:v>-451.74195699283263</c:v>
                </c:pt>
                <c:pt idx="731">
                  <c:v>-446.8007068787299</c:v>
                </c:pt>
                <c:pt idx="732">
                  <c:v>-446.22574154605201</c:v>
                </c:pt>
                <c:pt idx="733">
                  <c:v>-435.22486618085929</c:v>
                </c:pt>
                <c:pt idx="734">
                  <c:v>-445.45287709171095</c:v>
                </c:pt>
                <c:pt idx="735">
                  <c:v>-433.62241494329703</c:v>
                </c:pt>
                <c:pt idx="736">
                  <c:v>-438.4502534009078</c:v>
                </c:pt>
                <c:pt idx="737">
                  <c:v>-446.0737400444479</c:v>
                </c:pt>
                <c:pt idx="738">
                  <c:v>-433.61518320241538</c:v>
                </c:pt>
                <c:pt idx="739">
                  <c:v>-433.65134431916653</c:v>
                </c:pt>
                <c:pt idx="740">
                  <c:v>-430.22228151211266</c:v>
                </c:pt>
                <c:pt idx="741">
                  <c:v>-435.22486618085929</c:v>
                </c:pt>
                <c:pt idx="742">
                  <c:v>-433.11110029685182</c:v>
                </c:pt>
                <c:pt idx="743">
                  <c:v>-438.56723585912397</c:v>
                </c:pt>
                <c:pt idx="744">
                  <c:v>-438.44294406935188</c:v>
                </c:pt>
                <c:pt idx="745">
                  <c:v>-430.05017252012874</c:v>
                </c:pt>
                <c:pt idx="746">
                  <c:v>-444.84430449342892</c:v>
                </c:pt>
                <c:pt idx="747">
                  <c:v>-450.03750312526194</c:v>
                </c:pt>
                <c:pt idx="748">
                  <c:v>-424.88669688083445</c:v>
                </c:pt>
                <c:pt idx="749">
                  <c:v>-438.09238252294654</c:v>
                </c:pt>
                <c:pt idx="750">
                  <c:v>-438.22377738898587</c:v>
                </c:pt>
                <c:pt idx="751">
                  <c:v>-423.41801693672238</c:v>
                </c:pt>
                <c:pt idx="752">
                  <c:v>-430.22228151211266</c:v>
                </c:pt>
                <c:pt idx="753">
                  <c:v>-433.56456776947692</c:v>
                </c:pt>
                <c:pt idx="754">
                  <c:v>-433.45614590800801</c:v>
                </c:pt>
                <c:pt idx="755">
                  <c:v>-430.14338112703894</c:v>
                </c:pt>
                <c:pt idx="756">
                  <c:v>-436.89967982924287</c:v>
                </c:pt>
                <c:pt idx="757">
                  <c:v>-430.35863219349449</c:v>
                </c:pt>
                <c:pt idx="758">
                  <c:v>-431.99786502985188</c:v>
                </c:pt>
                <c:pt idx="759">
                  <c:v>-426.8801067200281</c:v>
                </c:pt>
                <c:pt idx="760">
                  <c:v>-432.00507063866741</c:v>
                </c:pt>
                <c:pt idx="761">
                  <c:v>-436.89967982924287</c:v>
                </c:pt>
                <c:pt idx="762">
                  <c:v>-433.75986386613329</c:v>
                </c:pt>
                <c:pt idx="763">
                  <c:v>-425.33317765583251</c:v>
                </c:pt>
                <c:pt idx="764">
                  <c:v>-433.70198001634702</c:v>
                </c:pt>
                <c:pt idx="765">
                  <c:v>-437.2058872609565</c:v>
                </c:pt>
                <c:pt idx="766">
                  <c:v>-417.03504762540109</c:v>
                </c:pt>
                <c:pt idx="767">
                  <c:v>-413.83683481569125</c:v>
                </c:pt>
                <c:pt idx="768">
                  <c:v>-440.44778858506135</c:v>
                </c:pt>
                <c:pt idx="769">
                  <c:v>-420.45549345123754</c:v>
                </c:pt>
                <c:pt idx="770">
                  <c:v>-418.87787457027332</c:v>
                </c:pt>
                <c:pt idx="771">
                  <c:v>-420.45549345123567</c:v>
                </c:pt>
                <c:pt idx="772">
                  <c:v>-423.58042191278173</c:v>
                </c:pt>
                <c:pt idx="773">
                  <c:v>-423.61574382922055</c:v>
                </c:pt>
                <c:pt idx="774">
                  <c:v>-423.65107163705966</c:v>
                </c:pt>
                <c:pt idx="775">
                  <c:v>-431.85380331477143</c:v>
                </c:pt>
                <c:pt idx="776">
                  <c:v>-421.77210969409128</c:v>
                </c:pt>
                <c:pt idx="777">
                  <c:v>-430.11469725259968</c:v>
                </c:pt>
                <c:pt idx="778">
                  <c:v>-411.69411294086393</c:v>
                </c:pt>
                <c:pt idx="779">
                  <c:v>-425.14171390463542</c:v>
                </c:pt>
                <c:pt idx="780">
                  <c:v>-426.60978536195137</c:v>
                </c:pt>
                <c:pt idx="781">
                  <c:v>-416.6875010417213</c:v>
                </c:pt>
                <c:pt idx="782">
                  <c:v>-419.76213479028684</c:v>
                </c:pt>
                <c:pt idx="783">
                  <c:v>-428.11927369648407</c:v>
                </c:pt>
                <c:pt idx="784">
                  <c:v>-411.48835504614652</c:v>
                </c:pt>
                <c:pt idx="785">
                  <c:v>-413.03044434081608</c:v>
                </c:pt>
                <c:pt idx="786">
                  <c:v>-429.8782011763343</c:v>
                </c:pt>
                <c:pt idx="787">
                  <c:v>-419.61535259345544</c:v>
                </c:pt>
                <c:pt idx="788">
                  <c:v>-414.65445462114792</c:v>
                </c:pt>
                <c:pt idx="789">
                  <c:v>-421.42785754738964</c:v>
                </c:pt>
                <c:pt idx="790">
                  <c:v>-416.41681657672234</c:v>
                </c:pt>
                <c:pt idx="791">
                  <c:v>-427.99094058087184</c:v>
                </c:pt>
                <c:pt idx="792">
                  <c:v>-421.35767104123579</c:v>
                </c:pt>
                <c:pt idx="793">
                  <c:v>-422.95971891495748</c:v>
                </c:pt>
                <c:pt idx="794">
                  <c:v>-417.92237632994164</c:v>
                </c:pt>
                <c:pt idx="795">
                  <c:v>-413.03732325166993</c:v>
                </c:pt>
                <c:pt idx="796">
                  <c:v>-416.65972233795969</c:v>
                </c:pt>
                <c:pt idx="797">
                  <c:v>-418.02678036106715</c:v>
                </c:pt>
                <c:pt idx="798">
                  <c:v>-429.77078891257861</c:v>
                </c:pt>
                <c:pt idx="799">
                  <c:v>-414.88244997250786</c:v>
                </c:pt>
                <c:pt idx="800">
                  <c:v>-413.42290829679678</c:v>
                </c:pt>
                <c:pt idx="801">
                  <c:v>-421.64558438744632</c:v>
                </c:pt>
                <c:pt idx="802">
                  <c:v>-421.81430167225272</c:v>
                </c:pt>
                <c:pt idx="803">
                  <c:v>-408.22447347373986</c:v>
                </c:pt>
                <c:pt idx="804">
                  <c:v>-421.66666666666555</c:v>
                </c:pt>
                <c:pt idx="805">
                  <c:v>-423.44625233395317</c:v>
                </c:pt>
                <c:pt idx="806">
                  <c:v>-413.22314049586652</c:v>
                </c:pt>
                <c:pt idx="807">
                  <c:v>-421.65261157961402</c:v>
                </c:pt>
                <c:pt idx="808">
                  <c:v>-413.36089072604807</c:v>
                </c:pt>
                <c:pt idx="809">
                  <c:v>-414.91010281105849</c:v>
                </c:pt>
                <c:pt idx="810">
                  <c:v>-413.20248587947043</c:v>
                </c:pt>
                <c:pt idx="811">
                  <c:v>-418.32636122731003</c:v>
                </c:pt>
                <c:pt idx="812">
                  <c:v>-413.31955601480331</c:v>
                </c:pt>
                <c:pt idx="813">
                  <c:v>-410.109362496664</c:v>
                </c:pt>
                <c:pt idx="814">
                  <c:v>-410.13671223741147</c:v>
                </c:pt>
                <c:pt idx="815">
                  <c:v>-405.12153646093617</c:v>
                </c:pt>
                <c:pt idx="816">
                  <c:v>-411.48835504614652</c:v>
                </c:pt>
                <c:pt idx="817">
                  <c:v>-394.98683377220908</c:v>
                </c:pt>
                <c:pt idx="818">
                  <c:v>-400.02666844456337</c:v>
                </c:pt>
                <c:pt idx="819">
                  <c:v>-406.69377958530384</c:v>
                </c:pt>
                <c:pt idx="820">
                  <c:v>-398.17406370785267</c:v>
                </c:pt>
                <c:pt idx="821">
                  <c:v>-394.92101579684169</c:v>
                </c:pt>
                <c:pt idx="822">
                  <c:v>-399.82008096356458</c:v>
                </c:pt>
                <c:pt idx="823">
                  <c:v>-408.3401390023173</c:v>
                </c:pt>
                <c:pt idx="824">
                  <c:v>-394.9012746813309</c:v>
                </c:pt>
                <c:pt idx="825">
                  <c:v>-398.06795469686818</c:v>
                </c:pt>
                <c:pt idx="826">
                  <c:v>-398.25368259681579</c:v>
                </c:pt>
                <c:pt idx="827">
                  <c:v>-391.59487427305118</c:v>
                </c:pt>
                <c:pt idx="828">
                  <c:v>-403.3669472456059</c:v>
                </c:pt>
                <c:pt idx="829">
                  <c:v>-394.98683377220527</c:v>
                </c:pt>
                <c:pt idx="830">
                  <c:v>-398.24041057086674</c:v>
                </c:pt>
                <c:pt idx="831">
                  <c:v>-391.50354019158686</c:v>
                </c:pt>
                <c:pt idx="832">
                  <c:v>-394.92759660728393</c:v>
                </c:pt>
                <c:pt idx="833">
                  <c:v>-394.86837720759991</c:v>
                </c:pt>
                <c:pt idx="834">
                  <c:v>-399.81342040381173</c:v>
                </c:pt>
                <c:pt idx="835">
                  <c:v>-403.23252520203408</c:v>
                </c:pt>
                <c:pt idx="836">
                  <c:v>-395.18441939571699</c:v>
                </c:pt>
                <c:pt idx="837">
                  <c:v>-398.67885500767557</c:v>
                </c:pt>
                <c:pt idx="838">
                  <c:v>-398.63895653334481</c:v>
                </c:pt>
                <c:pt idx="839">
                  <c:v>-396.83201333888968</c:v>
                </c:pt>
                <c:pt idx="840">
                  <c:v>-411.82453273754749</c:v>
                </c:pt>
                <c:pt idx="841">
                  <c:v>-401.85419862602305</c:v>
                </c:pt>
                <c:pt idx="842">
                  <c:v>-396.79893297765898</c:v>
                </c:pt>
                <c:pt idx="843">
                  <c:v>-386.72467536797177</c:v>
                </c:pt>
                <c:pt idx="844">
                  <c:v>-394.98683377220908</c:v>
                </c:pt>
                <c:pt idx="845">
                  <c:v>-388.41749045626466</c:v>
                </c:pt>
                <c:pt idx="846">
                  <c:v>-403.34005566759282</c:v>
                </c:pt>
                <c:pt idx="847">
                  <c:v>-408.31972267590857</c:v>
                </c:pt>
                <c:pt idx="848">
                  <c:v>-406.48374897962168</c:v>
                </c:pt>
                <c:pt idx="849">
                  <c:v>-401.59304127576962</c:v>
                </c:pt>
                <c:pt idx="850">
                  <c:v>-404.90552204485687</c:v>
                </c:pt>
                <c:pt idx="851">
                  <c:v>-401.55958411090558</c:v>
                </c:pt>
                <c:pt idx="852">
                  <c:v>-399.21185642080479</c:v>
                </c:pt>
                <c:pt idx="853">
                  <c:v>-408.17686553487721</c:v>
                </c:pt>
                <c:pt idx="854">
                  <c:v>-394.90785483387134</c:v>
                </c:pt>
                <c:pt idx="855">
                  <c:v>-401.48599796758089</c:v>
                </c:pt>
                <c:pt idx="856">
                  <c:v>-396.23081277262014</c:v>
                </c:pt>
                <c:pt idx="857">
                  <c:v>-396.17804707527188</c:v>
                </c:pt>
                <c:pt idx="858">
                  <c:v>-392.71154006156763</c:v>
                </c:pt>
                <c:pt idx="859">
                  <c:v>-399.40754547421284</c:v>
                </c:pt>
                <c:pt idx="860">
                  <c:v>-386.30611429332771</c:v>
                </c:pt>
                <c:pt idx="861">
                  <c:v>-399.50727436161947</c:v>
                </c:pt>
                <c:pt idx="862">
                  <c:v>-395.53439950686811</c:v>
                </c:pt>
                <c:pt idx="863">
                  <c:v>-406.34159339195315</c:v>
                </c:pt>
                <c:pt idx="864">
                  <c:v>-404.71669831118038</c:v>
                </c:pt>
                <c:pt idx="865">
                  <c:v>-399.70022483137859</c:v>
                </c:pt>
                <c:pt idx="866">
                  <c:v>-391.4057295136584</c:v>
                </c:pt>
                <c:pt idx="867">
                  <c:v>-399.20501661926829</c:v>
                </c:pt>
                <c:pt idx="868">
                  <c:v>-378.32702788287094</c:v>
                </c:pt>
                <c:pt idx="869">
                  <c:v>-388.12633262259999</c:v>
                </c:pt>
                <c:pt idx="870">
                  <c:v>-386.55714214305885</c:v>
                </c:pt>
                <c:pt idx="871">
                  <c:v>-396.54770235595976</c:v>
                </c:pt>
                <c:pt idx="872">
                  <c:v>-399.88003598920386</c:v>
                </c:pt>
                <c:pt idx="873">
                  <c:v>-394.76971766469597</c:v>
                </c:pt>
                <c:pt idx="874">
                  <c:v>-391.36661892549159</c:v>
                </c:pt>
                <c:pt idx="875">
                  <c:v>-389.78561791014948</c:v>
                </c:pt>
                <c:pt idx="876">
                  <c:v>-391.77938767583129</c:v>
                </c:pt>
                <c:pt idx="877">
                  <c:v>-398.12409325550681</c:v>
                </c:pt>
                <c:pt idx="878">
                  <c:v>-403.83478888961946</c:v>
                </c:pt>
                <c:pt idx="879">
                  <c:v>-389.04118583693349</c:v>
                </c:pt>
                <c:pt idx="880">
                  <c:v>-393.08971893241596</c:v>
                </c:pt>
                <c:pt idx="881">
                  <c:v>-389.73528369692082</c:v>
                </c:pt>
                <c:pt idx="882">
                  <c:v>-397.22272376606713</c:v>
                </c:pt>
                <c:pt idx="883">
                  <c:v>-392.20191013817367</c:v>
                </c:pt>
                <c:pt idx="884">
                  <c:v>-390.65705891042819</c:v>
                </c:pt>
                <c:pt idx="885">
                  <c:v>-388.15289848957713</c:v>
                </c:pt>
                <c:pt idx="886">
                  <c:v>-388.02193167439918</c:v>
                </c:pt>
                <c:pt idx="887">
                  <c:v>-377.37706531904718</c:v>
                </c:pt>
                <c:pt idx="888">
                  <c:v>-385.48604048423636</c:v>
                </c:pt>
                <c:pt idx="889">
                  <c:v>-390.68270982780234</c:v>
                </c:pt>
                <c:pt idx="890">
                  <c:v>-383.16116399973021</c:v>
                </c:pt>
                <c:pt idx="891">
                  <c:v>-371.43966637964388</c:v>
                </c:pt>
                <c:pt idx="892">
                  <c:v>-384.40056510168262</c:v>
                </c:pt>
                <c:pt idx="893">
                  <c:v>-371.37457891709863</c:v>
                </c:pt>
                <c:pt idx="894">
                  <c:v>-384.36899423446715</c:v>
                </c:pt>
                <c:pt idx="895">
                  <c:v>-385.03757493878152</c:v>
                </c:pt>
                <c:pt idx="896">
                  <c:v>-376.57879828040484</c:v>
                </c:pt>
                <c:pt idx="897">
                  <c:v>-381.94039061327271</c:v>
                </c:pt>
                <c:pt idx="898">
                  <c:v>-391.91487942363739</c:v>
                </c:pt>
                <c:pt idx="899">
                  <c:v>-386.87299893276474</c:v>
                </c:pt>
                <c:pt idx="900">
                  <c:v>-386.88590201113919</c:v>
                </c:pt>
                <c:pt idx="901">
                  <c:v>-395.38220279603354</c:v>
                </c:pt>
                <c:pt idx="902">
                  <c:v>-380.32961900313597</c:v>
                </c:pt>
                <c:pt idx="903">
                  <c:v>-387.06663552337602</c:v>
                </c:pt>
                <c:pt idx="904">
                  <c:v>-385.38538538538319</c:v>
                </c:pt>
                <c:pt idx="905">
                  <c:v>-398.69215627398108</c:v>
                </c:pt>
                <c:pt idx="906">
                  <c:v>-383.80669492373977</c:v>
                </c:pt>
                <c:pt idx="907">
                  <c:v>-390.39690351857519</c:v>
                </c:pt>
                <c:pt idx="908">
                  <c:v>-400.37368210329493</c:v>
                </c:pt>
                <c:pt idx="909">
                  <c:v>-382.09971300807814</c:v>
                </c:pt>
                <c:pt idx="910">
                  <c:v>-403.75727847573194</c:v>
                </c:pt>
                <c:pt idx="911">
                  <c:v>-403.64952546161436</c:v>
                </c:pt>
                <c:pt idx="912">
                  <c:v>-390.19509754877686</c:v>
                </c:pt>
                <c:pt idx="913">
                  <c:v>-401.51944287094943</c:v>
                </c:pt>
                <c:pt idx="914">
                  <c:v>-393.28744979752116</c:v>
                </c:pt>
                <c:pt idx="915">
                  <c:v>-389.93501083153171</c:v>
                </c:pt>
                <c:pt idx="916">
                  <c:v>-398.32669455508722</c:v>
                </c:pt>
                <c:pt idx="917">
                  <c:v>-391.69930827569095</c:v>
                </c:pt>
                <c:pt idx="918">
                  <c:v>-381.63486376134898</c:v>
                </c:pt>
                <c:pt idx="919">
                  <c:v>-396.69311287419129</c:v>
                </c:pt>
                <c:pt idx="920">
                  <c:v>-388.32038932035596</c:v>
                </c:pt>
                <c:pt idx="921">
                  <c:v>-379.94934008798953</c:v>
                </c:pt>
                <c:pt idx="922">
                  <c:v>-386.56358304452175</c:v>
                </c:pt>
                <c:pt idx="923">
                  <c:v>-396.49485223069837</c:v>
                </c:pt>
                <c:pt idx="924">
                  <c:v>-381.4187444827561</c:v>
                </c:pt>
                <c:pt idx="925">
                  <c:v>-383.1609109234189</c:v>
                </c:pt>
                <c:pt idx="926">
                  <c:v>-401.55289334688212</c:v>
                </c:pt>
                <c:pt idx="927">
                  <c:v>-388.22333672126308</c:v>
                </c:pt>
                <c:pt idx="928">
                  <c:v>-378.35225094588088</c:v>
                </c:pt>
                <c:pt idx="929">
                  <c:v>-399.98666711109706</c:v>
                </c:pt>
                <c:pt idx="930">
                  <c:v>-374.99375010416372</c:v>
                </c:pt>
                <c:pt idx="931">
                  <c:v>-386.61511798426767</c:v>
                </c:pt>
                <c:pt idx="932">
                  <c:v>-383.05242821930591</c:v>
                </c:pt>
                <c:pt idx="933">
                  <c:v>-388.47577445063058</c:v>
                </c:pt>
                <c:pt idx="934">
                  <c:v>-380.27252864552969</c:v>
                </c:pt>
                <c:pt idx="935">
                  <c:v>-393.61542438747449</c:v>
                </c:pt>
                <c:pt idx="936">
                  <c:v>-391.77113897039186</c:v>
                </c:pt>
                <c:pt idx="937">
                  <c:v>-393.33988899814904</c:v>
                </c:pt>
                <c:pt idx="938">
                  <c:v>-393.53666060798491</c:v>
                </c:pt>
                <c:pt idx="939">
                  <c:v>-386.80204738325011</c:v>
                </c:pt>
                <c:pt idx="940">
                  <c:v>-398.53259963314861</c:v>
                </c:pt>
                <c:pt idx="941">
                  <c:v>-396.75262973644203</c:v>
                </c:pt>
                <c:pt idx="942">
                  <c:v>-398.43958388903457</c:v>
                </c:pt>
                <c:pt idx="943">
                  <c:v>-383.55067871793898</c:v>
                </c:pt>
                <c:pt idx="944">
                  <c:v>-398.6057139045023</c:v>
                </c:pt>
                <c:pt idx="945">
                  <c:v>-386.8536459288664</c:v>
                </c:pt>
                <c:pt idx="946">
                  <c:v>-386.90525824258521</c:v>
                </c:pt>
                <c:pt idx="947">
                  <c:v>-396.99749791493099</c:v>
                </c:pt>
                <c:pt idx="948">
                  <c:v>-401.8608994347253</c:v>
                </c:pt>
                <c:pt idx="949">
                  <c:v>-391.56877447304885</c:v>
                </c:pt>
                <c:pt idx="950">
                  <c:v>-408.09527775464272</c:v>
                </c:pt>
                <c:pt idx="951">
                  <c:v>-391.43180758211901</c:v>
                </c:pt>
                <c:pt idx="952">
                  <c:v>-395.00658344305577</c:v>
                </c:pt>
                <c:pt idx="953">
                  <c:v>-386.57002416062772</c:v>
                </c:pt>
                <c:pt idx="954">
                  <c:v>-399.80676006596741</c:v>
                </c:pt>
                <c:pt idx="955">
                  <c:v>-381.45686539070471</c:v>
                </c:pt>
                <c:pt idx="956">
                  <c:v>-388.14572956404925</c:v>
                </c:pt>
                <c:pt idx="957">
                  <c:v>-381.47592870231546</c:v>
                </c:pt>
                <c:pt idx="958">
                  <c:v>-372.96037296037065</c:v>
                </c:pt>
                <c:pt idx="959">
                  <c:v>-377.94908509682091</c:v>
                </c:pt>
                <c:pt idx="960">
                  <c:v>-374.52560090551958</c:v>
                </c:pt>
                <c:pt idx="961">
                  <c:v>-378.05609219905489</c:v>
                </c:pt>
                <c:pt idx="962">
                  <c:v>-378.04979598634355</c:v>
                </c:pt>
                <c:pt idx="963">
                  <c:v>-379.07252475661147</c:v>
                </c:pt>
                <c:pt idx="964">
                  <c:v>-379.54248815002825</c:v>
                </c:pt>
                <c:pt idx="965">
                  <c:v>-379.72508591065264</c:v>
                </c:pt>
                <c:pt idx="966">
                  <c:v>-373.03537648285726</c:v>
                </c:pt>
                <c:pt idx="967">
                  <c:v>-373.49463443074012</c:v>
                </c:pt>
                <c:pt idx="968">
                  <c:v>-372.32042121098652</c:v>
                </c:pt>
                <c:pt idx="969">
                  <c:v>-374.83734389869505</c:v>
                </c:pt>
                <c:pt idx="970">
                  <c:v>-359.43966270959226</c:v>
                </c:pt>
                <c:pt idx="971">
                  <c:v>-371.40390676758108</c:v>
                </c:pt>
                <c:pt idx="972">
                  <c:v>-353.13668466971279</c:v>
                </c:pt>
                <c:pt idx="973">
                  <c:v>-359.28659021965575</c:v>
                </c:pt>
                <c:pt idx="974">
                  <c:v>-363.55525816884568</c:v>
                </c:pt>
                <c:pt idx="975">
                  <c:v>-368.16386638998506</c:v>
                </c:pt>
                <c:pt idx="976">
                  <c:v>-370.82531809859086</c:v>
                </c:pt>
                <c:pt idx="977">
                  <c:v>-380.95238095238255</c:v>
                </c:pt>
                <c:pt idx="978">
                  <c:v>-371.67252636866175</c:v>
                </c:pt>
                <c:pt idx="979">
                  <c:v>-372.55673619309766</c:v>
                </c:pt>
                <c:pt idx="980">
                  <c:v>-372.77190034914736</c:v>
                </c:pt>
                <c:pt idx="981">
                  <c:v>-392.29671897289779</c:v>
                </c:pt>
                <c:pt idx="982">
                  <c:v>-382.44766505636028</c:v>
                </c:pt>
                <c:pt idx="983">
                  <c:v>-366.43239022045981</c:v>
                </c:pt>
                <c:pt idx="984">
                  <c:v>-360.54442207733729</c:v>
                </c:pt>
                <c:pt idx="985">
                  <c:v>-354.45015169264639</c:v>
                </c:pt>
                <c:pt idx="986">
                  <c:v>-348.61006761833443</c:v>
                </c:pt>
                <c:pt idx="987">
                  <c:v>-345.41795572642883</c:v>
                </c:pt>
                <c:pt idx="988">
                  <c:v>-348.16015367068621</c:v>
                </c:pt>
                <c:pt idx="989">
                  <c:v>-348.35880957385871</c:v>
                </c:pt>
                <c:pt idx="990">
                  <c:v>-342.42460651207898</c:v>
                </c:pt>
                <c:pt idx="991">
                  <c:v>-327.66187699152078</c:v>
                </c:pt>
                <c:pt idx="992">
                  <c:v>-336.649733986591</c:v>
                </c:pt>
                <c:pt idx="993">
                  <c:v>-303.6041723028834</c:v>
                </c:pt>
                <c:pt idx="994">
                  <c:v>-291.83464709067493</c:v>
                </c:pt>
                <c:pt idx="995">
                  <c:v>-279.48910593538415</c:v>
                </c:pt>
                <c:pt idx="996">
                  <c:v>-261.52828714001896</c:v>
                </c:pt>
                <c:pt idx="997">
                  <c:v>-219.44987223808604</c:v>
                </c:pt>
                <c:pt idx="998">
                  <c:v>-222.52292888287042</c:v>
                </c:pt>
                <c:pt idx="999">
                  <c:v>-201.34026504792553</c:v>
                </c:pt>
                <c:pt idx="1000">
                  <c:v>-189.29719659865788</c:v>
                </c:pt>
                <c:pt idx="1001">
                  <c:v>-159.26437886892037</c:v>
                </c:pt>
                <c:pt idx="1002">
                  <c:v>-138.28763828764255</c:v>
                </c:pt>
                <c:pt idx="1003">
                  <c:v>-153.36500872075314</c:v>
                </c:pt>
                <c:pt idx="1004">
                  <c:v>-132.15594401393855</c:v>
                </c:pt>
                <c:pt idx="1005">
                  <c:v>-99.096123239541583</c:v>
                </c:pt>
                <c:pt idx="1006">
                  <c:v>-99.099099099098737</c:v>
                </c:pt>
                <c:pt idx="1007">
                  <c:v>-69.104347564821623</c:v>
                </c:pt>
                <c:pt idx="1008">
                  <c:v>-54.057300738781301</c:v>
                </c:pt>
                <c:pt idx="1009">
                  <c:v>-18.012068085621529</c:v>
                </c:pt>
                <c:pt idx="1010">
                  <c:v>6.0034820195727443</c:v>
                </c:pt>
                <c:pt idx="1011">
                  <c:v>9.006034042807233</c:v>
                </c:pt>
                <c:pt idx="1012">
                  <c:v>21.017865185402187</c:v>
                </c:pt>
                <c:pt idx="1013">
                  <c:v>15.006452774693274</c:v>
                </c:pt>
                <c:pt idx="1014">
                  <c:v>36.004680608473464</c:v>
                </c:pt>
                <c:pt idx="1015">
                  <c:v>33.015186986010875</c:v>
                </c:pt>
                <c:pt idx="1016">
                  <c:v>51.029597166350584</c:v>
                </c:pt>
                <c:pt idx="1017">
                  <c:v>57.022809123644954</c:v>
                </c:pt>
                <c:pt idx="1018">
                  <c:v>75.057043352948483</c:v>
                </c:pt>
                <c:pt idx="1019">
                  <c:v>105.07670599537651</c:v>
                </c:pt>
                <c:pt idx="1020">
                  <c:v>126.0844765993149</c:v>
                </c:pt>
                <c:pt idx="1021">
                  <c:v>135.14731056851915</c:v>
                </c:pt>
                <c:pt idx="1022">
                  <c:v>137.99724005520309</c:v>
                </c:pt>
                <c:pt idx="1023">
                  <c:v>150.10056738014327</c:v>
                </c:pt>
                <c:pt idx="1024">
                  <c:v>168.26923076923498</c:v>
                </c:pt>
                <c:pt idx="1025">
                  <c:v>177.29430855219181</c:v>
                </c:pt>
                <c:pt idx="1026">
                  <c:v>189.28013459920493</c:v>
                </c:pt>
                <c:pt idx="1027">
                  <c:v>213.25163693158237</c:v>
                </c:pt>
                <c:pt idx="1028">
                  <c:v>210.22283620637984</c:v>
                </c:pt>
                <c:pt idx="1029">
                  <c:v>219.24555502162289</c:v>
                </c:pt>
                <c:pt idx="1030">
                  <c:v>219.14682837500783</c:v>
                </c:pt>
                <c:pt idx="1031">
                  <c:v>240.03120405652936</c:v>
                </c:pt>
                <c:pt idx="1032">
                  <c:v>266.89057486430823</c:v>
                </c:pt>
                <c:pt idx="1033">
                  <c:v>263.93929396238678</c:v>
                </c:pt>
                <c:pt idx="1034">
                  <c:v>296.86047557648311</c:v>
                </c:pt>
                <c:pt idx="1035">
                  <c:v>284.96865344812113</c:v>
                </c:pt>
                <c:pt idx="1036">
                  <c:v>309.07726931733845</c:v>
                </c:pt>
                <c:pt idx="1037">
                  <c:v>320.91656169396322</c:v>
                </c:pt>
                <c:pt idx="1038">
                  <c:v>296.93170570768257</c:v>
                </c:pt>
                <c:pt idx="1039">
                  <c:v>314.90867648382061</c:v>
                </c:pt>
                <c:pt idx="1040">
                  <c:v>287.95104832179123</c:v>
                </c:pt>
                <c:pt idx="1041">
                  <c:v>329.77575248830851</c:v>
                </c:pt>
                <c:pt idx="1042">
                  <c:v>317.98410079495642</c:v>
                </c:pt>
                <c:pt idx="1043">
                  <c:v>329.98350082496199</c:v>
                </c:pt>
                <c:pt idx="1044">
                  <c:v>345.00345003450207</c:v>
                </c:pt>
                <c:pt idx="1045">
                  <c:v>305.89293747188458</c:v>
                </c:pt>
                <c:pt idx="1046">
                  <c:v>344.7448887822988</c:v>
                </c:pt>
                <c:pt idx="1047">
                  <c:v>314.87090292979866</c:v>
                </c:pt>
                <c:pt idx="1048">
                  <c:v>318.04134537489443</c:v>
                </c:pt>
                <c:pt idx="1049">
                  <c:v>317.91734149121442</c:v>
                </c:pt>
                <c:pt idx="1050">
                  <c:v>306.11326190690755</c:v>
                </c:pt>
                <c:pt idx="1051">
                  <c:v>309.12364945978032</c:v>
                </c:pt>
                <c:pt idx="1052">
                  <c:v>291.23007175668744</c:v>
                </c:pt>
                <c:pt idx="1053">
                  <c:v>300.28226532941017</c:v>
                </c:pt>
                <c:pt idx="1054">
                  <c:v>294.36501261563922</c:v>
                </c:pt>
                <c:pt idx="1055">
                  <c:v>300.30030030029934</c:v>
                </c:pt>
                <c:pt idx="1056">
                  <c:v>312.11548272860193</c:v>
                </c:pt>
                <c:pt idx="1057">
                  <c:v>273.31431145817538</c:v>
                </c:pt>
                <c:pt idx="1058">
                  <c:v>306.34310427679145</c:v>
                </c:pt>
                <c:pt idx="1059">
                  <c:v>279.33799897876281</c:v>
                </c:pt>
                <c:pt idx="1060">
                  <c:v>279.32960893854482</c:v>
                </c:pt>
                <c:pt idx="1061">
                  <c:v>276.42569557118253</c:v>
                </c:pt>
                <c:pt idx="1062">
                  <c:v>264.29601153291554</c:v>
                </c:pt>
                <c:pt idx="1063">
                  <c:v>270.30273906775597</c:v>
                </c:pt>
                <c:pt idx="1064">
                  <c:v>255.20160927132284</c:v>
                </c:pt>
                <c:pt idx="1065">
                  <c:v>258.27377019640682</c:v>
                </c:pt>
                <c:pt idx="1066">
                  <c:v>252.2901336537056</c:v>
                </c:pt>
                <c:pt idx="1067">
                  <c:v>240.29796948215875</c:v>
                </c:pt>
                <c:pt idx="1068">
                  <c:v>276.20991953885175</c:v>
                </c:pt>
                <c:pt idx="1069">
                  <c:v>264.30394954197305</c:v>
                </c:pt>
                <c:pt idx="1070">
                  <c:v>260.95563754162094</c:v>
                </c:pt>
                <c:pt idx="1071">
                  <c:v>272.92903845000905</c:v>
                </c:pt>
                <c:pt idx="1072">
                  <c:v>248.84571565629426</c:v>
                </c:pt>
                <c:pt idx="1073">
                  <c:v>257.7087890683548</c:v>
                </c:pt>
                <c:pt idx="1074">
                  <c:v>230.71161048689322</c:v>
                </c:pt>
                <c:pt idx="1075">
                  <c:v>236.63321851131022</c:v>
                </c:pt>
                <c:pt idx="1076">
                  <c:v>218.61523718255967</c:v>
                </c:pt>
                <c:pt idx="1077">
                  <c:v>233.60287511231274</c:v>
                </c:pt>
                <c:pt idx="1078">
                  <c:v>227.53809766175064</c:v>
                </c:pt>
                <c:pt idx="1079">
                  <c:v>230.3802770547243</c:v>
                </c:pt>
                <c:pt idx="1080">
                  <c:v>236.32175655867979</c:v>
                </c:pt>
                <c:pt idx="1081">
                  <c:v>239.33464967390685</c:v>
                </c:pt>
                <c:pt idx="1082">
                  <c:v>242.2973377206138</c:v>
                </c:pt>
                <c:pt idx="1083">
                  <c:v>239.14863087408798</c:v>
                </c:pt>
                <c:pt idx="1084">
                  <c:v>227.33391163889689</c:v>
                </c:pt>
                <c:pt idx="1085">
                  <c:v>245.2079782303154</c:v>
                </c:pt>
                <c:pt idx="1086">
                  <c:v>224.34267595944041</c:v>
                </c:pt>
                <c:pt idx="1087">
                  <c:v>224.26217743623403</c:v>
                </c:pt>
                <c:pt idx="1088">
                  <c:v>215.26594313391612</c:v>
                </c:pt>
                <c:pt idx="1089">
                  <c:v>188.28451882844902</c:v>
                </c:pt>
                <c:pt idx="1090">
                  <c:v>236.27228137336579</c:v>
                </c:pt>
                <c:pt idx="1091">
                  <c:v>227.50404119020081</c:v>
                </c:pt>
                <c:pt idx="1092">
                  <c:v>251.55725922376823</c:v>
                </c:pt>
                <c:pt idx="1093">
                  <c:v>239.75065931431425</c:v>
                </c:pt>
                <c:pt idx="1094">
                  <c:v>239.65729007519332</c:v>
                </c:pt>
                <c:pt idx="1095">
                  <c:v>251.708018698313</c:v>
                </c:pt>
                <c:pt idx="1096">
                  <c:v>248.71894758922767</c:v>
                </c:pt>
                <c:pt idx="1097">
                  <c:v>233.60987151456851</c:v>
                </c:pt>
                <c:pt idx="1098">
                  <c:v>233.69386104203519</c:v>
                </c:pt>
                <c:pt idx="1099">
                  <c:v>224.7662431071696</c:v>
                </c:pt>
                <c:pt idx="1100">
                  <c:v>239.70037453183568</c:v>
                </c:pt>
                <c:pt idx="1101">
                  <c:v>224.74603697821286</c:v>
                </c:pt>
                <c:pt idx="1102">
                  <c:v>224.77297929091517</c:v>
                </c:pt>
                <c:pt idx="1103">
                  <c:v>233.73587845734002</c:v>
                </c:pt>
                <c:pt idx="1104">
                  <c:v>230.63559575870167</c:v>
                </c:pt>
                <c:pt idx="1105">
                  <c:v>245.7223337628507</c:v>
                </c:pt>
                <c:pt idx="1106">
                  <c:v>236.64030673376527</c:v>
                </c:pt>
                <c:pt idx="1107">
                  <c:v>245.57515498187627</c:v>
                </c:pt>
                <c:pt idx="1108">
                  <c:v>257.6161519336149</c:v>
                </c:pt>
                <c:pt idx="1109">
                  <c:v>260.71321546299458</c:v>
                </c:pt>
                <c:pt idx="1110">
                  <c:v>236.81765040918825</c:v>
                </c:pt>
                <c:pt idx="1111">
                  <c:v>221.59669401689249</c:v>
                </c:pt>
                <c:pt idx="1112">
                  <c:v>221.66971212892273</c:v>
                </c:pt>
                <c:pt idx="1113">
                  <c:v>230.50441550666116</c:v>
                </c:pt>
                <c:pt idx="1114">
                  <c:v>221.59005839197715</c:v>
                </c:pt>
                <c:pt idx="1115">
                  <c:v>227.66078542970894</c:v>
                </c:pt>
                <c:pt idx="1116">
                  <c:v>209.68128444764048</c:v>
                </c:pt>
                <c:pt idx="1117">
                  <c:v>245.62664749580878</c:v>
                </c:pt>
                <c:pt idx="1118">
                  <c:v>263.51250187153579</c:v>
                </c:pt>
                <c:pt idx="1119">
                  <c:v>242.69662921348092</c:v>
                </c:pt>
                <c:pt idx="1120">
                  <c:v>248.71894758922417</c:v>
                </c:pt>
                <c:pt idx="1121">
                  <c:v>218.71348533421235</c:v>
                </c:pt>
                <c:pt idx="1122">
                  <c:v>242.79119956836925</c:v>
                </c:pt>
                <c:pt idx="1123">
                  <c:v>233.95320935812754</c:v>
                </c:pt>
                <c:pt idx="1124">
                  <c:v>224.92127755285827</c:v>
                </c:pt>
                <c:pt idx="1125">
                  <c:v>224.91453247765932</c:v>
                </c:pt>
                <c:pt idx="1126">
                  <c:v>224.94826189976263</c:v>
                </c:pt>
                <c:pt idx="1127">
                  <c:v>257.84786975684784</c:v>
                </c:pt>
                <c:pt idx="1128">
                  <c:v>221.88905547226665</c:v>
                </c:pt>
                <c:pt idx="1129">
                  <c:v>254.84963871315611</c:v>
                </c:pt>
                <c:pt idx="1130">
                  <c:v>251.85140766947117</c:v>
                </c:pt>
                <c:pt idx="1131">
                  <c:v>242.9441228517409</c:v>
                </c:pt>
                <c:pt idx="1132">
                  <c:v>257.84013911375274</c:v>
                </c:pt>
                <c:pt idx="1133">
                  <c:v>230.98845057746487</c:v>
                </c:pt>
                <c:pt idx="1134">
                  <c:v>266.83456257120093</c:v>
                </c:pt>
                <c:pt idx="1135">
                  <c:v>239.80815347721781</c:v>
                </c:pt>
                <c:pt idx="1136">
                  <c:v>256.62710332156939</c:v>
                </c:pt>
                <c:pt idx="1137">
                  <c:v>247.9652265235263</c:v>
                </c:pt>
                <c:pt idx="1138">
                  <c:v>224.60111425487796</c:v>
                </c:pt>
                <c:pt idx="1139">
                  <c:v>268.32327121066459</c:v>
                </c:pt>
                <c:pt idx="1140">
                  <c:v>244.99081284451466</c:v>
                </c:pt>
                <c:pt idx="1141">
                  <c:v>262.47484616057449</c:v>
                </c:pt>
                <c:pt idx="1142">
                  <c:v>259.56602893140649</c:v>
                </c:pt>
                <c:pt idx="1143">
                  <c:v>247.84231397247578</c:v>
                </c:pt>
                <c:pt idx="1144">
                  <c:v>285.92268417213535</c:v>
                </c:pt>
                <c:pt idx="1145">
                  <c:v>244.89081950963697</c:v>
                </c:pt>
                <c:pt idx="1146">
                  <c:v>262.46719160105039</c:v>
                </c:pt>
                <c:pt idx="1147">
                  <c:v>242.23674994162943</c:v>
                </c:pt>
                <c:pt idx="1148">
                  <c:v>242.272103680783</c:v>
                </c:pt>
                <c:pt idx="1149">
                  <c:v>245.15526500117113</c:v>
                </c:pt>
                <c:pt idx="1150">
                  <c:v>233.39265396621414</c:v>
                </c:pt>
                <c:pt idx="1151">
                  <c:v>271.3822988706973</c:v>
                </c:pt>
                <c:pt idx="1152">
                  <c:v>236.2893815635922</c:v>
                </c:pt>
                <c:pt idx="1153">
                  <c:v>285.91434239701988</c:v>
                </c:pt>
                <c:pt idx="1154">
                  <c:v>253.94045534150942</c:v>
                </c:pt>
                <c:pt idx="1155">
                  <c:v>250.83855913664513</c:v>
                </c:pt>
                <c:pt idx="1156">
                  <c:v>269.9622052912585</c:v>
                </c:pt>
                <c:pt idx="1157">
                  <c:v>242.85671453841985</c:v>
                </c:pt>
                <c:pt idx="1158">
                  <c:v>254.7427098630406</c:v>
                </c:pt>
                <c:pt idx="1159">
                  <c:v>239.64293203127224</c:v>
                </c:pt>
                <c:pt idx="1160">
                  <c:v>236.72539853769615</c:v>
                </c:pt>
                <c:pt idx="1161">
                  <c:v>266.67465691856376</c:v>
                </c:pt>
                <c:pt idx="1162">
                  <c:v>239.59269242288246</c:v>
                </c:pt>
                <c:pt idx="1163">
                  <c:v>266.6267225883775</c:v>
                </c:pt>
                <c:pt idx="1164">
                  <c:v>251.49700598802428</c:v>
                </c:pt>
                <c:pt idx="1165">
                  <c:v>263.65461245768091</c:v>
                </c:pt>
                <c:pt idx="1166">
                  <c:v>269.66292134831514</c:v>
                </c:pt>
                <c:pt idx="1167">
                  <c:v>242.70390124048217</c:v>
                </c:pt>
                <c:pt idx="1168">
                  <c:v>281.58888023485963</c:v>
                </c:pt>
                <c:pt idx="1169">
                  <c:v>260.72102849950022</c:v>
                </c:pt>
                <c:pt idx="1170">
                  <c:v>243.00972038882188</c:v>
                </c:pt>
                <c:pt idx="1171">
                  <c:v>240.05281161855791</c:v>
                </c:pt>
                <c:pt idx="1172">
                  <c:v>249.1445038122109</c:v>
                </c:pt>
                <c:pt idx="1173">
                  <c:v>231.12018249489103</c:v>
                </c:pt>
                <c:pt idx="1174">
                  <c:v>231.14793467819536</c:v>
                </c:pt>
                <c:pt idx="1175">
                  <c:v>270.40831655800298</c:v>
                </c:pt>
                <c:pt idx="1176">
                  <c:v>255.35494337128557</c:v>
                </c:pt>
                <c:pt idx="1177">
                  <c:v>273.42106844540473</c:v>
                </c:pt>
                <c:pt idx="1178">
                  <c:v>273.51968740606588</c:v>
                </c:pt>
                <c:pt idx="1179">
                  <c:v>258.47559509497052</c:v>
                </c:pt>
                <c:pt idx="1180">
                  <c:v>279.41353202740214</c:v>
                </c:pt>
                <c:pt idx="1181">
                  <c:v>246.29802060492636</c:v>
                </c:pt>
                <c:pt idx="1182">
                  <c:v>246.30541871921409</c:v>
                </c:pt>
                <c:pt idx="1183">
                  <c:v>237.27286379336616</c:v>
                </c:pt>
                <c:pt idx="1184">
                  <c:v>222.25559393301987</c:v>
                </c:pt>
                <c:pt idx="1185">
                  <c:v>249.29416711719574</c:v>
                </c:pt>
                <c:pt idx="1186">
                  <c:v>240.24024024023947</c:v>
                </c:pt>
                <c:pt idx="1187">
                  <c:v>249.30165500255842</c:v>
                </c:pt>
                <c:pt idx="1188">
                  <c:v>246.30541871920727</c:v>
                </c:pt>
                <c:pt idx="1189">
                  <c:v>243.25785332452935</c:v>
                </c:pt>
                <c:pt idx="1190">
                  <c:v>281.9859007049597</c:v>
                </c:pt>
                <c:pt idx="1191">
                  <c:v>257.84786975684784</c:v>
                </c:pt>
                <c:pt idx="1192">
                  <c:v>251.65523233170794</c:v>
                </c:pt>
                <c:pt idx="1193">
                  <c:v>266.39528270825656</c:v>
                </c:pt>
                <c:pt idx="1194">
                  <c:v>242.59486657281985</c:v>
                </c:pt>
                <c:pt idx="1195">
                  <c:v>260.44005388414945</c:v>
                </c:pt>
                <c:pt idx="1196">
                  <c:v>254.3615525032167</c:v>
                </c:pt>
                <c:pt idx="1197">
                  <c:v>242.49318923450508</c:v>
                </c:pt>
                <c:pt idx="1198">
                  <c:v>254.52149958078996</c:v>
                </c:pt>
                <c:pt idx="1199">
                  <c:v>257.50815941552122</c:v>
                </c:pt>
                <c:pt idx="1200">
                  <c:v>269.4530103889104</c:v>
                </c:pt>
                <c:pt idx="1201">
                  <c:v>257.49273930357469</c:v>
                </c:pt>
                <c:pt idx="1202">
                  <c:v>284.38856458613873</c:v>
                </c:pt>
                <c:pt idx="1203">
                  <c:v>293.29901535330498</c:v>
                </c:pt>
                <c:pt idx="1204">
                  <c:v>287.51123090746307</c:v>
                </c:pt>
                <c:pt idx="1205">
                  <c:v>275.42436308116299</c:v>
                </c:pt>
                <c:pt idx="1206">
                  <c:v>269.38042502244883</c:v>
                </c:pt>
                <c:pt idx="1207">
                  <c:v>281.32762697153464</c:v>
                </c:pt>
                <c:pt idx="1208">
                  <c:v>263.44939077329047</c:v>
                </c:pt>
                <c:pt idx="1209">
                  <c:v>266.30760023937347</c:v>
                </c:pt>
                <c:pt idx="1210">
                  <c:v>281.33604692924786</c:v>
                </c:pt>
                <c:pt idx="1211">
                  <c:v>275.53984845307696</c:v>
                </c:pt>
                <c:pt idx="1212">
                  <c:v>302.60358929801492</c:v>
                </c:pt>
                <c:pt idx="1213">
                  <c:v>287.75253282177147</c:v>
                </c:pt>
                <c:pt idx="1214">
                  <c:v>302.79410001199648</c:v>
                </c:pt>
                <c:pt idx="1215">
                  <c:v>278.96094546763243</c:v>
                </c:pt>
                <c:pt idx="1216">
                  <c:v>263.97096319404767</c:v>
                </c:pt>
                <c:pt idx="1217">
                  <c:v>284.91737396154821</c:v>
                </c:pt>
                <c:pt idx="1218">
                  <c:v>270.04320691310591</c:v>
                </c:pt>
                <c:pt idx="1219">
                  <c:v>252.04032645222807</c:v>
                </c:pt>
                <c:pt idx="1220">
                  <c:v>270.20535607061095</c:v>
                </c:pt>
                <c:pt idx="1221">
                  <c:v>276.29287044267204</c:v>
                </c:pt>
                <c:pt idx="1222">
                  <c:v>282.45192307691917</c:v>
                </c:pt>
                <c:pt idx="1223">
                  <c:v>282.33315312067697</c:v>
                </c:pt>
                <c:pt idx="1224">
                  <c:v>285.35383876005972</c:v>
                </c:pt>
                <c:pt idx="1225">
                  <c:v>309.25358794211064</c:v>
                </c:pt>
                <c:pt idx="1226">
                  <c:v>315.24904674693244</c:v>
                </c:pt>
                <c:pt idx="1227">
                  <c:v>318.2036503362192</c:v>
                </c:pt>
                <c:pt idx="1228">
                  <c:v>306.28791063598879</c:v>
                </c:pt>
                <c:pt idx="1229">
                  <c:v>327.42565334935648</c:v>
                </c:pt>
                <c:pt idx="1230">
                  <c:v>294.39154074919594</c:v>
                </c:pt>
                <c:pt idx="1231">
                  <c:v>288.32292167227712</c:v>
                </c:pt>
                <c:pt idx="1232">
                  <c:v>306.26032127308423</c:v>
                </c:pt>
                <c:pt idx="1233">
                  <c:v>279.28766629628717</c:v>
                </c:pt>
                <c:pt idx="1234">
                  <c:v>321.0321032103169</c:v>
                </c:pt>
                <c:pt idx="1235">
                  <c:v>315.04095532419478</c:v>
                </c:pt>
                <c:pt idx="1236">
                  <c:v>324.03240324032402</c:v>
                </c:pt>
                <c:pt idx="1237">
                  <c:v>324.09074540871399</c:v>
                </c:pt>
                <c:pt idx="1238">
                  <c:v>315.04095532419058</c:v>
                </c:pt>
                <c:pt idx="1239">
                  <c:v>351.26696289180023</c:v>
                </c:pt>
                <c:pt idx="1240">
                  <c:v>330.04290557772788</c:v>
                </c:pt>
                <c:pt idx="1241">
                  <c:v>327.04251552701282</c:v>
                </c:pt>
                <c:pt idx="1242">
                  <c:v>323.93521295740788</c:v>
                </c:pt>
                <c:pt idx="1243">
                  <c:v>312.17169443194047</c:v>
                </c:pt>
                <c:pt idx="1244">
                  <c:v>326.99346013079355</c:v>
                </c:pt>
                <c:pt idx="1245">
                  <c:v>303.32152081205555</c:v>
                </c:pt>
                <c:pt idx="1246">
                  <c:v>306.42593204553725</c:v>
                </c:pt>
                <c:pt idx="1247">
                  <c:v>318.23230958599476</c:v>
                </c:pt>
                <c:pt idx="1248">
                  <c:v>309.14220541449652</c:v>
                </c:pt>
                <c:pt idx="1249">
                  <c:v>324.16856765517815</c:v>
                </c:pt>
                <c:pt idx="1250">
                  <c:v>330.11223816097402</c:v>
                </c:pt>
                <c:pt idx="1251">
                  <c:v>338.99322013559618</c:v>
                </c:pt>
                <c:pt idx="1252">
                  <c:v>306.1775829981417</c:v>
                </c:pt>
                <c:pt idx="1253">
                  <c:v>330.26090611583396</c:v>
                </c:pt>
                <c:pt idx="1254">
                  <c:v>321.25379049449009</c:v>
                </c:pt>
                <c:pt idx="1255">
                  <c:v>312.2185529870921</c:v>
                </c:pt>
                <c:pt idx="1256">
                  <c:v>321.27308211980397</c:v>
                </c:pt>
                <c:pt idx="1257">
                  <c:v>330.09242587924706</c:v>
                </c:pt>
                <c:pt idx="1258">
                  <c:v>320.94543927532663</c:v>
                </c:pt>
                <c:pt idx="1259">
                  <c:v>341.60373966199523</c:v>
                </c:pt>
                <c:pt idx="1260">
                  <c:v>320.77225170129265</c:v>
                </c:pt>
                <c:pt idx="1261">
                  <c:v>353.8443085042598</c:v>
                </c:pt>
                <c:pt idx="1262">
                  <c:v>351.09830752610964</c:v>
                </c:pt>
                <c:pt idx="1263">
                  <c:v>327.07195583028351</c:v>
                </c:pt>
                <c:pt idx="1264">
                  <c:v>333.12325560457845</c:v>
                </c:pt>
                <c:pt idx="1265">
                  <c:v>321.04173542560937</c:v>
                </c:pt>
                <c:pt idx="1266">
                  <c:v>326.92480729432441</c:v>
                </c:pt>
                <c:pt idx="1267">
                  <c:v>312.27199766525752</c:v>
                </c:pt>
                <c:pt idx="1268">
                  <c:v>341.31684121473529</c:v>
                </c:pt>
                <c:pt idx="1269">
                  <c:v>326.60678875539838</c:v>
                </c:pt>
                <c:pt idx="1270">
                  <c:v>323.70009623516705</c:v>
                </c:pt>
                <c:pt idx="1271">
                  <c:v>349.86442753433192</c:v>
                </c:pt>
                <c:pt idx="1272">
                  <c:v>338.15298507462313</c:v>
                </c:pt>
                <c:pt idx="1273">
                  <c:v>349.59941733430509</c:v>
                </c:pt>
                <c:pt idx="1274">
                  <c:v>337.8870408668601</c:v>
                </c:pt>
                <c:pt idx="1275">
                  <c:v>343.45257152836291</c:v>
                </c:pt>
                <c:pt idx="1276">
                  <c:v>340.72046361280189</c:v>
                </c:pt>
                <c:pt idx="1277">
                  <c:v>311.78973133632763</c:v>
                </c:pt>
                <c:pt idx="1278">
                  <c:v>341.01839167565572</c:v>
                </c:pt>
                <c:pt idx="1279">
                  <c:v>300.44921533165831</c:v>
                </c:pt>
                <c:pt idx="1280">
                  <c:v>347.06019598693587</c:v>
                </c:pt>
                <c:pt idx="1281">
                  <c:v>335.1597108883156</c:v>
                </c:pt>
                <c:pt idx="1282">
                  <c:v>308.96583887140218</c:v>
                </c:pt>
                <c:pt idx="1283">
                  <c:v>361.29483406660432</c:v>
                </c:pt>
                <c:pt idx="1284">
                  <c:v>329.11982291605983</c:v>
                </c:pt>
                <c:pt idx="1285">
                  <c:v>366.87631027254139</c:v>
                </c:pt>
                <c:pt idx="1286">
                  <c:v>361.16855503451575</c:v>
                </c:pt>
                <c:pt idx="1287">
                  <c:v>341.32758465822195</c:v>
                </c:pt>
                <c:pt idx="1288">
                  <c:v>347.38859607091837</c:v>
                </c:pt>
                <c:pt idx="1289">
                  <c:v>323.63429324862517</c:v>
                </c:pt>
                <c:pt idx="1290">
                  <c:v>341.60373966198841</c:v>
                </c:pt>
                <c:pt idx="1291">
                  <c:v>329.80541480526523</c:v>
                </c:pt>
                <c:pt idx="1292">
                  <c:v>353.88675623800202</c:v>
                </c:pt>
                <c:pt idx="1293">
                  <c:v>344.9827508624557</c:v>
                </c:pt>
                <c:pt idx="1294">
                  <c:v>324.00324003239626</c:v>
                </c:pt>
                <c:pt idx="1295">
                  <c:v>345.1173398955637</c:v>
                </c:pt>
                <c:pt idx="1296">
                  <c:v>365.91583935694854</c:v>
                </c:pt>
                <c:pt idx="1297">
                  <c:v>377.89041178057698</c:v>
                </c:pt>
                <c:pt idx="1298">
                  <c:v>365.78418732947733</c:v>
                </c:pt>
                <c:pt idx="1299">
                  <c:v>356.80019189253795</c:v>
                </c:pt>
                <c:pt idx="1300">
                  <c:v>335.76160925742096</c:v>
                </c:pt>
                <c:pt idx="1301">
                  <c:v>314.81425958684406</c:v>
                </c:pt>
                <c:pt idx="1302">
                  <c:v>347.30538922155546</c:v>
                </c:pt>
                <c:pt idx="1303">
                  <c:v>323.45982209709541</c:v>
                </c:pt>
                <c:pt idx="1304">
                  <c:v>353.55805243445627</c:v>
                </c:pt>
                <c:pt idx="1305">
                  <c:v>347.52389226759016</c:v>
                </c:pt>
                <c:pt idx="1306">
                  <c:v>332.524489979328</c:v>
                </c:pt>
                <c:pt idx="1307">
                  <c:v>374.3972204750321</c:v>
                </c:pt>
                <c:pt idx="1308">
                  <c:v>359.30295227259074</c:v>
                </c:pt>
                <c:pt idx="1309">
                  <c:v>359.35675141496955</c:v>
                </c:pt>
                <c:pt idx="1310">
                  <c:v>362.45993469730814</c:v>
                </c:pt>
                <c:pt idx="1311">
                  <c:v>344.29076103227192</c:v>
                </c:pt>
                <c:pt idx="1312">
                  <c:v>356.26609185078848</c:v>
                </c:pt>
                <c:pt idx="1313">
                  <c:v>344.40418076727315</c:v>
                </c:pt>
                <c:pt idx="1314">
                  <c:v>350.60381768601809</c:v>
                </c:pt>
                <c:pt idx="1315">
                  <c:v>341.65492852219836</c:v>
                </c:pt>
                <c:pt idx="1316">
                  <c:v>329.65715655718208</c:v>
                </c:pt>
                <c:pt idx="1317">
                  <c:v>359.57210919006758</c:v>
                </c:pt>
                <c:pt idx="1318">
                  <c:v>353.63222248860745</c:v>
                </c:pt>
                <c:pt idx="1319">
                  <c:v>377.60728842004403</c:v>
                </c:pt>
                <c:pt idx="1320">
                  <c:v>377.85641456247174</c:v>
                </c:pt>
                <c:pt idx="1321">
                  <c:v>372.01488059522995</c:v>
                </c:pt>
                <c:pt idx="1322">
                  <c:v>387.1083903493016</c:v>
                </c:pt>
                <c:pt idx="1323">
                  <c:v>375.11628604867769</c:v>
                </c:pt>
                <c:pt idx="1324">
                  <c:v>359.91721903962019</c:v>
                </c:pt>
                <c:pt idx="1325">
                  <c:v>351.10884374155899</c:v>
                </c:pt>
                <c:pt idx="1326">
                  <c:v>341.90084875386515</c:v>
                </c:pt>
                <c:pt idx="1327">
                  <c:v>351.07723699214233</c:v>
                </c:pt>
                <c:pt idx="1328">
                  <c:v>333.25327248708851</c:v>
                </c:pt>
                <c:pt idx="1329">
                  <c:v>390.0273019111338</c:v>
                </c:pt>
                <c:pt idx="1330">
                  <c:v>381.03810381037209</c:v>
                </c:pt>
                <c:pt idx="1331">
                  <c:v>371.92561487702818</c:v>
                </c:pt>
                <c:pt idx="1332">
                  <c:v>380.58136050345126</c:v>
                </c:pt>
                <c:pt idx="1333">
                  <c:v>368.38479738835883</c:v>
                </c:pt>
                <c:pt idx="1334">
                  <c:v>410.20420384453564</c:v>
                </c:pt>
                <c:pt idx="1335">
                  <c:v>401.31775980831873</c:v>
                </c:pt>
                <c:pt idx="1336">
                  <c:v>383.2335329341318</c:v>
                </c:pt>
                <c:pt idx="1337">
                  <c:v>374.28511542952577</c:v>
                </c:pt>
                <c:pt idx="1338">
                  <c:v>353.24053285436509</c:v>
                </c:pt>
                <c:pt idx="1339">
                  <c:v>368.17528735632425</c:v>
                </c:pt>
                <c:pt idx="1340">
                  <c:v>370.93541535791945</c:v>
                </c:pt>
                <c:pt idx="1341">
                  <c:v>391.75812673823708</c:v>
                </c:pt>
                <c:pt idx="1342">
                  <c:v>368.04308797127328</c:v>
                </c:pt>
                <c:pt idx="1343">
                  <c:v>379.97785955779113</c:v>
                </c:pt>
                <c:pt idx="1344">
                  <c:v>401.17358242021521</c:v>
                </c:pt>
                <c:pt idx="1345">
                  <c:v>401.00550634426344</c:v>
                </c:pt>
                <c:pt idx="1346">
                  <c:v>416.25490372233008</c:v>
                </c:pt>
                <c:pt idx="1347">
                  <c:v>383.18764219853784</c:v>
                </c:pt>
                <c:pt idx="1348">
                  <c:v>400.93351684519109</c:v>
                </c:pt>
                <c:pt idx="1349">
                  <c:v>368.04308797127328</c:v>
                </c:pt>
                <c:pt idx="1350">
                  <c:v>338.01974274604572</c:v>
                </c:pt>
                <c:pt idx="1351">
                  <c:v>371.23525537392391</c:v>
                </c:pt>
                <c:pt idx="1352">
                  <c:v>371.53558052434124</c:v>
                </c:pt>
                <c:pt idx="1353">
                  <c:v>377.58465687743075</c:v>
                </c:pt>
                <c:pt idx="1354">
                  <c:v>365.74032436969799</c:v>
                </c:pt>
                <c:pt idx="1355">
                  <c:v>356.60773149535652</c:v>
                </c:pt>
                <c:pt idx="1356">
                  <c:v>389.64152979258881</c:v>
                </c:pt>
                <c:pt idx="1357">
                  <c:v>374.37479409386697</c:v>
                </c:pt>
                <c:pt idx="1358">
                  <c:v>386.52843530892312</c:v>
                </c:pt>
                <c:pt idx="1359">
                  <c:v>386.55160014383637</c:v>
                </c:pt>
                <c:pt idx="1360">
                  <c:v>347.49266071535942</c:v>
                </c:pt>
                <c:pt idx="1361">
                  <c:v>371.49105725156755</c:v>
                </c:pt>
                <c:pt idx="1362">
                  <c:v>368.38479738835883</c:v>
                </c:pt>
                <c:pt idx="1363">
                  <c:v>356.43682980890321</c:v>
                </c:pt>
                <c:pt idx="1364">
                  <c:v>386.18129565321124</c:v>
                </c:pt>
                <c:pt idx="1365">
                  <c:v>344.3113772455103</c:v>
                </c:pt>
                <c:pt idx="1366">
                  <c:v>368.26347305389226</c:v>
                </c:pt>
                <c:pt idx="1367">
                  <c:v>392.16860256257155</c:v>
                </c:pt>
                <c:pt idx="1368">
                  <c:v>392.41530120121081</c:v>
                </c:pt>
                <c:pt idx="1369">
                  <c:v>395.58858786861458</c:v>
                </c:pt>
                <c:pt idx="1370">
                  <c:v>383.7275534370574</c:v>
                </c:pt>
                <c:pt idx="1371">
                  <c:v>398.43024475000755</c:v>
                </c:pt>
                <c:pt idx="1372">
                  <c:v>371.45767179917567</c:v>
                </c:pt>
                <c:pt idx="1373">
                  <c:v>386.44738024625195</c:v>
                </c:pt>
                <c:pt idx="1374">
                  <c:v>380.41036393590076</c:v>
                </c:pt>
                <c:pt idx="1375">
                  <c:v>359.57210919006758</c:v>
                </c:pt>
                <c:pt idx="1376">
                  <c:v>386.45895745955039</c:v>
                </c:pt>
                <c:pt idx="1377">
                  <c:v>359.59365916514059</c:v>
                </c:pt>
                <c:pt idx="1378">
                  <c:v>389.58314603374413</c:v>
                </c:pt>
                <c:pt idx="1379">
                  <c:v>386.56318360252203</c:v>
                </c:pt>
                <c:pt idx="1380">
                  <c:v>386.8297948902424</c:v>
                </c:pt>
                <c:pt idx="1381">
                  <c:v>389.75834982310846</c:v>
                </c:pt>
                <c:pt idx="1382">
                  <c:v>371.98140092995493</c:v>
                </c:pt>
                <c:pt idx="1383">
                  <c:v>395.75463212808069</c:v>
                </c:pt>
                <c:pt idx="1384">
                  <c:v>365.79515471336379</c:v>
                </c:pt>
                <c:pt idx="1385">
                  <c:v>389.84016553213166</c:v>
                </c:pt>
                <c:pt idx="1386">
                  <c:v>374.72270519815589</c:v>
                </c:pt>
                <c:pt idx="1387">
                  <c:v>356.81089022817361</c:v>
                </c:pt>
                <c:pt idx="1388">
                  <c:v>377.78843847445535</c:v>
                </c:pt>
                <c:pt idx="1389">
                  <c:v>368.70503597122104</c:v>
                </c:pt>
                <c:pt idx="1390">
                  <c:v>398.40637450198875</c:v>
                </c:pt>
                <c:pt idx="1391">
                  <c:v>392.5211242284426</c:v>
                </c:pt>
                <c:pt idx="1392">
                  <c:v>368.57245595109094</c:v>
                </c:pt>
                <c:pt idx="1393">
                  <c:v>386.66746597925498</c:v>
                </c:pt>
                <c:pt idx="1394">
                  <c:v>380.7068557210971</c:v>
                </c:pt>
                <c:pt idx="1395">
                  <c:v>404.43379269023143</c:v>
                </c:pt>
                <c:pt idx="1396">
                  <c:v>362.72070505711105</c:v>
                </c:pt>
                <c:pt idx="1397">
                  <c:v>368.73819588092226</c:v>
                </c:pt>
                <c:pt idx="1398">
                  <c:v>368.25244753150952</c:v>
                </c:pt>
                <c:pt idx="1399">
                  <c:v>356.1061735045061</c:v>
                </c:pt>
                <c:pt idx="1400">
                  <c:v>391.76984269394677</c:v>
                </c:pt>
                <c:pt idx="1401">
                  <c:v>382.8667145250057</c:v>
                </c:pt>
                <c:pt idx="1402">
                  <c:v>385.66175371460548</c:v>
                </c:pt>
                <c:pt idx="1403">
                  <c:v>392.00430905500082</c:v>
                </c:pt>
                <c:pt idx="1404">
                  <c:v>373.92682999790679</c:v>
                </c:pt>
                <c:pt idx="1405">
                  <c:v>394.98488883568996</c:v>
                </c:pt>
                <c:pt idx="1406">
                  <c:v>395.04399353564446</c:v>
                </c:pt>
                <c:pt idx="1407">
                  <c:v>380.08020590171856</c:v>
                </c:pt>
                <c:pt idx="1408">
                  <c:v>382.79801423530142</c:v>
                </c:pt>
                <c:pt idx="1409">
                  <c:v>355.86124401914475</c:v>
                </c:pt>
                <c:pt idx="1410">
                  <c:v>391.62929745889397</c:v>
                </c:pt>
                <c:pt idx="1411">
                  <c:v>376.82806471872522</c:v>
                </c:pt>
                <c:pt idx="1412">
                  <c:v>397.60837070254263</c:v>
                </c:pt>
                <c:pt idx="1413">
                  <c:v>385.69634634934096</c:v>
                </c:pt>
                <c:pt idx="1414">
                  <c:v>373.77029572705675</c:v>
                </c:pt>
                <c:pt idx="1415">
                  <c:v>397.79864808279171</c:v>
                </c:pt>
                <c:pt idx="1416">
                  <c:v>400.62186079884879</c:v>
                </c:pt>
                <c:pt idx="1417">
                  <c:v>418.58518208455865</c:v>
                </c:pt>
                <c:pt idx="1418">
                  <c:v>401.14956292659167</c:v>
                </c:pt>
                <c:pt idx="1419">
                  <c:v>398.1082375478901</c:v>
                </c:pt>
                <c:pt idx="1420">
                  <c:v>404.28845232390887</c:v>
                </c:pt>
                <c:pt idx="1421">
                  <c:v>371.43541816438949</c:v>
                </c:pt>
                <c:pt idx="1422">
                  <c:v>410.56070005094705</c:v>
                </c:pt>
                <c:pt idx="1423">
                  <c:v>386.42422790042923</c:v>
                </c:pt>
                <c:pt idx="1424">
                  <c:v>389.71161340607694</c:v>
                </c:pt>
                <c:pt idx="1425">
                  <c:v>398.40637450199404</c:v>
                </c:pt>
                <c:pt idx="1426">
                  <c:v>395.26875280730707</c:v>
                </c:pt>
                <c:pt idx="1427">
                  <c:v>431.44774688399031</c:v>
                </c:pt>
                <c:pt idx="1428">
                  <c:v>407.36857870300764</c:v>
                </c:pt>
                <c:pt idx="1429">
                  <c:v>437.41386542033524</c:v>
                </c:pt>
                <c:pt idx="1430">
                  <c:v>401.72682575848233</c:v>
                </c:pt>
                <c:pt idx="1431">
                  <c:v>368.5835006442677</c:v>
                </c:pt>
                <c:pt idx="1432">
                  <c:v>398.54963890804157</c:v>
                </c:pt>
                <c:pt idx="1433">
                  <c:v>407.4540116244217</c:v>
                </c:pt>
                <c:pt idx="1434">
                  <c:v>407.36857870300764</c:v>
                </c:pt>
                <c:pt idx="1435">
                  <c:v>395.32794249775219</c:v>
                </c:pt>
                <c:pt idx="1436">
                  <c:v>386.62111131091797</c:v>
                </c:pt>
                <c:pt idx="1437">
                  <c:v>398.89628696539199</c:v>
                </c:pt>
                <c:pt idx="1438">
                  <c:v>413.75588402842908</c:v>
                </c:pt>
                <c:pt idx="1439">
                  <c:v>423.01692067682819</c:v>
                </c:pt>
                <c:pt idx="1440">
                  <c:v>405.23503632106809</c:v>
                </c:pt>
                <c:pt idx="1441">
                  <c:v>417.09176018724031</c:v>
                </c:pt>
                <c:pt idx="1442">
                  <c:v>408.01632065282712</c:v>
                </c:pt>
                <c:pt idx="1443">
                  <c:v>407.77164787718817</c:v>
                </c:pt>
                <c:pt idx="1444">
                  <c:v>428.92708239599409</c:v>
                </c:pt>
                <c:pt idx="1445">
                  <c:v>402.12465864417987</c:v>
                </c:pt>
                <c:pt idx="1446">
                  <c:v>393.33433418405468</c:v>
                </c:pt>
                <c:pt idx="1447">
                  <c:v>396.22981329171239</c:v>
                </c:pt>
                <c:pt idx="1448">
                  <c:v>381.63351162930439</c:v>
                </c:pt>
                <c:pt idx="1449">
                  <c:v>396.52738141728224</c:v>
                </c:pt>
                <c:pt idx="1450">
                  <c:v>402.789467356025</c:v>
                </c:pt>
                <c:pt idx="1451">
                  <c:v>424.09841489458353</c:v>
                </c:pt>
                <c:pt idx="1452">
                  <c:v>433.2651341918355</c:v>
                </c:pt>
                <c:pt idx="1453">
                  <c:v>391.11859919369539</c:v>
                </c:pt>
                <c:pt idx="1454">
                  <c:v>418.20862292024549</c:v>
                </c:pt>
                <c:pt idx="1455">
                  <c:v>433.30424577979903</c:v>
                </c:pt>
                <c:pt idx="1456">
                  <c:v>414.90033372418031</c:v>
                </c:pt>
                <c:pt idx="1457">
                  <c:v>411.68339443475452</c:v>
                </c:pt>
                <c:pt idx="1458">
                  <c:v>390.60152635058211</c:v>
                </c:pt>
                <c:pt idx="1459">
                  <c:v>396.31308733899681</c:v>
                </c:pt>
                <c:pt idx="1460">
                  <c:v>414.00414004140112</c:v>
                </c:pt>
                <c:pt idx="1461">
                  <c:v>411.04110411041415</c:v>
                </c:pt>
                <c:pt idx="1462">
                  <c:v>413.95446500884958</c:v>
                </c:pt>
                <c:pt idx="1463">
                  <c:v>408.17551547164885</c:v>
                </c:pt>
                <c:pt idx="1464">
                  <c:v>417.17719820293394</c:v>
                </c:pt>
                <c:pt idx="1465">
                  <c:v>390.79588206130751</c:v>
                </c:pt>
                <c:pt idx="1466">
                  <c:v>437.24129889815259</c:v>
                </c:pt>
                <c:pt idx="1467">
                  <c:v>407.94918118771142</c:v>
                </c:pt>
                <c:pt idx="1468">
                  <c:v>428.15949669414744</c:v>
                </c:pt>
                <c:pt idx="1469">
                  <c:v>419.33605125218895</c:v>
                </c:pt>
                <c:pt idx="1470">
                  <c:v>390.07918025150798</c:v>
                </c:pt>
                <c:pt idx="1471">
                  <c:v>433.5932953090396</c:v>
                </c:pt>
                <c:pt idx="1472">
                  <c:v>389.95431132322409</c:v>
                </c:pt>
                <c:pt idx="1473">
                  <c:v>433.70688400524034</c:v>
                </c:pt>
                <c:pt idx="1474">
                  <c:v>422.06374617959375</c:v>
                </c:pt>
                <c:pt idx="1475">
                  <c:v>390.05647086219551</c:v>
                </c:pt>
                <c:pt idx="1476">
                  <c:v>445.44078257831416</c:v>
                </c:pt>
                <c:pt idx="1477">
                  <c:v>410.43255516097508</c:v>
                </c:pt>
                <c:pt idx="1478">
                  <c:v>439.8485289833913</c:v>
                </c:pt>
                <c:pt idx="1479">
                  <c:v>439.95105180351237</c:v>
                </c:pt>
                <c:pt idx="1480">
                  <c:v>408.02051760316681</c:v>
                </c:pt>
                <c:pt idx="1481">
                  <c:v>431.44914438969698</c:v>
                </c:pt>
                <c:pt idx="1482">
                  <c:v>396.69807193069369</c:v>
                </c:pt>
                <c:pt idx="1483">
                  <c:v>437.43256247995009</c:v>
                </c:pt>
                <c:pt idx="1484">
                  <c:v>419.63911036508739</c:v>
                </c:pt>
                <c:pt idx="1485">
                  <c:v>446.69624655234111</c:v>
                </c:pt>
                <c:pt idx="1486">
                  <c:v>422.89004858736877</c:v>
                </c:pt>
                <c:pt idx="1487">
                  <c:v>426.04260426042237</c:v>
                </c:pt>
                <c:pt idx="1488">
                  <c:v>444.17767106842285</c:v>
                </c:pt>
                <c:pt idx="1489">
                  <c:v>438.50427992190941</c:v>
                </c:pt>
                <c:pt idx="1490">
                  <c:v>456.51129264776699</c:v>
                </c:pt>
                <c:pt idx="1491">
                  <c:v>414.40196991082138</c:v>
                </c:pt>
                <c:pt idx="1492">
                  <c:v>420.14284856851799</c:v>
                </c:pt>
                <c:pt idx="1493">
                  <c:v>416.75411507211061</c:v>
                </c:pt>
                <c:pt idx="1494">
                  <c:v>413.59467721632655</c:v>
                </c:pt>
                <c:pt idx="1495">
                  <c:v>434.70440100731577</c:v>
                </c:pt>
                <c:pt idx="1496">
                  <c:v>410.70839703810333</c:v>
                </c:pt>
                <c:pt idx="1497">
                  <c:v>443.65838304505507</c:v>
                </c:pt>
                <c:pt idx="1498">
                  <c:v>425.48091328579534</c:v>
                </c:pt>
                <c:pt idx="1499">
                  <c:v>410.57300407575769</c:v>
                </c:pt>
                <c:pt idx="1500">
                  <c:v>443.49884630367791</c:v>
                </c:pt>
                <c:pt idx="1501">
                  <c:v>428.34890965732473</c:v>
                </c:pt>
                <c:pt idx="1502">
                  <c:v>440.22520364159101</c:v>
                </c:pt>
                <c:pt idx="1503">
                  <c:v>431.35727765629275</c:v>
                </c:pt>
                <c:pt idx="1504">
                  <c:v>392.3330338424621</c:v>
                </c:pt>
                <c:pt idx="1505">
                  <c:v>425.2770290506121</c:v>
                </c:pt>
                <c:pt idx="1506">
                  <c:v>407.2465938014638</c:v>
                </c:pt>
                <c:pt idx="1507">
                  <c:v>422.09250112258889</c:v>
                </c:pt>
                <c:pt idx="1508">
                  <c:v>418.86069889899881</c:v>
                </c:pt>
                <c:pt idx="1509">
                  <c:v>395.00852859323197</c:v>
                </c:pt>
                <c:pt idx="1510">
                  <c:v>433.59947369995132</c:v>
                </c:pt>
                <c:pt idx="1511">
                  <c:v>448.65851105195065</c:v>
                </c:pt>
                <c:pt idx="1512">
                  <c:v>445.70744839963942</c:v>
                </c:pt>
                <c:pt idx="1513">
                  <c:v>443.00766283524632</c:v>
                </c:pt>
                <c:pt idx="1514">
                  <c:v>421.95355518314784</c:v>
                </c:pt>
                <c:pt idx="1515">
                  <c:v>427.83628530397368</c:v>
                </c:pt>
                <c:pt idx="1516">
                  <c:v>416.16766467066299</c:v>
                </c:pt>
                <c:pt idx="1517">
                  <c:v>407.39298445316888</c:v>
                </c:pt>
                <c:pt idx="1518">
                  <c:v>419.35000748839303</c:v>
                </c:pt>
                <c:pt idx="1519">
                  <c:v>413.68146527174383</c:v>
                </c:pt>
                <c:pt idx="1520">
                  <c:v>425.67223238106902</c:v>
                </c:pt>
                <c:pt idx="1521">
                  <c:v>404.68838993974742</c:v>
                </c:pt>
                <c:pt idx="1522">
                  <c:v>437.45318352059741</c:v>
                </c:pt>
                <c:pt idx="1523">
                  <c:v>416.32970916824053</c:v>
                </c:pt>
                <c:pt idx="1524">
                  <c:v>437.59741038244658</c:v>
                </c:pt>
                <c:pt idx="1525">
                  <c:v>443.31286505915699</c:v>
                </c:pt>
                <c:pt idx="1526">
                  <c:v>422.52254951904649</c:v>
                </c:pt>
                <c:pt idx="1527">
                  <c:v>428.64422529300862</c:v>
                </c:pt>
                <c:pt idx="1528">
                  <c:v>413.7062685493276</c:v>
                </c:pt>
                <c:pt idx="1529">
                  <c:v>437.45318352059502</c:v>
                </c:pt>
                <c:pt idx="1530">
                  <c:v>413.68146527173491</c:v>
                </c:pt>
                <c:pt idx="1531">
                  <c:v>386.58635260271461</c:v>
                </c:pt>
                <c:pt idx="1532">
                  <c:v>425.77433960000826</c:v>
                </c:pt>
                <c:pt idx="1533">
                  <c:v>422.902732371551</c:v>
                </c:pt>
                <c:pt idx="1534">
                  <c:v>435.01740069602602</c:v>
                </c:pt>
                <c:pt idx="1535">
                  <c:v>441.04410441044087</c:v>
                </c:pt>
                <c:pt idx="1536">
                  <c:v>434.92606256936602</c:v>
                </c:pt>
                <c:pt idx="1537">
                  <c:v>446.64268585131754</c:v>
                </c:pt>
                <c:pt idx="1538">
                  <c:v>428.87562606843437</c:v>
                </c:pt>
                <c:pt idx="1539">
                  <c:v>440.64748201438908</c:v>
                </c:pt>
                <c:pt idx="1540">
                  <c:v>422.52254951904087</c:v>
                </c:pt>
                <c:pt idx="1541">
                  <c:v>428.55430352433876</c:v>
                </c:pt>
                <c:pt idx="1542">
                  <c:v>422.75057715947702</c:v>
                </c:pt>
                <c:pt idx="1543">
                  <c:v>432.05616730174643</c:v>
                </c:pt>
                <c:pt idx="1544">
                  <c:v>447.15203169077915</c:v>
                </c:pt>
                <c:pt idx="1545">
                  <c:v>423.11847317249016</c:v>
                </c:pt>
                <c:pt idx="1546">
                  <c:v>450.05850760598656</c:v>
                </c:pt>
                <c:pt idx="1547">
                  <c:v>434.82172309353143</c:v>
                </c:pt>
                <c:pt idx="1548">
                  <c:v>413.84273975888971</c:v>
                </c:pt>
                <c:pt idx="1549">
                  <c:v>431.75821539937789</c:v>
                </c:pt>
                <c:pt idx="1550">
                  <c:v>437.89928316487772</c:v>
                </c:pt>
                <c:pt idx="1551">
                  <c:v>458.90821835632568</c:v>
                </c:pt>
                <c:pt idx="1552">
                  <c:v>425.82541158125287</c:v>
                </c:pt>
                <c:pt idx="1553">
                  <c:v>398.9202159568116</c:v>
                </c:pt>
                <c:pt idx="1554">
                  <c:v>428.90135268887934</c:v>
                </c:pt>
                <c:pt idx="1555">
                  <c:v>419.85305143199651</c:v>
                </c:pt>
                <c:pt idx="1556">
                  <c:v>428.77275044226258</c:v>
                </c:pt>
                <c:pt idx="1557">
                  <c:v>425.94036834843143</c:v>
                </c:pt>
                <c:pt idx="1558">
                  <c:v>422.83932105800022</c:v>
                </c:pt>
                <c:pt idx="1559">
                  <c:v>452.86866808625098</c:v>
                </c:pt>
                <c:pt idx="1560">
                  <c:v>438.09638120386307</c:v>
                </c:pt>
                <c:pt idx="1561">
                  <c:v>453.22207881862084</c:v>
                </c:pt>
                <c:pt idx="1562">
                  <c:v>441.01764070562774</c:v>
                </c:pt>
                <c:pt idx="1563">
                  <c:v>410.94246805447813</c:v>
                </c:pt>
                <c:pt idx="1564">
                  <c:v>431.69349761668468</c:v>
                </c:pt>
                <c:pt idx="1565">
                  <c:v>417.06673067691287</c:v>
                </c:pt>
                <c:pt idx="1566">
                  <c:v>414.16566626651121</c:v>
                </c:pt>
                <c:pt idx="1567">
                  <c:v>435.33085144710117</c:v>
                </c:pt>
                <c:pt idx="1568">
                  <c:v>432.34154982436377</c:v>
                </c:pt>
                <c:pt idx="1569">
                  <c:v>441.61384324210701</c:v>
                </c:pt>
                <c:pt idx="1570">
                  <c:v>405.46628622916535</c:v>
                </c:pt>
                <c:pt idx="1571">
                  <c:v>423.46157311469403</c:v>
                </c:pt>
                <c:pt idx="1572">
                  <c:v>453.60329237886589</c:v>
                </c:pt>
                <c:pt idx="1573">
                  <c:v>450.36930282832446</c:v>
                </c:pt>
                <c:pt idx="1574">
                  <c:v>441.3354149153443</c:v>
                </c:pt>
                <c:pt idx="1575">
                  <c:v>414.4641999038945</c:v>
                </c:pt>
                <c:pt idx="1576">
                  <c:v>423.35985587749758</c:v>
                </c:pt>
                <c:pt idx="1577">
                  <c:v>423.32172451062104</c:v>
                </c:pt>
                <c:pt idx="1578">
                  <c:v>435.29164540241555</c:v>
                </c:pt>
                <c:pt idx="1579">
                  <c:v>402.10052513128693</c:v>
                </c:pt>
                <c:pt idx="1580">
                  <c:v>393.00393003929963</c:v>
                </c:pt>
                <c:pt idx="1581">
                  <c:v>413.94204811325955</c:v>
                </c:pt>
                <c:pt idx="1582">
                  <c:v>441.09704134909811</c:v>
                </c:pt>
                <c:pt idx="1583">
                  <c:v>452.76003718028733</c:v>
                </c:pt>
                <c:pt idx="1584">
                  <c:v>437.89928316487192</c:v>
                </c:pt>
                <c:pt idx="1585">
                  <c:v>422.66187050359707</c:v>
                </c:pt>
                <c:pt idx="1586">
                  <c:v>455.41706615531211</c:v>
                </c:pt>
                <c:pt idx="1587">
                  <c:v>431.47360220530578</c:v>
                </c:pt>
                <c:pt idx="1588">
                  <c:v>434.4569288389464</c:v>
                </c:pt>
                <c:pt idx="1589">
                  <c:v>413.23551429855104</c:v>
                </c:pt>
                <c:pt idx="1590">
                  <c:v>428.36174100589545</c:v>
                </c:pt>
                <c:pt idx="1591">
                  <c:v>431.66761593572988</c:v>
                </c:pt>
                <c:pt idx="1592">
                  <c:v>410.57300407575565</c:v>
                </c:pt>
                <c:pt idx="1593">
                  <c:v>446.57575303460635</c:v>
                </c:pt>
                <c:pt idx="1594">
                  <c:v>449.92351300278045</c:v>
                </c:pt>
                <c:pt idx="1595">
                  <c:v>452.36668663870398</c:v>
                </c:pt>
                <c:pt idx="1596">
                  <c:v>461.47852926193588</c:v>
                </c:pt>
                <c:pt idx="1597">
                  <c:v>437.32215066646768</c:v>
                </c:pt>
                <c:pt idx="1598">
                  <c:v>443.28630904244841</c:v>
                </c:pt>
                <c:pt idx="1599">
                  <c:v>449.29012160785771</c:v>
                </c:pt>
                <c:pt idx="1600">
                  <c:v>455.2670200976404</c:v>
                </c:pt>
                <c:pt idx="1601">
                  <c:v>449.0749056942737</c:v>
                </c:pt>
                <c:pt idx="1602">
                  <c:v>392.09817419934291</c:v>
                </c:pt>
                <c:pt idx="1603">
                  <c:v>422.21889504417379</c:v>
                </c:pt>
                <c:pt idx="1604">
                  <c:v>422.14304960929923</c:v>
                </c:pt>
                <c:pt idx="1605">
                  <c:v>449.16903728102329</c:v>
                </c:pt>
                <c:pt idx="1606">
                  <c:v>434.26175501647447</c:v>
                </c:pt>
                <c:pt idx="1607">
                  <c:v>416.16766467065406</c:v>
                </c:pt>
                <c:pt idx="1608">
                  <c:v>449.24975291264036</c:v>
                </c:pt>
                <c:pt idx="1609">
                  <c:v>440.44943820224358</c:v>
                </c:pt>
                <c:pt idx="1610">
                  <c:v>452.02813950007038</c:v>
                </c:pt>
                <c:pt idx="1611">
                  <c:v>433.94984138385615</c:v>
                </c:pt>
                <c:pt idx="1612">
                  <c:v>403.94973070018483</c:v>
                </c:pt>
                <c:pt idx="1613">
                  <c:v>418.84816753927487</c:v>
                </c:pt>
                <c:pt idx="1614">
                  <c:v>400.75365612943483</c:v>
                </c:pt>
                <c:pt idx="1615">
                  <c:v>431.27976279613404</c:v>
                </c:pt>
                <c:pt idx="1616">
                  <c:v>422.29476773787138</c:v>
                </c:pt>
                <c:pt idx="1617">
                  <c:v>416.50435981182204</c:v>
                </c:pt>
                <c:pt idx="1618">
                  <c:v>437.70236239356802</c:v>
                </c:pt>
                <c:pt idx="1619">
                  <c:v>416.7666106980106</c:v>
                </c:pt>
                <c:pt idx="1620">
                  <c:v>443.79141803353076</c:v>
                </c:pt>
                <c:pt idx="1621">
                  <c:v>428.84990253411507</c:v>
                </c:pt>
                <c:pt idx="1622">
                  <c:v>447.01788071522009</c:v>
                </c:pt>
                <c:pt idx="1623">
                  <c:v>443.99112017759541</c:v>
                </c:pt>
                <c:pt idx="1624">
                  <c:v>408.12651922095654</c:v>
                </c:pt>
                <c:pt idx="1625">
                  <c:v>423.23277802791625</c:v>
                </c:pt>
                <c:pt idx="1626">
                  <c:v>411.27555462160495</c:v>
                </c:pt>
                <c:pt idx="1627">
                  <c:v>432.12099387829556</c:v>
                </c:pt>
                <c:pt idx="1628">
                  <c:v>425.88926879011331</c:v>
                </c:pt>
                <c:pt idx="1629">
                  <c:v>422.78860569715442</c:v>
                </c:pt>
                <c:pt idx="1630">
                  <c:v>440.8457040036036</c:v>
                </c:pt>
                <c:pt idx="1631">
                  <c:v>440.75317822019696</c:v>
                </c:pt>
                <c:pt idx="1632">
                  <c:v>474.1327571720052</c:v>
                </c:pt>
                <c:pt idx="1633">
                  <c:v>441.29566809762264</c:v>
                </c:pt>
                <c:pt idx="1634">
                  <c:v>423.13117066291477</c:v>
                </c:pt>
                <c:pt idx="1635">
                  <c:v>438.24103256791324</c:v>
                </c:pt>
                <c:pt idx="1636">
                  <c:v>423.13117066290346</c:v>
                </c:pt>
                <c:pt idx="1637">
                  <c:v>464.97675116245267</c:v>
                </c:pt>
                <c:pt idx="1638">
                  <c:v>428.79846472157573</c:v>
                </c:pt>
                <c:pt idx="1639">
                  <c:v>428.87562606843437</c:v>
                </c:pt>
                <c:pt idx="1640">
                  <c:v>443.73819446526801</c:v>
                </c:pt>
                <c:pt idx="1641">
                  <c:v>437.9912401751975</c:v>
                </c:pt>
                <c:pt idx="1642">
                  <c:v>458.93574899514761</c:v>
                </c:pt>
                <c:pt idx="1643">
                  <c:v>449.84255510571654</c:v>
                </c:pt>
                <c:pt idx="1644">
                  <c:v>467.6399172637054</c:v>
                </c:pt>
                <c:pt idx="1645">
                  <c:v>452.86866808626303</c:v>
                </c:pt>
                <c:pt idx="1646">
                  <c:v>437.74173237788654</c:v>
                </c:pt>
                <c:pt idx="1647">
                  <c:v>465.0465046504608</c:v>
                </c:pt>
                <c:pt idx="1648">
                  <c:v>449.99100017999672</c:v>
                </c:pt>
                <c:pt idx="1649">
                  <c:v>443.9245328294121</c:v>
                </c:pt>
                <c:pt idx="1650">
                  <c:v>419.95380508144729</c:v>
                </c:pt>
                <c:pt idx="1651">
                  <c:v>411.01644065762048</c:v>
                </c:pt>
                <c:pt idx="1652">
                  <c:v>434.83476279014138</c:v>
                </c:pt>
                <c:pt idx="1653">
                  <c:v>437.66299949039075</c:v>
                </c:pt>
                <c:pt idx="1654">
                  <c:v>458.60559918469517</c:v>
                </c:pt>
                <c:pt idx="1655">
                  <c:v>446.34833143610825</c:v>
                </c:pt>
                <c:pt idx="1656">
                  <c:v>434.39185140803789</c:v>
                </c:pt>
                <c:pt idx="1657">
                  <c:v>416.64168814819107</c:v>
                </c:pt>
                <c:pt idx="1658">
                  <c:v>440.40985079993067</c:v>
                </c:pt>
                <c:pt idx="1659">
                  <c:v>455.45800497408089</c:v>
                </c:pt>
                <c:pt idx="1660">
                  <c:v>431.46067415729783</c:v>
                </c:pt>
                <c:pt idx="1661">
                  <c:v>406.91759918615662</c:v>
                </c:pt>
                <c:pt idx="1662">
                  <c:v>409.84832620337079</c:v>
                </c:pt>
                <c:pt idx="1663">
                  <c:v>407.02720498009387</c:v>
                </c:pt>
                <c:pt idx="1664">
                  <c:v>427.93871199425769</c:v>
                </c:pt>
                <c:pt idx="1665">
                  <c:v>436.72040920103888</c:v>
                </c:pt>
                <c:pt idx="1666">
                  <c:v>445.86749655874968</c:v>
                </c:pt>
                <c:pt idx="1667">
                  <c:v>424.74276142618328</c:v>
                </c:pt>
                <c:pt idx="1668">
                  <c:v>412.7905237653635</c:v>
                </c:pt>
                <c:pt idx="1669">
                  <c:v>445.61414002453273</c:v>
                </c:pt>
                <c:pt idx="1670">
                  <c:v>451.89286248689911</c:v>
                </c:pt>
                <c:pt idx="1671">
                  <c:v>448.87332794685301</c:v>
                </c:pt>
                <c:pt idx="1672">
                  <c:v>436.79880329094715</c:v>
                </c:pt>
                <c:pt idx="1673">
                  <c:v>409.97097285812708</c:v>
                </c:pt>
                <c:pt idx="1674">
                  <c:v>422.06723141857174</c:v>
                </c:pt>
                <c:pt idx="1675">
                  <c:v>419.09893728483598</c:v>
                </c:pt>
                <c:pt idx="1676">
                  <c:v>446.01430837847744</c:v>
                </c:pt>
                <c:pt idx="1677">
                  <c:v>445.85415482210237</c:v>
                </c:pt>
                <c:pt idx="1678">
                  <c:v>410.11824577159086</c:v>
                </c:pt>
                <c:pt idx="1679">
                  <c:v>451.83877434992922</c:v>
                </c:pt>
                <c:pt idx="1680">
                  <c:v>448.94050041900817</c:v>
                </c:pt>
                <c:pt idx="1681">
                  <c:v>470.299254111376</c:v>
                </c:pt>
                <c:pt idx="1682">
                  <c:v>461.1606875486591</c:v>
                </c:pt>
                <c:pt idx="1683">
                  <c:v>437.26975950163728</c:v>
                </c:pt>
                <c:pt idx="1684">
                  <c:v>443.28630904243664</c:v>
                </c:pt>
                <c:pt idx="1685">
                  <c:v>446.28148680623758</c:v>
                </c:pt>
                <c:pt idx="1686">
                  <c:v>434.24874966308352</c:v>
                </c:pt>
                <c:pt idx="1687">
                  <c:v>440.52863436122919</c:v>
                </c:pt>
                <c:pt idx="1688">
                  <c:v>446.61591031713397</c:v>
                </c:pt>
                <c:pt idx="1689">
                  <c:v>431.6676159357184</c:v>
                </c:pt>
                <c:pt idx="1690">
                  <c:v>440.50223247730099</c:v>
                </c:pt>
                <c:pt idx="1691">
                  <c:v>452.17703779122769</c:v>
                </c:pt>
                <c:pt idx="1692">
                  <c:v>446.12114135154627</c:v>
                </c:pt>
                <c:pt idx="1693">
                  <c:v>466.71652954375173</c:v>
                </c:pt>
                <c:pt idx="1694">
                  <c:v>451.63605910150562</c:v>
                </c:pt>
                <c:pt idx="1695">
                  <c:v>421.80208208686537</c:v>
                </c:pt>
                <c:pt idx="1696">
                  <c:v>422.0040703938684</c:v>
                </c:pt>
                <c:pt idx="1697">
                  <c:v>437.11266129757223</c:v>
                </c:pt>
                <c:pt idx="1698">
                  <c:v>440.02753913850819</c:v>
                </c:pt>
                <c:pt idx="1699">
                  <c:v>422.21889504416254</c:v>
                </c:pt>
                <c:pt idx="1700">
                  <c:v>386.1581751781182</c:v>
                </c:pt>
                <c:pt idx="1701">
                  <c:v>428.15653163268337</c:v>
                </c:pt>
                <c:pt idx="1702">
                  <c:v>425.32798178876993</c:v>
                </c:pt>
                <c:pt idx="1703">
                  <c:v>464.16913724432948</c:v>
                </c:pt>
                <c:pt idx="1704">
                  <c:v>452.44801342363269</c:v>
                </c:pt>
                <c:pt idx="1705">
                  <c:v>407.35637692445835</c:v>
                </c:pt>
                <c:pt idx="1706">
                  <c:v>449.19593926870596</c:v>
                </c:pt>
                <c:pt idx="1707">
                  <c:v>437.32215066646768</c:v>
                </c:pt>
                <c:pt idx="1708">
                  <c:v>446.3750748951436</c:v>
                </c:pt>
                <c:pt idx="1709">
                  <c:v>437.57118024336211</c:v>
                </c:pt>
                <c:pt idx="1710">
                  <c:v>401.75091443305297</c:v>
                </c:pt>
                <c:pt idx="1711">
                  <c:v>438.12267434881369</c:v>
                </c:pt>
                <c:pt idx="1712">
                  <c:v>423.04230423041986</c:v>
                </c:pt>
                <c:pt idx="1713">
                  <c:v>432.2117837740567</c:v>
                </c:pt>
                <c:pt idx="1714">
                  <c:v>444.32435678044794</c:v>
                </c:pt>
                <c:pt idx="1715">
                  <c:v>453.08608635640655</c:v>
                </c:pt>
                <c:pt idx="1716">
                  <c:v>470.86344959962173</c:v>
                </c:pt>
                <c:pt idx="1717">
                  <c:v>416.65417703305945</c:v>
                </c:pt>
                <c:pt idx="1718">
                  <c:v>461.64453370904454</c:v>
                </c:pt>
                <c:pt idx="1719">
                  <c:v>431.70643962106351</c:v>
                </c:pt>
                <c:pt idx="1720">
                  <c:v>458.79812882331765</c:v>
                </c:pt>
                <c:pt idx="1721">
                  <c:v>428.82418208534347</c:v>
                </c:pt>
                <c:pt idx="1722">
                  <c:v>398.74081846800556</c:v>
                </c:pt>
                <c:pt idx="1723">
                  <c:v>425.74880820315855</c:v>
                </c:pt>
                <c:pt idx="1724">
                  <c:v>422.39597375752328</c:v>
                </c:pt>
                <c:pt idx="1725">
                  <c:v>446.48208078628778</c:v>
                </c:pt>
                <c:pt idx="1726">
                  <c:v>431.6287992326549</c:v>
                </c:pt>
                <c:pt idx="1727">
                  <c:v>434.09858990793799</c:v>
                </c:pt>
                <c:pt idx="1728">
                  <c:v>440.06644711916783</c:v>
                </c:pt>
                <c:pt idx="1729">
                  <c:v>413.66854079879749</c:v>
                </c:pt>
                <c:pt idx="1730">
                  <c:v>468.66358105551728</c:v>
                </c:pt>
                <c:pt idx="1731">
                  <c:v>419.11636300133682</c:v>
                </c:pt>
                <c:pt idx="1732">
                  <c:v>422.27270079795005</c:v>
                </c:pt>
                <c:pt idx="1733">
                  <c:v>422.46955305634367</c:v>
                </c:pt>
                <c:pt idx="1734">
                  <c:v>402.17993180427396</c:v>
                </c:pt>
                <c:pt idx="1735">
                  <c:v>434.52901720619172</c:v>
                </c:pt>
                <c:pt idx="1736">
                  <c:v>396.47833945542283</c:v>
                </c:pt>
                <c:pt idx="1737">
                  <c:v>449.11052785067977</c:v>
                </c:pt>
                <c:pt idx="1738">
                  <c:v>428.83397998775234</c:v>
                </c:pt>
                <c:pt idx="1739">
                  <c:v>443.1874507974378</c:v>
                </c:pt>
                <c:pt idx="1740">
                  <c:v>440.29741944889423</c:v>
                </c:pt>
                <c:pt idx="1741">
                  <c:v>425.65597667638554</c:v>
                </c:pt>
                <c:pt idx="1742">
                  <c:v>457.92620679596536</c:v>
                </c:pt>
                <c:pt idx="1743">
                  <c:v>416.89746654616516</c:v>
                </c:pt>
                <c:pt idx="1744">
                  <c:v>411.06673274831542</c:v>
                </c:pt>
                <c:pt idx="1745">
                  <c:v>428.49647292018756</c:v>
                </c:pt>
                <c:pt idx="1746">
                  <c:v>399.40526515261917</c:v>
                </c:pt>
                <c:pt idx="1747">
                  <c:v>419.75234611579214</c:v>
                </c:pt>
                <c:pt idx="1748">
                  <c:v>422.6238647603692</c:v>
                </c:pt>
                <c:pt idx="1749">
                  <c:v>455.48530160916994</c:v>
                </c:pt>
                <c:pt idx="1750">
                  <c:v>422.6492011630329</c:v>
                </c:pt>
                <c:pt idx="1751">
                  <c:v>413.56988731719622</c:v>
                </c:pt>
                <c:pt idx="1752">
                  <c:v>443.51213664967645</c:v>
                </c:pt>
                <c:pt idx="1753">
                  <c:v>431.49946062567409</c:v>
                </c:pt>
                <c:pt idx="1754">
                  <c:v>443.49884630367791</c:v>
                </c:pt>
                <c:pt idx="1755">
                  <c:v>425.46816479400064</c:v>
                </c:pt>
                <c:pt idx="1756">
                  <c:v>410.80692074724652</c:v>
                </c:pt>
                <c:pt idx="1757">
                  <c:v>431.70643962106351</c:v>
                </c:pt>
                <c:pt idx="1758">
                  <c:v>416.61671262437721</c:v>
                </c:pt>
                <c:pt idx="1759">
                  <c:v>413.59467721632996</c:v>
                </c:pt>
                <c:pt idx="1760">
                  <c:v>425.46816479401537</c:v>
                </c:pt>
                <c:pt idx="1761">
                  <c:v>440.40985079993067</c:v>
                </c:pt>
                <c:pt idx="1762">
                  <c:v>452.36668663870398</c:v>
                </c:pt>
                <c:pt idx="1763">
                  <c:v>434.43089552686286</c:v>
                </c:pt>
                <c:pt idx="1764">
                  <c:v>446.54898552461748</c:v>
                </c:pt>
                <c:pt idx="1765">
                  <c:v>425.62119713455689</c:v>
                </c:pt>
                <c:pt idx="1766">
                  <c:v>443.2995866530967</c:v>
                </c:pt>
                <c:pt idx="1767">
                  <c:v>440.2911312786357</c:v>
                </c:pt>
                <c:pt idx="1768">
                  <c:v>407.47842761265019</c:v>
                </c:pt>
                <c:pt idx="1769">
                  <c:v>419.73976134797408</c:v>
                </c:pt>
                <c:pt idx="1770">
                  <c:v>437.89928316487192</c:v>
                </c:pt>
                <c:pt idx="1771">
                  <c:v>453.00453004529129</c:v>
                </c:pt>
                <c:pt idx="1772">
                  <c:v>426.08095538152531</c:v>
                </c:pt>
                <c:pt idx="1773">
                  <c:v>419.95380508143609</c:v>
                </c:pt>
                <c:pt idx="1774">
                  <c:v>449.89652379952526</c:v>
                </c:pt>
                <c:pt idx="1775">
                  <c:v>440.79282737114477</c:v>
                </c:pt>
                <c:pt idx="1776">
                  <c:v>464.8930745928551</c:v>
                </c:pt>
                <c:pt idx="1777">
                  <c:v>434.96520278377398</c:v>
                </c:pt>
                <c:pt idx="1778">
                  <c:v>416.95413504515051</c:v>
                </c:pt>
                <c:pt idx="1779">
                  <c:v>426.13210095129011</c:v>
                </c:pt>
                <c:pt idx="1780">
                  <c:v>423.13117066290346</c:v>
                </c:pt>
                <c:pt idx="1781">
                  <c:v>423.16926770708272</c:v>
                </c:pt>
                <c:pt idx="1782">
                  <c:v>417.16686674670058</c:v>
                </c:pt>
                <c:pt idx="1783">
                  <c:v>402.31783108656066</c:v>
                </c:pt>
                <c:pt idx="1784">
                  <c:v>411.49791247409689</c:v>
                </c:pt>
                <c:pt idx="1785">
                  <c:v>432.57532518249332</c:v>
                </c:pt>
                <c:pt idx="1786">
                  <c:v>432.67930651121463</c:v>
                </c:pt>
                <c:pt idx="1787">
                  <c:v>414.66346153846939</c:v>
                </c:pt>
                <c:pt idx="1788">
                  <c:v>447.50120134550639</c:v>
                </c:pt>
                <c:pt idx="1789">
                  <c:v>417.63062223958167</c:v>
                </c:pt>
                <c:pt idx="1790">
                  <c:v>381.26688682077395</c:v>
                </c:pt>
                <c:pt idx="1791">
                  <c:v>414.29000300210902</c:v>
                </c:pt>
                <c:pt idx="1792">
                  <c:v>419.65168909805732</c:v>
                </c:pt>
                <c:pt idx="1793">
                  <c:v>422.85200179937425</c:v>
                </c:pt>
                <c:pt idx="1794">
                  <c:v>404.76119089737097</c:v>
                </c:pt>
                <c:pt idx="1795">
                  <c:v>389.74666466796293</c:v>
                </c:pt>
                <c:pt idx="1796">
                  <c:v>419.56365380004434</c:v>
                </c:pt>
                <c:pt idx="1797">
                  <c:v>419.65168909804618</c:v>
                </c:pt>
                <c:pt idx="1798">
                  <c:v>446.57575303462164</c:v>
                </c:pt>
                <c:pt idx="1799">
                  <c:v>434.30077575104877</c:v>
                </c:pt>
                <c:pt idx="1800">
                  <c:v>401.69069816241529</c:v>
                </c:pt>
                <c:pt idx="1801">
                  <c:v>416.71663268976886</c:v>
                </c:pt>
                <c:pt idx="1802">
                  <c:v>401.58235435147031</c:v>
                </c:pt>
                <c:pt idx="1803">
                  <c:v>434.48296527132584</c:v>
                </c:pt>
                <c:pt idx="1804">
                  <c:v>419.36256889528096</c:v>
                </c:pt>
                <c:pt idx="1805">
                  <c:v>404.36110944707195</c:v>
                </c:pt>
                <c:pt idx="1806">
                  <c:v>404.20371867420965</c:v>
                </c:pt>
                <c:pt idx="1807">
                  <c:v>422.16832839306409</c:v>
                </c:pt>
                <c:pt idx="1808">
                  <c:v>416.20504835763751</c:v>
                </c:pt>
                <c:pt idx="1809">
                  <c:v>421.99144045730316</c:v>
                </c:pt>
                <c:pt idx="1810">
                  <c:v>434.27476114888566</c:v>
                </c:pt>
                <c:pt idx="1811">
                  <c:v>419.40025763158275</c:v>
                </c:pt>
                <c:pt idx="1812">
                  <c:v>404.95545489995624</c:v>
                </c:pt>
                <c:pt idx="1813">
                  <c:v>407.80833008486803</c:v>
                </c:pt>
                <c:pt idx="1814">
                  <c:v>410.90549173690107</c:v>
                </c:pt>
                <c:pt idx="1815">
                  <c:v>431.66761593572988</c:v>
                </c:pt>
                <c:pt idx="1816">
                  <c:v>395.61229994605077</c:v>
                </c:pt>
                <c:pt idx="1817">
                  <c:v>365.57593191897581</c:v>
                </c:pt>
                <c:pt idx="1818">
                  <c:v>389.73498021345034</c:v>
                </c:pt>
                <c:pt idx="1819">
                  <c:v>396.0158406336198</c:v>
                </c:pt>
                <c:pt idx="1820">
                  <c:v>419.81528127623648</c:v>
                </c:pt>
                <c:pt idx="1821">
                  <c:v>417.01668066722982</c:v>
                </c:pt>
                <c:pt idx="1822">
                  <c:v>399.17164380684312</c:v>
                </c:pt>
                <c:pt idx="1823">
                  <c:v>414.01656066241787</c:v>
                </c:pt>
                <c:pt idx="1824">
                  <c:v>411.06577052328481</c:v>
                </c:pt>
                <c:pt idx="1825">
                  <c:v>404.79760119939505</c:v>
                </c:pt>
                <c:pt idx="1826">
                  <c:v>419.7020115717886</c:v>
                </c:pt>
                <c:pt idx="1827">
                  <c:v>368.70503597122104</c:v>
                </c:pt>
                <c:pt idx="1828">
                  <c:v>392.5328858658192</c:v>
                </c:pt>
                <c:pt idx="1829">
                  <c:v>389.52477976867942</c:v>
                </c:pt>
                <c:pt idx="1830">
                  <c:v>407.4540116244217</c:v>
                </c:pt>
                <c:pt idx="1831">
                  <c:v>401.48609779482985</c:v>
                </c:pt>
                <c:pt idx="1832">
                  <c:v>416.5542869129971</c:v>
                </c:pt>
                <c:pt idx="1833">
                  <c:v>428.66992415838632</c:v>
                </c:pt>
                <c:pt idx="1834">
                  <c:v>404.68838993974742</c:v>
                </c:pt>
                <c:pt idx="1835">
                  <c:v>413.91721655668823</c:v>
                </c:pt>
                <c:pt idx="1836">
                  <c:v>404.99190016199708</c:v>
                </c:pt>
                <c:pt idx="1837">
                  <c:v>429.1330312396916</c:v>
                </c:pt>
                <c:pt idx="1838">
                  <c:v>401.94372787810067</c:v>
                </c:pt>
                <c:pt idx="1839">
                  <c:v>398.81255809769982</c:v>
                </c:pt>
                <c:pt idx="1840">
                  <c:v>413.70626854932209</c:v>
                </c:pt>
                <c:pt idx="1841">
                  <c:v>383.80809595202783</c:v>
                </c:pt>
                <c:pt idx="1842">
                  <c:v>407.72274853100572</c:v>
                </c:pt>
                <c:pt idx="1843">
                  <c:v>404.62774247692454</c:v>
                </c:pt>
                <c:pt idx="1844">
                  <c:v>371.73606739214506</c:v>
                </c:pt>
                <c:pt idx="1845">
                  <c:v>411.1274495093466</c:v>
                </c:pt>
                <c:pt idx="1846">
                  <c:v>408.18776637252711</c:v>
                </c:pt>
                <c:pt idx="1847">
                  <c:v>429.12015364301413</c:v>
                </c:pt>
                <c:pt idx="1848">
                  <c:v>408.42067329349885</c:v>
                </c:pt>
                <c:pt idx="1849">
                  <c:v>384.46520289551052</c:v>
                </c:pt>
                <c:pt idx="1850">
                  <c:v>393.48792502703043</c:v>
                </c:pt>
                <c:pt idx="1851">
                  <c:v>396.47974048598053</c:v>
                </c:pt>
                <c:pt idx="1852">
                  <c:v>381.450111131136</c:v>
                </c:pt>
                <c:pt idx="1853">
                  <c:v>375.38664824770052</c:v>
                </c:pt>
                <c:pt idx="1854">
                  <c:v>381.32412550668465</c:v>
                </c:pt>
                <c:pt idx="1855">
                  <c:v>378.36701600551817</c:v>
                </c:pt>
                <c:pt idx="1856">
                  <c:v>390.26147518837257</c:v>
                </c:pt>
                <c:pt idx="1857">
                  <c:v>408.12651922095654</c:v>
                </c:pt>
                <c:pt idx="1858">
                  <c:v>405.01620064801881</c:v>
                </c:pt>
                <c:pt idx="1859">
                  <c:v>399.23155430149876</c:v>
                </c:pt>
                <c:pt idx="1860">
                  <c:v>396.36068822629687</c:v>
                </c:pt>
                <c:pt idx="1861">
                  <c:v>402.19707656751422</c:v>
                </c:pt>
                <c:pt idx="1862">
                  <c:v>399.1237283557864</c:v>
                </c:pt>
                <c:pt idx="1863">
                  <c:v>393.26348653597609</c:v>
                </c:pt>
                <c:pt idx="1864">
                  <c:v>420.62252133156954</c:v>
                </c:pt>
                <c:pt idx="1865">
                  <c:v>405.24720079248704</c:v>
                </c:pt>
                <c:pt idx="1866">
                  <c:v>390.47247169075081</c:v>
                </c:pt>
                <c:pt idx="1867">
                  <c:v>408.66612578503776</c:v>
                </c:pt>
                <c:pt idx="1868">
                  <c:v>402.64423076922498</c:v>
                </c:pt>
                <c:pt idx="1869">
                  <c:v>444.53789084791845</c:v>
                </c:pt>
                <c:pt idx="1870">
                  <c:v>426.47765497357187</c:v>
                </c:pt>
                <c:pt idx="1871">
                  <c:v>405.32020296034165</c:v>
                </c:pt>
                <c:pt idx="1872">
                  <c:v>417.26705091259225</c:v>
                </c:pt>
                <c:pt idx="1873">
                  <c:v>423.10577644410546</c:v>
                </c:pt>
                <c:pt idx="1874">
                  <c:v>426.15767834097699</c:v>
                </c:pt>
                <c:pt idx="1875">
                  <c:v>408.13876718084128</c:v>
                </c:pt>
                <c:pt idx="1876">
                  <c:v>381.17534065670901</c:v>
                </c:pt>
                <c:pt idx="1877">
                  <c:v>399.0638502160329</c:v>
                </c:pt>
                <c:pt idx="1878">
                  <c:v>405.25936599424159</c:v>
                </c:pt>
                <c:pt idx="1879">
                  <c:v>408.24903190945821</c:v>
                </c:pt>
                <c:pt idx="1880">
                  <c:v>399.26750923117976</c:v>
                </c:pt>
                <c:pt idx="1881">
                  <c:v>402.34199069208665</c:v>
                </c:pt>
                <c:pt idx="1882">
                  <c:v>423.28360001200474</c:v>
                </c:pt>
                <c:pt idx="1883">
                  <c:v>411.31259757415904</c:v>
                </c:pt>
                <c:pt idx="1884">
                  <c:v>422.99154016919761</c:v>
                </c:pt>
                <c:pt idx="1885">
                  <c:v>393.18086319707709</c:v>
                </c:pt>
                <c:pt idx="1886">
                  <c:v>399.09977494373931</c:v>
                </c:pt>
                <c:pt idx="1887">
                  <c:v>395.87332053742364</c:v>
                </c:pt>
                <c:pt idx="1888">
                  <c:v>386.89940615439679</c:v>
                </c:pt>
                <c:pt idx="1889">
                  <c:v>375.01500060002741</c:v>
                </c:pt>
                <c:pt idx="1890">
                  <c:v>386.9922601547965</c:v>
                </c:pt>
                <c:pt idx="1891">
                  <c:v>401.76295985368603</c:v>
                </c:pt>
                <c:pt idx="1892">
                  <c:v>392.90963078491598</c:v>
                </c:pt>
                <c:pt idx="1893">
                  <c:v>375.06000960153597</c:v>
                </c:pt>
                <c:pt idx="1894">
                  <c:v>404.88258405063192</c:v>
                </c:pt>
                <c:pt idx="1895">
                  <c:v>407.88171430285951</c:v>
                </c:pt>
                <c:pt idx="1896">
                  <c:v>434.82172309353143</c:v>
                </c:pt>
                <c:pt idx="1897">
                  <c:v>393.08647902538928</c:v>
                </c:pt>
                <c:pt idx="1898">
                  <c:v>362.85123099529244</c:v>
                </c:pt>
                <c:pt idx="1899">
                  <c:v>383.91170030892681</c:v>
                </c:pt>
                <c:pt idx="1900">
                  <c:v>377.77711150421356</c:v>
                </c:pt>
                <c:pt idx="1901">
                  <c:v>392.48584354495608</c:v>
                </c:pt>
                <c:pt idx="1902">
                  <c:v>371.78064941684374</c:v>
                </c:pt>
                <c:pt idx="1903">
                  <c:v>353.7806559932817</c:v>
                </c:pt>
                <c:pt idx="1904">
                  <c:v>371.68035489479593</c:v>
                </c:pt>
                <c:pt idx="1905">
                  <c:v>380.63839352613951</c:v>
                </c:pt>
                <c:pt idx="1906">
                  <c:v>386.5400173793202</c:v>
                </c:pt>
                <c:pt idx="1907">
                  <c:v>395.55302508165784</c:v>
                </c:pt>
                <c:pt idx="1908">
                  <c:v>395.38714991762907</c:v>
                </c:pt>
                <c:pt idx="1909">
                  <c:v>386.55160014383296</c:v>
                </c:pt>
                <c:pt idx="1910">
                  <c:v>377.53940192964382</c:v>
                </c:pt>
                <c:pt idx="1911">
                  <c:v>371.66921439918218</c:v>
                </c:pt>
                <c:pt idx="1912">
                  <c:v>362.57940788685238</c:v>
                </c:pt>
                <c:pt idx="1913">
                  <c:v>377.60728842005062</c:v>
                </c:pt>
                <c:pt idx="1914">
                  <c:v>365.85000149938304</c:v>
                </c:pt>
                <c:pt idx="1915">
                  <c:v>368.80453359719559</c:v>
                </c:pt>
                <c:pt idx="1916">
                  <c:v>365.91583935694513</c:v>
                </c:pt>
                <c:pt idx="1917">
                  <c:v>389.75834982310846</c:v>
                </c:pt>
                <c:pt idx="1918">
                  <c:v>404.95545489995624</c:v>
                </c:pt>
                <c:pt idx="1919">
                  <c:v>395.79023117748102</c:v>
                </c:pt>
                <c:pt idx="1920">
                  <c:v>374.8800383877105</c:v>
                </c:pt>
                <c:pt idx="1921">
                  <c:v>381.12958405858046</c:v>
                </c:pt>
                <c:pt idx="1922">
                  <c:v>375.13880135650265</c:v>
                </c:pt>
                <c:pt idx="1923">
                  <c:v>390.34350228201595</c:v>
                </c:pt>
                <c:pt idx="1924">
                  <c:v>360.0792174278273</c:v>
                </c:pt>
                <c:pt idx="1925">
                  <c:v>333.16324999250327</c:v>
                </c:pt>
                <c:pt idx="1926">
                  <c:v>354.3969245555009</c:v>
                </c:pt>
                <c:pt idx="1927">
                  <c:v>345.54250172771589</c:v>
                </c:pt>
                <c:pt idx="1928">
                  <c:v>366.70774594968339</c:v>
                </c:pt>
                <c:pt idx="1929">
                  <c:v>384.68473883512314</c:v>
                </c:pt>
                <c:pt idx="1930">
                  <c:v>345.56326812704418</c:v>
                </c:pt>
                <c:pt idx="1931">
                  <c:v>378.59439319732081</c:v>
                </c:pt>
                <c:pt idx="1932">
                  <c:v>387.5153954759835</c:v>
                </c:pt>
                <c:pt idx="1933">
                  <c:v>381.40428854585343</c:v>
                </c:pt>
                <c:pt idx="1934">
                  <c:v>366.14645858343698</c:v>
                </c:pt>
                <c:pt idx="1935">
                  <c:v>354.04602598337812</c:v>
                </c:pt>
                <c:pt idx="1936">
                  <c:v>363.09077269316862</c:v>
                </c:pt>
                <c:pt idx="1937">
                  <c:v>342.16766215445227</c:v>
                </c:pt>
                <c:pt idx="1938">
                  <c:v>351.10884374155557</c:v>
                </c:pt>
                <c:pt idx="1939">
                  <c:v>344.89997900608466</c:v>
                </c:pt>
                <c:pt idx="1940">
                  <c:v>377.94708740776764</c:v>
                </c:pt>
                <c:pt idx="1941">
                  <c:v>377.86774628880261</c:v>
                </c:pt>
                <c:pt idx="1942">
                  <c:v>380.59276574065399</c:v>
                </c:pt>
                <c:pt idx="1943">
                  <c:v>383.42869125002909</c:v>
                </c:pt>
                <c:pt idx="1944">
                  <c:v>398.56158225952043</c:v>
                </c:pt>
                <c:pt idx="1945">
                  <c:v>407.35637692445835</c:v>
                </c:pt>
                <c:pt idx="1946">
                  <c:v>383.23353293412674</c:v>
                </c:pt>
                <c:pt idx="1947">
                  <c:v>341.15393823317646</c:v>
                </c:pt>
                <c:pt idx="1948">
                  <c:v>374.06110662237751</c:v>
                </c:pt>
                <c:pt idx="1949">
                  <c:v>352.92358307163141</c:v>
                </c:pt>
                <c:pt idx="1950">
                  <c:v>389.07012240745235</c:v>
                </c:pt>
                <c:pt idx="1951">
                  <c:v>356.27675818089062</c:v>
                </c:pt>
                <c:pt idx="1952">
                  <c:v>353.27225914615462</c:v>
                </c:pt>
                <c:pt idx="1953">
                  <c:v>368.14222860734606</c:v>
                </c:pt>
                <c:pt idx="1954">
                  <c:v>389.10505836575948</c:v>
                </c:pt>
                <c:pt idx="1955">
                  <c:v>398.01292793871193</c:v>
                </c:pt>
                <c:pt idx="1956">
                  <c:v>391.89876447183889</c:v>
                </c:pt>
                <c:pt idx="1957">
                  <c:v>388.91880572009347</c:v>
                </c:pt>
                <c:pt idx="1958">
                  <c:v>389.07012240745235</c:v>
                </c:pt>
                <c:pt idx="1959">
                  <c:v>380.31922858084579</c:v>
                </c:pt>
                <c:pt idx="1960">
                  <c:v>368.37376460018044</c:v>
                </c:pt>
                <c:pt idx="1961">
                  <c:v>371.23525537392237</c:v>
                </c:pt>
                <c:pt idx="1962">
                  <c:v>353.45214916878706</c:v>
                </c:pt>
                <c:pt idx="1963">
                  <c:v>362.39480068286389</c:v>
                </c:pt>
                <c:pt idx="1964">
                  <c:v>362.40565472625133</c:v>
                </c:pt>
                <c:pt idx="1965">
                  <c:v>383.45166412030284</c:v>
                </c:pt>
                <c:pt idx="1966">
                  <c:v>401.36584196968897</c:v>
                </c:pt>
                <c:pt idx="1967">
                  <c:v>425.46816479401195</c:v>
                </c:pt>
                <c:pt idx="1968">
                  <c:v>401.2096170544034</c:v>
                </c:pt>
                <c:pt idx="1969">
                  <c:v>386.18129565321465</c:v>
                </c:pt>
                <c:pt idx="1970">
                  <c:v>388.90717084990547</c:v>
                </c:pt>
                <c:pt idx="1971">
                  <c:v>400.98150697229835</c:v>
                </c:pt>
                <c:pt idx="1972">
                  <c:v>392.09817419934291</c:v>
                </c:pt>
                <c:pt idx="1973">
                  <c:v>371.21302837983421</c:v>
                </c:pt>
                <c:pt idx="1974">
                  <c:v>332.54441415261113</c:v>
                </c:pt>
                <c:pt idx="1975">
                  <c:v>368.74925050964782</c:v>
                </c:pt>
                <c:pt idx="1976">
                  <c:v>365.87194481931749</c:v>
                </c:pt>
                <c:pt idx="1977">
                  <c:v>386.87619961613024</c:v>
                </c:pt>
                <c:pt idx="1978">
                  <c:v>380.71826848132775</c:v>
                </c:pt>
                <c:pt idx="1979">
                  <c:v>371.73606739214506</c:v>
                </c:pt>
                <c:pt idx="1980">
                  <c:v>389.59482138575549</c:v>
                </c:pt>
                <c:pt idx="1981">
                  <c:v>377.77711150421356</c:v>
                </c:pt>
                <c:pt idx="1982">
                  <c:v>389.62985164094266</c:v>
                </c:pt>
                <c:pt idx="1983">
                  <c:v>356.629105730037</c:v>
                </c:pt>
                <c:pt idx="1984">
                  <c:v>344.95170676104794</c:v>
                </c:pt>
                <c:pt idx="1985">
                  <c:v>342.01368054722434</c:v>
                </c:pt>
                <c:pt idx="1986">
                  <c:v>324.06157169862252</c:v>
                </c:pt>
                <c:pt idx="1987">
                  <c:v>336.22527093152235</c:v>
                </c:pt>
                <c:pt idx="1988">
                  <c:v>309.34646804420822</c:v>
                </c:pt>
                <c:pt idx="1989">
                  <c:v>354.39692455550431</c:v>
                </c:pt>
                <c:pt idx="1990">
                  <c:v>354.13102848053711</c:v>
                </c:pt>
                <c:pt idx="1991">
                  <c:v>327.08177044260515</c:v>
                </c:pt>
                <c:pt idx="1992">
                  <c:v>341.93161367726464</c:v>
                </c:pt>
                <c:pt idx="1993">
                  <c:v>341.94186988212158</c:v>
                </c:pt>
                <c:pt idx="1994">
                  <c:v>356.98215089245349</c:v>
                </c:pt>
                <c:pt idx="1995">
                  <c:v>317.79343426772431</c:v>
                </c:pt>
                <c:pt idx="1996">
                  <c:v>299.76019184652228</c:v>
                </c:pt>
                <c:pt idx="1997">
                  <c:v>302.66706622715031</c:v>
                </c:pt>
                <c:pt idx="1998">
                  <c:v>311.77863716760538</c:v>
                </c:pt>
                <c:pt idx="1999">
                  <c:v>323.84779153797632</c:v>
                </c:pt>
                <c:pt idx="2000">
                  <c:v>320.89731285989006</c:v>
                </c:pt>
                <c:pt idx="2001">
                  <c:v>323.92549713565683</c:v>
                </c:pt>
                <c:pt idx="2002">
                  <c:v>321.00321003210325</c:v>
                </c:pt>
                <c:pt idx="2003">
                  <c:v>342.03420342035076</c:v>
                </c:pt>
                <c:pt idx="2004">
                  <c:v>347.68013427646918</c:v>
                </c:pt>
                <c:pt idx="2005">
                  <c:v>332.68395024726709</c:v>
                </c:pt>
                <c:pt idx="2006">
                  <c:v>335.63080611328002</c:v>
                </c:pt>
                <c:pt idx="2007">
                  <c:v>329.3610395832082</c:v>
                </c:pt>
                <c:pt idx="2008">
                  <c:v>329.45968611477645</c:v>
                </c:pt>
                <c:pt idx="2009">
                  <c:v>299.51777638003364</c:v>
                </c:pt>
                <c:pt idx="2010">
                  <c:v>305.91128572714547</c:v>
                </c:pt>
                <c:pt idx="2011">
                  <c:v>306.03060306031279</c:v>
                </c:pt>
                <c:pt idx="2012">
                  <c:v>330.08252063016147</c:v>
                </c:pt>
                <c:pt idx="2013">
                  <c:v>342.07525655644434</c:v>
                </c:pt>
                <c:pt idx="2014">
                  <c:v>341.97264218862159</c:v>
                </c:pt>
                <c:pt idx="2015">
                  <c:v>363.31972135480015</c:v>
                </c:pt>
                <c:pt idx="2016">
                  <c:v>369.2473957551511</c:v>
                </c:pt>
                <c:pt idx="2017">
                  <c:v>336.24545918520624</c:v>
                </c:pt>
                <c:pt idx="2018">
                  <c:v>333.3633660690146</c:v>
                </c:pt>
                <c:pt idx="2019">
                  <c:v>330.04290557773226</c:v>
                </c:pt>
                <c:pt idx="2020">
                  <c:v>327.07195583027578</c:v>
                </c:pt>
                <c:pt idx="2021">
                  <c:v>308.92894634235091</c:v>
                </c:pt>
                <c:pt idx="2022">
                  <c:v>320.95506629072065</c:v>
                </c:pt>
                <c:pt idx="2023">
                  <c:v>293.83545214679015</c:v>
                </c:pt>
                <c:pt idx="2024">
                  <c:v>312.0218415289022</c:v>
                </c:pt>
                <c:pt idx="2025">
                  <c:v>342.05472875660013</c:v>
                </c:pt>
                <c:pt idx="2026">
                  <c:v>327.09158564397615</c:v>
                </c:pt>
                <c:pt idx="2027">
                  <c:v>360.07921742783691</c:v>
                </c:pt>
                <c:pt idx="2028">
                  <c:v>351.00351003510343</c:v>
                </c:pt>
                <c:pt idx="2029">
                  <c:v>363.25427799459158</c:v>
                </c:pt>
                <c:pt idx="2030">
                  <c:v>351.15099492781121</c:v>
                </c:pt>
                <c:pt idx="2031">
                  <c:v>374.89128152835292</c:v>
                </c:pt>
                <c:pt idx="2032">
                  <c:v>330.05280844935163</c:v>
                </c:pt>
                <c:pt idx="2033">
                  <c:v>324.16856765518156</c:v>
                </c:pt>
                <c:pt idx="2034">
                  <c:v>312.03120312030853</c:v>
                </c:pt>
                <c:pt idx="2035">
                  <c:v>311.96568377478042</c:v>
                </c:pt>
                <c:pt idx="2036">
                  <c:v>326.91500209945144</c:v>
                </c:pt>
                <c:pt idx="2037">
                  <c:v>354.01416056641511</c:v>
                </c:pt>
                <c:pt idx="2038">
                  <c:v>362.84035024590048</c:v>
                </c:pt>
                <c:pt idx="2039">
                  <c:v>354.0460259833747</c:v>
                </c:pt>
                <c:pt idx="2040">
                  <c:v>339.05424867979059</c:v>
                </c:pt>
                <c:pt idx="2041">
                  <c:v>345.08627156788685</c:v>
                </c:pt>
                <c:pt idx="2042">
                  <c:v>354.05664906385198</c:v>
                </c:pt>
                <c:pt idx="2043">
                  <c:v>357.19645805192806</c:v>
                </c:pt>
                <c:pt idx="2044">
                  <c:v>342.23956769739823</c:v>
                </c:pt>
                <c:pt idx="2045">
                  <c:v>330.21133525455843</c:v>
                </c:pt>
                <c:pt idx="2046">
                  <c:v>333.19325208621223</c:v>
                </c:pt>
                <c:pt idx="2047">
                  <c:v>315.21119149830088</c:v>
                </c:pt>
                <c:pt idx="2048">
                  <c:v>324.2074927953833</c:v>
                </c:pt>
                <c:pt idx="2049">
                  <c:v>318.27052995045511</c:v>
                </c:pt>
                <c:pt idx="2050">
                  <c:v>303.28508798270497</c:v>
                </c:pt>
                <c:pt idx="2051">
                  <c:v>318.39480956385336</c:v>
                </c:pt>
                <c:pt idx="2052">
                  <c:v>339.25783595532579</c:v>
                </c:pt>
                <c:pt idx="2053">
                  <c:v>336.22527093151893</c:v>
                </c:pt>
                <c:pt idx="2054">
                  <c:v>354.26924462591887</c:v>
                </c:pt>
                <c:pt idx="2055">
                  <c:v>315.00315003150189</c:v>
                </c:pt>
                <c:pt idx="2056">
                  <c:v>317.93641271745793</c:v>
                </c:pt>
                <c:pt idx="2057">
                  <c:v>296.8070754009978</c:v>
                </c:pt>
                <c:pt idx="2058">
                  <c:v>290.80225446695704</c:v>
                </c:pt>
                <c:pt idx="2059">
                  <c:v>299.78715112269816</c:v>
                </c:pt>
                <c:pt idx="2060">
                  <c:v>323.6827908649509</c:v>
                </c:pt>
                <c:pt idx="2061">
                  <c:v>335.73141486810289</c:v>
                </c:pt>
                <c:pt idx="2062">
                  <c:v>314.5690404146315</c:v>
                </c:pt>
                <c:pt idx="2063">
                  <c:v>338.6173623805139</c:v>
                </c:pt>
                <c:pt idx="2064">
                  <c:v>329.55839175504036</c:v>
                </c:pt>
                <c:pt idx="2065">
                  <c:v>320.52242159183226</c:v>
                </c:pt>
                <c:pt idx="2066">
                  <c:v>323.64399160922301</c:v>
                </c:pt>
                <c:pt idx="2067">
                  <c:v>299.62546816479858</c:v>
                </c:pt>
                <c:pt idx="2068">
                  <c:v>305.61797752809593</c:v>
                </c:pt>
                <c:pt idx="2069">
                  <c:v>314.361845453733</c:v>
                </c:pt>
                <c:pt idx="2070">
                  <c:v>323.42107627347895</c:v>
                </c:pt>
                <c:pt idx="2071">
                  <c:v>302.37710316747831</c:v>
                </c:pt>
                <c:pt idx="2072">
                  <c:v>290.38438510358185</c:v>
                </c:pt>
                <c:pt idx="2073">
                  <c:v>305.40750943170349</c:v>
                </c:pt>
                <c:pt idx="2074">
                  <c:v>293.53621278379904</c:v>
                </c:pt>
                <c:pt idx="2075">
                  <c:v>323.67309017891989</c:v>
                </c:pt>
                <c:pt idx="2076">
                  <c:v>320.95506629072406</c:v>
                </c:pt>
                <c:pt idx="2077">
                  <c:v>296.94061187762446</c:v>
                </c:pt>
                <c:pt idx="2078">
                  <c:v>326.98365081745732</c:v>
                </c:pt>
                <c:pt idx="2079">
                  <c:v>317.9841007949683</c:v>
                </c:pt>
                <c:pt idx="2080">
                  <c:v>297.05644072373786</c:v>
                </c:pt>
                <c:pt idx="2081">
                  <c:v>272.96997330294141</c:v>
                </c:pt>
                <c:pt idx="2082">
                  <c:v>282.01128045121243</c:v>
                </c:pt>
                <c:pt idx="2083">
                  <c:v>282.08744710860117</c:v>
                </c:pt>
                <c:pt idx="2084">
                  <c:v>281.93515491437597</c:v>
                </c:pt>
                <c:pt idx="2085">
                  <c:v>302.90307101727075</c:v>
                </c:pt>
                <c:pt idx="2086">
                  <c:v>302.95758593797257</c:v>
                </c:pt>
                <c:pt idx="2087">
                  <c:v>321.08027006751007</c:v>
                </c:pt>
                <c:pt idx="2088">
                  <c:v>314.90867648381646</c:v>
                </c:pt>
                <c:pt idx="2089">
                  <c:v>302.83949506760962</c:v>
                </c:pt>
                <c:pt idx="2090">
                  <c:v>305.85624756364035</c:v>
                </c:pt>
                <c:pt idx="2091">
                  <c:v>293.82664228105654</c:v>
                </c:pt>
                <c:pt idx="2092">
                  <c:v>320.83958020988882</c:v>
                </c:pt>
                <c:pt idx="2093">
                  <c:v>305.79206139825516</c:v>
                </c:pt>
                <c:pt idx="2094">
                  <c:v>302.65799646399802</c:v>
                </c:pt>
                <c:pt idx="2095">
                  <c:v>305.56304484586536</c:v>
                </c:pt>
                <c:pt idx="2096">
                  <c:v>302.42237326705811</c:v>
                </c:pt>
                <c:pt idx="2097">
                  <c:v>341.44003833712219</c:v>
                </c:pt>
                <c:pt idx="2098">
                  <c:v>311.51714841995181</c:v>
                </c:pt>
                <c:pt idx="2099">
                  <c:v>305.51728269334461</c:v>
                </c:pt>
                <c:pt idx="2100">
                  <c:v>314.51250561629479</c:v>
                </c:pt>
                <c:pt idx="2101">
                  <c:v>320.5128205128147</c:v>
                </c:pt>
                <c:pt idx="2102">
                  <c:v>320.63767942225257</c:v>
                </c:pt>
                <c:pt idx="2103">
                  <c:v>317.37477169975892</c:v>
                </c:pt>
                <c:pt idx="2104">
                  <c:v>317.52688494143217</c:v>
                </c:pt>
                <c:pt idx="2105">
                  <c:v>290.67154115849047</c:v>
                </c:pt>
                <c:pt idx="2106">
                  <c:v>287.66630708378386</c:v>
                </c:pt>
                <c:pt idx="2107">
                  <c:v>284.80633169445207</c:v>
                </c:pt>
                <c:pt idx="2108">
                  <c:v>296.91389497045481</c:v>
                </c:pt>
                <c:pt idx="2109">
                  <c:v>296.96733359330847</c:v>
                </c:pt>
                <c:pt idx="2110">
                  <c:v>305.8654192155451</c:v>
                </c:pt>
                <c:pt idx="2111">
                  <c:v>314.9464591019547</c:v>
                </c:pt>
                <c:pt idx="2112">
                  <c:v>297.02970297029702</c:v>
                </c:pt>
                <c:pt idx="2113">
                  <c:v>291.00291002909194</c:v>
                </c:pt>
                <c:pt idx="2114">
                  <c:v>291.06403408750282</c:v>
                </c:pt>
                <c:pt idx="2115">
                  <c:v>285.13971846205175</c:v>
                </c:pt>
                <c:pt idx="2116">
                  <c:v>279.15353444394634</c:v>
                </c:pt>
                <c:pt idx="2117">
                  <c:v>261.17498724145071</c:v>
                </c:pt>
                <c:pt idx="2118">
                  <c:v>252.04788909892898</c:v>
                </c:pt>
                <c:pt idx="2119">
                  <c:v>270.03510456359191</c:v>
                </c:pt>
                <c:pt idx="2120">
                  <c:v>264.05809278041573</c:v>
                </c:pt>
                <c:pt idx="2121">
                  <c:v>276.18504397946896</c:v>
                </c:pt>
                <c:pt idx="2122">
                  <c:v>263.95512762830691</c:v>
                </c:pt>
                <c:pt idx="2123">
                  <c:v>282.0705176294025</c:v>
                </c:pt>
                <c:pt idx="2124">
                  <c:v>264.05809278041232</c:v>
                </c:pt>
                <c:pt idx="2125">
                  <c:v>266.96262523247304</c:v>
                </c:pt>
                <c:pt idx="2126">
                  <c:v>251.89672234383823</c:v>
                </c:pt>
                <c:pt idx="2127">
                  <c:v>254.68164794007203</c:v>
                </c:pt>
                <c:pt idx="2128">
                  <c:v>248.94274316906927</c:v>
                </c:pt>
                <c:pt idx="2129">
                  <c:v>242.98785060746948</c:v>
                </c:pt>
                <c:pt idx="2130">
                  <c:v>242.97327293998089</c:v>
                </c:pt>
                <c:pt idx="2131">
                  <c:v>246.05413190901328</c:v>
                </c:pt>
                <c:pt idx="2132">
                  <c:v>249.07721393632394</c:v>
                </c:pt>
                <c:pt idx="2133">
                  <c:v>261.08877018186956</c:v>
                </c:pt>
                <c:pt idx="2134">
                  <c:v>267.17900993665438</c:v>
                </c:pt>
                <c:pt idx="2135">
                  <c:v>249.17442209546758</c:v>
                </c:pt>
                <c:pt idx="2136">
                  <c:v>261.26910718039051</c:v>
                </c:pt>
                <c:pt idx="2137">
                  <c:v>261.26126126126184</c:v>
                </c:pt>
                <c:pt idx="2138">
                  <c:v>267.30740351404165</c:v>
                </c:pt>
                <c:pt idx="2139">
                  <c:v>249.3690662180006</c:v>
                </c:pt>
                <c:pt idx="2140">
                  <c:v>243.25054806450069</c:v>
                </c:pt>
                <c:pt idx="2141">
                  <c:v>240.33406434944203</c:v>
                </c:pt>
                <c:pt idx="2142">
                  <c:v>252.63917711811087</c:v>
                </c:pt>
                <c:pt idx="2143">
                  <c:v>240.68836873458179</c:v>
                </c:pt>
                <c:pt idx="2144">
                  <c:v>246.72042363701786</c:v>
                </c:pt>
                <c:pt idx="2145">
                  <c:v>261.76435190756422</c:v>
                </c:pt>
                <c:pt idx="2146">
                  <c:v>282.82585148634286</c:v>
                </c:pt>
                <c:pt idx="2147">
                  <c:v>267.81415503129847</c:v>
                </c:pt>
                <c:pt idx="2148">
                  <c:v>267.70942998947169</c:v>
                </c:pt>
                <c:pt idx="2149">
                  <c:v>261.75647621626842</c:v>
                </c:pt>
                <c:pt idx="2150">
                  <c:v>252.77602238872757</c:v>
                </c:pt>
                <c:pt idx="2151">
                  <c:v>252.69997894167221</c:v>
                </c:pt>
                <c:pt idx="2152">
                  <c:v>237.57254984512466</c:v>
                </c:pt>
                <c:pt idx="2153">
                  <c:v>210.51365331408599</c:v>
                </c:pt>
                <c:pt idx="2154">
                  <c:v>243.60902255639328</c:v>
                </c:pt>
                <c:pt idx="2155">
                  <c:v>240.48578127818018</c:v>
                </c:pt>
                <c:pt idx="2156">
                  <c:v>237.4154770849033</c:v>
                </c:pt>
                <c:pt idx="2157">
                  <c:v>255.46238692032327</c:v>
                </c:pt>
                <c:pt idx="2158">
                  <c:v>252.55562236920937</c:v>
                </c:pt>
                <c:pt idx="2159">
                  <c:v>264.43102256678026</c:v>
                </c:pt>
                <c:pt idx="2160">
                  <c:v>249.41402728530124</c:v>
                </c:pt>
                <c:pt idx="2161">
                  <c:v>243.31631120456632</c:v>
                </c:pt>
                <c:pt idx="2162">
                  <c:v>261.15146785134942</c:v>
                </c:pt>
                <c:pt idx="2163">
                  <c:v>243.06805905653394</c:v>
                </c:pt>
                <c:pt idx="2164">
                  <c:v>240.03120405653257</c:v>
                </c:pt>
                <c:pt idx="2165">
                  <c:v>228.1117747696421</c:v>
                </c:pt>
                <c:pt idx="2166">
                  <c:v>237.10195384014673</c:v>
                </c:pt>
                <c:pt idx="2167">
                  <c:v>234.1779752611979</c:v>
                </c:pt>
                <c:pt idx="2168">
                  <c:v>243.1264257413853</c:v>
                </c:pt>
                <c:pt idx="2169">
                  <c:v>243.12642574138189</c:v>
                </c:pt>
                <c:pt idx="2170">
                  <c:v>261.04959942388939</c:v>
                </c:pt>
                <c:pt idx="2171">
                  <c:v>240.00240002400142</c:v>
                </c:pt>
                <c:pt idx="2172">
                  <c:v>264.06601650412415</c:v>
                </c:pt>
                <c:pt idx="2173">
                  <c:v>273.06826706676333</c:v>
                </c:pt>
                <c:pt idx="2174">
                  <c:v>233.8690333413287</c:v>
                </c:pt>
                <c:pt idx="2175">
                  <c:v>249.07721393631729</c:v>
                </c:pt>
                <c:pt idx="2176">
                  <c:v>225.04951089239205</c:v>
                </c:pt>
                <c:pt idx="2177">
                  <c:v>231.04389834068689</c:v>
                </c:pt>
                <c:pt idx="2178">
                  <c:v>222.02886375228601</c:v>
                </c:pt>
                <c:pt idx="2179">
                  <c:v>228.14601344861077</c:v>
                </c:pt>
                <c:pt idx="2180">
                  <c:v>234.15688511302216</c:v>
                </c:pt>
                <c:pt idx="2181">
                  <c:v>246.09843937575317</c:v>
                </c:pt>
                <c:pt idx="2182">
                  <c:v>216.17077491218018</c:v>
                </c:pt>
                <c:pt idx="2183">
                  <c:v>240.24745487852832</c:v>
                </c:pt>
                <c:pt idx="2184">
                  <c:v>243.27977173748997</c:v>
                </c:pt>
                <c:pt idx="2185">
                  <c:v>240.27631776543132</c:v>
                </c:pt>
                <c:pt idx="2186">
                  <c:v>222.32904698954323</c:v>
                </c:pt>
                <c:pt idx="2187">
                  <c:v>237.3655429361223</c:v>
                </c:pt>
                <c:pt idx="2188">
                  <c:v>210.07142428426178</c:v>
                </c:pt>
                <c:pt idx="2189">
                  <c:v>216.164284856493</c:v>
                </c:pt>
                <c:pt idx="2190">
                  <c:v>198.22200864968838</c:v>
                </c:pt>
                <c:pt idx="2191">
                  <c:v>216.19024741772753</c:v>
                </c:pt>
                <c:pt idx="2192">
                  <c:v>207.21342983272999</c:v>
                </c:pt>
                <c:pt idx="2193">
                  <c:v>213.25163693157836</c:v>
                </c:pt>
                <c:pt idx="2194">
                  <c:v>213.30929848279925</c:v>
                </c:pt>
                <c:pt idx="2195">
                  <c:v>210.23546371936573</c:v>
                </c:pt>
                <c:pt idx="2196">
                  <c:v>219.30483371887036</c:v>
                </c:pt>
                <c:pt idx="2197">
                  <c:v>210.26072329689171</c:v>
                </c:pt>
                <c:pt idx="2198">
                  <c:v>207.25699867836744</c:v>
                </c:pt>
                <c:pt idx="2199">
                  <c:v>204.24713903823547</c:v>
                </c:pt>
                <c:pt idx="2200">
                  <c:v>207.21965283199955</c:v>
                </c:pt>
                <c:pt idx="2201">
                  <c:v>177.07614274137995</c:v>
                </c:pt>
                <c:pt idx="2202">
                  <c:v>189.08698001080978</c:v>
                </c:pt>
                <c:pt idx="2203">
                  <c:v>180.10446058714138</c:v>
                </c:pt>
                <c:pt idx="2204">
                  <c:v>186.12470355138402</c:v>
                </c:pt>
                <c:pt idx="2205">
                  <c:v>183.13918578119009</c:v>
                </c:pt>
                <c:pt idx="2206">
                  <c:v>192.04224929484906</c:v>
                </c:pt>
                <c:pt idx="2207">
                  <c:v>173.90261453586288</c:v>
                </c:pt>
                <c:pt idx="2208">
                  <c:v>183.11719500480126</c:v>
                </c:pt>
                <c:pt idx="2209">
                  <c:v>177.05488701497282</c:v>
                </c:pt>
                <c:pt idx="2210">
                  <c:v>171.03249617427508</c:v>
                </c:pt>
                <c:pt idx="2211">
                  <c:v>165.04621293962134</c:v>
                </c:pt>
                <c:pt idx="2212">
                  <c:v>153.10257872774685</c:v>
                </c:pt>
                <c:pt idx="2213">
                  <c:v>141.03949105749598</c:v>
                </c:pt>
                <c:pt idx="2214">
                  <c:v>144.09654468493619</c:v>
                </c:pt>
                <c:pt idx="2215">
                  <c:v>156.07179302479506</c:v>
                </c:pt>
                <c:pt idx="2216">
                  <c:v>159.05407838664973</c:v>
                </c:pt>
                <c:pt idx="2217">
                  <c:v>165.03630798775418</c:v>
                </c:pt>
                <c:pt idx="2218">
                  <c:v>159.03975993998128</c:v>
                </c:pt>
                <c:pt idx="2219">
                  <c:v>153.03366740682796</c:v>
                </c:pt>
                <c:pt idx="2220">
                  <c:v>159.17827967323612</c:v>
                </c:pt>
                <c:pt idx="2221">
                  <c:v>174.25790169450602</c:v>
                </c:pt>
                <c:pt idx="2222">
                  <c:v>156.18898867629412</c:v>
                </c:pt>
                <c:pt idx="2223">
                  <c:v>144.17878168929198</c:v>
                </c:pt>
                <c:pt idx="2224">
                  <c:v>150.16818837097551</c:v>
                </c:pt>
                <c:pt idx="2225">
                  <c:v>147.11622181523444</c:v>
                </c:pt>
                <c:pt idx="2226">
                  <c:v>135.16354789295221</c:v>
                </c:pt>
                <c:pt idx="2227">
                  <c:v>141.22171809740851</c:v>
                </c:pt>
                <c:pt idx="2228">
                  <c:v>147.16482460355533</c:v>
                </c:pt>
                <c:pt idx="2229">
                  <c:v>168.23889923691522</c:v>
                </c:pt>
                <c:pt idx="2230">
                  <c:v>183.14468430059952</c:v>
                </c:pt>
                <c:pt idx="2231">
                  <c:v>174.12711279233687</c:v>
                </c:pt>
                <c:pt idx="2232">
                  <c:v>174.01218085266063</c:v>
                </c:pt>
                <c:pt idx="2233">
                  <c:v>180.12068085617676</c:v>
                </c:pt>
                <c:pt idx="2234">
                  <c:v>141.01833238321424</c:v>
                </c:pt>
                <c:pt idx="2235">
                  <c:v>146.98383177850195</c:v>
                </c:pt>
                <c:pt idx="2236">
                  <c:v>149.96550793317508</c:v>
                </c:pt>
                <c:pt idx="2237">
                  <c:v>128.94713167601142</c:v>
                </c:pt>
                <c:pt idx="2238">
                  <c:v>146.8648843064386</c:v>
                </c:pt>
                <c:pt idx="2239">
                  <c:v>143.80729822038714</c:v>
                </c:pt>
                <c:pt idx="2240">
                  <c:v>146.71976524837535</c:v>
                </c:pt>
                <c:pt idx="2241">
                  <c:v>137.78230395974373</c:v>
                </c:pt>
                <c:pt idx="2242">
                  <c:v>152.78609946075477</c:v>
                </c:pt>
                <c:pt idx="2243">
                  <c:v>152.67175572519093</c:v>
                </c:pt>
                <c:pt idx="2244">
                  <c:v>146.71537217797388</c:v>
                </c:pt>
                <c:pt idx="2245">
                  <c:v>125.71462779490768</c:v>
                </c:pt>
                <c:pt idx="2246">
                  <c:v>128.61928691074149</c:v>
                </c:pt>
                <c:pt idx="2247">
                  <c:v>143.62657091562332</c:v>
                </c:pt>
                <c:pt idx="2248">
                  <c:v>122.69571462772433</c:v>
                </c:pt>
                <c:pt idx="2249">
                  <c:v>104.65255352230794</c:v>
                </c:pt>
                <c:pt idx="2250">
                  <c:v>83.789687883411204</c:v>
                </c:pt>
                <c:pt idx="2251">
                  <c:v>98.743267504491669</c:v>
                </c:pt>
                <c:pt idx="2252">
                  <c:v>113.69076112972537</c:v>
                </c:pt>
                <c:pt idx="2253">
                  <c:v>107.5847229693387</c:v>
                </c:pt>
                <c:pt idx="2254">
                  <c:v>149.48576895479584</c:v>
                </c:pt>
                <c:pt idx="2255">
                  <c:v>122.60398911515934</c:v>
                </c:pt>
                <c:pt idx="2256">
                  <c:v>101.66552043776215</c:v>
                </c:pt>
                <c:pt idx="2257">
                  <c:v>128.59236221179239</c:v>
                </c:pt>
                <c:pt idx="2258">
                  <c:v>110.67903081065025</c:v>
                </c:pt>
                <c:pt idx="2259">
                  <c:v>104.71204188481595</c:v>
                </c:pt>
                <c:pt idx="2260">
                  <c:v>92.800478970214357</c:v>
                </c:pt>
                <c:pt idx="2261">
                  <c:v>101.75375591069663</c:v>
                </c:pt>
                <c:pt idx="2262">
                  <c:v>104.76846169964529</c:v>
                </c:pt>
                <c:pt idx="2263">
                  <c:v>86.839347207666123</c:v>
                </c:pt>
                <c:pt idx="2264">
                  <c:v>92.844948935277216</c:v>
                </c:pt>
                <c:pt idx="2265">
                  <c:v>122.916416836547</c:v>
                </c:pt>
                <c:pt idx="2266">
                  <c:v>119.98320235167205</c:v>
                </c:pt>
                <c:pt idx="2267">
                  <c:v>107.97840431913369</c:v>
                </c:pt>
                <c:pt idx="2268">
                  <c:v>120.01200120011892</c:v>
                </c:pt>
                <c:pt idx="2269">
                  <c:v>123.01599207897034</c:v>
                </c:pt>
                <c:pt idx="2270">
                  <c:v>116.98362229287645</c:v>
                </c:pt>
                <c:pt idx="2271">
                  <c:v>114.02508551881061</c:v>
                </c:pt>
                <c:pt idx="2272">
                  <c:v>87.026978363294788</c:v>
                </c:pt>
                <c:pt idx="2273">
                  <c:v>93.073528087187768</c:v>
                </c:pt>
                <c:pt idx="2274">
                  <c:v>114.07643120890754</c:v>
                </c:pt>
                <c:pt idx="2275">
                  <c:v>99.096123239541583</c:v>
                </c:pt>
                <c:pt idx="2276">
                  <c:v>141.14114114114051</c:v>
                </c:pt>
                <c:pt idx="2277">
                  <c:v>102.18188375307835</c:v>
                </c:pt>
                <c:pt idx="2278">
                  <c:v>108.16657652785419</c:v>
                </c:pt>
                <c:pt idx="2279">
                  <c:v>114.23074610713728</c:v>
                </c:pt>
                <c:pt idx="2280">
                  <c:v>132.17579380576137</c:v>
                </c:pt>
                <c:pt idx="2281">
                  <c:v>114.22044545973708</c:v>
                </c:pt>
                <c:pt idx="2282">
                  <c:v>99.155674408818811</c:v>
                </c:pt>
                <c:pt idx="2283">
                  <c:v>111.19459053343284</c:v>
                </c:pt>
                <c:pt idx="2284">
                  <c:v>108.16657652785419</c:v>
                </c:pt>
                <c:pt idx="2285">
                  <c:v>96.073015491775422</c:v>
                </c:pt>
                <c:pt idx="2286">
                  <c:v>102.00714049983294</c:v>
                </c:pt>
                <c:pt idx="2287">
                  <c:v>93.012091571904577</c:v>
                </c:pt>
                <c:pt idx="2288">
                  <c:v>77.982064125251725</c:v>
                </c:pt>
                <c:pt idx="2289">
                  <c:v>104.97585555322256</c:v>
                </c:pt>
                <c:pt idx="2290">
                  <c:v>122.97171650520424</c:v>
                </c:pt>
                <c:pt idx="2291">
                  <c:v>108.00756052923917</c:v>
                </c:pt>
                <c:pt idx="2292">
                  <c:v>117.05735810547007</c:v>
                </c:pt>
                <c:pt idx="2293">
                  <c:v>120.06603631997605</c:v>
                </c:pt>
                <c:pt idx="2294">
                  <c:v>81.064040592069702</c:v>
                </c:pt>
                <c:pt idx="2295">
                  <c:v>99.063400576366163</c:v>
                </c:pt>
                <c:pt idx="2296">
                  <c:v>87.058329080482423</c:v>
                </c:pt>
                <c:pt idx="2297">
                  <c:v>87.000870008699835</c:v>
                </c:pt>
                <c:pt idx="2298">
                  <c:v>81.05187319884412</c:v>
                </c:pt>
                <c:pt idx="2299">
                  <c:v>96.029769228461575</c:v>
                </c:pt>
                <c:pt idx="2300">
                  <c:v>90.052230293570688</c:v>
                </c:pt>
                <c:pt idx="2301">
                  <c:v>111.03442067040802</c:v>
                </c:pt>
                <c:pt idx="2302">
                  <c:v>126.0315078769721</c:v>
                </c:pt>
                <c:pt idx="2303">
                  <c:v>132.04093268913562</c:v>
                </c:pt>
                <c:pt idx="2304">
                  <c:v>113.98746137924861</c:v>
                </c:pt>
                <c:pt idx="2305">
                  <c:v>128.92393487842051</c:v>
                </c:pt>
                <c:pt idx="2306">
                  <c:v>113.96353166986907</c:v>
                </c:pt>
                <c:pt idx="2307">
                  <c:v>116.9169889378516</c:v>
                </c:pt>
                <c:pt idx="2308">
                  <c:v>122.97540491901715</c:v>
                </c:pt>
                <c:pt idx="2309">
                  <c:v>98.983172860612967</c:v>
                </c:pt>
                <c:pt idx="2310">
                  <c:v>63.002520100805292</c:v>
                </c:pt>
                <c:pt idx="2311">
                  <c:v>95.992320614351485</c:v>
                </c:pt>
                <c:pt idx="2312">
                  <c:v>98.980203959207017</c:v>
                </c:pt>
                <c:pt idx="2313">
                  <c:v>104.98530205771304</c:v>
                </c:pt>
                <c:pt idx="2314">
                  <c:v>119.93643369014215</c:v>
                </c:pt>
                <c:pt idx="2315">
                  <c:v>113.92936379444913</c:v>
                </c:pt>
                <c:pt idx="2316">
                  <c:v>110.98446217529801</c:v>
                </c:pt>
                <c:pt idx="2317">
                  <c:v>113.9601139601135</c:v>
                </c:pt>
                <c:pt idx="2318">
                  <c:v>125.92947949148679</c:v>
                </c:pt>
                <c:pt idx="2319">
                  <c:v>119.8537783903629</c:v>
                </c:pt>
                <c:pt idx="2320">
                  <c:v>104.82808194560789</c:v>
                </c:pt>
                <c:pt idx="2321">
                  <c:v>86.836746915795942</c:v>
                </c:pt>
                <c:pt idx="2322">
                  <c:v>62.900617025100765</c:v>
                </c:pt>
                <c:pt idx="2323">
                  <c:v>80.872221889412344</c:v>
                </c:pt>
                <c:pt idx="2324">
                  <c:v>101.84824611328867</c:v>
                </c:pt>
                <c:pt idx="2325">
                  <c:v>104.87834112429596</c:v>
                </c:pt>
                <c:pt idx="2326">
                  <c:v>125.86909614001127</c:v>
                </c:pt>
                <c:pt idx="2327">
                  <c:v>119.92205066706872</c:v>
                </c:pt>
                <c:pt idx="2328">
                  <c:v>128.88915532642005</c:v>
                </c:pt>
                <c:pt idx="2329">
                  <c:v>119.91486044907927</c:v>
                </c:pt>
                <c:pt idx="2330">
                  <c:v>146.85608104057951</c:v>
                </c:pt>
                <c:pt idx="2331">
                  <c:v>116.88545225678764</c:v>
                </c:pt>
                <c:pt idx="2332">
                  <c:v>110.92124591540264</c:v>
                </c:pt>
                <c:pt idx="2333">
                  <c:v>113.9122875385942</c:v>
                </c:pt>
                <c:pt idx="2334">
                  <c:v>101.95208252121616</c:v>
                </c:pt>
                <c:pt idx="2335">
                  <c:v>122.97909355409728</c:v>
                </c:pt>
                <c:pt idx="2336">
                  <c:v>104.86891385767672</c:v>
                </c:pt>
                <c:pt idx="2337">
                  <c:v>110.86806700027071</c:v>
                </c:pt>
                <c:pt idx="2338">
                  <c:v>125.85778070779882</c:v>
                </c:pt>
                <c:pt idx="2339">
                  <c:v>123.01599207897034</c:v>
                </c:pt>
                <c:pt idx="2340">
                  <c:v>123.07138140121397</c:v>
                </c:pt>
                <c:pt idx="2341">
                  <c:v>138.04693595822619</c:v>
                </c:pt>
                <c:pt idx="2342">
                  <c:v>135.02565487442661</c:v>
                </c:pt>
                <c:pt idx="2343">
                  <c:v>117.03276917537059</c:v>
                </c:pt>
                <c:pt idx="2344">
                  <c:v>105.06093534249914</c:v>
                </c:pt>
                <c:pt idx="2345">
                  <c:v>93.098684605681939</c:v>
                </c:pt>
                <c:pt idx="2346">
                  <c:v>81.081081081083269</c:v>
                </c:pt>
                <c:pt idx="2347">
                  <c:v>96.107640557425697</c:v>
                </c:pt>
                <c:pt idx="2348">
                  <c:v>96.11341382831705</c:v>
                </c:pt>
                <c:pt idx="2349">
                  <c:v>111.14114925956041</c:v>
                </c:pt>
                <c:pt idx="2350">
                  <c:v>123.1971153846178</c:v>
                </c:pt>
                <c:pt idx="2351">
                  <c:v>126.17538378345839</c:v>
                </c:pt>
                <c:pt idx="2352">
                  <c:v>123.09355109883619</c:v>
                </c:pt>
                <c:pt idx="2353">
                  <c:v>111.06775132831262</c:v>
                </c:pt>
                <c:pt idx="2354">
                  <c:v>126.08447659932173</c:v>
                </c:pt>
                <c:pt idx="2355">
                  <c:v>96.03265110137221</c:v>
                </c:pt>
                <c:pt idx="2356">
                  <c:v>102.10823472881376</c:v>
                </c:pt>
                <c:pt idx="2357">
                  <c:v>129.19896640826809</c:v>
                </c:pt>
                <c:pt idx="2358">
                  <c:v>99.111004324845894</c:v>
                </c:pt>
                <c:pt idx="2359">
                  <c:v>90.036014405762856</c:v>
                </c:pt>
                <c:pt idx="2360">
                  <c:v>119.92924174736918</c:v>
                </c:pt>
                <c:pt idx="2361">
                  <c:v>110.93454861631785</c:v>
                </c:pt>
                <c:pt idx="2362">
                  <c:v>134.92444231230581</c:v>
                </c:pt>
                <c:pt idx="2363">
                  <c:v>134.90017387133611</c:v>
                </c:pt>
                <c:pt idx="2364">
                  <c:v>134.78299937101514</c:v>
                </c:pt>
                <c:pt idx="2365">
                  <c:v>137.72042753211227</c:v>
                </c:pt>
                <c:pt idx="2366">
                  <c:v>137.83184514891803</c:v>
                </c:pt>
                <c:pt idx="2367">
                  <c:v>125.80123405020153</c:v>
                </c:pt>
                <c:pt idx="2368">
                  <c:v>134.79914926759241</c:v>
                </c:pt>
                <c:pt idx="2369">
                  <c:v>116.8434298040622</c:v>
                </c:pt>
                <c:pt idx="2370">
                  <c:v>116.8084341679624</c:v>
                </c:pt>
                <c:pt idx="2371">
                  <c:v>137.78643103190123</c:v>
                </c:pt>
                <c:pt idx="2372">
                  <c:v>131.80756096099441</c:v>
                </c:pt>
                <c:pt idx="2373">
                  <c:v>149.88908207925837</c:v>
                </c:pt>
                <c:pt idx="2374">
                  <c:v>137.85662910572614</c:v>
                </c:pt>
                <c:pt idx="2375">
                  <c:v>152.83188492658292</c:v>
                </c:pt>
                <c:pt idx="2376">
                  <c:v>161.82684527555242</c:v>
                </c:pt>
                <c:pt idx="2377">
                  <c:v>143.79437404511611</c:v>
                </c:pt>
                <c:pt idx="2378">
                  <c:v>146.81647940074672</c:v>
                </c:pt>
                <c:pt idx="2379">
                  <c:v>155.81924967038051</c:v>
                </c:pt>
                <c:pt idx="2380">
                  <c:v>119.98320235167205</c:v>
                </c:pt>
                <c:pt idx="2381">
                  <c:v>119.99040076794084</c:v>
                </c:pt>
                <c:pt idx="2382">
                  <c:v>128.97420515896712</c:v>
                </c:pt>
                <c:pt idx="2383">
                  <c:v>138.03036668066807</c:v>
                </c:pt>
                <c:pt idx="2384">
                  <c:v>138.09252198973252</c:v>
                </c:pt>
                <c:pt idx="2385">
                  <c:v>144.07924358396988</c:v>
                </c:pt>
                <c:pt idx="2386">
                  <c:v>144.05762304921922</c:v>
                </c:pt>
                <c:pt idx="2387">
                  <c:v>150.02850541602956</c:v>
                </c:pt>
                <c:pt idx="2388">
                  <c:v>146.97501424757817</c:v>
                </c:pt>
                <c:pt idx="2389">
                  <c:v>164.96700659868063</c:v>
                </c:pt>
                <c:pt idx="2390">
                  <c:v>143.96256973186746</c:v>
                </c:pt>
                <c:pt idx="2391">
                  <c:v>89.982003599280347</c:v>
                </c:pt>
                <c:pt idx="2392">
                  <c:v>135.0013500135008</c:v>
                </c:pt>
                <c:pt idx="2393">
                  <c:v>116.94854264123663</c:v>
                </c:pt>
                <c:pt idx="2394">
                  <c:v>119.91845545029561</c:v>
                </c:pt>
                <c:pt idx="2395">
                  <c:v>131.89843820258366</c:v>
                </c:pt>
                <c:pt idx="2396">
                  <c:v>134.92039696579033</c:v>
                </c:pt>
                <c:pt idx="2397">
                  <c:v>125.95591542959859</c:v>
                </c:pt>
                <c:pt idx="2398">
                  <c:v>152.91436795394728</c:v>
                </c:pt>
                <c:pt idx="2399">
                  <c:v>131.92216592210542</c:v>
                </c:pt>
                <c:pt idx="2400">
                  <c:v>152.89144707257674</c:v>
                </c:pt>
                <c:pt idx="2401">
                  <c:v>158.89671713386045</c:v>
                </c:pt>
                <c:pt idx="2402">
                  <c:v>131.90239222975018</c:v>
                </c:pt>
                <c:pt idx="2403">
                  <c:v>128.85439453417914</c:v>
                </c:pt>
                <c:pt idx="2404">
                  <c:v>125.90305464792277</c:v>
                </c:pt>
                <c:pt idx="2405">
                  <c:v>119.94002998500594</c:v>
                </c:pt>
                <c:pt idx="2406">
                  <c:v>110.90129784491781</c:v>
                </c:pt>
                <c:pt idx="2407">
                  <c:v>119.94362649554603</c:v>
                </c:pt>
                <c:pt idx="2408">
                  <c:v>110.98113320735342</c:v>
                </c:pt>
                <c:pt idx="2409">
                  <c:v>119.98320235167205</c:v>
                </c:pt>
                <c:pt idx="2410">
                  <c:v>141.08182745992877</c:v>
                </c:pt>
                <c:pt idx="2411">
                  <c:v>162.03078584931126</c:v>
                </c:pt>
                <c:pt idx="2412">
                  <c:v>140.99718005639693</c:v>
                </c:pt>
                <c:pt idx="2413">
                  <c:v>125.99370031498513</c:v>
                </c:pt>
                <c:pt idx="2414">
                  <c:v>150.08705048928448</c:v>
                </c:pt>
                <c:pt idx="2415">
                  <c:v>123.07138140121397</c:v>
                </c:pt>
                <c:pt idx="2416">
                  <c:v>126.06555408812672</c:v>
                </c:pt>
                <c:pt idx="2417">
                  <c:v>114.01824291886898</c:v>
                </c:pt>
                <c:pt idx="2418">
                  <c:v>98.974266690658453</c:v>
                </c:pt>
                <c:pt idx="2419">
                  <c:v>134.96895713985757</c:v>
                </c:pt>
                <c:pt idx="2420">
                  <c:v>134.94871948659559</c:v>
                </c:pt>
                <c:pt idx="2421">
                  <c:v>116.96257197696499</c:v>
                </c:pt>
                <c:pt idx="2422">
                  <c:v>134.96895713985757</c:v>
                </c:pt>
                <c:pt idx="2423">
                  <c:v>146.88249400479523</c:v>
                </c:pt>
                <c:pt idx="2424">
                  <c:v>137.90622376783696</c:v>
                </c:pt>
                <c:pt idx="2425">
                  <c:v>134.94467268419942</c:v>
                </c:pt>
                <c:pt idx="2426">
                  <c:v>149.91604701367314</c:v>
                </c:pt>
                <c:pt idx="2427">
                  <c:v>125.87286840291046</c:v>
                </c:pt>
                <c:pt idx="2428">
                  <c:v>134.85570439629424</c:v>
                </c:pt>
                <c:pt idx="2429">
                  <c:v>128.86211753423535</c:v>
                </c:pt>
                <c:pt idx="2430">
                  <c:v>116.77345948859131</c:v>
                </c:pt>
                <c:pt idx="2431">
                  <c:v>116.82242990654217</c:v>
                </c:pt>
                <c:pt idx="2432">
                  <c:v>116.78744684674348</c:v>
                </c:pt>
                <c:pt idx="2433">
                  <c:v>149.72749595735596</c:v>
                </c:pt>
                <c:pt idx="2434">
                  <c:v>134.78299937101156</c:v>
                </c:pt>
                <c:pt idx="2435">
                  <c:v>143.75992093203973</c:v>
                </c:pt>
                <c:pt idx="2436">
                  <c:v>125.79746607961549</c:v>
                </c:pt>
                <c:pt idx="2437">
                  <c:v>146.76810639189952</c:v>
                </c:pt>
                <c:pt idx="2438">
                  <c:v>134.8961299799158</c:v>
                </c:pt>
                <c:pt idx="2439">
                  <c:v>110.9578360223133</c:v>
                </c:pt>
                <c:pt idx="2440">
                  <c:v>77.979725271428293</c:v>
                </c:pt>
                <c:pt idx="2441">
                  <c:v>111.02109400786324</c:v>
                </c:pt>
                <c:pt idx="2442">
                  <c:v>117.04681872749133</c:v>
                </c:pt>
                <c:pt idx="2443">
                  <c:v>105.08301558230799</c:v>
                </c:pt>
                <c:pt idx="2444">
                  <c:v>120.05162219754619</c:v>
                </c:pt>
                <c:pt idx="2445">
                  <c:v>138.04693595822985</c:v>
                </c:pt>
                <c:pt idx="2446">
                  <c:v>120.09487495121235</c:v>
                </c:pt>
                <c:pt idx="2447">
                  <c:v>168.21363131176571</c:v>
                </c:pt>
                <c:pt idx="2448">
                  <c:v>141.18777974706538</c:v>
                </c:pt>
                <c:pt idx="2449">
                  <c:v>138.1588827151237</c:v>
                </c:pt>
                <c:pt idx="2450">
                  <c:v>138.20454272323067</c:v>
                </c:pt>
                <c:pt idx="2451">
                  <c:v>144.03168697113338</c:v>
                </c:pt>
                <c:pt idx="2452">
                  <c:v>123.08246525171477</c:v>
                </c:pt>
                <c:pt idx="2453">
                  <c:v>123.06029954677763</c:v>
                </c:pt>
                <c:pt idx="2454">
                  <c:v>114.00114001140273</c:v>
                </c:pt>
                <c:pt idx="2455">
                  <c:v>126.03528988117012</c:v>
                </c:pt>
                <c:pt idx="2456">
                  <c:v>134.96895713985757</c:v>
                </c:pt>
                <c:pt idx="2457">
                  <c:v>134.98110264563104</c:v>
                </c:pt>
                <c:pt idx="2458">
                  <c:v>153.04744470785914</c:v>
                </c:pt>
                <c:pt idx="2459">
                  <c:v>167.97144485437653</c:v>
                </c:pt>
                <c:pt idx="2460">
                  <c:v>176.87972178918403</c:v>
                </c:pt>
                <c:pt idx="2461">
                  <c:v>164.81376045069163</c:v>
                </c:pt>
                <c:pt idx="2462">
                  <c:v>149.85314391895938</c:v>
                </c:pt>
                <c:pt idx="2463">
                  <c:v>152.84104531287804</c:v>
                </c:pt>
                <c:pt idx="2464">
                  <c:v>137.844236013303</c:v>
                </c:pt>
                <c:pt idx="2465">
                  <c:v>134.83954094627353</c:v>
                </c:pt>
                <c:pt idx="2466">
                  <c:v>140.72698964009601</c:v>
                </c:pt>
                <c:pt idx="2467">
                  <c:v>137.73279837116047</c:v>
                </c:pt>
                <c:pt idx="2468">
                  <c:v>152.66261561947977</c:v>
                </c:pt>
                <c:pt idx="2469">
                  <c:v>155.68862275449089</c:v>
                </c:pt>
                <c:pt idx="2470">
                  <c:v>161.68632852266515</c:v>
                </c:pt>
                <c:pt idx="2471">
                  <c:v>164.86810551558725</c:v>
                </c:pt>
                <c:pt idx="2472">
                  <c:v>179.80221756068019</c:v>
                </c:pt>
                <c:pt idx="2473">
                  <c:v>170.88379901667261</c:v>
                </c:pt>
                <c:pt idx="2474">
                  <c:v>176.85321183417591</c:v>
                </c:pt>
                <c:pt idx="2475">
                  <c:v>152.95564286356867</c:v>
                </c:pt>
                <c:pt idx="2476">
                  <c:v>165.03630798775418</c:v>
                </c:pt>
                <c:pt idx="2477">
                  <c:v>155.97348450763192</c:v>
                </c:pt>
                <c:pt idx="2478">
                  <c:v>131.92216592210542</c:v>
                </c:pt>
                <c:pt idx="2479">
                  <c:v>138.00552022080709</c:v>
                </c:pt>
                <c:pt idx="2480">
                  <c:v>153.04744470785573</c:v>
                </c:pt>
                <c:pt idx="2481">
                  <c:v>150.06002400960477</c:v>
                </c:pt>
                <c:pt idx="2482">
                  <c:v>162.04051012753311</c:v>
                </c:pt>
                <c:pt idx="2483">
                  <c:v>183.02379309310189</c:v>
                </c:pt>
                <c:pt idx="2484">
                  <c:v>200.9959800803999</c:v>
                </c:pt>
                <c:pt idx="2485">
                  <c:v>176.98053214146165</c:v>
                </c:pt>
                <c:pt idx="2486">
                  <c:v>180.08283810552638</c:v>
                </c:pt>
                <c:pt idx="2487">
                  <c:v>153.08419630797013</c:v>
                </c:pt>
                <c:pt idx="2488">
                  <c:v>153.0520376928159</c:v>
                </c:pt>
                <c:pt idx="2489">
                  <c:v>135.05807497223947</c:v>
                </c:pt>
                <c:pt idx="2490">
                  <c:v>141.03102682590415</c:v>
                </c:pt>
                <c:pt idx="2491">
                  <c:v>149.98350181480259</c:v>
                </c:pt>
                <c:pt idx="2492">
                  <c:v>150.06002400960477</c:v>
                </c:pt>
                <c:pt idx="2493">
                  <c:v>152.97399442094604</c:v>
                </c:pt>
                <c:pt idx="2494">
                  <c:v>149.95651261134117</c:v>
                </c:pt>
                <c:pt idx="2495">
                  <c:v>167.79026217228343</c:v>
                </c:pt>
                <c:pt idx="2496">
                  <c:v>155.76790582032697</c:v>
                </c:pt>
                <c:pt idx="2497">
                  <c:v>152.9006146005099</c:v>
                </c:pt>
                <c:pt idx="2498">
                  <c:v>182.79344340894957</c:v>
                </c:pt>
                <c:pt idx="2499">
                  <c:v>152.82272563825708</c:v>
                </c:pt>
                <c:pt idx="2500">
                  <c:v>173.86091127098496</c:v>
                </c:pt>
                <c:pt idx="2501">
                  <c:v>149.86212684330539</c:v>
                </c:pt>
                <c:pt idx="2502">
                  <c:v>146.82527791927495</c:v>
                </c:pt>
                <c:pt idx="2503">
                  <c:v>134.93253373313166</c:v>
                </c:pt>
                <c:pt idx="2504">
                  <c:v>128.93939848271063</c:v>
                </c:pt>
                <c:pt idx="2505">
                  <c:v>146.88249400479864</c:v>
                </c:pt>
                <c:pt idx="2506">
                  <c:v>158.9062453152662</c:v>
                </c:pt>
                <c:pt idx="2507">
                  <c:v>152.89603069912417</c:v>
                </c:pt>
                <c:pt idx="2508">
                  <c:v>170.86330935252019</c:v>
                </c:pt>
                <c:pt idx="2509">
                  <c:v>182.7770120453041</c:v>
                </c:pt>
                <c:pt idx="2510">
                  <c:v>167.86570743405315</c:v>
                </c:pt>
                <c:pt idx="2511">
                  <c:v>134.90826238157896</c:v>
                </c:pt>
                <c:pt idx="2512">
                  <c:v>143.89783253890099</c:v>
                </c:pt>
                <c:pt idx="2513">
                  <c:v>143.97984282200508</c:v>
                </c:pt>
                <c:pt idx="2514">
                  <c:v>153.02907552435084</c:v>
                </c:pt>
                <c:pt idx="2515">
                  <c:v>150.06452774693273</c:v>
                </c:pt>
                <c:pt idx="2516">
                  <c:v>135.15136953387798</c:v>
                </c:pt>
                <c:pt idx="2517">
                  <c:v>177.08145747043699</c:v>
                </c:pt>
                <c:pt idx="2518">
                  <c:v>168.11263546576563</c:v>
                </c:pt>
                <c:pt idx="2519">
                  <c:v>188.98488120950384</c:v>
                </c:pt>
                <c:pt idx="2520">
                  <c:v>167.99664006719948</c:v>
                </c:pt>
                <c:pt idx="2521">
                  <c:v>191.98464122869956</c:v>
                </c:pt>
                <c:pt idx="2522">
                  <c:v>177.02832453192428</c:v>
                </c:pt>
                <c:pt idx="2523">
                  <c:v>156.01560156015671</c:v>
                </c:pt>
                <c:pt idx="2524">
                  <c:v>156.07647747396237</c:v>
                </c:pt>
                <c:pt idx="2525">
                  <c:v>162.09401452842656</c:v>
                </c:pt>
                <c:pt idx="2526">
                  <c:v>147.04117152802561</c:v>
                </c:pt>
                <c:pt idx="2527">
                  <c:v>156.03432755206401</c:v>
                </c:pt>
                <c:pt idx="2528">
                  <c:v>144.04897665206343</c:v>
                </c:pt>
                <c:pt idx="2529">
                  <c:v>153.04285199855931</c:v>
                </c:pt>
                <c:pt idx="2530">
                  <c:v>173.98086210516965</c:v>
                </c:pt>
                <c:pt idx="2531">
                  <c:v>180.01800180017838</c:v>
                </c:pt>
                <c:pt idx="2532">
                  <c:v>170.92991873331721</c:v>
                </c:pt>
                <c:pt idx="2533">
                  <c:v>170.96580683863402</c:v>
                </c:pt>
                <c:pt idx="2534">
                  <c:v>167.91604197901347</c:v>
                </c:pt>
                <c:pt idx="2535">
                  <c:v>158.96343840916421</c:v>
                </c:pt>
                <c:pt idx="2536">
                  <c:v>182.89209366473867</c:v>
                </c:pt>
                <c:pt idx="2537">
                  <c:v>143.98416174220912</c:v>
                </c:pt>
                <c:pt idx="2538">
                  <c:v>140.9548944337771</c:v>
                </c:pt>
                <c:pt idx="2539">
                  <c:v>141.02256361018095</c:v>
                </c:pt>
                <c:pt idx="2540">
                  <c:v>137.96826729852006</c:v>
                </c:pt>
                <c:pt idx="2541">
                  <c:v>143.99280035998186</c:v>
                </c:pt>
                <c:pt idx="2542">
                  <c:v>158.98251192368684</c:v>
                </c:pt>
                <c:pt idx="2543">
                  <c:v>143.95393474088118</c:v>
                </c:pt>
                <c:pt idx="2544">
                  <c:v>173.95477175934184</c:v>
                </c:pt>
                <c:pt idx="2545">
                  <c:v>158.96820635872726</c:v>
                </c:pt>
                <c:pt idx="2546">
                  <c:v>155.96880623875225</c:v>
                </c:pt>
                <c:pt idx="2547">
                  <c:v>146.98383177850195</c:v>
                </c:pt>
                <c:pt idx="2548">
                  <c:v>144.00576023040534</c:v>
                </c:pt>
                <c:pt idx="2549">
                  <c:v>146.96619777451261</c:v>
                </c:pt>
                <c:pt idx="2550">
                  <c:v>147.0102907203478</c:v>
                </c:pt>
                <c:pt idx="2551">
                  <c:v>155.93139018832022</c:v>
                </c:pt>
                <c:pt idx="2552">
                  <c:v>161.88991485789577</c:v>
                </c:pt>
                <c:pt idx="2553">
                  <c:v>164.83845831085361</c:v>
                </c:pt>
                <c:pt idx="2554">
                  <c:v>158.96343840916421</c:v>
                </c:pt>
                <c:pt idx="2555">
                  <c:v>191.77753805585476</c:v>
                </c:pt>
                <c:pt idx="2556">
                  <c:v>164.81376045069163</c:v>
                </c:pt>
                <c:pt idx="2557">
                  <c:v>173.81401899966846</c:v>
                </c:pt>
                <c:pt idx="2558">
                  <c:v>170.86843130789472</c:v>
                </c:pt>
                <c:pt idx="2559">
                  <c:v>155.81458064902685</c:v>
                </c:pt>
                <c:pt idx="2560">
                  <c:v>161.74928860266519</c:v>
                </c:pt>
                <c:pt idx="2561">
                  <c:v>146.84287812041032</c:v>
                </c:pt>
                <c:pt idx="2562">
                  <c:v>155.86128345772423</c:v>
                </c:pt>
                <c:pt idx="2563">
                  <c:v>176.84791079671876</c:v>
                </c:pt>
                <c:pt idx="2564">
                  <c:v>152.8547879514457</c:v>
                </c:pt>
                <c:pt idx="2565">
                  <c:v>152.89603069912351</c:v>
                </c:pt>
                <c:pt idx="2566">
                  <c:v>185.92377125378553</c:v>
                </c:pt>
                <c:pt idx="2567">
                  <c:v>188.83193957378202</c:v>
                </c:pt>
                <c:pt idx="2568">
                  <c:v>194.84412470023949</c:v>
                </c:pt>
                <c:pt idx="2569">
                  <c:v>173.965206958609</c:v>
                </c:pt>
                <c:pt idx="2570">
                  <c:v>146.91332114052827</c:v>
                </c:pt>
                <c:pt idx="2571">
                  <c:v>165.01650165016352</c:v>
                </c:pt>
                <c:pt idx="2572">
                  <c:v>168.08236035657856</c:v>
                </c:pt>
                <c:pt idx="2573">
                  <c:v>149.99700005999892</c:v>
                </c:pt>
                <c:pt idx="2574">
                  <c:v>159.00636025440772</c:v>
                </c:pt>
                <c:pt idx="2575">
                  <c:v>135.10267803530726</c:v>
                </c:pt>
                <c:pt idx="2576">
                  <c:v>162.07941891526653</c:v>
                </c:pt>
                <c:pt idx="2577">
                  <c:v>162.03564784252592</c:v>
                </c:pt>
                <c:pt idx="2578">
                  <c:v>165.10566762728362</c:v>
                </c:pt>
                <c:pt idx="2579">
                  <c:v>180.12068085617196</c:v>
                </c:pt>
                <c:pt idx="2580">
                  <c:v>180.08283810553115</c:v>
                </c:pt>
                <c:pt idx="2581">
                  <c:v>180.07743329631927</c:v>
                </c:pt>
                <c:pt idx="2582">
                  <c:v>177.0123908673641</c:v>
                </c:pt>
                <c:pt idx="2583">
                  <c:v>161.85594820609359</c:v>
                </c:pt>
                <c:pt idx="2584">
                  <c:v>170.78651685393658</c:v>
                </c:pt>
                <c:pt idx="2585">
                  <c:v>179.79144192736447</c:v>
                </c:pt>
                <c:pt idx="2586">
                  <c:v>149.75888819001682</c:v>
                </c:pt>
                <c:pt idx="2587">
                  <c:v>167.75005242188902</c:v>
                </c:pt>
                <c:pt idx="2588">
                  <c:v>152.88686372084828</c:v>
                </c:pt>
                <c:pt idx="2589">
                  <c:v>167.81037427706852</c:v>
                </c:pt>
                <c:pt idx="2590">
                  <c:v>185.80119272378283</c:v>
                </c:pt>
                <c:pt idx="2591">
                  <c:v>173.76715201629898</c:v>
                </c:pt>
                <c:pt idx="2592">
                  <c:v>170.85306636292583</c:v>
                </c:pt>
                <c:pt idx="2593">
                  <c:v>170.94017094017195</c:v>
                </c:pt>
                <c:pt idx="2594">
                  <c:v>167.82546152002118</c:v>
                </c:pt>
                <c:pt idx="2595">
                  <c:v>167.8556441460334</c:v>
                </c:pt>
                <c:pt idx="2596">
                  <c:v>158.92053973013742</c:v>
                </c:pt>
                <c:pt idx="2597">
                  <c:v>137.94344318829343</c:v>
                </c:pt>
                <c:pt idx="2598">
                  <c:v>146.9045120671546</c:v>
                </c:pt>
                <c:pt idx="2599">
                  <c:v>149.8576352465164</c:v>
                </c:pt>
                <c:pt idx="2600">
                  <c:v>167.95633135384765</c:v>
                </c:pt>
                <c:pt idx="2601">
                  <c:v>176.89563157736885</c:v>
                </c:pt>
                <c:pt idx="2602">
                  <c:v>165.0016500164966</c:v>
                </c:pt>
                <c:pt idx="2603">
                  <c:v>189.13239267487177</c:v>
                </c:pt>
                <c:pt idx="2604">
                  <c:v>186.27009163286601</c:v>
                </c:pt>
                <c:pt idx="2605">
                  <c:v>168.26923076923381</c:v>
                </c:pt>
                <c:pt idx="2606">
                  <c:v>174.28408305537914</c:v>
                </c:pt>
                <c:pt idx="2607">
                  <c:v>162.26936714946675</c:v>
                </c:pt>
                <c:pt idx="2608">
                  <c:v>168.23384504461291</c:v>
                </c:pt>
                <c:pt idx="2609">
                  <c:v>159.2500225353765</c:v>
                </c:pt>
                <c:pt idx="2610">
                  <c:v>147.24000120196121</c:v>
                </c:pt>
                <c:pt idx="2611">
                  <c:v>177.25169741031999</c:v>
                </c:pt>
                <c:pt idx="2612">
                  <c:v>159.19262307392182</c:v>
                </c:pt>
                <c:pt idx="2613">
                  <c:v>195.14245399141353</c:v>
                </c:pt>
                <c:pt idx="2614">
                  <c:v>198.13274894178983</c:v>
                </c:pt>
                <c:pt idx="2615">
                  <c:v>204.13677163700066</c:v>
                </c:pt>
                <c:pt idx="2616">
                  <c:v>201.02010201019885</c:v>
                </c:pt>
                <c:pt idx="2617">
                  <c:v>224.94826189976263</c:v>
                </c:pt>
                <c:pt idx="2618">
                  <c:v>200.8995502248863</c:v>
                </c:pt>
                <c:pt idx="2619">
                  <c:v>171.02736437830006</c:v>
                </c:pt>
                <c:pt idx="2620">
                  <c:v>174.05918012124118</c:v>
                </c:pt>
                <c:pt idx="2621">
                  <c:v>168.00672026881298</c:v>
                </c:pt>
                <c:pt idx="2622">
                  <c:v>171.04276069017422</c:v>
                </c:pt>
                <c:pt idx="2623">
                  <c:v>168.05209614980882</c:v>
                </c:pt>
                <c:pt idx="2624">
                  <c:v>164.88293311748839</c:v>
                </c:pt>
                <c:pt idx="2625">
                  <c:v>176.76313739588932</c:v>
                </c:pt>
                <c:pt idx="2626">
                  <c:v>200.72500674076451</c:v>
                </c:pt>
                <c:pt idx="2627">
                  <c:v>188.74707891425575</c:v>
                </c:pt>
                <c:pt idx="2628">
                  <c:v>200.58078615692725</c:v>
                </c:pt>
                <c:pt idx="2629">
                  <c:v>194.59912580085194</c:v>
                </c:pt>
                <c:pt idx="2630">
                  <c:v>200.47875523638407</c:v>
                </c:pt>
                <c:pt idx="2631">
                  <c:v>194.47685725398688</c:v>
                </c:pt>
                <c:pt idx="2632">
                  <c:v>182.4708345797174</c:v>
                </c:pt>
                <c:pt idx="2633">
                  <c:v>152.63977014246348</c:v>
                </c:pt>
                <c:pt idx="2634">
                  <c:v>149.65131244200975</c:v>
                </c:pt>
                <c:pt idx="2635">
                  <c:v>143.64376346660364</c:v>
                </c:pt>
                <c:pt idx="2636">
                  <c:v>164.6065902493024</c:v>
                </c:pt>
                <c:pt idx="2637">
                  <c:v>155.67930064067707</c:v>
                </c:pt>
                <c:pt idx="2638">
                  <c:v>167.71990775405138</c:v>
                </c:pt>
                <c:pt idx="2639">
                  <c:v>194.61660528758242</c:v>
                </c:pt>
                <c:pt idx="2640">
                  <c:v>173.61111111111151</c:v>
                </c:pt>
                <c:pt idx="2641">
                  <c:v>179.7160486431431</c:v>
                </c:pt>
                <c:pt idx="2642">
                  <c:v>161.60890644639662</c:v>
                </c:pt>
                <c:pt idx="2643">
                  <c:v>158.64938485945899</c:v>
                </c:pt>
                <c:pt idx="2644">
                  <c:v>164.71011020603694</c:v>
                </c:pt>
                <c:pt idx="2645">
                  <c:v>176.75784175679226</c:v>
                </c:pt>
                <c:pt idx="2646">
                  <c:v>110.90462202505699</c:v>
                </c:pt>
                <c:pt idx="2647">
                  <c:v>140.94644035266617</c:v>
                </c:pt>
                <c:pt idx="2648">
                  <c:v>155.94541910331642</c:v>
                </c:pt>
                <c:pt idx="2649">
                  <c:v>158.78722511834221</c:v>
                </c:pt>
                <c:pt idx="2650">
                  <c:v>173.90261453585947</c:v>
                </c:pt>
                <c:pt idx="2651">
                  <c:v>158.97774311596581</c:v>
                </c:pt>
                <c:pt idx="2652">
                  <c:v>182.95791967847427</c:v>
                </c:pt>
                <c:pt idx="2653">
                  <c:v>185.92377125378553</c:v>
                </c:pt>
                <c:pt idx="2654">
                  <c:v>164.93732381695017</c:v>
                </c:pt>
                <c:pt idx="2655">
                  <c:v>182.95791967847256</c:v>
                </c:pt>
                <c:pt idx="2656">
                  <c:v>168.02184283956899</c:v>
                </c:pt>
                <c:pt idx="2657">
                  <c:v>156.03900975243963</c:v>
                </c:pt>
                <c:pt idx="2658">
                  <c:v>167.88583763041007</c:v>
                </c:pt>
                <c:pt idx="2659">
                  <c:v>161.93360722104032</c:v>
                </c:pt>
                <c:pt idx="2660">
                  <c:v>182.97438358629566</c:v>
                </c:pt>
                <c:pt idx="2661">
                  <c:v>182.97438358629395</c:v>
                </c:pt>
                <c:pt idx="2662">
                  <c:v>206.87794201421283</c:v>
                </c:pt>
                <c:pt idx="2663">
                  <c:v>197.94853338132032</c:v>
                </c:pt>
                <c:pt idx="2664">
                  <c:v>185.92377125378553</c:v>
                </c:pt>
                <c:pt idx="2665">
                  <c:v>170.8786761399393</c:v>
                </c:pt>
                <c:pt idx="2666">
                  <c:v>206.72299119180457</c:v>
                </c:pt>
                <c:pt idx="2667">
                  <c:v>194.67489292881081</c:v>
                </c:pt>
                <c:pt idx="2668">
                  <c:v>143.82453406843413</c:v>
                </c:pt>
                <c:pt idx="2669">
                  <c:v>167.92107709376512</c:v>
                </c:pt>
                <c:pt idx="2670">
                  <c:v>158.93483671694631</c:v>
                </c:pt>
                <c:pt idx="2671">
                  <c:v>161.96760647870565</c:v>
                </c:pt>
                <c:pt idx="2672">
                  <c:v>167.99664006719948</c:v>
                </c:pt>
                <c:pt idx="2673">
                  <c:v>173.98086210516672</c:v>
                </c:pt>
                <c:pt idx="2674">
                  <c:v>195.04290944007832</c:v>
                </c:pt>
                <c:pt idx="2675">
                  <c:v>182.99085045747717</c:v>
                </c:pt>
                <c:pt idx="2676">
                  <c:v>194.84996552654505</c:v>
                </c:pt>
                <c:pt idx="2677">
                  <c:v>212.84887729712204</c:v>
                </c:pt>
                <c:pt idx="2678">
                  <c:v>191.94433614252111</c:v>
                </c:pt>
                <c:pt idx="2679">
                  <c:v>191.86952872047229</c:v>
                </c:pt>
                <c:pt idx="2680">
                  <c:v>170.91454272863766</c:v>
                </c:pt>
                <c:pt idx="2681">
                  <c:v>164.78906999041411</c:v>
                </c:pt>
                <c:pt idx="2682">
                  <c:v>152.81356744771574</c:v>
                </c:pt>
                <c:pt idx="2683">
                  <c:v>173.74633035768034</c:v>
                </c:pt>
                <c:pt idx="2684">
                  <c:v>173.81401899966846</c:v>
                </c:pt>
                <c:pt idx="2685">
                  <c:v>185.83460719959433</c:v>
                </c:pt>
                <c:pt idx="2686">
                  <c:v>197.84172661870369</c:v>
                </c:pt>
                <c:pt idx="2687">
                  <c:v>191.95585015446511</c:v>
                </c:pt>
                <c:pt idx="2688">
                  <c:v>212.94463439506234</c:v>
                </c:pt>
                <c:pt idx="2689">
                  <c:v>210.04621016623818</c:v>
                </c:pt>
                <c:pt idx="2690">
                  <c:v>200.92967461388639</c:v>
                </c:pt>
                <c:pt idx="2691">
                  <c:v>188.95087277307647</c:v>
                </c:pt>
                <c:pt idx="2692">
                  <c:v>185.96280743851239</c:v>
                </c:pt>
                <c:pt idx="2693">
                  <c:v>179.96940520111696</c:v>
                </c:pt>
                <c:pt idx="2694">
                  <c:v>167.96136888515676</c:v>
                </c:pt>
                <c:pt idx="2695">
                  <c:v>162.00648025920685</c:v>
                </c:pt>
                <c:pt idx="2696">
                  <c:v>177.12398679075665</c:v>
                </c:pt>
                <c:pt idx="2697">
                  <c:v>162.11347943560341</c:v>
                </c:pt>
                <c:pt idx="2698">
                  <c:v>183.19418583698641</c:v>
                </c:pt>
                <c:pt idx="2699">
                  <c:v>195.2362358453702</c:v>
                </c:pt>
                <c:pt idx="2700">
                  <c:v>177.18781908823311</c:v>
                </c:pt>
                <c:pt idx="2701">
                  <c:v>198.34114677245012</c:v>
                </c:pt>
                <c:pt idx="2702">
                  <c:v>180.42942202441628</c:v>
                </c:pt>
                <c:pt idx="2703">
                  <c:v>165.33397462874888</c:v>
                </c:pt>
                <c:pt idx="2704">
                  <c:v>162.32790236277094</c:v>
                </c:pt>
                <c:pt idx="2705">
                  <c:v>159.2883118444372</c:v>
                </c:pt>
                <c:pt idx="2706">
                  <c:v>153.30507710343886</c:v>
                </c:pt>
                <c:pt idx="2707">
                  <c:v>171.26889216068906</c:v>
                </c:pt>
                <c:pt idx="2708">
                  <c:v>180.28304437967304</c:v>
                </c:pt>
                <c:pt idx="2709">
                  <c:v>177.19846227775045</c:v>
                </c:pt>
                <c:pt idx="2710">
                  <c:v>180.1585395147718</c:v>
                </c:pt>
                <c:pt idx="2711">
                  <c:v>189.15510718789662</c:v>
                </c:pt>
                <c:pt idx="2712">
                  <c:v>186.18618618618277</c:v>
                </c:pt>
                <c:pt idx="2713">
                  <c:v>180.16935919764609</c:v>
                </c:pt>
                <c:pt idx="2714">
                  <c:v>180.13149599207404</c:v>
                </c:pt>
                <c:pt idx="2715">
                  <c:v>191.88103375907491</c:v>
                </c:pt>
                <c:pt idx="2716">
                  <c:v>164.85328058028119</c:v>
                </c:pt>
                <c:pt idx="2717">
                  <c:v>158.83005184452466</c:v>
                </c:pt>
                <c:pt idx="2718">
                  <c:v>155.85194065637671</c:v>
                </c:pt>
                <c:pt idx="2719">
                  <c:v>161.87535597589829</c:v>
                </c:pt>
                <c:pt idx="2720">
                  <c:v>179.71066582801541</c:v>
                </c:pt>
                <c:pt idx="2721">
                  <c:v>185.734399808272</c:v>
                </c:pt>
                <c:pt idx="2722">
                  <c:v>182.7277356738482</c:v>
                </c:pt>
                <c:pt idx="2723">
                  <c:v>197.68765350745639</c:v>
                </c:pt>
                <c:pt idx="2724">
                  <c:v>194.63991615511526</c:v>
                </c:pt>
                <c:pt idx="2725">
                  <c:v>203.69039060627796</c:v>
                </c:pt>
                <c:pt idx="2726">
                  <c:v>200.69494368559839</c:v>
                </c:pt>
                <c:pt idx="2727">
                  <c:v>152.67175572519329</c:v>
                </c:pt>
                <c:pt idx="2728">
                  <c:v>176.6414179216207</c:v>
                </c:pt>
                <c:pt idx="2729">
                  <c:v>158.68738584987523</c:v>
                </c:pt>
                <c:pt idx="2730">
                  <c:v>158.73491269579992</c:v>
                </c:pt>
                <c:pt idx="2731">
                  <c:v>161.65728655250976</c:v>
                </c:pt>
                <c:pt idx="2732">
                  <c:v>164.6953136697129</c:v>
                </c:pt>
                <c:pt idx="2733">
                  <c:v>170.66890232948026</c:v>
                </c:pt>
                <c:pt idx="2734">
                  <c:v>173.69429803545577</c:v>
                </c:pt>
                <c:pt idx="2735">
                  <c:v>200.79117717573516</c:v>
                </c:pt>
                <c:pt idx="2736">
                  <c:v>182.76058363543953</c:v>
                </c:pt>
                <c:pt idx="2737">
                  <c:v>212.67036094054285</c:v>
                </c:pt>
                <c:pt idx="2738">
                  <c:v>209.66244346601798</c:v>
                </c:pt>
                <c:pt idx="2739">
                  <c:v>170.7455890722851</c:v>
                </c:pt>
                <c:pt idx="2740">
                  <c:v>173.86612308522345</c:v>
                </c:pt>
                <c:pt idx="2741">
                  <c:v>146.79009017105719</c:v>
                </c:pt>
                <c:pt idx="2742">
                  <c:v>164.75451577149747</c:v>
                </c:pt>
                <c:pt idx="2743">
                  <c:v>173.86091127098325</c:v>
                </c:pt>
                <c:pt idx="2744">
                  <c:v>185.8457480291344</c:v>
                </c:pt>
                <c:pt idx="2745">
                  <c:v>173.89740053368564</c:v>
                </c:pt>
                <c:pt idx="2746">
                  <c:v>176.93276554909133</c:v>
                </c:pt>
                <c:pt idx="2747">
                  <c:v>209.95171110644512</c:v>
                </c:pt>
                <c:pt idx="2748">
                  <c:v>200.80923123033335</c:v>
                </c:pt>
                <c:pt idx="2749">
                  <c:v>161.90933077476629</c:v>
                </c:pt>
                <c:pt idx="2750">
                  <c:v>191.97312376267118</c:v>
                </c:pt>
                <c:pt idx="2751">
                  <c:v>197.94259664696932</c:v>
                </c:pt>
                <c:pt idx="2752">
                  <c:v>176.81611124430373</c:v>
                </c:pt>
                <c:pt idx="2753">
                  <c:v>173.78797866602656</c:v>
                </c:pt>
                <c:pt idx="2754">
                  <c:v>164.73971125621449</c:v>
                </c:pt>
                <c:pt idx="2755">
                  <c:v>152.81814640577565</c:v>
                </c:pt>
                <c:pt idx="2756">
                  <c:v>155.87997242123569</c:v>
                </c:pt>
                <c:pt idx="2757">
                  <c:v>167.86570743405144</c:v>
                </c:pt>
                <c:pt idx="2758">
                  <c:v>173.7775647171643</c:v>
                </c:pt>
                <c:pt idx="2759">
                  <c:v>194.7565543071139</c:v>
                </c:pt>
                <c:pt idx="2760">
                  <c:v>188.70750336977719</c:v>
                </c:pt>
                <c:pt idx="2761">
                  <c:v>188.69054750209455</c:v>
                </c:pt>
                <c:pt idx="2762">
                  <c:v>194.61660528758759</c:v>
                </c:pt>
                <c:pt idx="2763">
                  <c:v>170.55655296229992</c:v>
                </c:pt>
                <c:pt idx="2764">
                  <c:v>155.66531956294045</c:v>
                </c:pt>
                <c:pt idx="2765">
                  <c:v>155.6001077231497</c:v>
                </c:pt>
                <c:pt idx="2766">
                  <c:v>170.63313875168458</c:v>
                </c:pt>
                <c:pt idx="2767">
                  <c:v>161.75897912110764</c:v>
                </c:pt>
                <c:pt idx="2768">
                  <c:v>158.86337749535105</c:v>
                </c:pt>
                <c:pt idx="2769">
                  <c:v>200.82728853186194</c:v>
                </c:pt>
                <c:pt idx="2770">
                  <c:v>182.7386836823363</c:v>
                </c:pt>
                <c:pt idx="2771">
                  <c:v>161.79775280898795</c:v>
                </c:pt>
                <c:pt idx="2772">
                  <c:v>200.7129804379731</c:v>
                </c:pt>
                <c:pt idx="2773">
                  <c:v>182.90306137747234</c:v>
                </c:pt>
                <c:pt idx="2774">
                  <c:v>206.94619398956246</c:v>
                </c:pt>
                <c:pt idx="2775">
                  <c:v>182.91403040570839</c:v>
                </c:pt>
                <c:pt idx="2776">
                  <c:v>194.87917491155423</c:v>
                </c:pt>
                <c:pt idx="2777">
                  <c:v>161.8899148579001</c:v>
                </c:pt>
                <c:pt idx="2778">
                  <c:v>164.96205872649259</c:v>
                </c:pt>
                <c:pt idx="2779">
                  <c:v>149.86661870935055</c:v>
                </c:pt>
                <c:pt idx="2780">
                  <c:v>161.90933077476799</c:v>
                </c:pt>
                <c:pt idx="2781">
                  <c:v>188.73576992210832</c:v>
                </c:pt>
                <c:pt idx="2782">
                  <c:v>173.79839386311934</c:v>
                </c:pt>
                <c:pt idx="2783">
                  <c:v>194.83828422409286</c:v>
                </c:pt>
                <c:pt idx="2784">
                  <c:v>185.77335650506711</c:v>
                </c:pt>
                <c:pt idx="2785">
                  <c:v>197.75280898876775</c:v>
                </c:pt>
                <c:pt idx="2786">
                  <c:v>185.59540202358673</c:v>
                </c:pt>
                <c:pt idx="2787">
                  <c:v>173.6267025894324</c:v>
                </c:pt>
                <c:pt idx="2788">
                  <c:v>179.56007780936838</c:v>
                </c:pt>
                <c:pt idx="2789">
                  <c:v>167.44408563568723</c:v>
                </c:pt>
                <c:pt idx="2790">
                  <c:v>161.57022320627311</c:v>
                </c:pt>
                <c:pt idx="2791">
                  <c:v>182.48175182481765</c:v>
                </c:pt>
                <c:pt idx="2792">
                  <c:v>167.61950372654073</c:v>
                </c:pt>
                <c:pt idx="2793">
                  <c:v>176.60440613026933</c:v>
                </c:pt>
                <c:pt idx="2794">
                  <c:v>164.60166397318682</c:v>
                </c:pt>
                <c:pt idx="2795">
                  <c:v>164.63615409944259</c:v>
                </c:pt>
                <c:pt idx="2796">
                  <c:v>200.4847541817507</c:v>
                </c:pt>
                <c:pt idx="2797">
                  <c:v>203.59891014700793</c:v>
                </c:pt>
                <c:pt idx="2798">
                  <c:v>164.66079875456703</c:v>
                </c:pt>
                <c:pt idx="2799">
                  <c:v>197.66989128155546</c:v>
                </c:pt>
                <c:pt idx="2800">
                  <c:v>191.74880906013189</c:v>
                </c:pt>
                <c:pt idx="2801">
                  <c:v>171.00171001710066</c:v>
                </c:pt>
                <c:pt idx="2802">
                  <c:v>179.99640007199869</c:v>
                </c:pt>
                <c:pt idx="2803">
                  <c:v>158.93483671694631</c:v>
                </c:pt>
                <c:pt idx="2804">
                  <c:v>185.99070046497576</c:v>
                </c:pt>
                <c:pt idx="2805">
                  <c:v>179.96940520111696</c:v>
                </c:pt>
                <c:pt idx="2806">
                  <c:v>176.9592993611459</c:v>
                </c:pt>
                <c:pt idx="2807">
                  <c:v>194.90254872563983</c:v>
                </c:pt>
                <c:pt idx="2808">
                  <c:v>188.84326009412112</c:v>
                </c:pt>
                <c:pt idx="2809">
                  <c:v>182.95791967847427</c:v>
                </c:pt>
                <c:pt idx="2810">
                  <c:v>188.95087277307647</c:v>
                </c:pt>
                <c:pt idx="2811">
                  <c:v>174.02262294098182</c:v>
                </c:pt>
                <c:pt idx="2812">
                  <c:v>171.03249617427338</c:v>
                </c:pt>
                <c:pt idx="2813">
                  <c:v>167.89087093389242</c:v>
                </c:pt>
                <c:pt idx="2814">
                  <c:v>173.965206958609</c:v>
                </c:pt>
                <c:pt idx="2815">
                  <c:v>180.02880460873726</c:v>
                </c:pt>
                <c:pt idx="2816">
                  <c:v>159.12570931035671</c:v>
                </c:pt>
                <c:pt idx="2817">
                  <c:v>168.13282493169797</c:v>
                </c:pt>
                <c:pt idx="2818">
                  <c:v>204.05713599807763</c:v>
                </c:pt>
                <c:pt idx="2819">
                  <c:v>186.09677032056567</c:v>
                </c:pt>
                <c:pt idx="2820">
                  <c:v>167.97648329233706</c:v>
                </c:pt>
                <c:pt idx="2821">
                  <c:v>165.03630798775856</c:v>
                </c:pt>
                <c:pt idx="2822">
                  <c:v>183.05674759175125</c:v>
                </c:pt>
                <c:pt idx="2823">
                  <c:v>180.16394919376589</c:v>
                </c:pt>
                <c:pt idx="2824">
                  <c:v>162.10374639769165</c:v>
                </c:pt>
                <c:pt idx="2825">
                  <c:v>162.12808118413167</c:v>
                </c:pt>
                <c:pt idx="2826">
                  <c:v>177.15057799129642</c:v>
                </c:pt>
                <c:pt idx="2827">
                  <c:v>180.06662465112126</c:v>
                </c:pt>
                <c:pt idx="2828">
                  <c:v>162.14268556329563</c:v>
                </c:pt>
                <c:pt idx="2829">
                  <c:v>183.18868434487683</c:v>
                </c:pt>
                <c:pt idx="2830">
                  <c:v>189.04158914960968</c:v>
                </c:pt>
                <c:pt idx="2831">
                  <c:v>198.04356958531096</c:v>
                </c:pt>
                <c:pt idx="2832">
                  <c:v>183.03477660755675</c:v>
                </c:pt>
                <c:pt idx="2833">
                  <c:v>192.05953845691974</c:v>
                </c:pt>
                <c:pt idx="2834">
                  <c:v>195.04876219054475</c:v>
                </c:pt>
                <c:pt idx="2835">
                  <c:v>188.97921228664657</c:v>
                </c:pt>
                <c:pt idx="2836">
                  <c:v>167.95129412470277</c:v>
                </c:pt>
                <c:pt idx="2837">
                  <c:v>164.94721689059261</c:v>
                </c:pt>
                <c:pt idx="2838">
                  <c:v>156.02496399423862</c:v>
                </c:pt>
                <c:pt idx="2839">
                  <c:v>158.96820635872896</c:v>
                </c:pt>
                <c:pt idx="2840">
                  <c:v>173.90782885070939</c:v>
                </c:pt>
                <c:pt idx="2841">
                  <c:v>179.86150663988775</c:v>
                </c:pt>
                <c:pt idx="2842">
                  <c:v>173.80360192982059</c:v>
                </c:pt>
                <c:pt idx="2843">
                  <c:v>197.65213224724502</c:v>
                </c:pt>
                <c:pt idx="2844">
                  <c:v>194.52341762681576</c:v>
                </c:pt>
                <c:pt idx="2845">
                  <c:v>188.67924528302029</c:v>
                </c:pt>
                <c:pt idx="2846">
                  <c:v>167.66969070930077</c:v>
                </c:pt>
                <c:pt idx="2847">
                  <c:v>149.6602711844123</c:v>
                </c:pt>
                <c:pt idx="2848">
                  <c:v>176.65199556872798</c:v>
                </c:pt>
                <c:pt idx="2849">
                  <c:v>161.62825501347032</c:v>
                </c:pt>
                <c:pt idx="2850">
                  <c:v>152.74491599029841</c:v>
                </c:pt>
                <c:pt idx="2851">
                  <c:v>149.70956344691282</c:v>
                </c:pt>
                <c:pt idx="2852">
                  <c:v>167.72493111297331</c:v>
                </c:pt>
                <c:pt idx="2853">
                  <c:v>185.70658359791418</c:v>
                </c:pt>
                <c:pt idx="2854">
                  <c:v>170.7046809020394</c:v>
                </c:pt>
                <c:pt idx="2855">
                  <c:v>170.77116663670694</c:v>
                </c:pt>
                <c:pt idx="2856">
                  <c:v>212.74683127078612</c:v>
                </c:pt>
                <c:pt idx="2857">
                  <c:v>206.67345593961389</c:v>
                </c:pt>
                <c:pt idx="2858">
                  <c:v>203.76974019358272</c:v>
                </c:pt>
                <c:pt idx="2859">
                  <c:v>197.87731606404034</c:v>
                </c:pt>
                <c:pt idx="2860">
                  <c:v>200.9959800803999</c:v>
                </c:pt>
                <c:pt idx="2861">
                  <c:v>200.90557438003927</c:v>
                </c:pt>
                <c:pt idx="2862">
                  <c:v>189.04158914960968</c:v>
                </c:pt>
                <c:pt idx="2863">
                  <c:v>180.03420649923547</c:v>
                </c:pt>
                <c:pt idx="2864">
                  <c:v>201.20120120120461</c:v>
                </c:pt>
                <c:pt idx="2865">
                  <c:v>195.06632254966647</c:v>
                </c:pt>
                <c:pt idx="2866">
                  <c:v>210.15341199075303</c:v>
                </c:pt>
                <c:pt idx="2867">
                  <c:v>219.32460040860278</c:v>
                </c:pt>
                <c:pt idx="2868">
                  <c:v>192.24415007059304</c:v>
                </c:pt>
                <c:pt idx="2869">
                  <c:v>210.39975954313252</c:v>
                </c:pt>
                <c:pt idx="2870">
                  <c:v>219.44327541633976</c:v>
                </c:pt>
                <c:pt idx="2871">
                  <c:v>201.43711854724995</c:v>
                </c:pt>
                <c:pt idx="2872">
                  <c:v>183.30979355110034</c:v>
                </c:pt>
                <c:pt idx="2873">
                  <c:v>183.30428511329285</c:v>
                </c:pt>
                <c:pt idx="2874">
                  <c:v>180.21806385726961</c:v>
                </c:pt>
                <c:pt idx="2875">
                  <c:v>195.2362358453754</c:v>
                </c:pt>
                <c:pt idx="2876">
                  <c:v>171.19173474291347</c:v>
                </c:pt>
                <c:pt idx="2877">
                  <c:v>186.20855358001103</c:v>
                </c:pt>
                <c:pt idx="2878">
                  <c:v>180.08824323918577</c:v>
                </c:pt>
                <c:pt idx="2879">
                  <c:v>171.0222328902791</c:v>
                </c:pt>
                <c:pt idx="2880">
                  <c:v>180.00180001800106</c:v>
                </c:pt>
                <c:pt idx="2881">
                  <c:v>180.03420649923547</c:v>
                </c:pt>
                <c:pt idx="2882">
                  <c:v>180.05041411595536</c:v>
                </c:pt>
                <c:pt idx="2883">
                  <c:v>162.09888031699413</c:v>
                </c:pt>
                <c:pt idx="2884">
                  <c:v>153.0520376928142</c:v>
                </c:pt>
                <c:pt idx="2885">
                  <c:v>159.04453246909424</c:v>
                </c:pt>
                <c:pt idx="2886">
                  <c:v>147.07647976948061</c:v>
                </c:pt>
                <c:pt idx="2887">
                  <c:v>156.10459007535039</c:v>
                </c:pt>
                <c:pt idx="2888">
                  <c:v>186.13029120384309</c:v>
                </c:pt>
                <c:pt idx="2889">
                  <c:v>168.03696813298953</c:v>
                </c:pt>
                <c:pt idx="2890">
                  <c:v>158.96820635872726</c:v>
                </c:pt>
                <c:pt idx="2891">
                  <c:v>182.9414587332017</c:v>
                </c:pt>
                <c:pt idx="2892">
                  <c:v>185.91819599376649</c:v>
                </c:pt>
                <c:pt idx="2893">
                  <c:v>176.94337811899868</c:v>
                </c:pt>
                <c:pt idx="2894">
                  <c:v>174.02784445511304</c:v>
                </c:pt>
                <c:pt idx="2895">
                  <c:v>164.94721689059261</c:v>
                </c:pt>
                <c:pt idx="2896">
                  <c:v>149.95201535508818</c:v>
                </c:pt>
                <c:pt idx="2897">
                  <c:v>134.96086135021065</c:v>
                </c:pt>
                <c:pt idx="2898">
                  <c:v>146.94856800120007</c:v>
                </c:pt>
                <c:pt idx="2899">
                  <c:v>168.03696813298674</c:v>
                </c:pt>
                <c:pt idx="2900">
                  <c:v>177.01239086735768</c:v>
                </c:pt>
                <c:pt idx="2901">
                  <c:v>152.96940611877727</c:v>
                </c:pt>
                <c:pt idx="2902">
                  <c:v>176.97522346871085</c:v>
                </c:pt>
                <c:pt idx="2903">
                  <c:v>180.03960871391365</c:v>
                </c:pt>
                <c:pt idx="2904">
                  <c:v>192.02496324522195</c:v>
                </c:pt>
                <c:pt idx="2905">
                  <c:v>185.97954225034991</c:v>
                </c:pt>
                <c:pt idx="2906">
                  <c:v>186.05767788014131</c:v>
                </c:pt>
                <c:pt idx="2907">
                  <c:v>173.95998920248172</c:v>
                </c:pt>
                <c:pt idx="2908">
                  <c:v>155.92203898050738</c:v>
                </c:pt>
                <c:pt idx="2909">
                  <c:v>162.02592414786457</c:v>
                </c:pt>
                <c:pt idx="2910">
                  <c:v>165.03135595763251</c:v>
                </c:pt>
                <c:pt idx="2911">
                  <c:v>153.01071074975522</c:v>
                </c:pt>
                <c:pt idx="2912">
                  <c:v>164.84339877116366</c:v>
                </c:pt>
                <c:pt idx="2913">
                  <c:v>170.86843130789302</c:v>
                </c:pt>
                <c:pt idx="2914">
                  <c:v>179.8129944857333</c:v>
                </c:pt>
                <c:pt idx="2915">
                  <c:v>182.83727482540834</c:v>
                </c:pt>
                <c:pt idx="2916">
                  <c:v>182.89209366473696</c:v>
                </c:pt>
                <c:pt idx="2917">
                  <c:v>185.94607563806269</c:v>
                </c:pt>
                <c:pt idx="2918">
                  <c:v>186.0074402976083</c:v>
                </c:pt>
                <c:pt idx="2919">
                  <c:v>164.91754122938755</c:v>
                </c:pt>
                <c:pt idx="2920">
                  <c:v>146.96178993461933</c:v>
                </c:pt>
                <c:pt idx="2921">
                  <c:v>194.93177387914383</c:v>
                </c:pt>
                <c:pt idx="2922">
                  <c:v>167.86067563922362</c:v>
                </c:pt>
                <c:pt idx="2923">
                  <c:v>125.91815320042181</c:v>
                </c:pt>
                <c:pt idx="2924">
                  <c:v>173.90782885070939</c:v>
                </c:pt>
                <c:pt idx="2925">
                  <c:v>176.97522346871727</c:v>
                </c:pt>
                <c:pt idx="2926">
                  <c:v>185.79562481270747</c:v>
                </c:pt>
                <c:pt idx="2927">
                  <c:v>194.8850178394749</c:v>
                </c:pt>
                <c:pt idx="2928">
                  <c:v>191.85802506145512</c:v>
                </c:pt>
                <c:pt idx="2929">
                  <c:v>206.69202887696886</c:v>
                </c:pt>
                <c:pt idx="2930">
                  <c:v>179.82916229581969</c:v>
                </c:pt>
                <c:pt idx="2931">
                  <c:v>197.72318753744713</c:v>
                </c:pt>
                <c:pt idx="2932">
                  <c:v>179.94241842610583</c:v>
                </c:pt>
                <c:pt idx="2933">
                  <c:v>167.97648329234153</c:v>
                </c:pt>
                <c:pt idx="2934">
                  <c:v>171.02223289027455</c:v>
                </c:pt>
                <c:pt idx="2935">
                  <c:v>167.9916004199774</c:v>
                </c:pt>
                <c:pt idx="2936">
                  <c:v>179.83994245121585</c:v>
                </c:pt>
                <c:pt idx="2937">
                  <c:v>209.76296784633479</c:v>
                </c:pt>
                <c:pt idx="2938">
                  <c:v>194.80324871879836</c:v>
                </c:pt>
                <c:pt idx="2939">
                  <c:v>206.83453237409969</c:v>
                </c:pt>
                <c:pt idx="2940">
                  <c:v>197.85358834462173</c:v>
                </c:pt>
                <c:pt idx="2941">
                  <c:v>176.89563157736885</c:v>
                </c:pt>
                <c:pt idx="2942">
                  <c:v>188.86024341986587</c:v>
                </c:pt>
                <c:pt idx="2943">
                  <c:v>224.61142223952598</c:v>
                </c:pt>
                <c:pt idx="2944">
                  <c:v>155.80991190747315</c:v>
                </c:pt>
                <c:pt idx="2945">
                  <c:v>152.7586413466706</c:v>
                </c:pt>
                <c:pt idx="2946">
                  <c:v>149.80824544582703</c:v>
                </c:pt>
                <c:pt idx="2947">
                  <c:v>161.73959924521489</c:v>
                </c:pt>
                <c:pt idx="2948">
                  <c:v>161.70569563394545</c:v>
                </c:pt>
                <c:pt idx="2949">
                  <c:v>167.73497873360091</c:v>
                </c:pt>
                <c:pt idx="2950">
                  <c:v>161.72506738544669</c:v>
                </c:pt>
                <c:pt idx="2951">
                  <c:v>170.84794532865473</c:v>
                </c:pt>
                <c:pt idx="2952">
                  <c:v>185.78448999161134</c:v>
                </c:pt>
                <c:pt idx="2953">
                  <c:v>188.69054750209455</c:v>
                </c:pt>
                <c:pt idx="2954">
                  <c:v>185.63430042816015</c:v>
                </c:pt>
                <c:pt idx="2955">
                  <c:v>176.65728486735813</c:v>
                </c:pt>
                <c:pt idx="2956">
                  <c:v>179.78605459503618</c:v>
                </c:pt>
                <c:pt idx="2957">
                  <c:v>146.86048254158538</c:v>
                </c:pt>
                <c:pt idx="2958">
                  <c:v>161.79775280898795</c:v>
                </c:pt>
                <c:pt idx="2959">
                  <c:v>164.74958063743179</c:v>
                </c:pt>
                <c:pt idx="2960">
                  <c:v>173.7515353045178</c:v>
                </c:pt>
                <c:pt idx="2961">
                  <c:v>164.81376045068723</c:v>
                </c:pt>
                <c:pt idx="2962">
                  <c:v>164.86316357423681</c:v>
                </c:pt>
                <c:pt idx="2963">
                  <c:v>179.84533301360648</c:v>
                </c:pt>
                <c:pt idx="2964">
                  <c:v>179.79144192736447</c:v>
                </c:pt>
                <c:pt idx="2965">
                  <c:v>176.83200959089038</c:v>
                </c:pt>
                <c:pt idx="2966">
                  <c:v>188.82062041061101</c:v>
                </c:pt>
                <c:pt idx="2967">
                  <c:v>158.84433255409729</c:v>
                </c:pt>
                <c:pt idx="2968">
                  <c:v>161.93846338391404</c:v>
                </c:pt>
                <c:pt idx="2969">
                  <c:v>149.90705762427248</c:v>
                </c:pt>
                <c:pt idx="2970">
                  <c:v>179.86150663988775</c:v>
                </c:pt>
                <c:pt idx="2971">
                  <c:v>158.89195347164201</c:v>
                </c:pt>
                <c:pt idx="2972">
                  <c:v>134.93253373313166</c:v>
                </c:pt>
                <c:pt idx="2973">
                  <c:v>161.9724646810046</c:v>
                </c:pt>
                <c:pt idx="2974">
                  <c:v>168.12777711060079</c:v>
                </c:pt>
                <c:pt idx="2975">
                  <c:v>183.13918578119328</c:v>
                </c:pt>
                <c:pt idx="2976">
                  <c:v>171.07869620024971</c:v>
                </c:pt>
                <c:pt idx="2977">
                  <c:v>162.001620016202</c:v>
                </c:pt>
                <c:pt idx="2978">
                  <c:v>179.92623024559921</c:v>
                </c:pt>
                <c:pt idx="2979">
                  <c:v>158.87290167865714</c:v>
                </c:pt>
                <c:pt idx="2980">
                  <c:v>155.79590736135322</c:v>
                </c:pt>
                <c:pt idx="2981">
                  <c:v>152.78152242293845</c:v>
                </c:pt>
                <c:pt idx="2982">
                  <c:v>146.78129586915162</c:v>
                </c:pt>
                <c:pt idx="2983">
                  <c:v>167.81037427706852</c:v>
                </c:pt>
                <c:pt idx="2984">
                  <c:v>188.79232843871284</c:v>
                </c:pt>
                <c:pt idx="2985">
                  <c:v>185.92377125378553</c:v>
                </c:pt>
                <c:pt idx="2986">
                  <c:v>189.04158914961471</c:v>
                </c:pt>
                <c:pt idx="2987">
                  <c:v>198.10895992795946</c:v>
                </c:pt>
                <c:pt idx="2988">
                  <c:v>198.10895992796117</c:v>
                </c:pt>
                <c:pt idx="2989">
                  <c:v>186.12470355138231</c:v>
                </c:pt>
                <c:pt idx="2990">
                  <c:v>192.14603098354743</c:v>
                </c:pt>
                <c:pt idx="2991">
                  <c:v>176.99646007079804</c:v>
                </c:pt>
                <c:pt idx="2992">
                  <c:v>204.01428099967134</c:v>
                </c:pt>
                <c:pt idx="2993">
                  <c:v>173.93912130754407</c:v>
                </c:pt>
                <c:pt idx="2994">
                  <c:v>173.72551368837492</c:v>
                </c:pt>
                <c:pt idx="2995">
                  <c:v>167.78020792761666</c:v>
                </c:pt>
                <c:pt idx="2996">
                  <c:v>167.83049120388401</c:v>
                </c:pt>
                <c:pt idx="2997">
                  <c:v>191.84077215910614</c:v>
                </c:pt>
                <c:pt idx="2998">
                  <c:v>179.99100044997689</c:v>
                </c:pt>
                <c:pt idx="2999">
                  <c:v>207.12634707170938</c:v>
                </c:pt>
                <c:pt idx="3000">
                  <c:v>210.15972138825575</c:v>
                </c:pt>
                <c:pt idx="3001">
                  <c:v>213.18120402341827</c:v>
                </c:pt>
                <c:pt idx="3002">
                  <c:v>204.32078363030192</c:v>
                </c:pt>
                <c:pt idx="3003">
                  <c:v>177.31562180681294</c:v>
                </c:pt>
                <c:pt idx="3004">
                  <c:v>144.23943746619747</c:v>
                </c:pt>
                <c:pt idx="3005">
                  <c:v>168.18837097549158</c:v>
                </c:pt>
                <c:pt idx="3006">
                  <c:v>159.14960062458601</c:v>
                </c:pt>
                <c:pt idx="3007">
                  <c:v>171.1763116009511</c:v>
                </c:pt>
                <c:pt idx="3008">
                  <c:v>168.14797021379047</c:v>
                </c:pt>
                <c:pt idx="3009">
                  <c:v>189.08698001080302</c:v>
                </c:pt>
                <c:pt idx="3010">
                  <c:v>171.10437366793406</c:v>
                </c:pt>
                <c:pt idx="3011">
                  <c:v>192.19219219218832</c:v>
                </c:pt>
                <c:pt idx="3012">
                  <c:v>201.22537241710856</c:v>
                </c:pt>
                <c:pt idx="3013">
                  <c:v>180.28304437967304</c:v>
                </c:pt>
                <c:pt idx="3014">
                  <c:v>174.3364693859117</c:v>
                </c:pt>
                <c:pt idx="3015">
                  <c:v>159.32183009679471</c:v>
                </c:pt>
                <c:pt idx="3016">
                  <c:v>159.25002253538247</c:v>
                </c:pt>
                <c:pt idx="3017">
                  <c:v>171.22258936617547</c:v>
                </c:pt>
                <c:pt idx="3018">
                  <c:v>156.1233374365757</c:v>
                </c:pt>
                <c:pt idx="3019">
                  <c:v>147.12947393706858</c:v>
                </c:pt>
                <c:pt idx="3020">
                  <c:v>147.16924463132599</c:v>
                </c:pt>
                <c:pt idx="3021">
                  <c:v>156.13740091280189</c:v>
                </c:pt>
                <c:pt idx="3022">
                  <c:v>183.07322929171849</c:v>
                </c:pt>
                <c:pt idx="3023">
                  <c:v>180.00180001800106</c:v>
                </c:pt>
                <c:pt idx="3024">
                  <c:v>197.91885327015981</c:v>
                </c:pt>
                <c:pt idx="3025">
                  <c:v>176.87972178918233</c:v>
                </c:pt>
                <c:pt idx="3026">
                  <c:v>149.8441620714444</c:v>
                </c:pt>
                <c:pt idx="3027">
                  <c:v>161.81229773462906</c:v>
                </c:pt>
                <c:pt idx="3028">
                  <c:v>158.84909336130352</c:v>
                </c:pt>
                <c:pt idx="3029">
                  <c:v>146.90451206715849</c:v>
                </c:pt>
                <c:pt idx="3030">
                  <c:v>152.82730514518747</c:v>
                </c:pt>
                <c:pt idx="3031">
                  <c:v>146.82967757401536</c:v>
                </c:pt>
                <c:pt idx="3032">
                  <c:v>152.89603069912181</c:v>
                </c:pt>
                <c:pt idx="3033">
                  <c:v>176.87972178918534</c:v>
                </c:pt>
                <c:pt idx="3034">
                  <c:v>179.86150663988775</c:v>
                </c:pt>
                <c:pt idx="3035">
                  <c:v>188.88855575210508</c:v>
                </c:pt>
                <c:pt idx="3036">
                  <c:v>197.95447047179007</c:v>
                </c:pt>
                <c:pt idx="3037">
                  <c:v>162.04537270435654</c:v>
                </c:pt>
                <c:pt idx="3038">
                  <c:v>171.02736437830006</c:v>
                </c:pt>
                <c:pt idx="3039">
                  <c:v>165.00660026400766</c:v>
                </c:pt>
                <c:pt idx="3040">
                  <c:v>170.96067904382096</c:v>
                </c:pt>
                <c:pt idx="3041">
                  <c:v>152.9602303401137</c:v>
                </c:pt>
                <c:pt idx="3042">
                  <c:v>146.9045120671546</c:v>
                </c:pt>
                <c:pt idx="3043">
                  <c:v>149.97450433426414</c:v>
                </c:pt>
                <c:pt idx="3044">
                  <c:v>155.92203898050738</c:v>
                </c:pt>
                <c:pt idx="3045">
                  <c:v>164.94227020542939</c:v>
                </c:pt>
                <c:pt idx="3046">
                  <c:v>188.93953934741145</c:v>
                </c:pt>
                <c:pt idx="3047">
                  <c:v>197.81207852540064</c:v>
                </c:pt>
                <c:pt idx="3048">
                  <c:v>197.78836644790417</c:v>
                </c:pt>
                <c:pt idx="3049">
                  <c:v>188.78667106169664</c:v>
                </c:pt>
                <c:pt idx="3050">
                  <c:v>200.89352643099312</c:v>
                </c:pt>
                <c:pt idx="3051">
                  <c:v>182.86468013669904</c:v>
                </c:pt>
                <c:pt idx="3052">
                  <c:v>173.72031030041984</c:v>
                </c:pt>
                <c:pt idx="3053">
                  <c:v>155.74924371761472</c:v>
                </c:pt>
                <c:pt idx="3054">
                  <c:v>155.7212589464844</c:v>
                </c:pt>
                <c:pt idx="3055">
                  <c:v>173.569547522146</c:v>
                </c:pt>
                <c:pt idx="3056">
                  <c:v>164.55241742460447</c:v>
                </c:pt>
                <c:pt idx="3057">
                  <c:v>194.42450346973274</c:v>
                </c:pt>
                <c:pt idx="3058">
                  <c:v>179.38828594492895</c:v>
                </c:pt>
                <c:pt idx="3059">
                  <c:v>185.25158360224628</c:v>
                </c:pt>
                <c:pt idx="3060">
                  <c:v>176.30360077693237</c:v>
                </c:pt>
                <c:pt idx="3061">
                  <c:v>182.28544107100026</c:v>
                </c:pt>
                <c:pt idx="3062">
                  <c:v>167.33901090691575</c:v>
                </c:pt>
                <c:pt idx="3063">
                  <c:v>173.27915869981055</c:v>
                </c:pt>
                <c:pt idx="3064">
                  <c:v>161.42532584001086</c:v>
                </c:pt>
                <c:pt idx="3065">
                  <c:v>161.39637754796783</c:v>
                </c:pt>
                <c:pt idx="3066">
                  <c:v>176.27199665381826</c:v>
                </c:pt>
                <c:pt idx="3067">
                  <c:v>146.48291530895889</c:v>
                </c:pt>
                <c:pt idx="3068">
                  <c:v>140.48722164100991</c:v>
                </c:pt>
                <c:pt idx="3069">
                  <c:v>164.45893011990495</c:v>
                </c:pt>
                <c:pt idx="3070">
                  <c:v>152.5256452432933</c:v>
                </c:pt>
                <c:pt idx="3071">
                  <c:v>155.60942035491041</c:v>
                </c:pt>
                <c:pt idx="3072">
                  <c:v>152.57583916711428</c:v>
                </c:pt>
                <c:pt idx="3073">
                  <c:v>173.46053772766476</c:v>
                </c:pt>
                <c:pt idx="3074">
                  <c:v>170.5616565426896</c:v>
                </c:pt>
                <c:pt idx="3075">
                  <c:v>149.62892027771176</c:v>
                </c:pt>
                <c:pt idx="3076">
                  <c:v>149.64683347300272</c:v>
                </c:pt>
                <c:pt idx="3077">
                  <c:v>140.66802346462222</c:v>
                </c:pt>
                <c:pt idx="3078">
                  <c:v>155.70260801868443</c:v>
                </c:pt>
                <c:pt idx="3079">
                  <c:v>155.79590736135737</c:v>
                </c:pt>
                <c:pt idx="3080">
                  <c:v>167.77015488780415</c:v>
                </c:pt>
                <c:pt idx="3081">
                  <c:v>182.79344340894957</c:v>
                </c:pt>
                <c:pt idx="3082">
                  <c:v>185.85131894484843</c:v>
                </c:pt>
                <c:pt idx="3083">
                  <c:v>194.83244409807369</c:v>
                </c:pt>
                <c:pt idx="3084">
                  <c:v>194.89670474648099</c:v>
                </c:pt>
                <c:pt idx="3085">
                  <c:v>185.95722983713677</c:v>
                </c:pt>
                <c:pt idx="3086">
                  <c:v>165.0165016501679</c:v>
                </c:pt>
                <c:pt idx="3087">
                  <c:v>177.06020046815809</c:v>
                </c:pt>
                <c:pt idx="3088">
                  <c:v>171.02223289027455</c:v>
                </c:pt>
                <c:pt idx="3089">
                  <c:v>164.97195476769056</c:v>
                </c:pt>
                <c:pt idx="3090">
                  <c:v>161.84624606623703</c:v>
                </c:pt>
                <c:pt idx="3091">
                  <c:v>188.82062041060931</c:v>
                </c:pt>
                <c:pt idx="3092">
                  <c:v>179.87768317544342</c:v>
                </c:pt>
                <c:pt idx="3093">
                  <c:v>176.93276554909303</c:v>
                </c:pt>
                <c:pt idx="3094">
                  <c:v>188.95653999579923</c:v>
                </c:pt>
                <c:pt idx="3095">
                  <c:v>195.10730901996106</c:v>
                </c:pt>
                <c:pt idx="3096">
                  <c:v>183.03477660755675</c:v>
                </c:pt>
                <c:pt idx="3097">
                  <c:v>188.95653999580094</c:v>
                </c:pt>
                <c:pt idx="3098">
                  <c:v>186.04092900437709</c:v>
                </c:pt>
                <c:pt idx="3099">
                  <c:v>182.95791967847427</c:v>
                </c:pt>
                <c:pt idx="3100">
                  <c:v>165.01650165016352</c:v>
                </c:pt>
                <c:pt idx="3101">
                  <c:v>165.09575553821293</c:v>
                </c:pt>
                <c:pt idx="3102">
                  <c:v>123.08616031221689</c:v>
                </c:pt>
                <c:pt idx="3103">
                  <c:v>150.06903175460531</c:v>
                </c:pt>
                <c:pt idx="3104">
                  <c:v>164.98185199628284</c:v>
                </c:pt>
                <c:pt idx="3105">
                  <c:v>182.9085457271396</c:v>
                </c:pt>
                <c:pt idx="3106">
                  <c:v>170.90429359558246</c:v>
                </c:pt>
                <c:pt idx="3107">
                  <c:v>176.88502473392268</c:v>
                </c:pt>
                <c:pt idx="3108">
                  <c:v>189.02457319451469</c:v>
                </c:pt>
                <c:pt idx="3109">
                  <c:v>174.03828842345484</c:v>
                </c:pt>
                <c:pt idx="3110">
                  <c:v>182.92500074969323</c:v>
                </c:pt>
                <c:pt idx="3111">
                  <c:v>149.88908207926235</c:v>
                </c:pt>
                <c:pt idx="3112">
                  <c:v>149.93852520466601</c:v>
                </c:pt>
                <c:pt idx="3113">
                  <c:v>146.94856800120007</c:v>
                </c:pt>
                <c:pt idx="3114">
                  <c:v>164.8779902871886</c:v>
                </c:pt>
                <c:pt idx="3115">
                  <c:v>164.84339877116366</c:v>
                </c:pt>
                <c:pt idx="3116">
                  <c:v>194.86749010673037</c:v>
                </c:pt>
                <c:pt idx="3117">
                  <c:v>185.94049904030902</c:v>
                </c:pt>
                <c:pt idx="3118">
                  <c:v>188.8602434198709</c:v>
                </c:pt>
                <c:pt idx="3119">
                  <c:v>185.94049904030902</c:v>
                </c:pt>
                <c:pt idx="3120">
                  <c:v>194.93177387914383</c:v>
                </c:pt>
                <c:pt idx="3121">
                  <c:v>185.76222435282517</c:v>
                </c:pt>
                <c:pt idx="3122">
                  <c:v>212.77233360304271</c:v>
                </c:pt>
                <c:pt idx="3123">
                  <c:v>185.87917853395618</c:v>
                </c:pt>
                <c:pt idx="3124">
                  <c:v>143.9496176338258</c:v>
                </c:pt>
                <c:pt idx="3125">
                  <c:v>159.03498769729072</c:v>
                </c:pt>
                <c:pt idx="3126">
                  <c:v>174.11665816097121</c:v>
                </c:pt>
                <c:pt idx="3127">
                  <c:v>174.08007683534544</c:v>
                </c:pt>
                <c:pt idx="3128">
                  <c:v>171.03249617427338</c:v>
                </c:pt>
                <c:pt idx="3129">
                  <c:v>183.02928468554853</c:v>
                </c:pt>
                <c:pt idx="3130">
                  <c:v>183.20518981258911</c:v>
                </c:pt>
                <c:pt idx="3131">
                  <c:v>210.17234131987914</c:v>
                </c:pt>
                <c:pt idx="3132">
                  <c:v>204.16128741705418</c:v>
                </c:pt>
                <c:pt idx="3133">
                  <c:v>204.17354751538619</c:v>
                </c:pt>
                <c:pt idx="3134">
                  <c:v>177.19846227775216</c:v>
                </c:pt>
                <c:pt idx="3135">
                  <c:v>168.23384504461461</c:v>
                </c:pt>
                <c:pt idx="3136">
                  <c:v>141.17505707076606</c:v>
                </c:pt>
                <c:pt idx="3137">
                  <c:v>150.1546592990762</c:v>
                </c:pt>
                <c:pt idx="3138">
                  <c:v>138.14643522133417</c:v>
                </c:pt>
                <c:pt idx="3139">
                  <c:v>144.17445108581217</c:v>
                </c:pt>
                <c:pt idx="3140">
                  <c:v>147.17366492461161</c:v>
                </c:pt>
                <c:pt idx="3141">
                  <c:v>156.2218350057102</c:v>
                </c:pt>
                <c:pt idx="3142">
                  <c:v>177.2037843520049</c:v>
                </c:pt>
                <c:pt idx="3143">
                  <c:v>159.05885177515748</c:v>
                </c:pt>
                <c:pt idx="3144">
                  <c:v>195.09559684245647</c:v>
                </c:pt>
                <c:pt idx="3145">
                  <c:v>156.02028263674583</c:v>
                </c:pt>
                <c:pt idx="3146">
                  <c:v>162.00648025920685</c:v>
                </c:pt>
                <c:pt idx="3147">
                  <c:v>135.02970653543883</c:v>
                </c:pt>
                <c:pt idx="3148">
                  <c:v>143.9712057588489</c:v>
                </c:pt>
                <c:pt idx="3149">
                  <c:v>129.01290129012818</c:v>
                </c:pt>
                <c:pt idx="3150">
                  <c:v>138.05522208883337</c:v>
                </c:pt>
                <c:pt idx="3151">
                  <c:v>138.12569438188785</c:v>
                </c:pt>
                <c:pt idx="3152">
                  <c:v>144.16146083613685</c:v>
                </c:pt>
                <c:pt idx="3153">
                  <c:v>150.14113266470508</c:v>
                </c:pt>
                <c:pt idx="3154">
                  <c:v>153.10257872774514</c:v>
                </c:pt>
                <c:pt idx="3155">
                  <c:v>159.06362545018141</c:v>
                </c:pt>
                <c:pt idx="3156">
                  <c:v>156.09053250885552</c:v>
                </c:pt>
                <c:pt idx="3157">
                  <c:v>153.11177159326189</c:v>
                </c:pt>
                <c:pt idx="3158">
                  <c:v>168.10758885686957</c:v>
                </c:pt>
                <c:pt idx="3159">
                  <c:v>156.03432755206231</c:v>
                </c:pt>
                <c:pt idx="3160">
                  <c:v>153.02907552435084</c:v>
                </c:pt>
                <c:pt idx="3161">
                  <c:v>141.00564022560621</c:v>
                </c:pt>
                <c:pt idx="3162">
                  <c:v>138.03865082222944</c:v>
                </c:pt>
                <c:pt idx="3163">
                  <c:v>150.09155584906526</c:v>
                </c:pt>
                <c:pt idx="3164">
                  <c:v>168.11263546576117</c:v>
                </c:pt>
                <c:pt idx="3165">
                  <c:v>162.13294901819179</c:v>
                </c:pt>
                <c:pt idx="3166">
                  <c:v>159.18784165315245</c:v>
                </c:pt>
                <c:pt idx="3167">
                  <c:v>180.1423124268137</c:v>
                </c:pt>
                <c:pt idx="3168">
                  <c:v>177.17717717717829</c:v>
                </c:pt>
                <c:pt idx="3169">
                  <c:v>186.21414626820894</c:v>
                </c:pt>
                <c:pt idx="3170">
                  <c:v>165.02145278886613</c:v>
                </c:pt>
                <c:pt idx="3171">
                  <c:v>158.95867074560974</c:v>
                </c:pt>
                <c:pt idx="3172">
                  <c:v>155.84259897503418</c:v>
                </c:pt>
                <c:pt idx="3173">
                  <c:v>149.92503748125742</c:v>
                </c:pt>
                <c:pt idx="3174">
                  <c:v>134.97705390083772</c:v>
                </c:pt>
                <c:pt idx="3175">
                  <c:v>158.92053973013151</c:v>
                </c:pt>
                <c:pt idx="3176">
                  <c:v>167.80534579887421</c:v>
                </c:pt>
                <c:pt idx="3177">
                  <c:v>164.88787624415207</c:v>
                </c:pt>
                <c:pt idx="3178">
                  <c:v>131.93007705915738</c:v>
                </c:pt>
                <c:pt idx="3179">
                  <c:v>177.02301299168735</c:v>
                </c:pt>
                <c:pt idx="3180">
                  <c:v>170.96067904381925</c:v>
                </c:pt>
                <c:pt idx="3181">
                  <c:v>171.04276069017422</c:v>
                </c:pt>
                <c:pt idx="3182">
                  <c:v>179.92623024559921</c:v>
                </c:pt>
                <c:pt idx="3183">
                  <c:v>177.01770177017943</c:v>
                </c:pt>
                <c:pt idx="3184">
                  <c:v>155.90801427157959</c:v>
                </c:pt>
                <c:pt idx="3185">
                  <c:v>164.85822192914367</c:v>
                </c:pt>
                <c:pt idx="3186">
                  <c:v>170.87355357035875</c:v>
                </c:pt>
                <c:pt idx="3187">
                  <c:v>161.82684527555841</c:v>
                </c:pt>
                <c:pt idx="3188">
                  <c:v>161.83654508945995</c:v>
                </c:pt>
                <c:pt idx="3189">
                  <c:v>164.75451577150184</c:v>
                </c:pt>
                <c:pt idx="3190">
                  <c:v>167.88583763041007</c:v>
                </c:pt>
                <c:pt idx="3191">
                  <c:v>170.9863210943108</c:v>
                </c:pt>
                <c:pt idx="3192">
                  <c:v>177.02832453192599</c:v>
                </c:pt>
                <c:pt idx="3193">
                  <c:v>179.9586095198149</c:v>
                </c:pt>
                <c:pt idx="3194">
                  <c:v>188.92254175787951</c:v>
                </c:pt>
                <c:pt idx="3195">
                  <c:v>161.93360722104032</c:v>
                </c:pt>
                <c:pt idx="3196">
                  <c:v>158.92530510659884</c:v>
                </c:pt>
                <c:pt idx="3197">
                  <c:v>155.8799724212374</c:v>
                </c:pt>
                <c:pt idx="3198">
                  <c:v>185.86246177828497</c:v>
                </c:pt>
                <c:pt idx="3199">
                  <c:v>149.72301242701172</c:v>
                </c:pt>
                <c:pt idx="3200">
                  <c:v>170.7251325366143</c:v>
                </c:pt>
                <c:pt idx="3201">
                  <c:v>170.67912324829581</c:v>
                </c:pt>
                <c:pt idx="3202">
                  <c:v>161.68632852266515</c:v>
                </c:pt>
                <c:pt idx="3203">
                  <c:v>155.77257204481376</c:v>
                </c:pt>
                <c:pt idx="3204">
                  <c:v>152.84104531287397</c:v>
                </c:pt>
                <c:pt idx="3205">
                  <c:v>149.88908207925837</c:v>
                </c:pt>
                <c:pt idx="3206">
                  <c:v>143.76853266241267</c:v>
                </c:pt>
                <c:pt idx="3207">
                  <c:v>140.8788441939914</c:v>
                </c:pt>
                <c:pt idx="3208">
                  <c:v>143.91509009684165</c:v>
                </c:pt>
                <c:pt idx="3209">
                  <c:v>143.88489208633104</c:v>
                </c:pt>
                <c:pt idx="3210">
                  <c:v>149.89357556135306</c:v>
                </c:pt>
                <c:pt idx="3211">
                  <c:v>137.81945651197097</c:v>
                </c:pt>
                <c:pt idx="3212">
                  <c:v>143.81160679509975</c:v>
                </c:pt>
                <c:pt idx="3213">
                  <c:v>155.67930064067707</c:v>
                </c:pt>
                <c:pt idx="3214">
                  <c:v>155.69794598478899</c:v>
                </c:pt>
                <c:pt idx="3215">
                  <c:v>158.73491269579992</c:v>
                </c:pt>
                <c:pt idx="3216">
                  <c:v>164.78906999041411</c:v>
                </c:pt>
                <c:pt idx="3217">
                  <c:v>155.82858855259332</c:v>
                </c:pt>
                <c:pt idx="3218">
                  <c:v>143.83315354189193</c:v>
                </c:pt>
                <c:pt idx="3219">
                  <c:v>149.86661870934654</c:v>
                </c:pt>
                <c:pt idx="3220">
                  <c:v>137.81532746120305</c:v>
                </c:pt>
                <c:pt idx="3221">
                  <c:v>140.84084983967784</c:v>
                </c:pt>
                <c:pt idx="3222">
                  <c:v>134.92039696579033</c:v>
                </c:pt>
                <c:pt idx="3223">
                  <c:v>158.81101489227638</c:v>
                </c:pt>
                <c:pt idx="3224">
                  <c:v>167.87073953056085</c:v>
                </c:pt>
                <c:pt idx="3225">
                  <c:v>170.90941800845849</c:v>
                </c:pt>
                <c:pt idx="3226">
                  <c:v>173.87133521194465</c:v>
                </c:pt>
                <c:pt idx="3227">
                  <c:v>161.82684527555671</c:v>
                </c:pt>
                <c:pt idx="3228">
                  <c:v>164.71997604073169</c:v>
                </c:pt>
                <c:pt idx="3229">
                  <c:v>167.82546152001842</c:v>
                </c:pt>
                <c:pt idx="3230">
                  <c:v>149.78580629699383</c:v>
                </c:pt>
                <c:pt idx="3231">
                  <c:v>167.82546152001672</c:v>
                </c:pt>
                <c:pt idx="3232">
                  <c:v>149.83967155144202</c:v>
                </c:pt>
                <c:pt idx="3233">
                  <c:v>137.91862800947524</c:v>
                </c:pt>
                <c:pt idx="3234">
                  <c:v>137.89382175724793</c:v>
                </c:pt>
                <c:pt idx="3235">
                  <c:v>146.82967757401366</c:v>
                </c:pt>
                <c:pt idx="3236">
                  <c:v>146.8913004376725</c:v>
                </c:pt>
                <c:pt idx="3237">
                  <c:v>158.8300518445289</c:v>
                </c:pt>
                <c:pt idx="3238">
                  <c:v>173.86612308522515</c:v>
                </c:pt>
                <c:pt idx="3239">
                  <c:v>173.99652006959909</c:v>
                </c:pt>
                <c:pt idx="3240">
                  <c:v>165.0808896359203</c:v>
                </c:pt>
                <c:pt idx="3241">
                  <c:v>168.08236035657686</c:v>
                </c:pt>
                <c:pt idx="3242">
                  <c:v>182.85371702638415</c:v>
                </c:pt>
                <c:pt idx="3243">
                  <c:v>140.89573715450797</c:v>
                </c:pt>
                <c:pt idx="3244">
                  <c:v>134.80318734647585</c:v>
                </c:pt>
                <c:pt idx="3245">
                  <c:v>140.74806097086085</c:v>
                </c:pt>
                <c:pt idx="3246">
                  <c:v>146.79448771719441</c:v>
                </c:pt>
                <c:pt idx="3247">
                  <c:v>152.78152242293439</c:v>
                </c:pt>
                <c:pt idx="3248">
                  <c:v>158.84433255409729</c:v>
                </c:pt>
                <c:pt idx="3249">
                  <c:v>152.80898876404626</c:v>
                </c:pt>
                <c:pt idx="3250">
                  <c:v>167.77015488780245</c:v>
                </c:pt>
                <c:pt idx="3251">
                  <c:v>155.7585742099742</c:v>
                </c:pt>
                <c:pt idx="3252">
                  <c:v>164.87799028718419</c:v>
                </c:pt>
                <c:pt idx="3253">
                  <c:v>161.9044763589477</c:v>
                </c:pt>
                <c:pt idx="3254">
                  <c:v>143.92803598200746</c:v>
                </c:pt>
                <c:pt idx="3255">
                  <c:v>155.96880623875225</c:v>
                </c:pt>
                <c:pt idx="3256">
                  <c:v>149.97900293959006</c:v>
                </c:pt>
                <c:pt idx="3257">
                  <c:v>140.99295035248156</c:v>
                </c:pt>
                <c:pt idx="3258">
                  <c:v>153.03366740682966</c:v>
                </c:pt>
                <c:pt idx="3259">
                  <c:v>143.92372042817476</c:v>
                </c:pt>
                <c:pt idx="3260">
                  <c:v>164.95216387247527</c:v>
                </c:pt>
                <c:pt idx="3261">
                  <c:v>164.91754122938315</c:v>
                </c:pt>
                <c:pt idx="3262">
                  <c:v>162.10374639769165</c:v>
                </c:pt>
                <c:pt idx="3263">
                  <c:v>174.11665816096485</c:v>
                </c:pt>
                <c:pt idx="3264">
                  <c:v>177.20378435200661</c:v>
                </c:pt>
                <c:pt idx="3265">
                  <c:v>192.22105421234437</c:v>
                </c:pt>
                <c:pt idx="3266">
                  <c:v>153.23598341445981</c:v>
                </c:pt>
                <c:pt idx="3267">
                  <c:v>159.30267508265783</c:v>
                </c:pt>
                <c:pt idx="3268">
                  <c:v>159.34098971799412</c:v>
                </c:pt>
                <c:pt idx="3269">
                  <c:v>147.31525464493868</c:v>
                </c:pt>
                <c:pt idx="3270">
                  <c:v>141.34913235692159</c:v>
                </c:pt>
                <c:pt idx="3271">
                  <c:v>156.40508918097893</c:v>
                </c:pt>
                <c:pt idx="3272">
                  <c:v>156.32985599615239</c:v>
                </c:pt>
                <c:pt idx="3273">
                  <c:v>159.28352467392193</c:v>
                </c:pt>
                <c:pt idx="3274">
                  <c:v>180.31555221638018</c:v>
                </c:pt>
                <c:pt idx="3275">
                  <c:v>168.35522953431899</c:v>
                </c:pt>
                <c:pt idx="3276">
                  <c:v>171.41310558445718</c:v>
                </c:pt>
                <c:pt idx="3277">
                  <c:v>177.4115949001644</c:v>
                </c:pt>
                <c:pt idx="3278">
                  <c:v>165.36380036079231</c:v>
                </c:pt>
                <c:pt idx="3279">
                  <c:v>153.41114186018507</c:v>
                </c:pt>
                <c:pt idx="3280">
                  <c:v>132.32684731286241</c:v>
                </c:pt>
                <c:pt idx="3281">
                  <c:v>111.27819548872391</c:v>
                </c:pt>
                <c:pt idx="3282">
                  <c:v>129.3271978104622</c:v>
                </c:pt>
                <c:pt idx="3283">
                  <c:v>141.3661382981964</c:v>
                </c:pt>
                <c:pt idx="3284">
                  <c:v>132.35471062447004</c:v>
                </c:pt>
                <c:pt idx="3285">
                  <c:v>132.41445725119922</c:v>
                </c:pt>
                <c:pt idx="3286">
                  <c:v>162.47442532193699</c:v>
                </c:pt>
                <c:pt idx="3287">
                  <c:v>156.4474396774778</c:v>
                </c:pt>
                <c:pt idx="3288">
                  <c:v>138.33338345412429</c:v>
                </c:pt>
                <c:pt idx="3289">
                  <c:v>162.34254276523484</c:v>
                </c:pt>
                <c:pt idx="3290">
                  <c:v>156.31575783081848</c:v>
                </c:pt>
                <c:pt idx="3291">
                  <c:v>138.25854347629945</c:v>
                </c:pt>
                <c:pt idx="3292">
                  <c:v>132.24730245559107</c:v>
                </c:pt>
                <c:pt idx="3293">
                  <c:v>132.31490948457125</c:v>
                </c:pt>
                <c:pt idx="3294">
                  <c:v>135.28951957188514</c:v>
                </c:pt>
                <c:pt idx="3295">
                  <c:v>132.25525263758723</c:v>
                </c:pt>
                <c:pt idx="3296">
                  <c:v>150.23587031639823</c:v>
                </c:pt>
                <c:pt idx="3297">
                  <c:v>144.29580640312631</c:v>
                </c:pt>
                <c:pt idx="3298">
                  <c:v>144.20477077450238</c:v>
                </c:pt>
                <c:pt idx="3299">
                  <c:v>159.24523766600265</c:v>
                </c:pt>
                <c:pt idx="3300">
                  <c:v>159.18306051959857</c:v>
                </c:pt>
                <c:pt idx="3301">
                  <c:v>180.20182604517063</c:v>
                </c:pt>
                <c:pt idx="3302">
                  <c:v>147.17808548343393</c:v>
                </c:pt>
                <c:pt idx="3303">
                  <c:v>147.12063892391473</c:v>
                </c:pt>
                <c:pt idx="3304">
                  <c:v>150.08705048928448</c:v>
                </c:pt>
                <c:pt idx="3305">
                  <c:v>128.98968082553162</c:v>
                </c:pt>
                <c:pt idx="3306">
                  <c:v>135.02160345655295</c:v>
                </c:pt>
                <c:pt idx="3307">
                  <c:v>159.01590159015791</c:v>
                </c:pt>
                <c:pt idx="3308">
                  <c:v>143.95825210688997</c:v>
                </c:pt>
                <c:pt idx="3309">
                  <c:v>156.01092076445525</c:v>
                </c:pt>
                <c:pt idx="3310">
                  <c:v>161.96274856782841</c:v>
                </c:pt>
                <c:pt idx="3311">
                  <c:v>167.90093844631753</c:v>
                </c:pt>
                <c:pt idx="3312">
                  <c:v>170.97606335113232</c:v>
                </c:pt>
                <c:pt idx="3313">
                  <c:v>140.9210841928541</c:v>
                </c:pt>
                <c:pt idx="3314">
                  <c:v>161.96274856782841</c:v>
                </c:pt>
                <c:pt idx="3315">
                  <c:v>149.91155218421147</c:v>
                </c:pt>
                <c:pt idx="3316">
                  <c:v>137.91035826712604</c:v>
                </c:pt>
                <c:pt idx="3317">
                  <c:v>143.88489208633487</c:v>
                </c:pt>
                <c:pt idx="3318">
                  <c:v>134.90421800521418</c:v>
                </c:pt>
                <c:pt idx="3319">
                  <c:v>146.88689708924267</c:v>
                </c:pt>
                <c:pt idx="3320">
                  <c:v>134.92039696579033</c:v>
                </c:pt>
                <c:pt idx="3321">
                  <c:v>155.93606621285232</c:v>
                </c:pt>
                <c:pt idx="3322">
                  <c:v>161.86079971224947</c:v>
                </c:pt>
                <c:pt idx="3323">
                  <c:v>155.94074251784346</c:v>
                </c:pt>
                <c:pt idx="3324">
                  <c:v>167.90093844631753</c:v>
                </c:pt>
                <c:pt idx="3325">
                  <c:v>164.93732381695017</c:v>
                </c:pt>
                <c:pt idx="3326">
                  <c:v>146.92653673163551</c:v>
                </c:pt>
                <c:pt idx="3327">
                  <c:v>137.87315669583992</c:v>
                </c:pt>
                <c:pt idx="3328">
                  <c:v>155.94074251784517</c:v>
                </c:pt>
                <c:pt idx="3329">
                  <c:v>110.97447587055092</c:v>
                </c:pt>
                <c:pt idx="3330">
                  <c:v>119.98680145184207</c:v>
                </c:pt>
                <c:pt idx="3331">
                  <c:v>134.98110264563104</c:v>
                </c:pt>
                <c:pt idx="3332">
                  <c:v>131.92216592210713</c:v>
                </c:pt>
                <c:pt idx="3333">
                  <c:v>197.93072424651427</c:v>
                </c:pt>
                <c:pt idx="3334">
                  <c:v>152.91895295493194</c:v>
                </c:pt>
                <c:pt idx="3335">
                  <c:v>140.94221369238571</c:v>
                </c:pt>
                <c:pt idx="3336">
                  <c:v>161.96760647870394</c:v>
                </c:pt>
                <c:pt idx="3337">
                  <c:v>167.88583763040836</c:v>
                </c:pt>
                <c:pt idx="3338">
                  <c:v>158.96820635872896</c:v>
                </c:pt>
                <c:pt idx="3339">
                  <c:v>152.89603069912587</c:v>
                </c:pt>
                <c:pt idx="3340">
                  <c:v>158.91100983449385</c:v>
                </c:pt>
                <c:pt idx="3341">
                  <c:v>131.91030099532097</c:v>
                </c:pt>
                <c:pt idx="3342">
                  <c:v>146.87368862777794</c:v>
                </c:pt>
                <c:pt idx="3343">
                  <c:v>149.83069131881055</c:v>
                </c:pt>
                <c:pt idx="3344">
                  <c:v>149.92054211268169</c:v>
                </c:pt>
                <c:pt idx="3345">
                  <c:v>158.9300707688613</c:v>
                </c:pt>
                <c:pt idx="3346">
                  <c:v>167.88080462871613</c:v>
                </c:pt>
                <c:pt idx="3347">
                  <c:v>164.94227020542939</c:v>
                </c:pt>
                <c:pt idx="3348">
                  <c:v>164.90765171504043</c:v>
                </c:pt>
                <c:pt idx="3349">
                  <c:v>179.79144192736447</c:v>
                </c:pt>
                <c:pt idx="3350">
                  <c:v>176.86911685352888</c:v>
                </c:pt>
                <c:pt idx="3351">
                  <c:v>149.9520153550842</c:v>
                </c:pt>
                <c:pt idx="3352">
                  <c:v>161.88991485789407</c:v>
                </c:pt>
                <c:pt idx="3353">
                  <c:v>101.98878123406406</c:v>
                </c:pt>
                <c:pt idx="3354">
                  <c:v>128.96260084575718</c:v>
                </c:pt>
                <c:pt idx="3355">
                  <c:v>167.96136888515676</c:v>
                </c:pt>
                <c:pt idx="3356">
                  <c:v>146.91772607340067</c:v>
                </c:pt>
                <c:pt idx="3357">
                  <c:v>144.05762304922092</c:v>
                </c:pt>
                <c:pt idx="3358">
                  <c:v>149.97000599880059</c:v>
                </c:pt>
                <c:pt idx="3359">
                  <c:v>155.98284188739021</c:v>
                </c:pt>
                <c:pt idx="3360">
                  <c:v>156.01560156015427</c:v>
                </c:pt>
                <c:pt idx="3361">
                  <c:v>158.96343840916592</c:v>
                </c:pt>
                <c:pt idx="3362">
                  <c:v>129.00516020640978</c:v>
                </c:pt>
                <c:pt idx="3363">
                  <c:v>146.98824094072464</c:v>
                </c:pt>
                <c:pt idx="3364">
                  <c:v>129.00903063214116</c:v>
                </c:pt>
                <c:pt idx="3365">
                  <c:v>131.99736005280008</c:v>
                </c:pt>
                <c:pt idx="3366">
                  <c:v>111.03108870483584</c:v>
                </c:pt>
                <c:pt idx="3367">
                  <c:v>117.0397935298009</c:v>
                </c:pt>
                <c:pt idx="3368">
                  <c:v>123.07138140120898</c:v>
                </c:pt>
                <c:pt idx="3369">
                  <c:v>138.03865082222774</c:v>
                </c:pt>
                <c:pt idx="3370">
                  <c:v>135.025654874423</c:v>
                </c:pt>
                <c:pt idx="3371">
                  <c:v>141.02256361017717</c:v>
                </c:pt>
                <c:pt idx="3372">
                  <c:v>135.04591561130755</c:v>
                </c:pt>
                <c:pt idx="3373">
                  <c:v>167.86570743405144</c:v>
                </c:pt>
                <c:pt idx="3374">
                  <c:v>146.81647940074672</c:v>
                </c:pt>
                <c:pt idx="3375">
                  <c:v>131.85891096526831</c:v>
                </c:pt>
                <c:pt idx="3376">
                  <c:v>134.8961299799158</c:v>
                </c:pt>
                <c:pt idx="3377">
                  <c:v>119.86096128490966</c:v>
                </c:pt>
                <c:pt idx="3378">
                  <c:v>137.86902442679408</c:v>
                </c:pt>
                <c:pt idx="3379">
                  <c:v>122.86853067218316</c:v>
                </c:pt>
                <c:pt idx="3380">
                  <c:v>131.84705741339994</c:v>
                </c:pt>
                <c:pt idx="3381">
                  <c:v>143.962569731873</c:v>
                </c:pt>
                <c:pt idx="3382">
                  <c:v>155.96412825050174</c:v>
                </c:pt>
                <c:pt idx="3383">
                  <c:v>137.99310034498126</c:v>
                </c:pt>
                <c:pt idx="3384">
                  <c:v>158.96343840916592</c:v>
                </c:pt>
                <c:pt idx="3385">
                  <c:v>143.95393474087948</c:v>
                </c:pt>
                <c:pt idx="3386">
                  <c:v>158.9300707688613</c:v>
                </c:pt>
                <c:pt idx="3387">
                  <c:v>155.90333992924303</c:v>
                </c:pt>
                <c:pt idx="3388">
                  <c:v>140.86195528382149</c:v>
                </c:pt>
                <c:pt idx="3389">
                  <c:v>128.96260084575374</c:v>
                </c:pt>
                <c:pt idx="3390">
                  <c:v>143.90214654035506</c:v>
                </c:pt>
                <c:pt idx="3391">
                  <c:v>131.9656889208826</c:v>
                </c:pt>
                <c:pt idx="3392">
                  <c:v>141.01410141014316</c:v>
                </c:pt>
                <c:pt idx="3393">
                  <c:v>147.09855603254144</c:v>
                </c:pt>
                <c:pt idx="3394">
                  <c:v>171.28433199110418</c:v>
                </c:pt>
                <c:pt idx="3395">
                  <c:v>162.11347943560511</c:v>
                </c:pt>
                <c:pt idx="3396">
                  <c:v>156.10459007534868</c:v>
                </c:pt>
                <c:pt idx="3397">
                  <c:v>162.0405101275305</c:v>
                </c:pt>
                <c:pt idx="3398">
                  <c:v>135.11890463607884</c:v>
                </c:pt>
                <c:pt idx="3399">
                  <c:v>144.20477077449851</c:v>
                </c:pt>
                <c:pt idx="3400">
                  <c:v>132.14800576645948</c:v>
                </c:pt>
                <c:pt idx="3401">
                  <c:v>126.11097766033991</c:v>
                </c:pt>
                <c:pt idx="3402">
                  <c:v>129.08648794692357</c:v>
                </c:pt>
                <c:pt idx="3403">
                  <c:v>126.03150787697039</c:v>
                </c:pt>
                <c:pt idx="3404">
                  <c:v>119.99040076794084</c:v>
                </c:pt>
                <c:pt idx="3405">
                  <c:v>141.01410141014486</c:v>
                </c:pt>
                <c:pt idx="3406">
                  <c:v>152.99235038248102</c:v>
                </c:pt>
                <c:pt idx="3407">
                  <c:v>137.97654398752368</c:v>
                </c:pt>
                <c:pt idx="3408">
                  <c:v>150.07804058110563</c:v>
                </c:pt>
                <c:pt idx="3409">
                  <c:v>141.05642256902814</c:v>
                </c:pt>
                <c:pt idx="3410">
                  <c:v>141.05218931004467</c:v>
                </c:pt>
                <c:pt idx="3411">
                  <c:v>144.03168697113125</c:v>
                </c:pt>
                <c:pt idx="3412">
                  <c:v>131.95777351247511</c:v>
                </c:pt>
                <c:pt idx="3413">
                  <c:v>116.98362229287956</c:v>
                </c:pt>
                <c:pt idx="3414">
                  <c:v>104.92235745548365</c:v>
                </c:pt>
                <c:pt idx="3415">
                  <c:v>153.03366740682966</c:v>
                </c:pt>
                <c:pt idx="3416">
                  <c:v>93.014882381181607</c:v>
                </c:pt>
                <c:pt idx="3417">
                  <c:v>149.97000599880059</c:v>
                </c:pt>
                <c:pt idx="3418">
                  <c:v>167.88583763041007</c:v>
                </c:pt>
                <c:pt idx="3419">
                  <c:v>170.81722556864358</c:v>
                </c:pt>
                <c:pt idx="3420">
                  <c:v>188.87156733421421</c:v>
                </c:pt>
                <c:pt idx="3421">
                  <c:v>179.72143178073986</c:v>
                </c:pt>
                <c:pt idx="3422">
                  <c:v>173.89740053368564</c:v>
                </c:pt>
                <c:pt idx="3423">
                  <c:v>170.97606335112945</c:v>
                </c:pt>
                <c:pt idx="3424">
                  <c:v>164.9224864313758</c:v>
                </c:pt>
                <c:pt idx="3425">
                  <c:v>149.96550793317508</c:v>
                </c:pt>
                <c:pt idx="3426">
                  <c:v>140.96334952912122</c:v>
                </c:pt>
                <c:pt idx="3427">
                  <c:v>158.99682006359325</c:v>
                </c:pt>
                <c:pt idx="3428">
                  <c:v>143.96688761584841</c:v>
                </c:pt>
                <c:pt idx="3429">
                  <c:v>182.92500074969323</c:v>
                </c:pt>
                <c:pt idx="3430">
                  <c:v>158.93960295087959</c:v>
                </c:pt>
                <c:pt idx="3431">
                  <c:v>185.80119272378778</c:v>
                </c:pt>
                <c:pt idx="3432">
                  <c:v>176.89563157736885</c:v>
                </c:pt>
                <c:pt idx="3433">
                  <c:v>161.90933077476629</c:v>
                </c:pt>
                <c:pt idx="3434">
                  <c:v>161.97732317475828</c:v>
                </c:pt>
                <c:pt idx="3435">
                  <c:v>141.01833238321049</c:v>
                </c:pt>
                <c:pt idx="3436">
                  <c:v>164.95216387247967</c:v>
                </c:pt>
                <c:pt idx="3437">
                  <c:v>123.05660603877861</c:v>
                </c:pt>
                <c:pt idx="3438">
                  <c:v>126.00126001260041</c:v>
                </c:pt>
                <c:pt idx="3439">
                  <c:v>125.91437822280669</c:v>
                </c:pt>
                <c:pt idx="3440">
                  <c:v>107.92337440417202</c:v>
                </c:pt>
                <c:pt idx="3441">
                  <c:v>125.96347059352624</c:v>
                </c:pt>
                <c:pt idx="3442">
                  <c:v>143.93666786613858</c:v>
                </c:pt>
                <c:pt idx="3443">
                  <c:v>137.89795551292033</c:v>
                </c:pt>
                <c:pt idx="3444">
                  <c:v>149.97450433426414</c:v>
                </c:pt>
                <c:pt idx="3445">
                  <c:v>155.98284188739021</c:v>
                </c:pt>
                <c:pt idx="3446">
                  <c:v>149.96550793317908</c:v>
                </c:pt>
                <c:pt idx="3447">
                  <c:v>143.90214654035506</c:v>
                </c:pt>
                <c:pt idx="3448">
                  <c:v>140.85351234715742</c:v>
                </c:pt>
                <c:pt idx="3449">
                  <c:v>113.94302848575902</c:v>
                </c:pt>
                <c:pt idx="3450">
                  <c:v>128.98968082553333</c:v>
                </c:pt>
                <c:pt idx="3451">
                  <c:v>108.02700675168701</c:v>
                </c:pt>
                <c:pt idx="3452">
                  <c:v>132.07263995197468</c:v>
                </c:pt>
                <c:pt idx="3453">
                  <c:v>150.06903175460531</c:v>
                </c:pt>
                <c:pt idx="3454">
                  <c:v>168.10758885686508</c:v>
                </c:pt>
                <c:pt idx="3455">
                  <c:v>132.05678441730012</c:v>
                </c:pt>
                <c:pt idx="3456">
                  <c:v>174.12188531972154</c:v>
                </c:pt>
                <c:pt idx="3457">
                  <c:v>150.03300726159469</c:v>
                </c:pt>
                <c:pt idx="3458">
                  <c:v>144.04897665206173</c:v>
                </c:pt>
                <c:pt idx="3459">
                  <c:v>138.23361480902793</c:v>
                </c:pt>
                <c:pt idx="3460">
                  <c:v>147.24885055744139</c:v>
                </c:pt>
                <c:pt idx="3461">
                  <c:v>132.25922808705312</c:v>
                </c:pt>
                <c:pt idx="3462">
                  <c:v>123.16380786445907</c:v>
                </c:pt>
                <c:pt idx="3463">
                  <c:v>132.14403700033</c:v>
                </c:pt>
                <c:pt idx="3464">
                  <c:v>132.16388321518573</c:v>
                </c:pt>
                <c:pt idx="3465">
                  <c:v>129.09423879431921</c:v>
                </c:pt>
                <c:pt idx="3466">
                  <c:v>147.13831001140636</c:v>
                </c:pt>
                <c:pt idx="3467">
                  <c:v>132.20756587843061</c:v>
                </c:pt>
                <c:pt idx="3468">
                  <c:v>150.22232904698998</c:v>
                </c:pt>
                <c:pt idx="3469">
                  <c:v>159.16871884197067</c:v>
                </c:pt>
                <c:pt idx="3470">
                  <c:v>111.10777454130537</c:v>
                </c:pt>
                <c:pt idx="3471">
                  <c:v>141.08182745992707</c:v>
                </c:pt>
                <c:pt idx="3472">
                  <c:v>132.03300825206389</c:v>
                </c:pt>
                <c:pt idx="3473">
                  <c:v>138.05522208883707</c:v>
                </c:pt>
                <c:pt idx="3474">
                  <c:v>104.97585555322256</c:v>
                </c:pt>
                <c:pt idx="3475">
                  <c:v>113.94644517076907</c:v>
                </c:pt>
                <c:pt idx="3476">
                  <c:v>117.02574566404489</c:v>
                </c:pt>
                <c:pt idx="3477">
                  <c:v>146.97942288079841</c:v>
                </c:pt>
                <c:pt idx="3478">
                  <c:v>143.99280035998569</c:v>
                </c:pt>
                <c:pt idx="3479">
                  <c:v>141.00141001410049</c:v>
                </c:pt>
                <c:pt idx="3480">
                  <c:v>141.00564022561082</c:v>
                </c:pt>
                <c:pt idx="3481">
                  <c:v>143.94961763382878</c:v>
                </c:pt>
                <c:pt idx="3482">
                  <c:v>131.94194554396105</c:v>
                </c:pt>
                <c:pt idx="3483">
                  <c:v>132.02508476610618</c:v>
                </c:pt>
                <c:pt idx="3484">
                  <c:v>128.95873320537618</c:v>
                </c:pt>
                <c:pt idx="3485">
                  <c:v>125.97102666386758</c:v>
                </c:pt>
                <c:pt idx="3486">
                  <c:v>111.00111001110118</c:v>
                </c:pt>
                <c:pt idx="3487">
                  <c:v>131.97360527894116</c:v>
                </c:pt>
                <c:pt idx="3488">
                  <c:v>131.96568892087993</c:v>
                </c:pt>
                <c:pt idx="3489">
                  <c:v>122.98647148813468</c:v>
                </c:pt>
                <c:pt idx="3490">
                  <c:v>173.97564340992017</c:v>
                </c:pt>
                <c:pt idx="3491">
                  <c:v>147.09414024976195</c:v>
                </c:pt>
                <c:pt idx="3492">
                  <c:v>123.08985559458375</c:v>
                </c:pt>
                <c:pt idx="3493">
                  <c:v>144.07059459134896</c:v>
                </c:pt>
                <c:pt idx="3494">
                  <c:v>144.14847292711733</c:v>
                </c:pt>
                <c:pt idx="3495">
                  <c:v>159.11137796457388</c:v>
                </c:pt>
                <c:pt idx="3496">
                  <c:v>129.03225806451715</c:v>
                </c:pt>
                <c:pt idx="3497">
                  <c:v>117.06438541197682</c:v>
                </c:pt>
                <c:pt idx="3498">
                  <c:v>108.07565295706922</c:v>
                </c:pt>
                <c:pt idx="3499">
                  <c:v>122.97171650520339</c:v>
                </c:pt>
                <c:pt idx="3500">
                  <c:v>128.94326496341583</c:v>
                </c:pt>
                <c:pt idx="3501">
                  <c:v>146.9926503674813</c:v>
                </c:pt>
                <c:pt idx="3502">
                  <c:v>161.92389576898645</c:v>
                </c:pt>
                <c:pt idx="3503">
                  <c:v>155.92671444421364</c:v>
                </c:pt>
                <c:pt idx="3504">
                  <c:v>155.90801427157959</c:v>
                </c:pt>
                <c:pt idx="3505">
                  <c:v>152.79983221979296</c:v>
                </c:pt>
                <c:pt idx="3506">
                  <c:v>158.69688894212052</c:v>
                </c:pt>
                <c:pt idx="3507">
                  <c:v>137.79055835130643</c:v>
                </c:pt>
                <c:pt idx="3508">
                  <c:v>134.8476221869295</c:v>
                </c:pt>
                <c:pt idx="3509">
                  <c:v>134.8274209012479</c:v>
                </c:pt>
                <c:pt idx="3510">
                  <c:v>119.86455305504845</c:v>
                </c:pt>
                <c:pt idx="3511">
                  <c:v>137.78643103190041</c:v>
                </c:pt>
                <c:pt idx="3512">
                  <c:v>161.7299110485464</c:v>
                </c:pt>
                <c:pt idx="3513">
                  <c:v>125.77486299524067</c:v>
                </c:pt>
                <c:pt idx="3514">
                  <c:v>158.68738584987523</c:v>
                </c:pt>
                <c:pt idx="3515">
                  <c:v>152.70375471585089</c:v>
                </c:pt>
                <c:pt idx="3516">
                  <c:v>158.63513917988689</c:v>
                </c:pt>
                <c:pt idx="3517">
                  <c:v>140.73120340150322</c:v>
                </c:pt>
                <c:pt idx="3518">
                  <c:v>164.71997604072732</c:v>
                </c:pt>
                <c:pt idx="3519">
                  <c:v>119.83223487117968</c:v>
                </c:pt>
                <c:pt idx="3520">
                  <c:v>131.8905308593861</c:v>
                </c:pt>
                <c:pt idx="3521">
                  <c:v>110.92457129152014</c:v>
                </c:pt>
                <c:pt idx="3522">
                  <c:v>92.961885626896091</c:v>
                </c:pt>
                <c:pt idx="3523">
                  <c:v>134.89208633093503</c:v>
                </c:pt>
                <c:pt idx="3524">
                  <c:v>113.98062329403805</c:v>
                </c:pt>
                <c:pt idx="3525">
                  <c:v>135.09051064212895</c:v>
                </c:pt>
                <c:pt idx="3526">
                  <c:v>123.11572878505885</c:v>
                </c:pt>
                <c:pt idx="3527">
                  <c:v>153.17155213839487</c:v>
                </c:pt>
                <c:pt idx="3528">
                  <c:v>144.0446538426898</c:v>
                </c:pt>
                <c:pt idx="3529">
                  <c:v>132.07660443057051</c:v>
                </c:pt>
                <c:pt idx="3530">
                  <c:v>135.01755228179596</c:v>
                </c:pt>
                <c:pt idx="3531">
                  <c:v>129.08648794692357</c:v>
                </c:pt>
                <c:pt idx="3532">
                  <c:v>111.07775442810171</c:v>
                </c:pt>
                <c:pt idx="3533">
                  <c:v>120.11651301762461</c:v>
                </c:pt>
                <c:pt idx="3534">
                  <c:v>105.15878977255672</c:v>
                </c:pt>
                <c:pt idx="3535">
                  <c:v>105.15563033289239</c:v>
                </c:pt>
                <c:pt idx="3536">
                  <c:v>117.16989634970643</c:v>
                </c:pt>
                <c:pt idx="3537">
                  <c:v>138.27932423495429</c:v>
                </c:pt>
                <c:pt idx="3538">
                  <c:v>117.16285637035629</c:v>
                </c:pt>
                <c:pt idx="3539">
                  <c:v>168.25406363609056</c:v>
                </c:pt>
                <c:pt idx="3540">
                  <c:v>138.11325286735266</c:v>
                </c:pt>
                <c:pt idx="3541">
                  <c:v>126.10719111244723</c:v>
                </c:pt>
                <c:pt idx="3542">
                  <c:v>168.26417475436136</c:v>
                </c:pt>
                <c:pt idx="3543">
                  <c:v>99.137801544145191</c:v>
                </c:pt>
                <c:pt idx="3544">
                  <c:v>120.1814740257791</c:v>
                </c:pt>
                <c:pt idx="3545">
                  <c:v>117.18750000000182</c:v>
                </c:pt>
                <c:pt idx="3546">
                  <c:v>90.165905265688352</c:v>
                </c:pt>
                <c:pt idx="3547">
                  <c:v>114.09013120365206</c:v>
                </c:pt>
                <c:pt idx="3548">
                  <c:v>126.19054772706856</c:v>
                </c:pt>
                <c:pt idx="3549">
                  <c:v>144.161460836136</c:v>
                </c:pt>
                <c:pt idx="3550">
                  <c:v>144.18311255294179</c:v>
                </c:pt>
                <c:pt idx="3551">
                  <c:v>141.16233668719056</c:v>
                </c:pt>
                <c:pt idx="3552">
                  <c:v>147.18692739779456</c:v>
                </c:pt>
                <c:pt idx="3553">
                  <c:v>138.13813813813937</c:v>
                </c:pt>
                <c:pt idx="3554">
                  <c:v>132.10436244632936</c:v>
                </c:pt>
                <c:pt idx="3555">
                  <c:v>129.09811456707172</c:v>
                </c:pt>
                <c:pt idx="3556">
                  <c:v>144.14414414414509</c:v>
                </c:pt>
                <c:pt idx="3557">
                  <c:v>101.98572199892055</c:v>
                </c:pt>
                <c:pt idx="3558">
                  <c:v>129.00903063214545</c:v>
                </c:pt>
                <c:pt idx="3559">
                  <c:v>114.01482192685027</c:v>
                </c:pt>
                <c:pt idx="3560">
                  <c:v>123.00861060274039</c:v>
                </c:pt>
                <c:pt idx="3561">
                  <c:v>141.009870690947</c:v>
                </c:pt>
                <c:pt idx="3562">
                  <c:v>116.96958790714359</c:v>
                </c:pt>
                <c:pt idx="3563">
                  <c:v>147.04999699897951</c:v>
                </c:pt>
                <c:pt idx="3564">
                  <c:v>137.96826729852091</c:v>
                </c:pt>
                <c:pt idx="3565">
                  <c:v>123.02337444114407</c:v>
                </c:pt>
                <c:pt idx="3566">
                  <c:v>162.04051012753311</c:v>
                </c:pt>
                <c:pt idx="3567">
                  <c:v>114.02508551881536</c:v>
                </c:pt>
                <c:pt idx="3568">
                  <c:v>123.0787704130658</c:v>
                </c:pt>
                <c:pt idx="3569">
                  <c:v>102.13584066808903</c:v>
                </c:pt>
                <c:pt idx="3570">
                  <c:v>114.17240032448963</c:v>
                </c:pt>
                <c:pt idx="3571">
                  <c:v>117.11711711711847</c:v>
                </c:pt>
                <c:pt idx="3572">
                  <c:v>126.12233866850971</c:v>
                </c:pt>
                <c:pt idx="3573">
                  <c:v>123.09724682499248</c:v>
                </c:pt>
                <c:pt idx="3574">
                  <c:v>141.10300519379183</c:v>
                </c:pt>
                <c:pt idx="3575">
                  <c:v>138.16718229057318</c:v>
                </c:pt>
                <c:pt idx="3576">
                  <c:v>123.14161285478338</c:v>
                </c:pt>
                <c:pt idx="3577">
                  <c:v>144.20043860966555</c:v>
                </c:pt>
                <c:pt idx="3578">
                  <c:v>123.23414487525987</c:v>
                </c:pt>
                <c:pt idx="3579">
                  <c:v>117.18397884679078</c:v>
                </c:pt>
                <c:pt idx="3580">
                  <c:v>126.18675639947389</c:v>
                </c:pt>
                <c:pt idx="3581">
                  <c:v>108.07565295706922</c:v>
                </c:pt>
                <c:pt idx="3582">
                  <c:v>108.10486171586486</c:v>
                </c:pt>
                <c:pt idx="3583">
                  <c:v>105.04201680672334</c:v>
                </c:pt>
                <c:pt idx="3584">
                  <c:v>114.1072608251762</c:v>
                </c:pt>
                <c:pt idx="3585">
                  <c:v>138.10081359392325</c:v>
                </c:pt>
                <c:pt idx="3586">
                  <c:v>129.02451465778577</c:v>
                </c:pt>
                <c:pt idx="3587">
                  <c:v>138.06765315004225</c:v>
                </c:pt>
                <c:pt idx="3588">
                  <c:v>114.00114001140017</c:v>
                </c:pt>
                <c:pt idx="3589">
                  <c:v>116.94854264123748</c:v>
                </c:pt>
                <c:pt idx="3590">
                  <c:v>146.88689708924181</c:v>
                </c:pt>
                <c:pt idx="3591">
                  <c:v>143.90214654035123</c:v>
                </c:pt>
                <c:pt idx="3592">
                  <c:v>134.90421800521418</c:v>
                </c:pt>
                <c:pt idx="3593">
                  <c:v>137.95585412667813</c:v>
                </c:pt>
                <c:pt idx="3594">
                  <c:v>113.90545846947219</c:v>
                </c:pt>
                <c:pt idx="3595">
                  <c:v>104.90034467255869</c:v>
                </c:pt>
                <c:pt idx="3596">
                  <c:v>110.87138918854194</c:v>
                </c:pt>
                <c:pt idx="3597">
                  <c:v>140.85351234716114</c:v>
                </c:pt>
                <c:pt idx="3598">
                  <c:v>140.81131284079424</c:v>
                </c:pt>
                <c:pt idx="3599">
                  <c:v>137.90622376783611</c:v>
                </c:pt>
                <c:pt idx="3600">
                  <c:v>149.91604701366913</c:v>
                </c:pt>
                <c:pt idx="3601">
                  <c:v>152.94646873594345</c:v>
                </c:pt>
                <c:pt idx="3602">
                  <c:v>146.93975470057288</c:v>
                </c:pt>
                <c:pt idx="3603">
                  <c:v>141.01833238320879</c:v>
                </c:pt>
                <c:pt idx="3604">
                  <c:v>152.85478795144655</c:v>
                </c:pt>
                <c:pt idx="3605">
                  <c:v>116.96958790714359</c:v>
                </c:pt>
                <c:pt idx="3606">
                  <c:v>128.94326496341583</c:v>
                </c:pt>
                <c:pt idx="3607">
                  <c:v>125.97480503899214</c:v>
                </c:pt>
                <c:pt idx="3608">
                  <c:v>128.96646871813283</c:v>
                </c:pt>
                <c:pt idx="3609">
                  <c:v>143.92803598200746</c:v>
                </c:pt>
                <c:pt idx="3610">
                  <c:v>125.96724851538823</c:v>
                </c:pt>
                <c:pt idx="3611">
                  <c:v>105.00105001050062</c:v>
                </c:pt>
                <c:pt idx="3612">
                  <c:v>119.96161228407055</c:v>
                </c:pt>
                <c:pt idx="3613">
                  <c:v>119.92564609941797</c:v>
                </c:pt>
                <c:pt idx="3614">
                  <c:v>128.88142908523955</c:v>
                </c:pt>
                <c:pt idx="3615">
                  <c:v>134.87187172186478</c:v>
                </c:pt>
                <c:pt idx="3616">
                  <c:v>131.92216592210627</c:v>
                </c:pt>
                <c:pt idx="3617">
                  <c:v>101.98572199891869</c:v>
                </c:pt>
                <c:pt idx="3618">
                  <c:v>101.97042857571488</c:v>
                </c:pt>
                <c:pt idx="3619">
                  <c:v>125.98236246925531</c:v>
                </c:pt>
                <c:pt idx="3620">
                  <c:v>111.01110111011347</c:v>
                </c:pt>
                <c:pt idx="3621">
                  <c:v>117.02574566404715</c:v>
                </c:pt>
                <c:pt idx="3622">
                  <c:v>116.99064074873853</c:v>
                </c:pt>
                <c:pt idx="3623">
                  <c:v>138.01794233250237</c:v>
                </c:pt>
                <c:pt idx="3624">
                  <c:v>111.07441986130866</c:v>
                </c:pt>
                <c:pt idx="3625">
                  <c:v>125.96724851538488</c:v>
                </c:pt>
                <c:pt idx="3626">
                  <c:v>123.06399327650315</c:v>
                </c:pt>
                <c:pt idx="3627">
                  <c:v>90.065747996037018</c:v>
                </c:pt>
                <c:pt idx="3628">
                  <c:v>120.0696403914276</c:v>
                </c:pt>
                <c:pt idx="3629">
                  <c:v>111.15450476161956</c:v>
                </c:pt>
                <c:pt idx="3630">
                  <c:v>84.10428931875478</c:v>
                </c:pt>
                <c:pt idx="3631">
                  <c:v>108.15682739972868</c:v>
                </c:pt>
                <c:pt idx="3632">
                  <c:v>108.19908631882585</c:v>
                </c:pt>
                <c:pt idx="3633">
                  <c:v>117.2438672438667</c:v>
                </c:pt>
                <c:pt idx="3634">
                  <c:v>111.26146444143841</c:v>
                </c:pt>
                <c:pt idx="3635">
                  <c:v>132.34674848102</c:v>
                </c:pt>
                <c:pt idx="3636">
                  <c:v>138.33338345412344</c:v>
                </c:pt>
                <c:pt idx="3637">
                  <c:v>141.1326647048233</c:v>
                </c:pt>
                <c:pt idx="3638">
                  <c:v>126.13370172382588</c:v>
                </c:pt>
                <c:pt idx="3639">
                  <c:v>117.01170117011611</c:v>
                </c:pt>
                <c:pt idx="3640">
                  <c:v>111.02442537357973</c:v>
                </c:pt>
                <c:pt idx="3641">
                  <c:v>102.0683858184976</c:v>
                </c:pt>
                <c:pt idx="3642">
                  <c:v>105.02625656414229</c:v>
                </c:pt>
                <c:pt idx="3643">
                  <c:v>117.02574566404715</c:v>
                </c:pt>
                <c:pt idx="3644">
                  <c:v>123.1268206252423</c:v>
                </c:pt>
                <c:pt idx="3645">
                  <c:v>132.10436244633374</c:v>
                </c:pt>
                <c:pt idx="3646">
                  <c:v>135.09051064212895</c:v>
                </c:pt>
                <c:pt idx="3647">
                  <c:v>162.10861277055491</c:v>
                </c:pt>
                <c:pt idx="3648">
                  <c:v>138.1298420515285</c:v>
                </c:pt>
                <c:pt idx="3649">
                  <c:v>116.99415029248514</c:v>
                </c:pt>
                <c:pt idx="3650">
                  <c:v>150.10056738014327</c:v>
                </c:pt>
                <c:pt idx="3651">
                  <c:v>129.07098904397458</c:v>
                </c:pt>
                <c:pt idx="3652">
                  <c:v>117.02925731433014</c:v>
                </c:pt>
                <c:pt idx="3653">
                  <c:v>108.06267635228552</c:v>
                </c:pt>
                <c:pt idx="3654">
                  <c:v>96.06436312329221</c:v>
                </c:pt>
                <c:pt idx="3655">
                  <c:v>101.99796004079943</c:v>
                </c:pt>
                <c:pt idx="3656">
                  <c:v>102.04081632653141</c:v>
                </c:pt>
                <c:pt idx="3657">
                  <c:v>123.13791446419977</c:v>
                </c:pt>
                <c:pt idx="3658">
                  <c:v>129.2028484721028</c:v>
                </c:pt>
                <c:pt idx="3659">
                  <c:v>120.2428906390933</c:v>
                </c:pt>
                <c:pt idx="3660">
                  <c:v>126.26642215073925</c:v>
                </c:pt>
                <c:pt idx="3661">
                  <c:v>132.25127742711203</c:v>
                </c:pt>
                <c:pt idx="3662">
                  <c:v>126.30059541709191</c:v>
                </c:pt>
                <c:pt idx="3663">
                  <c:v>96.194312511272585</c:v>
                </c:pt>
                <c:pt idx="3664">
                  <c:v>90.11173855580833</c:v>
                </c:pt>
                <c:pt idx="3665">
                  <c:v>87.087087087088136</c:v>
                </c:pt>
                <c:pt idx="3666">
                  <c:v>87.071398546809561</c:v>
                </c:pt>
                <c:pt idx="3667">
                  <c:v>105.06093534249914</c:v>
                </c:pt>
                <c:pt idx="3668">
                  <c:v>96.073015491772011</c:v>
                </c:pt>
                <c:pt idx="3669">
                  <c:v>147.178085483437</c:v>
                </c:pt>
                <c:pt idx="3670">
                  <c:v>123.0455268449327</c:v>
                </c:pt>
                <c:pt idx="3671">
                  <c:v>138.04693595822533</c:v>
                </c:pt>
                <c:pt idx="3672">
                  <c:v>138.01794233250237</c:v>
                </c:pt>
                <c:pt idx="3673">
                  <c:v>137.97240551889635</c:v>
                </c:pt>
                <c:pt idx="3674">
                  <c:v>146.9529750479866</c:v>
                </c:pt>
                <c:pt idx="3675">
                  <c:v>111.0244253735827</c:v>
                </c:pt>
                <c:pt idx="3676">
                  <c:v>98.983172860611191</c:v>
                </c:pt>
                <c:pt idx="3677">
                  <c:v>87.058329080483276</c:v>
                </c:pt>
                <c:pt idx="3678">
                  <c:v>102.05613087197895</c:v>
                </c:pt>
                <c:pt idx="3679">
                  <c:v>96.024006001499473</c:v>
                </c:pt>
                <c:pt idx="3680">
                  <c:v>105.01680268843008</c:v>
                </c:pt>
                <c:pt idx="3681">
                  <c:v>98.98020395920787</c:v>
                </c:pt>
                <c:pt idx="3682">
                  <c:v>122.95696506222902</c:v>
                </c:pt>
                <c:pt idx="3683">
                  <c:v>143.9150900968425</c:v>
                </c:pt>
                <c:pt idx="3684">
                  <c:v>140.95066726645837</c:v>
                </c:pt>
                <c:pt idx="3685">
                  <c:v>137.98482166961455</c:v>
                </c:pt>
                <c:pt idx="3686">
                  <c:v>111.02109400786154</c:v>
                </c:pt>
                <c:pt idx="3687">
                  <c:v>111.0244253735827</c:v>
                </c:pt>
                <c:pt idx="3688">
                  <c:v>110.9844621752963</c:v>
                </c:pt>
                <c:pt idx="3689">
                  <c:v>95.998080038398967</c:v>
                </c:pt>
                <c:pt idx="3690">
                  <c:v>84.005880411630272</c:v>
                </c:pt>
                <c:pt idx="3691">
                  <c:v>83.973128598848874</c:v>
                </c:pt>
                <c:pt idx="3692">
                  <c:v>92.978614918568383</c:v>
                </c:pt>
                <c:pt idx="3693">
                  <c:v>116.96607983684628</c:v>
                </c:pt>
                <c:pt idx="3694">
                  <c:v>138.02622498274704</c:v>
                </c:pt>
                <c:pt idx="3695">
                  <c:v>161.98218195998697</c:v>
                </c:pt>
                <c:pt idx="3696">
                  <c:v>158.99205039747991</c:v>
                </c:pt>
                <c:pt idx="3697">
                  <c:v>152.9648180918384</c:v>
                </c:pt>
                <c:pt idx="3698">
                  <c:v>140.97180563887306</c:v>
                </c:pt>
                <c:pt idx="3699">
                  <c:v>138.03036668067062</c:v>
                </c:pt>
                <c:pt idx="3700">
                  <c:v>125.99748005039875</c:v>
                </c:pt>
                <c:pt idx="3701">
                  <c:v>132.05282112845236</c:v>
                </c:pt>
                <c:pt idx="3702">
                  <c:v>114.07300672430539</c:v>
                </c:pt>
                <c:pt idx="3703">
                  <c:v>102.01326172402651</c:v>
                </c:pt>
                <c:pt idx="3704">
                  <c:v>120.02640580927896</c:v>
                </c:pt>
                <c:pt idx="3705">
                  <c:v>138.01794233250237</c:v>
                </c:pt>
                <c:pt idx="3706">
                  <c:v>137.94344318829258</c:v>
                </c:pt>
                <c:pt idx="3707">
                  <c:v>140.93376113226711</c:v>
                </c:pt>
                <c:pt idx="3708">
                  <c:v>155.96880623875225</c:v>
                </c:pt>
                <c:pt idx="3709">
                  <c:v>125.98236246925194</c:v>
                </c:pt>
                <c:pt idx="3710">
                  <c:v>144.01440144014219</c:v>
                </c:pt>
                <c:pt idx="3711">
                  <c:v>123.02706595450834</c:v>
                </c:pt>
                <c:pt idx="3712">
                  <c:v>120.08045390411463</c:v>
                </c:pt>
                <c:pt idx="3713">
                  <c:v>99.066374470896704</c:v>
                </c:pt>
                <c:pt idx="3714">
                  <c:v>87.058329080483276</c:v>
                </c:pt>
                <c:pt idx="3715">
                  <c:v>84.084084084083031</c:v>
                </c:pt>
                <c:pt idx="3716">
                  <c:v>93.073528087189402</c:v>
                </c:pt>
                <c:pt idx="3717">
                  <c:v>102.04387886791443</c:v>
                </c:pt>
                <c:pt idx="3718">
                  <c:v>102.03162980523913</c:v>
                </c:pt>
                <c:pt idx="3719">
                  <c:v>117.07844255651193</c:v>
                </c:pt>
                <c:pt idx="3720">
                  <c:v>129.07098904397458</c:v>
                </c:pt>
                <c:pt idx="3721">
                  <c:v>120.06603631997605</c:v>
                </c:pt>
                <c:pt idx="3722">
                  <c:v>111.08442416236045</c:v>
                </c:pt>
                <c:pt idx="3723">
                  <c:v>126.1981310657708</c:v>
                </c:pt>
                <c:pt idx="3724">
                  <c:v>99.173553719008581</c:v>
                </c:pt>
                <c:pt idx="3725">
                  <c:v>90.198436560434573</c:v>
                </c:pt>
                <c:pt idx="3726">
                  <c:v>111.19459053343495</c:v>
                </c:pt>
                <c:pt idx="3727">
                  <c:v>90.152357484148212</c:v>
                </c:pt>
                <c:pt idx="3728">
                  <c:v>84.159903817253351</c:v>
                </c:pt>
                <c:pt idx="3729">
                  <c:v>117.22624665604715</c:v>
                </c:pt>
                <c:pt idx="3730">
                  <c:v>108.17957809964564</c:v>
                </c:pt>
                <c:pt idx="3731">
                  <c:v>126.25503517104764</c:v>
                </c:pt>
                <c:pt idx="3732">
                  <c:v>132.19564956135062</c:v>
                </c:pt>
                <c:pt idx="3733">
                  <c:v>117.19454294128221</c:v>
                </c:pt>
                <c:pt idx="3734">
                  <c:v>108.15032895725163</c:v>
                </c:pt>
                <c:pt idx="3735">
                  <c:v>99.122912411391297</c:v>
                </c:pt>
                <c:pt idx="3736">
                  <c:v>93.135045816433006</c:v>
                </c:pt>
                <c:pt idx="3737">
                  <c:v>84.132087377182486</c:v>
                </c:pt>
                <c:pt idx="3738">
                  <c:v>90.179457119667106</c:v>
                </c:pt>
                <c:pt idx="3739">
                  <c:v>84.132087377182486</c:v>
                </c:pt>
                <c:pt idx="3740">
                  <c:v>87.136804783510286</c:v>
                </c:pt>
                <c:pt idx="3741">
                  <c:v>99.194421065286761</c:v>
                </c:pt>
                <c:pt idx="3742">
                  <c:v>102.19724067450267</c:v>
                </c:pt>
                <c:pt idx="3743">
                  <c:v>99.203366902149455</c:v>
                </c:pt>
                <c:pt idx="3744">
                  <c:v>123.20081733225122</c:v>
                </c:pt>
                <c:pt idx="3745">
                  <c:v>93.182637970420402</c:v>
                </c:pt>
                <c:pt idx="3746">
                  <c:v>90.263569623298707</c:v>
                </c:pt>
                <c:pt idx="3747">
                  <c:v>96.257971363253674</c:v>
                </c:pt>
                <c:pt idx="3748">
                  <c:v>99.30187770823359</c:v>
                </c:pt>
                <c:pt idx="3749">
                  <c:v>81.251880830576155</c:v>
                </c:pt>
                <c:pt idx="3750">
                  <c:v>87.291553789658295</c:v>
                </c:pt>
                <c:pt idx="3751">
                  <c:v>78.27317337507769</c:v>
                </c:pt>
                <c:pt idx="3752">
                  <c:v>102.35722672125857</c:v>
                </c:pt>
                <c:pt idx="3753">
                  <c:v>117.38855612075831</c:v>
                </c:pt>
                <c:pt idx="3754">
                  <c:v>135.39535443494808</c:v>
                </c:pt>
                <c:pt idx="3755">
                  <c:v>138.39164836487234</c:v>
                </c:pt>
                <c:pt idx="3756">
                  <c:v>147.36842105263273</c:v>
                </c:pt>
                <c:pt idx="3757">
                  <c:v>144.36090225563655</c:v>
                </c:pt>
                <c:pt idx="3758">
                  <c:v>129.27665203535639</c:v>
                </c:pt>
                <c:pt idx="3759">
                  <c:v>123.26378449882522</c:v>
                </c:pt>
                <c:pt idx="3760">
                  <c:v>99.248120300752873</c:v>
                </c:pt>
                <c:pt idx="3761">
                  <c:v>120.31160706229043</c:v>
                </c:pt>
                <c:pt idx="3762">
                  <c:v>84.172553735156299</c:v>
                </c:pt>
                <c:pt idx="3763">
                  <c:v>99.170573386225058</c:v>
                </c:pt>
                <c:pt idx="3764">
                  <c:v>96.217451440254607</c:v>
                </c:pt>
                <c:pt idx="3765">
                  <c:v>138.32506390016778</c:v>
                </c:pt>
                <c:pt idx="3766">
                  <c:v>132.30695212893954</c:v>
                </c:pt>
                <c:pt idx="3767">
                  <c:v>132.28308580362119</c:v>
                </c:pt>
                <c:pt idx="3768">
                  <c:v>129.23779754748614</c:v>
                </c:pt>
                <c:pt idx="3769">
                  <c:v>123.08246525171732</c:v>
                </c:pt>
                <c:pt idx="3770">
                  <c:v>132.02904639020352</c:v>
                </c:pt>
                <c:pt idx="3771">
                  <c:v>125.96724851538573</c:v>
                </c:pt>
                <c:pt idx="3772">
                  <c:v>87.089702393463511</c:v>
                </c:pt>
                <c:pt idx="3773">
                  <c:v>84.066412465848131</c:v>
                </c:pt>
                <c:pt idx="3774">
                  <c:v>84.12197686645527</c:v>
                </c:pt>
                <c:pt idx="3775">
                  <c:v>81.163951181386324</c:v>
                </c:pt>
                <c:pt idx="3776">
                  <c:v>81.210334767045708</c:v>
                </c:pt>
                <c:pt idx="3777">
                  <c:v>93.272355277410995</c:v>
                </c:pt>
                <c:pt idx="3778">
                  <c:v>96.275347493833223</c:v>
                </c:pt>
                <c:pt idx="3779">
                  <c:v>114.34417596967187</c:v>
                </c:pt>
                <c:pt idx="3780">
                  <c:v>147.37728585177902</c:v>
                </c:pt>
                <c:pt idx="3781">
                  <c:v>99.173553719008581</c:v>
                </c:pt>
                <c:pt idx="3782">
                  <c:v>153.37884574900107</c:v>
                </c:pt>
                <c:pt idx="3783">
                  <c:v>123.34165638819402</c:v>
                </c:pt>
                <c:pt idx="3784">
                  <c:v>114.27540372297202</c:v>
                </c:pt>
                <c:pt idx="3785">
                  <c:v>108.17957809964479</c:v>
                </c:pt>
                <c:pt idx="3786">
                  <c:v>84.134615384614662</c:v>
                </c:pt>
                <c:pt idx="3787">
                  <c:v>99.200384777249667</c:v>
                </c:pt>
                <c:pt idx="3788">
                  <c:v>96.127850040554733</c:v>
                </c:pt>
                <c:pt idx="3789">
                  <c:v>111.25811883569938</c:v>
                </c:pt>
                <c:pt idx="3790">
                  <c:v>105.26315789473755</c:v>
                </c:pt>
                <c:pt idx="3791">
                  <c:v>129.32330827067705</c:v>
                </c:pt>
                <c:pt idx="3792">
                  <c:v>120.2428906390933</c:v>
                </c:pt>
                <c:pt idx="3793">
                  <c:v>129.31941896484381</c:v>
                </c:pt>
                <c:pt idx="3794">
                  <c:v>102.20952953555046</c:v>
                </c:pt>
                <c:pt idx="3795">
                  <c:v>114.19984973703721</c:v>
                </c:pt>
                <c:pt idx="3796">
                  <c:v>102.1511837519555</c:v>
                </c:pt>
                <c:pt idx="3797">
                  <c:v>84.124504266314261</c:v>
                </c:pt>
                <c:pt idx="3798">
                  <c:v>108.21534854360036</c:v>
                </c:pt>
                <c:pt idx="3799">
                  <c:v>81.112746717936346</c:v>
                </c:pt>
                <c:pt idx="3800">
                  <c:v>63.087691891730046</c:v>
                </c:pt>
                <c:pt idx="3801">
                  <c:v>108.15357808087636</c:v>
                </c:pt>
                <c:pt idx="3802">
                  <c:v>90.109031928634806</c:v>
                </c:pt>
                <c:pt idx="3803">
                  <c:v>96.107640557423991</c:v>
                </c:pt>
                <c:pt idx="3804">
                  <c:v>102.07757896000925</c:v>
                </c:pt>
                <c:pt idx="3805">
                  <c:v>111.12779696651164</c:v>
                </c:pt>
                <c:pt idx="3806">
                  <c:v>111.07108549471774</c:v>
                </c:pt>
                <c:pt idx="3807">
                  <c:v>93.045592340245818</c:v>
                </c:pt>
                <c:pt idx="3808">
                  <c:v>87.071398546806392</c:v>
                </c:pt>
                <c:pt idx="3809">
                  <c:v>123.13791446419977</c:v>
                </c:pt>
                <c:pt idx="3810">
                  <c:v>93.112666326255791</c:v>
                </c:pt>
                <c:pt idx="3811">
                  <c:v>108.16982662780654</c:v>
                </c:pt>
                <c:pt idx="3812">
                  <c:v>126.15643397813218</c:v>
                </c:pt>
                <c:pt idx="3813">
                  <c:v>114.06615837185656</c:v>
                </c:pt>
                <c:pt idx="3814">
                  <c:v>132.07263995197383</c:v>
                </c:pt>
                <c:pt idx="3815">
                  <c:v>120.0192030724947</c:v>
                </c:pt>
                <c:pt idx="3816">
                  <c:v>129.02838624497178</c:v>
                </c:pt>
                <c:pt idx="3817">
                  <c:v>155.9781630571733</c:v>
                </c:pt>
                <c:pt idx="3818">
                  <c:v>128.96260084575633</c:v>
                </c:pt>
                <c:pt idx="3819">
                  <c:v>144.03168697113509</c:v>
                </c:pt>
                <c:pt idx="3820">
                  <c:v>126.08447659932003</c:v>
                </c:pt>
                <c:pt idx="3821">
                  <c:v>93.093093093092236</c:v>
                </c:pt>
                <c:pt idx="3822">
                  <c:v>105.10826150935334</c:v>
                </c:pt>
                <c:pt idx="3823">
                  <c:v>114.07643120891228</c:v>
                </c:pt>
                <c:pt idx="3824">
                  <c:v>108.12109562710306</c:v>
                </c:pt>
                <c:pt idx="3825">
                  <c:v>102.0683858184976</c:v>
                </c:pt>
                <c:pt idx="3826">
                  <c:v>138.17133245224014</c:v>
                </c:pt>
                <c:pt idx="3827">
                  <c:v>147.16924463132685</c:v>
                </c:pt>
                <c:pt idx="3828">
                  <c:v>156.15146692291665</c:v>
                </c:pt>
                <c:pt idx="3829">
                  <c:v>96.081669419005621</c:v>
                </c:pt>
                <c:pt idx="3830">
                  <c:v>132.07660443056699</c:v>
                </c:pt>
                <c:pt idx="3831">
                  <c:v>99.012871673317392</c:v>
                </c:pt>
                <c:pt idx="3832">
                  <c:v>89.998200035999346</c:v>
                </c:pt>
                <c:pt idx="3833">
                  <c:v>84.056317732879734</c:v>
                </c:pt>
                <c:pt idx="3834">
                  <c:v>90.100913022585317</c:v>
                </c:pt>
                <c:pt idx="3835">
                  <c:v>99.021784792652838</c:v>
                </c:pt>
                <c:pt idx="3836">
                  <c:v>99.021784792654628</c:v>
                </c:pt>
                <c:pt idx="3837">
                  <c:v>96.003840153604116</c:v>
                </c:pt>
                <c:pt idx="3838">
                  <c:v>98.941624441579904</c:v>
                </c:pt>
                <c:pt idx="3839">
                  <c:v>110.97447587054921</c:v>
                </c:pt>
                <c:pt idx="3840">
                  <c:v>116.98713141554308</c:v>
                </c:pt>
                <c:pt idx="3841">
                  <c:v>134.98515163332235</c:v>
                </c:pt>
                <c:pt idx="3842">
                  <c:v>131.88262446422777</c:v>
                </c:pt>
                <c:pt idx="3843">
                  <c:v>101.9429119692979</c:v>
                </c:pt>
                <c:pt idx="3844">
                  <c:v>98.941624441579052</c:v>
                </c:pt>
                <c:pt idx="3845">
                  <c:v>104.96955882793881</c:v>
                </c:pt>
                <c:pt idx="3846">
                  <c:v>89.971209213052916</c:v>
                </c:pt>
                <c:pt idx="3847">
                  <c:v>77.996100194989808</c:v>
                </c:pt>
                <c:pt idx="3848">
                  <c:v>75.009751267664427</c:v>
                </c:pt>
                <c:pt idx="3849">
                  <c:v>101.97348689340726</c:v>
                </c:pt>
                <c:pt idx="3850">
                  <c:v>96.02976922846328</c:v>
                </c:pt>
                <c:pt idx="3851">
                  <c:v>99.030699516849936</c:v>
                </c:pt>
                <c:pt idx="3852">
                  <c:v>108.0659202113297</c:v>
                </c:pt>
                <c:pt idx="3853">
                  <c:v>123.04921968787573</c:v>
                </c:pt>
                <c:pt idx="3854">
                  <c:v>114.07643120890924</c:v>
                </c:pt>
                <c:pt idx="3855">
                  <c:v>108.17307692307827</c:v>
                </c:pt>
                <c:pt idx="3856">
                  <c:v>93.157436066953835</c:v>
                </c:pt>
                <c:pt idx="3857">
                  <c:v>81.127369970855554</c:v>
                </c:pt>
                <c:pt idx="3858">
                  <c:v>84.124504266314261</c:v>
                </c:pt>
                <c:pt idx="3859">
                  <c:v>69.054553096947444</c:v>
                </c:pt>
                <c:pt idx="3860">
                  <c:v>90.049527239982041</c:v>
                </c:pt>
                <c:pt idx="3861">
                  <c:v>81.044574515983484</c:v>
                </c:pt>
                <c:pt idx="3862">
                  <c:v>90.13068949977405</c:v>
                </c:pt>
                <c:pt idx="3863">
                  <c:v>102.15118375195193</c:v>
                </c:pt>
                <c:pt idx="3864">
                  <c:v>120.12372743926096</c:v>
                </c:pt>
                <c:pt idx="3865">
                  <c:v>87.058329080485606</c:v>
                </c:pt>
                <c:pt idx="3866">
                  <c:v>81.008100810079924</c:v>
                </c:pt>
                <c:pt idx="3867">
                  <c:v>99.009900990100235</c:v>
                </c:pt>
                <c:pt idx="3868">
                  <c:v>77.989081528586652</c:v>
                </c:pt>
                <c:pt idx="3869">
                  <c:v>69.033826575020697</c:v>
                </c:pt>
                <c:pt idx="3870">
                  <c:v>57.038215604453768</c:v>
                </c:pt>
                <c:pt idx="3871">
                  <c:v>81.098128735770985</c:v>
                </c:pt>
                <c:pt idx="3872">
                  <c:v>84.043702725417248</c:v>
                </c:pt>
                <c:pt idx="3873">
                  <c:v>96.093210414102757</c:v>
                </c:pt>
                <c:pt idx="3874">
                  <c:v>102.04081632653056</c:v>
                </c:pt>
                <c:pt idx="3875">
                  <c:v>84.008400840083581</c:v>
                </c:pt>
                <c:pt idx="3876">
                  <c:v>110.97447587054921</c:v>
                </c:pt>
                <c:pt idx="3877">
                  <c:v>99.039615846338634</c:v>
                </c:pt>
                <c:pt idx="3878">
                  <c:v>126.09961869876926</c:v>
                </c:pt>
                <c:pt idx="3879">
                  <c:v>114.07643120890924</c:v>
                </c:pt>
                <c:pt idx="3880">
                  <c:v>90.060340428088381</c:v>
                </c:pt>
                <c:pt idx="3881">
                  <c:v>99.030699516849936</c:v>
                </c:pt>
                <c:pt idx="3882">
                  <c:v>93.009300930092849</c:v>
                </c:pt>
                <c:pt idx="3883">
                  <c:v>87.058329080483276</c:v>
                </c:pt>
                <c:pt idx="3884">
                  <c:v>81.064040592068849</c:v>
                </c:pt>
                <c:pt idx="3885">
                  <c:v>90.106325464045952</c:v>
                </c:pt>
                <c:pt idx="3886">
                  <c:v>114.20671415261545</c:v>
                </c:pt>
                <c:pt idx="3887">
                  <c:v>105.24416646619963</c:v>
                </c:pt>
                <c:pt idx="3888">
                  <c:v>138.34170400890216</c:v>
                </c:pt>
                <c:pt idx="3889">
                  <c:v>117.16637625428307</c:v>
                </c:pt>
                <c:pt idx="3890">
                  <c:v>117.14174150722229</c:v>
                </c:pt>
                <c:pt idx="3891">
                  <c:v>102.0775789600101</c:v>
                </c:pt>
                <c:pt idx="3892">
                  <c:v>93.079117249661024</c:v>
                </c:pt>
                <c:pt idx="3893">
                  <c:v>81.029981093004224</c:v>
                </c:pt>
                <c:pt idx="3894">
                  <c:v>81.054306385277883</c:v>
                </c:pt>
                <c:pt idx="3895">
                  <c:v>93.107073134104468</c:v>
                </c:pt>
                <c:pt idx="3896">
                  <c:v>87.097549255165973</c:v>
                </c:pt>
                <c:pt idx="3897">
                  <c:v>102.14504596526972</c:v>
                </c:pt>
                <c:pt idx="3898">
                  <c:v>75.111164523494566</c:v>
                </c:pt>
                <c:pt idx="3899">
                  <c:v>96.110527106172185</c:v>
                </c:pt>
                <c:pt idx="3900">
                  <c:v>108.18282898097767</c:v>
                </c:pt>
                <c:pt idx="3901">
                  <c:v>93.115463174335105</c:v>
                </c:pt>
                <c:pt idx="3902">
                  <c:v>87.100165189968166</c:v>
                </c:pt>
                <c:pt idx="3903">
                  <c:v>93.034422736412481</c:v>
                </c:pt>
                <c:pt idx="3904">
                  <c:v>96.113413828317903</c:v>
                </c:pt>
                <c:pt idx="3905">
                  <c:v>93.098684605683573</c:v>
                </c:pt>
                <c:pt idx="3906">
                  <c:v>84.048748273998797</c:v>
                </c:pt>
                <c:pt idx="3907">
                  <c:v>75.007500750076318</c:v>
                </c:pt>
                <c:pt idx="3908">
                  <c:v>69.015183340335739</c:v>
                </c:pt>
                <c:pt idx="3909">
                  <c:v>111.09776603410893</c:v>
                </c:pt>
                <c:pt idx="3910">
                  <c:v>105.07355148604249</c:v>
                </c:pt>
                <c:pt idx="3911">
                  <c:v>111.10443817188141</c:v>
                </c:pt>
                <c:pt idx="3912">
                  <c:v>117.15229798738362</c:v>
                </c:pt>
                <c:pt idx="3913">
                  <c:v>102.11743505030847</c:v>
                </c:pt>
                <c:pt idx="3914">
                  <c:v>102.15118375195279</c:v>
                </c:pt>
                <c:pt idx="3915">
                  <c:v>102.15732227630626</c:v>
                </c:pt>
                <c:pt idx="3916">
                  <c:v>90.184879001953732</c:v>
                </c:pt>
                <c:pt idx="3917">
                  <c:v>81.093257245833584</c:v>
                </c:pt>
                <c:pt idx="3918">
                  <c:v>96.070131195772476</c:v>
                </c:pt>
                <c:pt idx="3919">
                  <c:v>78.122652564524827</c:v>
                </c:pt>
                <c:pt idx="3920">
                  <c:v>78.045266254428611</c:v>
                </c:pt>
                <c:pt idx="3921">
                  <c:v>114.17240032448963</c:v>
                </c:pt>
                <c:pt idx="3922">
                  <c:v>111.13447271198343</c:v>
                </c:pt>
                <c:pt idx="3923">
                  <c:v>111.10777454130624</c:v>
                </c:pt>
                <c:pt idx="3924">
                  <c:v>84.051271275476893</c:v>
                </c:pt>
                <c:pt idx="3925">
                  <c:v>105.0199537912207</c:v>
                </c:pt>
                <c:pt idx="3926">
                  <c:v>108.0237652283509</c:v>
                </c:pt>
                <c:pt idx="3927">
                  <c:v>96.026887528507473</c:v>
                </c:pt>
                <c:pt idx="3928">
                  <c:v>96.055712313139168</c:v>
                </c:pt>
                <c:pt idx="3929">
                  <c:v>48.026414527991101</c:v>
                </c:pt>
                <c:pt idx="3930">
                  <c:v>75.027760271300536</c:v>
                </c:pt>
                <c:pt idx="3931">
                  <c:v>66.052181223165547</c:v>
                </c:pt>
                <c:pt idx="3932">
                  <c:v>75.023257209734538</c:v>
                </c:pt>
                <c:pt idx="3933">
                  <c:v>90.044121619592886</c:v>
                </c:pt>
                <c:pt idx="3934">
                  <c:v>107.97840431913625</c:v>
                </c:pt>
                <c:pt idx="3935">
                  <c:v>104.89405700242709</c:v>
                </c:pt>
                <c:pt idx="3936">
                  <c:v>101.88181709217338</c:v>
                </c:pt>
                <c:pt idx="3937">
                  <c:v>98.906039262700318</c:v>
                </c:pt>
                <c:pt idx="3938">
                  <c:v>92.939589266978942</c:v>
                </c:pt>
                <c:pt idx="3939">
                  <c:v>86.946093422080523</c:v>
                </c:pt>
                <c:pt idx="3940">
                  <c:v>110.9944502774854</c:v>
                </c:pt>
                <c:pt idx="3941">
                  <c:v>62.981735296765649</c:v>
                </c:pt>
                <c:pt idx="3942">
                  <c:v>71.974808816912898</c:v>
                </c:pt>
                <c:pt idx="3943">
                  <c:v>66.014523195103081</c:v>
                </c:pt>
                <c:pt idx="3944">
                  <c:v>117.03628124718831</c:v>
                </c:pt>
                <c:pt idx="3945">
                  <c:v>81.071342781646962</c:v>
                </c:pt>
                <c:pt idx="3946">
                  <c:v>111.13447271198046</c:v>
                </c:pt>
                <c:pt idx="3947">
                  <c:v>111.15116558519632</c:v>
                </c:pt>
                <c:pt idx="3948">
                  <c:v>114.18269230769425</c:v>
                </c:pt>
                <c:pt idx="3949">
                  <c:v>132.23935322934665</c:v>
                </c:pt>
                <c:pt idx="3950">
                  <c:v>102.21874812097732</c:v>
                </c:pt>
                <c:pt idx="3951">
                  <c:v>99.155674408822321</c:v>
                </c:pt>
                <c:pt idx="3952">
                  <c:v>105.15878977255672</c:v>
                </c:pt>
                <c:pt idx="3953">
                  <c:v>90.100913022585317</c:v>
                </c:pt>
                <c:pt idx="3954">
                  <c:v>72.098053352560171</c:v>
                </c:pt>
                <c:pt idx="3955">
                  <c:v>81.205449787961911</c:v>
                </c:pt>
                <c:pt idx="3956">
                  <c:v>63.129415301367445</c:v>
                </c:pt>
                <c:pt idx="3957">
                  <c:v>99.221263417420744</c:v>
                </c:pt>
                <c:pt idx="3958">
                  <c:v>99.236182113431084</c:v>
                </c:pt>
                <c:pt idx="3959">
                  <c:v>117.22977034988725</c:v>
                </c:pt>
                <c:pt idx="3960">
                  <c:v>96.176965616733895</c:v>
                </c:pt>
                <c:pt idx="3961">
                  <c:v>93.151837495116084</c:v>
                </c:pt>
                <c:pt idx="3962">
                  <c:v>99.16759323256251</c:v>
                </c:pt>
                <c:pt idx="3963">
                  <c:v>111.18790756378033</c:v>
                </c:pt>
                <c:pt idx="3964">
                  <c:v>72.106717942554951</c:v>
                </c:pt>
                <c:pt idx="3965">
                  <c:v>96.156735478832758</c:v>
                </c:pt>
                <c:pt idx="3966">
                  <c:v>57.089630720233018</c:v>
                </c:pt>
                <c:pt idx="3967">
                  <c:v>66.008581115545212</c:v>
                </c:pt>
                <c:pt idx="3968">
                  <c:v>71.951073270177531</c:v>
                </c:pt>
                <c:pt idx="3969">
                  <c:v>80.9134226377749</c:v>
                </c:pt>
                <c:pt idx="3970">
                  <c:v>98.852709462901458</c:v>
                </c:pt>
                <c:pt idx="3971">
                  <c:v>95.87440453006424</c:v>
                </c:pt>
                <c:pt idx="3972">
                  <c:v>80.944957428947035</c:v>
                </c:pt>
                <c:pt idx="3973">
                  <c:v>101.93679918450817</c:v>
                </c:pt>
                <c:pt idx="3974">
                  <c:v>101.90624625344427</c:v>
                </c:pt>
                <c:pt idx="3975">
                  <c:v>95.894516032368387</c:v>
                </c:pt>
                <c:pt idx="3976">
                  <c:v>113.92253267777728</c:v>
                </c:pt>
                <c:pt idx="3977">
                  <c:v>74.958023506836568</c:v>
                </c:pt>
                <c:pt idx="3978">
                  <c:v>53.95036566358884</c:v>
                </c:pt>
                <c:pt idx="3979">
                  <c:v>74.946787780674541</c:v>
                </c:pt>
                <c:pt idx="3980">
                  <c:v>47.97169669894835</c:v>
                </c:pt>
                <c:pt idx="3981">
                  <c:v>92.984192687243592</c:v>
                </c:pt>
                <c:pt idx="3982">
                  <c:v>99.018813574579852</c:v>
                </c:pt>
                <c:pt idx="3983">
                  <c:v>66.024429038745879</c:v>
                </c:pt>
                <c:pt idx="3984">
                  <c:v>111.03442067040467</c:v>
                </c:pt>
                <c:pt idx="3985">
                  <c:v>96.047063060898736</c:v>
                </c:pt>
                <c:pt idx="3986">
                  <c:v>102.01326172402294</c:v>
                </c:pt>
                <c:pt idx="3987">
                  <c:v>99.111004324843336</c:v>
                </c:pt>
                <c:pt idx="3988">
                  <c:v>78.099185966176449</c:v>
                </c:pt>
                <c:pt idx="3989">
                  <c:v>96.182747219717385</c:v>
                </c:pt>
                <c:pt idx="3990">
                  <c:v>63.150297708547214</c:v>
                </c:pt>
                <c:pt idx="3991">
                  <c:v>81.141998497370736</c:v>
                </c:pt>
                <c:pt idx="3992">
                  <c:v>78.164927998076195</c:v>
                </c:pt>
                <c:pt idx="3993">
                  <c:v>81.173711743128564</c:v>
                </c:pt>
                <c:pt idx="3994">
                  <c:v>93.227475039098394</c:v>
                </c:pt>
                <c:pt idx="3995">
                  <c:v>81.185915747058573</c:v>
                </c:pt>
                <c:pt idx="3996">
                  <c:v>87.165614667869349</c:v>
                </c:pt>
                <c:pt idx="3997">
                  <c:v>93.146239596164236</c:v>
                </c:pt>
                <c:pt idx="3998">
                  <c:v>123.18971215672188</c:v>
                </c:pt>
                <c:pt idx="3999">
                  <c:v>87.139423076924473</c:v>
                </c:pt>
                <c:pt idx="4000">
                  <c:v>96.15095700249195</c:v>
                </c:pt>
                <c:pt idx="4001">
                  <c:v>69.098119329447385</c:v>
                </c:pt>
                <c:pt idx="4002">
                  <c:v>48.078367739414674</c:v>
                </c:pt>
                <c:pt idx="4003">
                  <c:v>81.107873471717284</c:v>
                </c:pt>
                <c:pt idx="4004">
                  <c:v>54.075164478625389</c:v>
                </c:pt>
                <c:pt idx="4005">
                  <c:v>72.05908845253208</c:v>
                </c:pt>
                <c:pt idx="4006">
                  <c:v>69.062847190943927</c:v>
                </c:pt>
                <c:pt idx="4007">
                  <c:v>87.066170289420413</c:v>
                </c:pt>
                <c:pt idx="4008">
                  <c:v>93.020464502188545</c:v>
                </c:pt>
                <c:pt idx="4009">
                  <c:v>71.983443807924203</c:v>
                </c:pt>
                <c:pt idx="4010">
                  <c:v>77.954007135789794</c:v>
                </c:pt>
                <c:pt idx="4011">
                  <c:v>75.003000120005481</c:v>
                </c:pt>
                <c:pt idx="4012">
                  <c:v>83.917760594619836</c:v>
                </c:pt>
                <c:pt idx="4013">
                  <c:v>53.958451991965227</c:v>
                </c:pt>
                <c:pt idx="4014">
                  <c:v>35.974458134723442</c:v>
                </c:pt>
                <c:pt idx="4015">
                  <c:v>56.935662701146668</c:v>
                </c:pt>
                <c:pt idx="4016">
                  <c:v>71.927353373093027</c:v>
                </c:pt>
                <c:pt idx="4017">
                  <c:v>86.940880201464481</c:v>
                </c:pt>
                <c:pt idx="4018">
                  <c:v>62.974180585957882</c:v>
                </c:pt>
                <c:pt idx="4019">
                  <c:v>92.942375727046283</c:v>
                </c:pt>
                <c:pt idx="4020">
                  <c:v>101.9215204292726</c:v>
                </c:pt>
                <c:pt idx="4021">
                  <c:v>98.929759870489889</c:v>
                </c:pt>
                <c:pt idx="4022">
                  <c:v>116.86443725278708</c:v>
                </c:pt>
                <c:pt idx="4023">
                  <c:v>104.90034467256149</c:v>
                </c:pt>
                <c:pt idx="4024">
                  <c:v>80.908573312160371</c:v>
                </c:pt>
                <c:pt idx="4025">
                  <c:v>62.923233654940354</c:v>
                </c:pt>
                <c:pt idx="4026">
                  <c:v>86.956521739129471</c:v>
                </c:pt>
                <c:pt idx="4027">
                  <c:v>92.981403719253706</c:v>
                </c:pt>
                <c:pt idx="4028">
                  <c:v>81.022686352177416</c:v>
                </c:pt>
                <c:pt idx="4029">
                  <c:v>93.003720148806636</c:v>
                </c:pt>
                <c:pt idx="4030">
                  <c:v>120.0336094106337</c:v>
                </c:pt>
                <c:pt idx="4031">
                  <c:v>102.01326172402379</c:v>
                </c:pt>
                <c:pt idx="4032">
                  <c:v>90.068452023538171</c:v>
                </c:pt>
                <c:pt idx="4033">
                  <c:v>114.01482192684942</c:v>
                </c:pt>
                <c:pt idx="4034">
                  <c:v>117.03628124718917</c:v>
                </c:pt>
                <c:pt idx="4035">
                  <c:v>99.066374470896704</c:v>
                </c:pt>
                <c:pt idx="4036">
                  <c:v>84.056317732882817</c:v>
                </c:pt>
                <c:pt idx="4037">
                  <c:v>72.052598396827861</c:v>
                </c:pt>
                <c:pt idx="4038">
                  <c:v>84.066412465851229</c:v>
                </c:pt>
                <c:pt idx="4039">
                  <c:v>69.05869989490941</c:v>
                </c:pt>
                <c:pt idx="4040">
                  <c:v>72.08939084464491</c:v>
                </c:pt>
                <c:pt idx="4041">
                  <c:v>87.139423076924473</c:v>
                </c:pt>
                <c:pt idx="4042">
                  <c:v>69.102271361614484</c:v>
                </c:pt>
                <c:pt idx="4043">
                  <c:v>84.121976866453878</c:v>
                </c:pt>
                <c:pt idx="4044">
                  <c:v>111.17454403413137</c:v>
                </c:pt>
                <c:pt idx="4045">
                  <c:v>108.160076913832</c:v>
                </c:pt>
                <c:pt idx="4046">
                  <c:v>84.096711217898203</c:v>
                </c:pt>
                <c:pt idx="4047">
                  <c:v>63.064956905613514</c:v>
                </c:pt>
                <c:pt idx="4048">
                  <c:v>78.071044650632558</c:v>
                </c:pt>
                <c:pt idx="4049">
                  <c:v>69.054553096949277</c:v>
                </c:pt>
                <c:pt idx="4050">
                  <c:v>48.045162452704176</c:v>
                </c:pt>
                <c:pt idx="4051">
                  <c:v>57.050204179679426</c:v>
                </c:pt>
                <c:pt idx="4052">
                  <c:v>87.029590060620592</c:v>
                </c:pt>
                <c:pt idx="4053">
                  <c:v>69.058699894913943</c:v>
                </c:pt>
                <c:pt idx="4054">
                  <c:v>72.024488326030863</c:v>
                </c:pt>
                <c:pt idx="4055">
                  <c:v>84.018484066493372</c:v>
                </c:pt>
                <c:pt idx="4056">
                  <c:v>90.027908651683845</c:v>
                </c:pt>
                <c:pt idx="4057">
                  <c:v>93.006510455735452</c:v>
                </c:pt>
                <c:pt idx="4058">
                  <c:v>87.032201914706462</c:v>
                </c:pt>
                <c:pt idx="4059">
                  <c:v>78.026529019867269</c:v>
                </c:pt>
                <c:pt idx="4060">
                  <c:v>71.983443807923351</c:v>
                </c:pt>
                <c:pt idx="4061">
                  <c:v>62.934548070008155</c:v>
                </c:pt>
                <c:pt idx="4062">
                  <c:v>56.945901393676408</c:v>
                </c:pt>
                <c:pt idx="4063">
                  <c:v>62.923233654940354</c:v>
                </c:pt>
                <c:pt idx="4064">
                  <c:v>56.930544735422551</c:v>
                </c:pt>
                <c:pt idx="4065">
                  <c:v>77.918964277149698</c:v>
                </c:pt>
                <c:pt idx="4066">
                  <c:v>92.831047493563844</c:v>
                </c:pt>
                <c:pt idx="4067">
                  <c:v>101.83909423111459</c:v>
                </c:pt>
                <c:pt idx="4068">
                  <c:v>107.87809774954631</c:v>
                </c:pt>
                <c:pt idx="4069">
                  <c:v>95.952023988004399</c:v>
                </c:pt>
                <c:pt idx="4070">
                  <c:v>95.946270088753863</c:v>
                </c:pt>
                <c:pt idx="4071">
                  <c:v>95.93188835926307</c:v>
                </c:pt>
                <c:pt idx="4072">
                  <c:v>56.966389829999677</c:v>
                </c:pt>
                <c:pt idx="4073">
                  <c:v>83.942918815202802</c:v>
                </c:pt>
                <c:pt idx="4074">
                  <c:v>62.977957714798471</c:v>
                </c:pt>
                <c:pt idx="4075">
                  <c:v>68.959314004737621</c:v>
                </c:pt>
                <c:pt idx="4076">
                  <c:v>86.922638851418</c:v>
                </c:pt>
                <c:pt idx="4077">
                  <c:v>77.96101949025369</c:v>
                </c:pt>
                <c:pt idx="4078">
                  <c:v>77.890952666268689</c:v>
                </c:pt>
                <c:pt idx="4079">
                  <c:v>89.855332914010091</c:v>
                </c:pt>
                <c:pt idx="4080">
                  <c:v>101.85129710622637</c:v>
                </c:pt>
                <c:pt idx="4081">
                  <c:v>95.929012530728414</c:v>
                </c:pt>
                <c:pt idx="4082">
                  <c:v>101.9215204292726</c:v>
                </c:pt>
                <c:pt idx="4083">
                  <c:v>80.923123033119367</c:v>
                </c:pt>
                <c:pt idx="4084">
                  <c:v>83.932853717025722</c:v>
                </c:pt>
                <c:pt idx="4085">
                  <c:v>74.946787780678534</c:v>
                </c:pt>
                <c:pt idx="4086">
                  <c:v>39.002730191112349</c:v>
                </c:pt>
                <c:pt idx="4087">
                  <c:v>50.98062736160329</c:v>
                </c:pt>
                <c:pt idx="4088">
                  <c:v>56.99031164702054</c:v>
                </c:pt>
                <c:pt idx="4089">
                  <c:v>59.986203173270027</c:v>
                </c:pt>
                <c:pt idx="4090">
                  <c:v>80.908573312155212</c:v>
                </c:pt>
                <c:pt idx="4091">
                  <c:v>74.946787780674541</c:v>
                </c:pt>
                <c:pt idx="4092">
                  <c:v>86.930455635491626</c:v>
                </c:pt>
                <c:pt idx="4093">
                  <c:v>98.974266690661949</c:v>
                </c:pt>
                <c:pt idx="4094">
                  <c:v>99.021784792651985</c:v>
                </c:pt>
                <c:pt idx="4095">
                  <c:v>75.023257209736542</c:v>
                </c:pt>
                <c:pt idx="4096">
                  <c:v>45.018007202881428</c:v>
                </c:pt>
                <c:pt idx="4097">
                  <c:v>56.961266338890582</c:v>
                </c:pt>
                <c:pt idx="4098">
                  <c:v>54.011882614173579</c:v>
                </c:pt>
                <c:pt idx="4099">
                  <c:v>55.45664166252984</c:v>
                </c:pt>
                <c:pt idx="4100">
                  <c:v>55.448549582675945</c:v>
                </c:pt>
                <c:pt idx="4101">
                  <c:v>84.617180205411344</c:v>
                </c:pt>
                <c:pt idx="4102">
                  <c:v>105.03588726148109</c:v>
                </c:pt>
                <c:pt idx="4103">
                  <c:v>116.67590350902682</c:v>
                </c:pt>
                <c:pt idx="4104">
                  <c:v>99.139816299751772</c:v>
                </c:pt>
                <c:pt idx="4105">
                  <c:v>90.394821251528256</c:v>
                </c:pt>
                <c:pt idx="4106">
                  <c:v>125.34615945197596</c:v>
                </c:pt>
                <c:pt idx="4107">
                  <c:v>116.63507799970778</c:v>
                </c:pt>
                <c:pt idx="4108">
                  <c:v>87.455907646558202</c:v>
                </c:pt>
                <c:pt idx="4109">
                  <c:v>107.81199918412595</c:v>
                </c:pt>
                <c:pt idx="4110">
                  <c:v>29.161320424588268</c:v>
                </c:pt>
                <c:pt idx="4111">
                  <c:v>87.517138773010416</c:v>
                </c:pt>
                <c:pt idx="4112">
                  <c:v>90.492454096972182</c:v>
                </c:pt>
                <c:pt idx="4113">
                  <c:v>78.767722737615372</c:v>
                </c:pt>
                <c:pt idx="4114">
                  <c:v>96.223939349764237</c:v>
                </c:pt>
                <c:pt idx="4115">
                  <c:v>105.05427804365311</c:v>
                </c:pt>
                <c:pt idx="4116">
                  <c:v>102.14504596527203</c:v>
                </c:pt>
                <c:pt idx="4117">
                  <c:v>99.261378565377186</c:v>
                </c:pt>
                <c:pt idx="4118">
                  <c:v>119.62769527032776</c:v>
                </c:pt>
                <c:pt idx="4119">
                  <c:v>102.03469179521575</c:v>
                </c:pt>
                <c:pt idx="4120">
                  <c:v>81.044574515983484</c:v>
                </c:pt>
                <c:pt idx="4121">
                  <c:v>66.040284573590995</c:v>
                </c:pt>
                <c:pt idx="4122">
                  <c:v>39.041383866898933</c:v>
                </c:pt>
                <c:pt idx="4123">
                  <c:v>51.081730769231143</c:v>
                </c:pt>
                <c:pt idx="4124">
                  <c:v>69.100195283162293</c:v>
                </c:pt>
                <c:pt idx="4125">
                  <c:v>66.103782939216643</c:v>
                </c:pt>
                <c:pt idx="4126">
                  <c:v>57.120524306286747</c:v>
                </c:pt>
                <c:pt idx="4127">
                  <c:v>60.13048314843293</c:v>
                </c:pt>
                <c:pt idx="4128">
                  <c:v>96.237707136627364</c:v>
                </c:pt>
                <c:pt idx="4129">
                  <c:v>75.19927808692843</c:v>
                </c:pt>
                <c:pt idx="4130">
                  <c:v>138.28348113633626</c:v>
                </c:pt>
                <c:pt idx="4131">
                  <c:v>54.05567734766921</c:v>
                </c:pt>
                <c:pt idx="4132">
                  <c:v>54.039448797621112</c:v>
                </c:pt>
                <c:pt idx="4133">
                  <c:v>51.051051051049868</c:v>
                </c:pt>
                <c:pt idx="4134">
                  <c:v>48.022090161472249</c:v>
                </c:pt>
                <c:pt idx="4135">
                  <c:v>62.987402519497749</c:v>
                </c:pt>
                <c:pt idx="4136">
                  <c:v>78.012481997122237</c:v>
                </c:pt>
                <c:pt idx="4137">
                  <c:v>66.016504126031947</c:v>
                </c:pt>
                <c:pt idx="4138">
                  <c:v>78.0054603822297</c:v>
                </c:pt>
                <c:pt idx="4139">
                  <c:v>77.972709551655285</c:v>
                </c:pt>
                <c:pt idx="4140">
                  <c:v>95.954901196439891</c:v>
                </c:pt>
                <c:pt idx="4141">
                  <c:v>86.86796069973694</c:v>
                </c:pt>
                <c:pt idx="4142">
                  <c:v>80.898876404495283</c:v>
                </c:pt>
                <c:pt idx="4143">
                  <c:v>74.949034656434762</c:v>
                </c:pt>
                <c:pt idx="4144">
                  <c:v>50.99592032637316</c:v>
                </c:pt>
                <c:pt idx="4145">
                  <c:v>60.02040693835891</c:v>
                </c:pt>
                <c:pt idx="4146">
                  <c:v>69.000690006901735</c:v>
                </c:pt>
                <c:pt idx="4147">
                  <c:v>80.988661587376129</c:v>
                </c:pt>
                <c:pt idx="4148">
                  <c:v>41.967684882641763</c:v>
                </c:pt>
                <c:pt idx="4149">
                  <c:v>59.961025333535957</c:v>
                </c:pt>
                <c:pt idx="4150">
                  <c:v>66.006600660064151</c:v>
                </c:pt>
                <c:pt idx="4151">
                  <c:v>99.051506783523919</c:v>
                </c:pt>
                <c:pt idx="4152">
                  <c:v>99.060426860386059</c:v>
                </c:pt>
                <c:pt idx="4153">
                  <c:v>84.056317732882817</c:v>
                </c:pt>
                <c:pt idx="4154">
                  <c:v>96.127850040554733</c:v>
                </c:pt>
                <c:pt idx="4155">
                  <c:v>72.098053352558239</c:v>
                </c:pt>
                <c:pt idx="4156">
                  <c:v>60.070883642695698</c:v>
                </c:pt>
                <c:pt idx="4157">
                  <c:v>66.101796767021241</c:v>
                </c:pt>
                <c:pt idx="4158">
                  <c:v>42.092603728201851</c:v>
                </c:pt>
                <c:pt idx="4159">
                  <c:v>69.170852004451504</c:v>
                </c:pt>
                <c:pt idx="4160">
                  <c:v>72.171768809768608</c:v>
                </c:pt>
                <c:pt idx="4161">
                  <c:v>72.210855698638284</c:v>
                </c:pt>
                <c:pt idx="4162">
                  <c:v>93.233082706764876</c:v>
                </c:pt>
                <c:pt idx="4163">
                  <c:v>72.121885987318734</c:v>
                </c:pt>
                <c:pt idx="4164">
                  <c:v>87.011311470490909</c:v>
                </c:pt>
                <c:pt idx="4165">
                  <c:v>89.906497242864248</c:v>
                </c:pt>
                <c:pt idx="4166">
                  <c:v>86.901800964907991</c:v>
                </c:pt>
                <c:pt idx="4167">
                  <c:v>59.959227725147805</c:v>
                </c:pt>
                <c:pt idx="4168">
                  <c:v>68.951044758220064</c:v>
                </c:pt>
                <c:pt idx="4169">
                  <c:v>53.94066526820211</c:v>
                </c:pt>
                <c:pt idx="4170">
                  <c:v>71.886419457256551</c:v>
                </c:pt>
                <c:pt idx="4171">
                  <c:v>68.878773358890342</c:v>
                </c:pt>
                <c:pt idx="4172">
                  <c:v>62.868604616351938</c:v>
                </c:pt>
                <c:pt idx="4173">
                  <c:v>77.85130400934429</c:v>
                </c:pt>
                <c:pt idx="4174">
                  <c:v>65.866291428400856</c:v>
                </c:pt>
                <c:pt idx="4175">
                  <c:v>80.850426710588152</c:v>
                </c:pt>
                <c:pt idx="4176">
                  <c:v>92.847729723257473</c:v>
                </c:pt>
                <c:pt idx="4177">
                  <c:v>77.821011673152569</c:v>
                </c:pt>
                <c:pt idx="4178">
                  <c:v>86.771790191793372</c:v>
                </c:pt>
                <c:pt idx="4179">
                  <c:v>56.858989705529133</c:v>
                </c:pt>
                <c:pt idx="4180">
                  <c:v>38.884900693946037</c:v>
                </c:pt>
                <c:pt idx="4181">
                  <c:v>62.836624775584987</c:v>
                </c:pt>
                <c:pt idx="4182">
                  <c:v>44.857800771554771</c:v>
                </c:pt>
                <c:pt idx="4183">
                  <c:v>56.831777937306661</c:v>
                </c:pt>
                <c:pt idx="4184">
                  <c:v>56.908377512206563</c:v>
                </c:pt>
                <c:pt idx="4185">
                  <c:v>68.93864460630158</c:v>
                </c:pt>
                <c:pt idx="4186">
                  <c:v>62.957189111405022</c:v>
                </c:pt>
                <c:pt idx="4187">
                  <c:v>86.938273825582641</c:v>
                </c:pt>
                <c:pt idx="4188">
                  <c:v>83.975647062351385</c:v>
                </c:pt>
                <c:pt idx="4189">
                  <c:v>74.991750907401297</c:v>
                </c:pt>
                <c:pt idx="4190">
                  <c:v>75.050283690073641</c:v>
                </c:pt>
                <c:pt idx="4191">
                  <c:v>27.029462113704721</c:v>
                </c:pt>
                <c:pt idx="4192">
                  <c:v>57.065625469291632</c:v>
                </c:pt>
                <c:pt idx="4193">
                  <c:v>39.040211417758258</c:v>
                </c:pt>
                <c:pt idx="4194">
                  <c:v>45.050456511292658</c:v>
                </c:pt>
                <c:pt idx="4195">
                  <c:v>78.052295037672252</c:v>
                </c:pt>
                <c:pt idx="4196">
                  <c:v>63.042238299658329</c:v>
                </c:pt>
                <c:pt idx="4197">
                  <c:v>81.076211638942567</c:v>
                </c:pt>
                <c:pt idx="4198">
                  <c:v>96.116300723875071</c:v>
                </c:pt>
                <c:pt idx="4199">
                  <c:v>99.122912411391297</c:v>
                </c:pt>
                <c:pt idx="4200">
                  <c:v>99.239166391002058</c:v>
                </c:pt>
                <c:pt idx="4201">
                  <c:v>63.13131313131472</c:v>
                </c:pt>
                <c:pt idx="4202">
                  <c:v>84.197864982708495</c:v>
                </c:pt>
                <c:pt idx="4203">
                  <c:v>87.2232916265623</c:v>
                </c:pt>
                <c:pt idx="4204">
                  <c:v>96.231918924607385</c:v>
                </c:pt>
                <c:pt idx="4205">
                  <c:v>57.115373053569492</c:v>
                </c:pt>
                <c:pt idx="4206">
                  <c:v>54.097917230184997</c:v>
                </c:pt>
                <c:pt idx="4207">
                  <c:v>60.096153846154692</c:v>
                </c:pt>
                <c:pt idx="4208">
                  <c:v>69.091892216648688</c:v>
                </c:pt>
                <c:pt idx="4209">
                  <c:v>87.100165189971349</c:v>
                </c:pt>
                <c:pt idx="4210">
                  <c:v>69.054553096945597</c:v>
                </c:pt>
                <c:pt idx="4211">
                  <c:v>120.02640580927576</c:v>
                </c:pt>
                <c:pt idx="4212">
                  <c:v>87.011311470490057</c:v>
                </c:pt>
                <c:pt idx="4213">
                  <c:v>87.060942659861624</c:v>
                </c:pt>
                <c:pt idx="4214">
                  <c:v>99.012871673317392</c:v>
                </c:pt>
                <c:pt idx="4215">
                  <c:v>42.029420594416045</c:v>
                </c:pt>
                <c:pt idx="4216">
                  <c:v>51.011222468944574</c:v>
                </c:pt>
                <c:pt idx="4217">
                  <c:v>51.038789480004624</c:v>
                </c:pt>
                <c:pt idx="4218">
                  <c:v>27.018913239268958</c:v>
                </c:pt>
                <c:pt idx="4219">
                  <c:v>48.032181561647818</c:v>
                </c:pt>
                <c:pt idx="4220">
                  <c:v>66.018485175848198</c:v>
                </c:pt>
                <c:pt idx="4221">
                  <c:v>84.028569713702382</c:v>
                </c:pt>
                <c:pt idx="4222">
                  <c:v>72.041784234854802</c:v>
                </c:pt>
                <c:pt idx="4223">
                  <c:v>81.022686352178269</c:v>
                </c:pt>
                <c:pt idx="4224">
                  <c:v>60.025811098771491</c:v>
                </c:pt>
                <c:pt idx="4225">
                  <c:v>87.058329080480533</c:v>
                </c:pt>
                <c:pt idx="4226">
                  <c:v>84.053794428437456</c:v>
                </c:pt>
                <c:pt idx="4227">
                  <c:v>51.05718404613134</c:v>
                </c:pt>
                <c:pt idx="4228">
                  <c:v>54.073540014420928</c:v>
                </c:pt>
                <c:pt idx="4229">
                  <c:v>60.088931618795655</c:v>
                </c:pt>
                <c:pt idx="4230">
                  <c:v>39.039039039040389</c:v>
                </c:pt>
                <c:pt idx="4231">
                  <c:v>60.069079441355797</c:v>
                </c:pt>
                <c:pt idx="4232">
                  <c:v>69.108500345541685</c:v>
                </c:pt>
                <c:pt idx="4233">
                  <c:v>75.063804233601743</c:v>
                </c:pt>
                <c:pt idx="4234">
                  <c:v>54.089789049823409</c:v>
                </c:pt>
                <c:pt idx="4235">
                  <c:v>87.110630500735624</c:v>
                </c:pt>
                <c:pt idx="4236">
                  <c:v>87.128950847253861</c:v>
                </c:pt>
                <c:pt idx="4237">
                  <c:v>84.124504266314261</c:v>
                </c:pt>
                <c:pt idx="4238">
                  <c:v>84.091659909298045</c:v>
                </c:pt>
                <c:pt idx="4239">
                  <c:v>63.036561205497634</c:v>
                </c:pt>
                <c:pt idx="4240">
                  <c:v>54.019987395335285</c:v>
                </c:pt>
                <c:pt idx="4241">
                  <c:v>33.014196104324149</c:v>
                </c:pt>
                <c:pt idx="4242">
                  <c:v>42.028158866440982</c:v>
                </c:pt>
                <c:pt idx="4243">
                  <c:v>39.024975984629549</c:v>
                </c:pt>
                <c:pt idx="4244">
                  <c:v>63.036561205501421</c:v>
                </c:pt>
                <c:pt idx="4245">
                  <c:v>42.033206232925188</c:v>
                </c:pt>
                <c:pt idx="4246">
                  <c:v>72.080730418068001</c:v>
                </c:pt>
                <c:pt idx="4247">
                  <c:v>81.027549366784612</c:v>
                </c:pt>
                <c:pt idx="4248">
                  <c:v>87.021755438856275</c:v>
                </c:pt>
                <c:pt idx="4249">
                  <c:v>72.009361216958027</c:v>
                </c:pt>
                <c:pt idx="4250">
                  <c:v>72.022326921343407</c:v>
                </c:pt>
                <c:pt idx="4251">
                  <c:v>51.057184046131766</c:v>
                </c:pt>
                <c:pt idx="4252">
                  <c:v>33.038986003484226</c:v>
                </c:pt>
                <c:pt idx="4253">
                  <c:v>33.021133525456101</c:v>
                </c:pt>
                <c:pt idx="4254">
                  <c:v>57.019386591441133</c:v>
                </c:pt>
                <c:pt idx="4255">
                  <c:v>33.001320052802242</c:v>
                </c:pt>
                <c:pt idx="4256">
                  <c:v>59.998800023999564</c:v>
                </c:pt>
                <c:pt idx="4257">
                  <c:v>65.980865548990195</c:v>
                </c:pt>
                <c:pt idx="4258">
                  <c:v>77.991420943697605</c:v>
                </c:pt>
                <c:pt idx="4259">
                  <c:v>66.012542383052661</c:v>
                </c:pt>
                <c:pt idx="4260">
                  <c:v>80.998380032399069</c:v>
                </c:pt>
                <c:pt idx="4261">
                  <c:v>96.021124647420692</c:v>
                </c:pt>
                <c:pt idx="4262">
                  <c:v>71.987762080446956</c:v>
                </c:pt>
                <c:pt idx="4263">
                  <c:v>71.955387659652445</c:v>
                </c:pt>
                <c:pt idx="4264">
                  <c:v>53.981106612684464</c:v>
                </c:pt>
                <c:pt idx="4265">
                  <c:v>62.957189111402094</c:v>
                </c:pt>
                <c:pt idx="4266">
                  <c:v>44.965376659970737</c:v>
                </c:pt>
                <c:pt idx="4267">
                  <c:v>38.993371126908592</c:v>
                </c:pt>
                <c:pt idx="4268">
                  <c:v>41.994120823086504</c:v>
                </c:pt>
                <c:pt idx="4269">
                  <c:v>87.019144211724665</c:v>
                </c:pt>
                <c:pt idx="4270">
                  <c:v>69.023467979112667</c:v>
                </c:pt>
                <c:pt idx="4271">
                  <c:v>74.982753966587538</c:v>
                </c:pt>
                <c:pt idx="4272">
                  <c:v>104.9412329095684</c:v>
                </c:pt>
                <c:pt idx="4273">
                  <c:v>74.989501469793026</c:v>
                </c:pt>
                <c:pt idx="4274">
                  <c:v>68.992410834805426</c:v>
                </c:pt>
                <c:pt idx="4275">
                  <c:v>69.048333833683557</c:v>
                </c:pt>
                <c:pt idx="4276">
                  <c:v>33.022124823630897</c:v>
                </c:pt>
                <c:pt idx="4277">
                  <c:v>33.028073862782833</c:v>
                </c:pt>
                <c:pt idx="4278">
                  <c:v>21.030494216614592</c:v>
                </c:pt>
                <c:pt idx="4279">
                  <c:v>66.10576923077025</c:v>
                </c:pt>
                <c:pt idx="4280">
                  <c:v>48.075478501248973</c:v>
                </c:pt>
                <c:pt idx="4281">
                  <c:v>51.086335907684067</c:v>
                </c:pt>
                <c:pt idx="4282">
                  <c:v>78.117958116754167</c:v>
                </c:pt>
                <c:pt idx="4283">
                  <c:v>63.138905592302777</c:v>
                </c:pt>
                <c:pt idx="4284">
                  <c:v>75.135996153038263</c:v>
                </c:pt>
                <c:pt idx="4285">
                  <c:v>69.133427515106391</c:v>
                </c:pt>
                <c:pt idx="4286">
                  <c:v>69.133427515103122</c:v>
                </c:pt>
                <c:pt idx="4287">
                  <c:v>78.115611104434606</c:v>
                </c:pt>
                <c:pt idx="4288">
                  <c:v>54.088163706841613</c:v>
                </c:pt>
                <c:pt idx="4289">
                  <c:v>21.034917963820497</c:v>
                </c:pt>
                <c:pt idx="4290">
                  <c:v>54.080038456916</c:v>
                </c:pt>
                <c:pt idx="4291">
                  <c:v>54.088163706844497</c:v>
                </c:pt>
                <c:pt idx="4292">
                  <c:v>39.039039039040816</c:v>
                </c:pt>
                <c:pt idx="4293">
                  <c:v>72.093721838391488</c:v>
                </c:pt>
                <c:pt idx="4294">
                  <c:v>75.081839204734862</c:v>
                </c:pt>
                <c:pt idx="4295">
                  <c:v>81.05430638527919</c:v>
                </c:pt>
                <c:pt idx="4296">
                  <c:v>99.012871673316965</c:v>
                </c:pt>
                <c:pt idx="4297">
                  <c:v>74.976007677544089</c:v>
                </c:pt>
                <c:pt idx="4298">
                  <c:v>71.940289559662887</c:v>
                </c:pt>
                <c:pt idx="4299">
                  <c:v>14.983069131880658</c:v>
                </c:pt>
                <c:pt idx="4300">
                  <c:v>59.955632831701749</c:v>
                </c:pt>
                <c:pt idx="4301">
                  <c:v>50.945488327491731</c:v>
                </c:pt>
                <c:pt idx="4302">
                  <c:v>35.965832459164019</c:v>
                </c:pt>
                <c:pt idx="4303">
                  <c:v>59.934072520228327</c:v>
                </c:pt>
                <c:pt idx="4304">
                  <c:v>50.934803451581274</c:v>
                </c:pt>
                <c:pt idx="4305">
                  <c:v>71.916576770945966</c:v>
                </c:pt>
                <c:pt idx="4306">
                  <c:v>86.901800964912184</c:v>
                </c:pt>
                <c:pt idx="4307">
                  <c:v>83.942918815206838</c:v>
                </c:pt>
                <c:pt idx="4308">
                  <c:v>92.950736109862476</c:v>
                </c:pt>
                <c:pt idx="4309">
                  <c:v>101.92457581389314</c:v>
                </c:pt>
                <c:pt idx="4310">
                  <c:v>104.92235745548365</c:v>
                </c:pt>
                <c:pt idx="4311">
                  <c:v>86.896593054263036</c:v>
                </c:pt>
                <c:pt idx="4312">
                  <c:v>62.983624257690764</c:v>
                </c:pt>
                <c:pt idx="4313">
                  <c:v>65.961082961053137</c:v>
                </c:pt>
                <c:pt idx="4314">
                  <c:v>50.983685220730067</c:v>
                </c:pt>
                <c:pt idx="4315">
                  <c:v>68.990341352209924</c:v>
                </c:pt>
                <c:pt idx="4316">
                  <c:v>60.006000600061057</c:v>
                </c:pt>
                <c:pt idx="4317">
                  <c:v>84.03109150385427</c:v>
                </c:pt>
                <c:pt idx="4318">
                  <c:v>93.020464502188972</c:v>
                </c:pt>
                <c:pt idx="4319">
                  <c:v>120.0768491834758</c:v>
                </c:pt>
                <c:pt idx="4320">
                  <c:v>84.079034292236997</c:v>
                </c:pt>
                <c:pt idx="4321">
                  <c:v>75.072820636013375</c:v>
                </c:pt>
                <c:pt idx="4322">
                  <c:v>96.133625739779461</c:v>
                </c:pt>
                <c:pt idx="4323">
                  <c:v>60.072687952421596</c:v>
                </c:pt>
                <c:pt idx="4324">
                  <c:v>63.100961538462258</c:v>
                </c:pt>
                <c:pt idx="4325">
                  <c:v>60.079906275346389</c:v>
                </c:pt>
                <c:pt idx="4326">
                  <c:v>33.054871086001995</c:v>
                </c:pt>
                <c:pt idx="4327">
                  <c:v>39.05780555221709</c:v>
                </c:pt>
                <c:pt idx="4328">
                  <c:v>51.046452271567084</c:v>
                </c:pt>
                <c:pt idx="4329">
                  <c:v>42.047092743872895</c:v>
                </c:pt>
                <c:pt idx="4330">
                  <c:v>54.058924227409015</c:v>
                </c:pt>
                <c:pt idx="4331">
                  <c:v>51.0587175251556</c:v>
                </c:pt>
                <c:pt idx="4332">
                  <c:v>72.078565636545633</c:v>
                </c:pt>
                <c:pt idx="4333">
                  <c:v>60.060060060059065</c:v>
                </c:pt>
                <c:pt idx="4334">
                  <c:v>57.058770533647603</c:v>
                </c:pt>
                <c:pt idx="4335">
                  <c:v>48.058150361939674</c:v>
                </c:pt>
                <c:pt idx="4336">
                  <c:v>42.074893310091539</c:v>
                </c:pt>
                <c:pt idx="4337">
                  <c:v>39.057805552217516</c:v>
                </c:pt>
                <c:pt idx="4338">
                  <c:v>30.039953137673194</c:v>
                </c:pt>
                <c:pt idx="4339">
                  <c:v>54.073540014421354</c:v>
                </c:pt>
                <c:pt idx="4340">
                  <c:v>36.020892117427401</c:v>
                </c:pt>
                <c:pt idx="4341">
                  <c:v>72.054761618830284</c:v>
                </c:pt>
                <c:pt idx="4342">
                  <c:v>60.007801014131545</c:v>
                </c:pt>
                <c:pt idx="4343">
                  <c:v>69.037970883986148</c:v>
                </c:pt>
                <c:pt idx="4344">
                  <c:v>69.040043225068942</c:v>
                </c:pt>
                <c:pt idx="4345">
                  <c:v>72.020165646379965</c:v>
                </c:pt>
                <c:pt idx="4346">
                  <c:v>68.975858449544958</c:v>
                </c:pt>
                <c:pt idx="4347">
                  <c:v>56.961266338887548</c:v>
                </c:pt>
                <c:pt idx="4348">
                  <c:v>53.985963649449289</c:v>
                </c:pt>
                <c:pt idx="4349">
                  <c:v>33.006271191526757</c:v>
                </c:pt>
                <c:pt idx="4350">
                  <c:v>45.038282540158647</c:v>
                </c:pt>
                <c:pt idx="4351">
                  <c:v>57.087915389697159</c:v>
                </c:pt>
                <c:pt idx="4352">
                  <c:v>57.077625570774885</c:v>
                </c:pt>
                <c:pt idx="4353">
                  <c:v>66.143531463276304</c:v>
                </c:pt>
                <c:pt idx="4354">
                  <c:v>81.141998497370736</c:v>
                </c:pt>
                <c:pt idx="4355">
                  <c:v>69.104347564821055</c:v>
                </c:pt>
                <c:pt idx="4356">
                  <c:v>72.080730418068001</c:v>
                </c:pt>
                <c:pt idx="4357">
                  <c:v>63.102857657981808</c:v>
                </c:pt>
                <c:pt idx="4358">
                  <c:v>57.096493073293608</c:v>
                </c:pt>
                <c:pt idx="4359">
                  <c:v>69.098119329447385</c:v>
                </c:pt>
                <c:pt idx="4360">
                  <c:v>69.110576923077815</c:v>
                </c:pt>
                <c:pt idx="4361">
                  <c:v>33.063813159399004</c:v>
                </c:pt>
                <c:pt idx="4362">
                  <c:v>18.021806385726308</c:v>
                </c:pt>
                <c:pt idx="4363">
                  <c:v>30.025521693439096</c:v>
                </c:pt>
                <c:pt idx="4364">
                  <c:v>54.062171497223829</c:v>
                </c:pt>
                <c:pt idx="4365">
                  <c:v>57.079340282994181</c:v>
                </c:pt>
                <c:pt idx="4366">
                  <c:v>60.103377809831557</c:v>
                </c:pt>
                <c:pt idx="4367">
                  <c:v>81.14443709803777</c:v>
                </c:pt>
                <c:pt idx="4368">
                  <c:v>63.100961538462684</c:v>
                </c:pt>
                <c:pt idx="4369">
                  <c:v>81.081081081083724</c:v>
                </c:pt>
                <c:pt idx="4370">
                  <c:v>63.06495690561394</c:v>
                </c:pt>
                <c:pt idx="4371">
                  <c:v>45.000450004501467</c:v>
                </c:pt>
                <c:pt idx="4372">
                  <c:v>38.989862635715426</c:v>
                </c:pt>
                <c:pt idx="4373">
                  <c:v>23.983691090057761</c:v>
                </c:pt>
                <c:pt idx="4374">
                  <c:v>23.981534218652676</c:v>
                </c:pt>
                <c:pt idx="4375">
                  <c:v>29.976019184652227</c:v>
                </c:pt>
                <c:pt idx="4376">
                  <c:v>56.981765834933682</c:v>
                </c:pt>
                <c:pt idx="4377">
                  <c:v>65.953173246997196</c:v>
                </c:pt>
                <c:pt idx="4378">
                  <c:v>83.930337819611381</c:v>
                </c:pt>
                <c:pt idx="4379">
                  <c:v>53.96654074473944</c:v>
                </c:pt>
                <c:pt idx="4380">
                  <c:v>57.007410963425137</c:v>
                </c:pt>
                <c:pt idx="4381">
                  <c:v>77.982064125250872</c:v>
                </c:pt>
                <c:pt idx="4382">
                  <c:v>81.059173196435566</c:v>
                </c:pt>
                <c:pt idx="4383">
                  <c:v>69.07321761066666</c:v>
                </c:pt>
                <c:pt idx="4384">
                  <c:v>51.01887698448266</c:v>
                </c:pt>
                <c:pt idx="4385">
                  <c:v>42.025635637736897</c:v>
                </c:pt>
                <c:pt idx="4386">
                  <c:v>38.995710471848589</c:v>
                </c:pt>
                <c:pt idx="4387">
                  <c:v>27.00594130708679</c:v>
                </c:pt>
                <c:pt idx="4388">
                  <c:v>41.986564299424437</c:v>
                </c:pt>
                <c:pt idx="4389">
                  <c:v>56.968097865194437</c:v>
                </c:pt>
                <c:pt idx="4390">
                  <c:v>59.930480642454832</c:v>
                </c:pt>
                <c:pt idx="4391">
                  <c:v>77.937649880096046</c:v>
                </c:pt>
                <c:pt idx="4392">
                  <c:v>74.93330935467128</c:v>
                </c:pt>
                <c:pt idx="4393">
                  <c:v>86.914823472998933</c:v>
                </c:pt>
                <c:pt idx="4394">
                  <c:v>71.948916269447309</c:v>
                </c:pt>
                <c:pt idx="4395">
                  <c:v>65.895884502485885</c:v>
                </c:pt>
                <c:pt idx="4396">
                  <c:v>26.939655172413811</c:v>
                </c:pt>
                <c:pt idx="4397">
                  <c:v>44.923629829289268</c:v>
                </c:pt>
                <c:pt idx="4398">
                  <c:v>23.964293203127244</c:v>
                </c:pt>
                <c:pt idx="4399">
                  <c:v>32.943008595128553</c:v>
                </c:pt>
                <c:pt idx="4400">
                  <c:v>44.896737503741477</c:v>
                </c:pt>
                <c:pt idx="4401">
                  <c:v>53.871247717954859</c:v>
                </c:pt>
                <c:pt idx="4402">
                  <c:v>38.918660000598841</c:v>
                </c:pt>
                <c:pt idx="4403">
                  <c:v>68.823124569858408</c:v>
                </c:pt>
                <c:pt idx="4404">
                  <c:v>62.86107701978576</c:v>
                </c:pt>
                <c:pt idx="4405">
                  <c:v>59.876654092571421</c:v>
                </c:pt>
                <c:pt idx="4406">
                  <c:v>65.90970370592288</c:v>
                </c:pt>
                <c:pt idx="4407">
                  <c:v>14.986661870935054</c:v>
                </c:pt>
                <c:pt idx="4408">
                  <c:v>53.973013493252587</c:v>
                </c:pt>
                <c:pt idx="4409">
                  <c:v>29.993101586635014</c:v>
                </c:pt>
                <c:pt idx="4410">
                  <c:v>29.997600191984411</c:v>
                </c:pt>
                <c:pt idx="4411">
                  <c:v>27.015669088070233</c:v>
                </c:pt>
                <c:pt idx="4412">
                  <c:v>36.025217652358471</c:v>
                </c:pt>
                <c:pt idx="4413">
                  <c:v>45.034226011769086</c:v>
                </c:pt>
                <c:pt idx="4414">
                  <c:v>54.042693728044028</c:v>
                </c:pt>
                <c:pt idx="4415">
                  <c:v>72.113217751873236</c:v>
                </c:pt>
                <c:pt idx="4416">
                  <c:v>93.165835186631142</c:v>
                </c:pt>
                <c:pt idx="4417">
                  <c:v>60.096153846154692</c:v>
                </c:pt>
                <c:pt idx="4418">
                  <c:v>63.100961538462258</c:v>
                </c:pt>
                <c:pt idx="4419">
                  <c:v>57.091346153847127</c:v>
                </c:pt>
                <c:pt idx="4420">
                  <c:v>51.070988674257457</c:v>
                </c:pt>
                <c:pt idx="4421">
                  <c:v>42.069835927638749</c:v>
                </c:pt>
                <c:pt idx="4422">
                  <c:v>48.081257324879303</c:v>
                </c:pt>
                <c:pt idx="4423">
                  <c:v>36.07612061449494</c:v>
                </c:pt>
                <c:pt idx="4424">
                  <c:v>51.11398418473317</c:v>
                </c:pt>
                <c:pt idx="4425">
                  <c:v>51.109374060488662</c:v>
                </c:pt>
                <c:pt idx="4426">
                  <c:v>66.111728821708766</c:v>
                </c:pt>
                <c:pt idx="4427">
                  <c:v>93.084707083445963</c:v>
                </c:pt>
              </c:numCache>
            </c:numRef>
          </c:xVal>
          <c:yVal>
            <c:numRef>
              <c:f>'444_fastest'!$D$14:$D$4441</c:f>
              <c:numCache>
                <c:formatCode>General</c:formatCode>
                <c:ptCount val="4428"/>
                <c:pt idx="0">
                  <c:v>26</c:v>
                </c:pt>
                <c:pt idx="1">
                  <c:v>25.3</c:v>
                </c:pt>
                <c:pt idx="2">
                  <c:v>26.8</c:v>
                </c:pt>
                <c:pt idx="3">
                  <c:v>26.8</c:v>
                </c:pt>
                <c:pt idx="4">
                  <c:v>26</c:v>
                </c:pt>
                <c:pt idx="5">
                  <c:v>26.2</c:v>
                </c:pt>
                <c:pt idx="6">
                  <c:v>26.6</c:v>
                </c:pt>
                <c:pt idx="7">
                  <c:v>27.3</c:v>
                </c:pt>
                <c:pt idx="8">
                  <c:v>28.6</c:v>
                </c:pt>
                <c:pt idx="9">
                  <c:v>29.6</c:v>
                </c:pt>
                <c:pt idx="10">
                  <c:v>30.1</c:v>
                </c:pt>
                <c:pt idx="11">
                  <c:v>30.1</c:v>
                </c:pt>
                <c:pt idx="12">
                  <c:v>30.8</c:v>
                </c:pt>
                <c:pt idx="13">
                  <c:v>32.299999999999997</c:v>
                </c:pt>
                <c:pt idx="14">
                  <c:v>34.4</c:v>
                </c:pt>
                <c:pt idx="15">
                  <c:v>36.5</c:v>
                </c:pt>
                <c:pt idx="16">
                  <c:v>37.1</c:v>
                </c:pt>
                <c:pt idx="17">
                  <c:v>38.5</c:v>
                </c:pt>
                <c:pt idx="18">
                  <c:v>39.799999999999997</c:v>
                </c:pt>
                <c:pt idx="19">
                  <c:v>42.9</c:v>
                </c:pt>
                <c:pt idx="20">
                  <c:v>44.9</c:v>
                </c:pt>
                <c:pt idx="21">
                  <c:v>46.1</c:v>
                </c:pt>
                <c:pt idx="22">
                  <c:v>48.6</c:v>
                </c:pt>
                <c:pt idx="23">
                  <c:v>51.1</c:v>
                </c:pt>
                <c:pt idx="24">
                  <c:v>52.1</c:v>
                </c:pt>
                <c:pt idx="25">
                  <c:v>54.4</c:v>
                </c:pt>
                <c:pt idx="26">
                  <c:v>56.5</c:v>
                </c:pt>
                <c:pt idx="27">
                  <c:v>58.9</c:v>
                </c:pt>
                <c:pt idx="28">
                  <c:v>60.8</c:v>
                </c:pt>
                <c:pt idx="29">
                  <c:v>62.1</c:v>
                </c:pt>
                <c:pt idx="30">
                  <c:v>64.099999999999994</c:v>
                </c:pt>
                <c:pt idx="31">
                  <c:v>64.7</c:v>
                </c:pt>
                <c:pt idx="32">
                  <c:v>66.3</c:v>
                </c:pt>
                <c:pt idx="33">
                  <c:v>68.7</c:v>
                </c:pt>
                <c:pt idx="34">
                  <c:v>70.3</c:v>
                </c:pt>
                <c:pt idx="35">
                  <c:v>71.8</c:v>
                </c:pt>
                <c:pt idx="36">
                  <c:v>72.2</c:v>
                </c:pt>
                <c:pt idx="37">
                  <c:v>73.5</c:v>
                </c:pt>
                <c:pt idx="38">
                  <c:v>74.099999999999994</c:v>
                </c:pt>
                <c:pt idx="39">
                  <c:v>74.5</c:v>
                </c:pt>
                <c:pt idx="40">
                  <c:v>76.2</c:v>
                </c:pt>
                <c:pt idx="41">
                  <c:v>77.099999999999994</c:v>
                </c:pt>
                <c:pt idx="42">
                  <c:v>78.599999999999994</c:v>
                </c:pt>
                <c:pt idx="43">
                  <c:v>78.599999999999994</c:v>
                </c:pt>
                <c:pt idx="44">
                  <c:v>79.400000000000006</c:v>
                </c:pt>
                <c:pt idx="45">
                  <c:v>79.900000000000006</c:v>
                </c:pt>
                <c:pt idx="46">
                  <c:v>80.400000000000006</c:v>
                </c:pt>
                <c:pt idx="47">
                  <c:v>82.8</c:v>
                </c:pt>
                <c:pt idx="48">
                  <c:v>83.8</c:v>
                </c:pt>
                <c:pt idx="49">
                  <c:v>85.1</c:v>
                </c:pt>
                <c:pt idx="50">
                  <c:v>85.7</c:v>
                </c:pt>
                <c:pt idx="51">
                  <c:v>86.1</c:v>
                </c:pt>
                <c:pt idx="52">
                  <c:v>87.7</c:v>
                </c:pt>
                <c:pt idx="53">
                  <c:v>89.6</c:v>
                </c:pt>
                <c:pt idx="54">
                  <c:v>91.6</c:v>
                </c:pt>
                <c:pt idx="55">
                  <c:v>92.9</c:v>
                </c:pt>
                <c:pt idx="56">
                  <c:v>94.3</c:v>
                </c:pt>
                <c:pt idx="57">
                  <c:v>96.2</c:v>
                </c:pt>
                <c:pt idx="58">
                  <c:v>98</c:v>
                </c:pt>
                <c:pt idx="59">
                  <c:v>99.2</c:v>
                </c:pt>
                <c:pt idx="60">
                  <c:v>101.3</c:v>
                </c:pt>
                <c:pt idx="61">
                  <c:v>102.9</c:v>
                </c:pt>
                <c:pt idx="62">
                  <c:v>104.7</c:v>
                </c:pt>
                <c:pt idx="63">
                  <c:v>106.9</c:v>
                </c:pt>
                <c:pt idx="64">
                  <c:v>108.7</c:v>
                </c:pt>
                <c:pt idx="65">
                  <c:v>110.1</c:v>
                </c:pt>
                <c:pt idx="66">
                  <c:v>110.9</c:v>
                </c:pt>
                <c:pt idx="67">
                  <c:v>113.4</c:v>
                </c:pt>
                <c:pt idx="68">
                  <c:v>114.7</c:v>
                </c:pt>
                <c:pt idx="69">
                  <c:v>117</c:v>
                </c:pt>
                <c:pt idx="70">
                  <c:v>118.6</c:v>
                </c:pt>
                <c:pt idx="71">
                  <c:v>119.2</c:v>
                </c:pt>
                <c:pt idx="72">
                  <c:v>120.2</c:v>
                </c:pt>
                <c:pt idx="73">
                  <c:v>122.4</c:v>
                </c:pt>
                <c:pt idx="74">
                  <c:v>123.9</c:v>
                </c:pt>
                <c:pt idx="75">
                  <c:v>125.6</c:v>
                </c:pt>
                <c:pt idx="76">
                  <c:v>125.8</c:v>
                </c:pt>
                <c:pt idx="77">
                  <c:v>127.1</c:v>
                </c:pt>
                <c:pt idx="78">
                  <c:v>127.8</c:v>
                </c:pt>
                <c:pt idx="79">
                  <c:v>128.5</c:v>
                </c:pt>
                <c:pt idx="80">
                  <c:v>130</c:v>
                </c:pt>
                <c:pt idx="81">
                  <c:v>131.6</c:v>
                </c:pt>
                <c:pt idx="82">
                  <c:v>132.9</c:v>
                </c:pt>
                <c:pt idx="83">
                  <c:v>133.6</c:v>
                </c:pt>
                <c:pt idx="84">
                  <c:v>134.9</c:v>
                </c:pt>
                <c:pt idx="85">
                  <c:v>134.69999999999999</c:v>
                </c:pt>
                <c:pt idx="86">
                  <c:v>136.6</c:v>
                </c:pt>
                <c:pt idx="87">
                  <c:v>137.80000000000001</c:v>
                </c:pt>
                <c:pt idx="88">
                  <c:v>139.19999999999999</c:v>
                </c:pt>
                <c:pt idx="89">
                  <c:v>140.69999999999999</c:v>
                </c:pt>
                <c:pt idx="90">
                  <c:v>140.9</c:v>
                </c:pt>
                <c:pt idx="91">
                  <c:v>143.19999999999999</c:v>
                </c:pt>
                <c:pt idx="92">
                  <c:v>144.6</c:v>
                </c:pt>
                <c:pt idx="93">
                  <c:v>145.80000000000001</c:v>
                </c:pt>
                <c:pt idx="94">
                  <c:v>148.1</c:v>
                </c:pt>
                <c:pt idx="95">
                  <c:v>148.6</c:v>
                </c:pt>
                <c:pt idx="96">
                  <c:v>150.5</c:v>
                </c:pt>
                <c:pt idx="97">
                  <c:v>151.69999999999999</c:v>
                </c:pt>
                <c:pt idx="98">
                  <c:v>153.30000000000001</c:v>
                </c:pt>
                <c:pt idx="99">
                  <c:v>155.30000000000001</c:v>
                </c:pt>
                <c:pt idx="100">
                  <c:v>156.6</c:v>
                </c:pt>
                <c:pt idx="101">
                  <c:v>157.6</c:v>
                </c:pt>
                <c:pt idx="102">
                  <c:v>160.1</c:v>
                </c:pt>
                <c:pt idx="103">
                  <c:v>161.69999999999999</c:v>
                </c:pt>
                <c:pt idx="104">
                  <c:v>163.1</c:v>
                </c:pt>
                <c:pt idx="105">
                  <c:v>163.9</c:v>
                </c:pt>
                <c:pt idx="106">
                  <c:v>165.8</c:v>
                </c:pt>
                <c:pt idx="107">
                  <c:v>167.3</c:v>
                </c:pt>
                <c:pt idx="108">
                  <c:v>169.2</c:v>
                </c:pt>
                <c:pt idx="109">
                  <c:v>170.9</c:v>
                </c:pt>
                <c:pt idx="110">
                  <c:v>171.3</c:v>
                </c:pt>
                <c:pt idx="111">
                  <c:v>172.5</c:v>
                </c:pt>
                <c:pt idx="112">
                  <c:v>173.7</c:v>
                </c:pt>
                <c:pt idx="113">
                  <c:v>175.6</c:v>
                </c:pt>
                <c:pt idx="114">
                  <c:v>177.3</c:v>
                </c:pt>
                <c:pt idx="115">
                  <c:v>178.1</c:v>
                </c:pt>
                <c:pt idx="116">
                  <c:v>179</c:v>
                </c:pt>
                <c:pt idx="117">
                  <c:v>180.8</c:v>
                </c:pt>
                <c:pt idx="118">
                  <c:v>181.7</c:v>
                </c:pt>
                <c:pt idx="119">
                  <c:v>183</c:v>
                </c:pt>
                <c:pt idx="120">
                  <c:v>183.8</c:v>
                </c:pt>
                <c:pt idx="121">
                  <c:v>186.3</c:v>
                </c:pt>
                <c:pt idx="122">
                  <c:v>187.5</c:v>
                </c:pt>
                <c:pt idx="123">
                  <c:v>188.7</c:v>
                </c:pt>
                <c:pt idx="124">
                  <c:v>189.7</c:v>
                </c:pt>
                <c:pt idx="125">
                  <c:v>189.9</c:v>
                </c:pt>
                <c:pt idx="126">
                  <c:v>191.8</c:v>
                </c:pt>
                <c:pt idx="127">
                  <c:v>193.3</c:v>
                </c:pt>
                <c:pt idx="128">
                  <c:v>194.6</c:v>
                </c:pt>
                <c:pt idx="129">
                  <c:v>196.3</c:v>
                </c:pt>
                <c:pt idx="130">
                  <c:v>196.6</c:v>
                </c:pt>
                <c:pt idx="131">
                  <c:v>198.3</c:v>
                </c:pt>
                <c:pt idx="132">
                  <c:v>199</c:v>
                </c:pt>
                <c:pt idx="133">
                  <c:v>201</c:v>
                </c:pt>
                <c:pt idx="134">
                  <c:v>202.6</c:v>
                </c:pt>
                <c:pt idx="135">
                  <c:v>203.7</c:v>
                </c:pt>
                <c:pt idx="136">
                  <c:v>205.1</c:v>
                </c:pt>
                <c:pt idx="137">
                  <c:v>206.4</c:v>
                </c:pt>
                <c:pt idx="138">
                  <c:v>208</c:v>
                </c:pt>
                <c:pt idx="139">
                  <c:v>209.7</c:v>
                </c:pt>
                <c:pt idx="140">
                  <c:v>210.5</c:v>
                </c:pt>
                <c:pt idx="141">
                  <c:v>212.3</c:v>
                </c:pt>
                <c:pt idx="142">
                  <c:v>214.3</c:v>
                </c:pt>
                <c:pt idx="143">
                  <c:v>215</c:v>
                </c:pt>
                <c:pt idx="144">
                  <c:v>216.5</c:v>
                </c:pt>
                <c:pt idx="145">
                  <c:v>216.8</c:v>
                </c:pt>
                <c:pt idx="146">
                  <c:v>219</c:v>
                </c:pt>
                <c:pt idx="147">
                  <c:v>220.7</c:v>
                </c:pt>
                <c:pt idx="148">
                  <c:v>222.5</c:v>
                </c:pt>
                <c:pt idx="149">
                  <c:v>224.1</c:v>
                </c:pt>
                <c:pt idx="150">
                  <c:v>224.6</c:v>
                </c:pt>
                <c:pt idx="151">
                  <c:v>225.9</c:v>
                </c:pt>
                <c:pt idx="152">
                  <c:v>227.3</c:v>
                </c:pt>
                <c:pt idx="153">
                  <c:v>229.1</c:v>
                </c:pt>
                <c:pt idx="154">
                  <c:v>230.8</c:v>
                </c:pt>
                <c:pt idx="155">
                  <c:v>232.7</c:v>
                </c:pt>
                <c:pt idx="156">
                  <c:v>233.9</c:v>
                </c:pt>
                <c:pt idx="157">
                  <c:v>234.2</c:v>
                </c:pt>
                <c:pt idx="158">
                  <c:v>235.7</c:v>
                </c:pt>
                <c:pt idx="159">
                  <c:v>236.8</c:v>
                </c:pt>
                <c:pt idx="160">
                  <c:v>238.2</c:v>
                </c:pt>
                <c:pt idx="161">
                  <c:v>240.4</c:v>
                </c:pt>
                <c:pt idx="162">
                  <c:v>240.7</c:v>
                </c:pt>
                <c:pt idx="163">
                  <c:v>242.2</c:v>
                </c:pt>
                <c:pt idx="164">
                  <c:v>243.7</c:v>
                </c:pt>
                <c:pt idx="165">
                  <c:v>244.4</c:v>
                </c:pt>
                <c:pt idx="166">
                  <c:v>246.4</c:v>
                </c:pt>
                <c:pt idx="167">
                  <c:v>247.3</c:v>
                </c:pt>
                <c:pt idx="168">
                  <c:v>249.1</c:v>
                </c:pt>
                <c:pt idx="169">
                  <c:v>250.6</c:v>
                </c:pt>
                <c:pt idx="170">
                  <c:v>251.5</c:v>
                </c:pt>
                <c:pt idx="171">
                  <c:v>253.1</c:v>
                </c:pt>
                <c:pt idx="172">
                  <c:v>253.6</c:v>
                </c:pt>
                <c:pt idx="173">
                  <c:v>255.3</c:v>
                </c:pt>
                <c:pt idx="174">
                  <c:v>257.2</c:v>
                </c:pt>
                <c:pt idx="175">
                  <c:v>258.7</c:v>
                </c:pt>
                <c:pt idx="176">
                  <c:v>259.8</c:v>
                </c:pt>
                <c:pt idx="177">
                  <c:v>260.7</c:v>
                </c:pt>
                <c:pt idx="178">
                  <c:v>262</c:v>
                </c:pt>
                <c:pt idx="179">
                  <c:v>262.8</c:v>
                </c:pt>
                <c:pt idx="180">
                  <c:v>265.3</c:v>
                </c:pt>
                <c:pt idx="181">
                  <c:v>266.8</c:v>
                </c:pt>
                <c:pt idx="182">
                  <c:v>268.39999999999998</c:v>
                </c:pt>
                <c:pt idx="183">
                  <c:v>269.7</c:v>
                </c:pt>
                <c:pt idx="184">
                  <c:v>270.89999999999998</c:v>
                </c:pt>
                <c:pt idx="185">
                  <c:v>272.39999999999998</c:v>
                </c:pt>
                <c:pt idx="186">
                  <c:v>274</c:v>
                </c:pt>
                <c:pt idx="187">
                  <c:v>274.5</c:v>
                </c:pt>
                <c:pt idx="188">
                  <c:v>276.10000000000002</c:v>
                </c:pt>
                <c:pt idx="189">
                  <c:v>278.2</c:v>
                </c:pt>
                <c:pt idx="190">
                  <c:v>279.10000000000002</c:v>
                </c:pt>
                <c:pt idx="191">
                  <c:v>280.3</c:v>
                </c:pt>
                <c:pt idx="192">
                  <c:v>281.10000000000002</c:v>
                </c:pt>
                <c:pt idx="193">
                  <c:v>283</c:v>
                </c:pt>
                <c:pt idx="194">
                  <c:v>284.39999999999998</c:v>
                </c:pt>
                <c:pt idx="195">
                  <c:v>286.39999999999998</c:v>
                </c:pt>
                <c:pt idx="196">
                  <c:v>287.89999999999998</c:v>
                </c:pt>
                <c:pt idx="197">
                  <c:v>288.39999999999998</c:v>
                </c:pt>
                <c:pt idx="198">
                  <c:v>290</c:v>
                </c:pt>
                <c:pt idx="199">
                  <c:v>291</c:v>
                </c:pt>
                <c:pt idx="200">
                  <c:v>292.89999999999998</c:v>
                </c:pt>
                <c:pt idx="201">
                  <c:v>294.10000000000002</c:v>
                </c:pt>
                <c:pt idx="202">
                  <c:v>295.39999999999998</c:v>
                </c:pt>
                <c:pt idx="203">
                  <c:v>296.10000000000002</c:v>
                </c:pt>
                <c:pt idx="204">
                  <c:v>297.8</c:v>
                </c:pt>
                <c:pt idx="205">
                  <c:v>298.89999999999998</c:v>
                </c:pt>
                <c:pt idx="206">
                  <c:v>300.7</c:v>
                </c:pt>
                <c:pt idx="207">
                  <c:v>301.3</c:v>
                </c:pt>
                <c:pt idx="208">
                  <c:v>302.89999999999998</c:v>
                </c:pt>
                <c:pt idx="209">
                  <c:v>304.8</c:v>
                </c:pt>
                <c:pt idx="210">
                  <c:v>305.5</c:v>
                </c:pt>
                <c:pt idx="211">
                  <c:v>307.3</c:v>
                </c:pt>
                <c:pt idx="212">
                  <c:v>307.5</c:v>
                </c:pt>
                <c:pt idx="213">
                  <c:v>309.60000000000002</c:v>
                </c:pt>
                <c:pt idx="214">
                  <c:v>311.2</c:v>
                </c:pt>
                <c:pt idx="215">
                  <c:v>313.10000000000002</c:v>
                </c:pt>
                <c:pt idx="216">
                  <c:v>314.3</c:v>
                </c:pt>
                <c:pt idx="217">
                  <c:v>314.89999999999998</c:v>
                </c:pt>
                <c:pt idx="218">
                  <c:v>316</c:v>
                </c:pt>
                <c:pt idx="219">
                  <c:v>317.60000000000002</c:v>
                </c:pt>
                <c:pt idx="220">
                  <c:v>319.7</c:v>
                </c:pt>
                <c:pt idx="221">
                  <c:v>321</c:v>
                </c:pt>
                <c:pt idx="222">
                  <c:v>322.2</c:v>
                </c:pt>
                <c:pt idx="223">
                  <c:v>323.7</c:v>
                </c:pt>
                <c:pt idx="224">
                  <c:v>324.7</c:v>
                </c:pt>
                <c:pt idx="225">
                  <c:v>326.10000000000002</c:v>
                </c:pt>
                <c:pt idx="226">
                  <c:v>328</c:v>
                </c:pt>
                <c:pt idx="227">
                  <c:v>328.9</c:v>
                </c:pt>
                <c:pt idx="228">
                  <c:v>330.7</c:v>
                </c:pt>
                <c:pt idx="229">
                  <c:v>332.3</c:v>
                </c:pt>
                <c:pt idx="230">
                  <c:v>333.6</c:v>
                </c:pt>
                <c:pt idx="231">
                  <c:v>335</c:v>
                </c:pt>
                <c:pt idx="232">
                  <c:v>335.6</c:v>
                </c:pt>
                <c:pt idx="233">
                  <c:v>337.2</c:v>
                </c:pt>
                <c:pt idx="234">
                  <c:v>338.9</c:v>
                </c:pt>
                <c:pt idx="235">
                  <c:v>340.7</c:v>
                </c:pt>
                <c:pt idx="236">
                  <c:v>342</c:v>
                </c:pt>
                <c:pt idx="237">
                  <c:v>342.4</c:v>
                </c:pt>
                <c:pt idx="238">
                  <c:v>343.6</c:v>
                </c:pt>
                <c:pt idx="239">
                  <c:v>345.9</c:v>
                </c:pt>
                <c:pt idx="240">
                  <c:v>347.3</c:v>
                </c:pt>
                <c:pt idx="241">
                  <c:v>348.6</c:v>
                </c:pt>
                <c:pt idx="242">
                  <c:v>350.2</c:v>
                </c:pt>
                <c:pt idx="243">
                  <c:v>351.2</c:v>
                </c:pt>
                <c:pt idx="244">
                  <c:v>352.4</c:v>
                </c:pt>
                <c:pt idx="245">
                  <c:v>353.2</c:v>
                </c:pt>
                <c:pt idx="246">
                  <c:v>355.3</c:v>
                </c:pt>
                <c:pt idx="247">
                  <c:v>356.2</c:v>
                </c:pt>
                <c:pt idx="248">
                  <c:v>357.6</c:v>
                </c:pt>
                <c:pt idx="249">
                  <c:v>359.2</c:v>
                </c:pt>
                <c:pt idx="250">
                  <c:v>360.6</c:v>
                </c:pt>
                <c:pt idx="251">
                  <c:v>361.6</c:v>
                </c:pt>
                <c:pt idx="252">
                  <c:v>362.1</c:v>
                </c:pt>
                <c:pt idx="253">
                  <c:v>364.1</c:v>
                </c:pt>
                <c:pt idx="254">
                  <c:v>365.9</c:v>
                </c:pt>
                <c:pt idx="255">
                  <c:v>367.3</c:v>
                </c:pt>
                <c:pt idx="256">
                  <c:v>368.7</c:v>
                </c:pt>
                <c:pt idx="257">
                  <c:v>369.7</c:v>
                </c:pt>
                <c:pt idx="258">
                  <c:v>370.4</c:v>
                </c:pt>
                <c:pt idx="259">
                  <c:v>372.3</c:v>
                </c:pt>
                <c:pt idx="260">
                  <c:v>373.6</c:v>
                </c:pt>
                <c:pt idx="261">
                  <c:v>375.2</c:v>
                </c:pt>
                <c:pt idx="262">
                  <c:v>376.2</c:v>
                </c:pt>
                <c:pt idx="263">
                  <c:v>377.5</c:v>
                </c:pt>
                <c:pt idx="264">
                  <c:v>378.8</c:v>
                </c:pt>
                <c:pt idx="265">
                  <c:v>380.2</c:v>
                </c:pt>
                <c:pt idx="266">
                  <c:v>382.3</c:v>
                </c:pt>
                <c:pt idx="267">
                  <c:v>382.8</c:v>
                </c:pt>
                <c:pt idx="268">
                  <c:v>384.8</c:v>
                </c:pt>
                <c:pt idx="269">
                  <c:v>386.4</c:v>
                </c:pt>
                <c:pt idx="270">
                  <c:v>387.9</c:v>
                </c:pt>
                <c:pt idx="271">
                  <c:v>388.9</c:v>
                </c:pt>
                <c:pt idx="272">
                  <c:v>389.4</c:v>
                </c:pt>
                <c:pt idx="273">
                  <c:v>391.4</c:v>
                </c:pt>
                <c:pt idx="274">
                  <c:v>393.1</c:v>
                </c:pt>
                <c:pt idx="275">
                  <c:v>394.7</c:v>
                </c:pt>
                <c:pt idx="276">
                  <c:v>396.4</c:v>
                </c:pt>
                <c:pt idx="277">
                  <c:v>397.1</c:v>
                </c:pt>
                <c:pt idx="278">
                  <c:v>397.9</c:v>
                </c:pt>
                <c:pt idx="279">
                  <c:v>399.3</c:v>
                </c:pt>
                <c:pt idx="280">
                  <c:v>401.9</c:v>
                </c:pt>
                <c:pt idx="281">
                  <c:v>403</c:v>
                </c:pt>
                <c:pt idx="282">
                  <c:v>404.2</c:v>
                </c:pt>
                <c:pt idx="283">
                  <c:v>405.2</c:v>
                </c:pt>
                <c:pt idx="284">
                  <c:v>406.5</c:v>
                </c:pt>
                <c:pt idx="285">
                  <c:v>407.9</c:v>
                </c:pt>
                <c:pt idx="286">
                  <c:v>409.5</c:v>
                </c:pt>
                <c:pt idx="287">
                  <c:v>410.5</c:v>
                </c:pt>
                <c:pt idx="288">
                  <c:v>411.6</c:v>
                </c:pt>
                <c:pt idx="289">
                  <c:v>413.3</c:v>
                </c:pt>
                <c:pt idx="290">
                  <c:v>414.6</c:v>
                </c:pt>
                <c:pt idx="291">
                  <c:v>416.3</c:v>
                </c:pt>
                <c:pt idx="292">
                  <c:v>416.8</c:v>
                </c:pt>
                <c:pt idx="293">
                  <c:v>419.1</c:v>
                </c:pt>
                <c:pt idx="294">
                  <c:v>420.5</c:v>
                </c:pt>
                <c:pt idx="295">
                  <c:v>421.7</c:v>
                </c:pt>
                <c:pt idx="296">
                  <c:v>423.7</c:v>
                </c:pt>
                <c:pt idx="297">
                  <c:v>424</c:v>
                </c:pt>
                <c:pt idx="298">
                  <c:v>425.1</c:v>
                </c:pt>
                <c:pt idx="299">
                  <c:v>426.6</c:v>
                </c:pt>
                <c:pt idx="300">
                  <c:v>428.3</c:v>
                </c:pt>
                <c:pt idx="301">
                  <c:v>430.4</c:v>
                </c:pt>
                <c:pt idx="302">
                  <c:v>430.9</c:v>
                </c:pt>
                <c:pt idx="303">
                  <c:v>432.2</c:v>
                </c:pt>
                <c:pt idx="304">
                  <c:v>433.8</c:v>
                </c:pt>
                <c:pt idx="305">
                  <c:v>434.9</c:v>
                </c:pt>
                <c:pt idx="306">
                  <c:v>436.7</c:v>
                </c:pt>
                <c:pt idx="307">
                  <c:v>437.5</c:v>
                </c:pt>
                <c:pt idx="308">
                  <c:v>439.1</c:v>
                </c:pt>
                <c:pt idx="309">
                  <c:v>440.8</c:v>
                </c:pt>
                <c:pt idx="310">
                  <c:v>442</c:v>
                </c:pt>
                <c:pt idx="311">
                  <c:v>442.9</c:v>
                </c:pt>
                <c:pt idx="312">
                  <c:v>444</c:v>
                </c:pt>
                <c:pt idx="313">
                  <c:v>445.9</c:v>
                </c:pt>
                <c:pt idx="314">
                  <c:v>447.1</c:v>
                </c:pt>
                <c:pt idx="315">
                  <c:v>448.8</c:v>
                </c:pt>
                <c:pt idx="316">
                  <c:v>450.1</c:v>
                </c:pt>
                <c:pt idx="317">
                  <c:v>450.9</c:v>
                </c:pt>
                <c:pt idx="318">
                  <c:v>452.1</c:v>
                </c:pt>
                <c:pt idx="319">
                  <c:v>453.5</c:v>
                </c:pt>
                <c:pt idx="320">
                  <c:v>455.1</c:v>
                </c:pt>
                <c:pt idx="321">
                  <c:v>457.2</c:v>
                </c:pt>
                <c:pt idx="322">
                  <c:v>457.7</c:v>
                </c:pt>
                <c:pt idx="323">
                  <c:v>459.5</c:v>
                </c:pt>
                <c:pt idx="324">
                  <c:v>460.8</c:v>
                </c:pt>
                <c:pt idx="325">
                  <c:v>461.9</c:v>
                </c:pt>
                <c:pt idx="326">
                  <c:v>463.3</c:v>
                </c:pt>
                <c:pt idx="327">
                  <c:v>464.1</c:v>
                </c:pt>
                <c:pt idx="328">
                  <c:v>466.1</c:v>
                </c:pt>
                <c:pt idx="329">
                  <c:v>467.5</c:v>
                </c:pt>
                <c:pt idx="330">
                  <c:v>468.8</c:v>
                </c:pt>
                <c:pt idx="331">
                  <c:v>470.1</c:v>
                </c:pt>
                <c:pt idx="332">
                  <c:v>470.9</c:v>
                </c:pt>
                <c:pt idx="333">
                  <c:v>472.3</c:v>
                </c:pt>
                <c:pt idx="334">
                  <c:v>474.2</c:v>
                </c:pt>
                <c:pt idx="335">
                  <c:v>475.8</c:v>
                </c:pt>
                <c:pt idx="336">
                  <c:v>477.5</c:v>
                </c:pt>
                <c:pt idx="337">
                  <c:v>478.4</c:v>
                </c:pt>
                <c:pt idx="338">
                  <c:v>479.3</c:v>
                </c:pt>
                <c:pt idx="339">
                  <c:v>480.8</c:v>
                </c:pt>
                <c:pt idx="340">
                  <c:v>482.8</c:v>
                </c:pt>
                <c:pt idx="341">
                  <c:v>484.7</c:v>
                </c:pt>
                <c:pt idx="342">
                  <c:v>485.5</c:v>
                </c:pt>
                <c:pt idx="343">
                  <c:v>486.3</c:v>
                </c:pt>
                <c:pt idx="344">
                  <c:v>487.7</c:v>
                </c:pt>
                <c:pt idx="345">
                  <c:v>489.2</c:v>
                </c:pt>
                <c:pt idx="346">
                  <c:v>491.6</c:v>
                </c:pt>
                <c:pt idx="347">
                  <c:v>492.6</c:v>
                </c:pt>
                <c:pt idx="348">
                  <c:v>494.1</c:v>
                </c:pt>
                <c:pt idx="349">
                  <c:v>495.9</c:v>
                </c:pt>
                <c:pt idx="350">
                  <c:v>496.7</c:v>
                </c:pt>
                <c:pt idx="351">
                  <c:v>498</c:v>
                </c:pt>
                <c:pt idx="352">
                  <c:v>498.6</c:v>
                </c:pt>
                <c:pt idx="353">
                  <c:v>500.4</c:v>
                </c:pt>
                <c:pt idx="354">
                  <c:v>502.2</c:v>
                </c:pt>
                <c:pt idx="355">
                  <c:v>503.5</c:v>
                </c:pt>
                <c:pt idx="356">
                  <c:v>504.9</c:v>
                </c:pt>
                <c:pt idx="357">
                  <c:v>505.3</c:v>
                </c:pt>
                <c:pt idx="358">
                  <c:v>506.7</c:v>
                </c:pt>
                <c:pt idx="359">
                  <c:v>508.2</c:v>
                </c:pt>
                <c:pt idx="360">
                  <c:v>510.4</c:v>
                </c:pt>
                <c:pt idx="361">
                  <c:v>511.5</c:v>
                </c:pt>
                <c:pt idx="362">
                  <c:v>512</c:v>
                </c:pt>
                <c:pt idx="363">
                  <c:v>513.6</c:v>
                </c:pt>
                <c:pt idx="364">
                  <c:v>514.6</c:v>
                </c:pt>
                <c:pt idx="365">
                  <c:v>516.20000000000005</c:v>
                </c:pt>
                <c:pt idx="366">
                  <c:v>518</c:v>
                </c:pt>
                <c:pt idx="367">
                  <c:v>518.70000000000005</c:v>
                </c:pt>
                <c:pt idx="368">
                  <c:v>520.70000000000005</c:v>
                </c:pt>
                <c:pt idx="369">
                  <c:v>521.79999999999995</c:v>
                </c:pt>
                <c:pt idx="370">
                  <c:v>523</c:v>
                </c:pt>
                <c:pt idx="371">
                  <c:v>524.29999999999995</c:v>
                </c:pt>
                <c:pt idx="372">
                  <c:v>525.29999999999995</c:v>
                </c:pt>
                <c:pt idx="373">
                  <c:v>527.4</c:v>
                </c:pt>
                <c:pt idx="374">
                  <c:v>528.6</c:v>
                </c:pt>
                <c:pt idx="375">
                  <c:v>530.5</c:v>
                </c:pt>
                <c:pt idx="376">
                  <c:v>532.20000000000005</c:v>
                </c:pt>
                <c:pt idx="377">
                  <c:v>532.6</c:v>
                </c:pt>
                <c:pt idx="378">
                  <c:v>534.1</c:v>
                </c:pt>
                <c:pt idx="379">
                  <c:v>535.9</c:v>
                </c:pt>
                <c:pt idx="380">
                  <c:v>537.79999999999995</c:v>
                </c:pt>
                <c:pt idx="381">
                  <c:v>539</c:v>
                </c:pt>
                <c:pt idx="382">
                  <c:v>540.5</c:v>
                </c:pt>
                <c:pt idx="383">
                  <c:v>541.79999999999995</c:v>
                </c:pt>
                <c:pt idx="384">
                  <c:v>543</c:v>
                </c:pt>
                <c:pt idx="385">
                  <c:v>545.20000000000005</c:v>
                </c:pt>
                <c:pt idx="386">
                  <c:v>546.6</c:v>
                </c:pt>
                <c:pt idx="387">
                  <c:v>547.29999999999995</c:v>
                </c:pt>
                <c:pt idx="388">
                  <c:v>549.20000000000005</c:v>
                </c:pt>
                <c:pt idx="389">
                  <c:v>551</c:v>
                </c:pt>
                <c:pt idx="390">
                  <c:v>552.20000000000005</c:v>
                </c:pt>
                <c:pt idx="391">
                  <c:v>553.6</c:v>
                </c:pt>
                <c:pt idx="392">
                  <c:v>554.29999999999995</c:v>
                </c:pt>
                <c:pt idx="393">
                  <c:v>556</c:v>
                </c:pt>
                <c:pt idx="394">
                  <c:v>557.9</c:v>
                </c:pt>
                <c:pt idx="395">
                  <c:v>559.6</c:v>
                </c:pt>
                <c:pt idx="396">
                  <c:v>560.70000000000005</c:v>
                </c:pt>
                <c:pt idx="397">
                  <c:v>561.9</c:v>
                </c:pt>
                <c:pt idx="398">
                  <c:v>563.29999999999995</c:v>
                </c:pt>
                <c:pt idx="399">
                  <c:v>564.9</c:v>
                </c:pt>
                <c:pt idx="400">
                  <c:v>566.79999999999995</c:v>
                </c:pt>
                <c:pt idx="401">
                  <c:v>568.5</c:v>
                </c:pt>
                <c:pt idx="402">
                  <c:v>569.20000000000005</c:v>
                </c:pt>
                <c:pt idx="403">
                  <c:v>571.1</c:v>
                </c:pt>
                <c:pt idx="404">
                  <c:v>572.29999999999995</c:v>
                </c:pt>
                <c:pt idx="405">
                  <c:v>573.79999999999995</c:v>
                </c:pt>
                <c:pt idx="406">
                  <c:v>575.6</c:v>
                </c:pt>
                <c:pt idx="407">
                  <c:v>576.70000000000005</c:v>
                </c:pt>
                <c:pt idx="408">
                  <c:v>578.1</c:v>
                </c:pt>
                <c:pt idx="409">
                  <c:v>580.29999999999995</c:v>
                </c:pt>
                <c:pt idx="410">
                  <c:v>581.9</c:v>
                </c:pt>
                <c:pt idx="411">
                  <c:v>582.5</c:v>
                </c:pt>
                <c:pt idx="412">
                  <c:v>583.6</c:v>
                </c:pt>
                <c:pt idx="413">
                  <c:v>585.9</c:v>
                </c:pt>
                <c:pt idx="414">
                  <c:v>587.70000000000005</c:v>
                </c:pt>
                <c:pt idx="415">
                  <c:v>589.4</c:v>
                </c:pt>
                <c:pt idx="416">
                  <c:v>590.5</c:v>
                </c:pt>
                <c:pt idx="417">
                  <c:v>591.79999999999995</c:v>
                </c:pt>
                <c:pt idx="418">
                  <c:v>593</c:v>
                </c:pt>
                <c:pt idx="419">
                  <c:v>594.79999999999995</c:v>
                </c:pt>
                <c:pt idx="420">
                  <c:v>596.6</c:v>
                </c:pt>
                <c:pt idx="421">
                  <c:v>598.6</c:v>
                </c:pt>
                <c:pt idx="422">
                  <c:v>599.4</c:v>
                </c:pt>
                <c:pt idx="423">
                  <c:v>600.4</c:v>
                </c:pt>
                <c:pt idx="424">
                  <c:v>601.70000000000005</c:v>
                </c:pt>
                <c:pt idx="425">
                  <c:v>602.5</c:v>
                </c:pt>
                <c:pt idx="426">
                  <c:v>603.29999999999995</c:v>
                </c:pt>
                <c:pt idx="427">
                  <c:v>604.6</c:v>
                </c:pt>
                <c:pt idx="428">
                  <c:v>606</c:v>
                </c:pt>
                <c:pt idx="429">
                  <c:v>607.29999999999995</c:v>
                </c:pt>
                <c:pt idx="430">
                  <c:v>608</c:v>
                </c:pt>
                <c:pt idx="431">
                  <c:v>608.70000000000005</c:v>
                </c:pt>
                <c:pt idx="432">
                  <c:v>608.79999999999995</c:v>
                </c:pt>
                <c:pt idx="433">
                  <c:v>609.79999999999995</c:v>
                </c:pt>
                <c:pt idx="434">
                  <c:v>610.5</c:v>
                </c:pt>
                <c:pt idx="435">
                  <c:v>611.79999999999995</c:v>
                </c:pt>
                <c:pt idx="436">
                  <c:v>612.20000000000005</c:v>
                </c:pt>
                <c:pt idx="437">
                  <c:v>612.70000000000005</c:v>
                </c:pt>
                <c:pt idx="438">
                  <c:v>613.20000000000005</c:v>
                </c:pt>
                <c:pt idx="439">
                  <c:v>614.79999999999995</c:v>
                </c:pt>
                <c:pt idx="440">
                  <c:v>615.29999999999995</c:v>
                </c:pt>
                <c:pt idx="441">
                  <c:v>616.1</c:v>
                </c:pt>
                <c:pt idx="442">
                  <c:v>616.4</c:v>
                </c:pt>
                <c:pt idx="443">
                  <c:v>617.29999999999995</c:v>
                </c:pt>
                <c:pt idx="444">
                  <c:v>618.20000000000005</c:v>
                </c:pt>
                <c:pt idx="445">
                  <c:v>618.6</c:v>
                </c:pt>
                <c:pt idx="446">
                  <c:v>620.1</c:v>
                </c:pt>
                <c:pt idx="447">
                  <c:v>620.5</c:v>
                </c:pt>
                <c:pt idx="448">
                  <c:v>621.20000000000005</c:v>
                </c:pt>
                <c:pt idx="449">
                  <c:v>622.4</c:v>
                </c:pt>
                <c:pt idx="450">
                  <c:v>623.1</c:v>
                </c:pt>
                <c:pt idx="451">
                  <c:v>623.20000000000005</c:v>
                </c:pt>
                <c:pt idx="452">
                  <c:v>624.1</c:v>
                </c:pt>
                <c:pt idx="453">
                  <c:v>625.1</c:v>
                </c:pt>
                <c:pt idx="454">
                  <c:v>626.5</c:v>
                </c:pt>
                <c:pt idx="455">
                  <c:v>627</c:v>
                </c:pt>
                <c:pt idx="456">
                  <c:v>627.5</c:v>
                </c:pt>
                <c:pt idx="457">
                  <c:v>628.1</c:v>
                </c:pt>
                <c:pt idx="458">
                  <c:v>628.9</c:v>
                </c:pt>
                <c:pt idx="459">
                  <c:v>629.5</c:v>
                </c:pt>
                <c:pt idx="460">
                  <c:v>630.5</c:v>
                </c:pt>
                <c:pt idx="461">
                  <c:v>632.1</c:v>
                </c:pt>
                <c:pt idx="462">
                  <c:v>632.79999999999995</c:v>
                </c:pt>
                <c:pt idx="463">
                  <c:v>633.20000000000005</c:v>
                </c:pt>
                <c:pt idx="464">
                  <c:v>634.1</c:v>
                </c:pt>
                <c:pt idx="465">
                  <c:v>634.9</c:v>
                </c:pt>
                <c:pt idx="466">
                  <c:v>635.1</c:v>
                </c:pt>
                <c:pt idx="467">
                  <c:v>636.29999999999995</c:v>
                </c:pt>
                <c:pt idx="468">
                  <c:v>637.1</c:v>
                </c:pt>
                <c:pt idx="469">
                  <c:v>638.20000000000005</c:v>
                </c:pt>
                <c:pt idx="470">
                  <c:v>638.4</c:v>
                </c:pt>
                <c:pt idx="471">
                  <c:v>639</c:v>
                </c:pt>
                <c:pt idx="472">
                  <c:v>640.1</c:v>
                </c:pt>
                <c:pt idx="473">
                  <c:v>640.70000000000005</c:v>
                </c:pt>
                <c:pt idx="474">
                  <c:v>641.29999999999995</c:v>
                </c:pt>
                <c:pt idx="475">
                  <c:v>642.79999999999995</c:v>
                </c:pt>
                <c:pt idx="476">
                  <c:v>643.5</c:v>
                </c:pt>
                <c:pt idx="477">
                  <c:v>643.9</c:v>
                </c:pt>
                <c:pt idx="478">
                  <c:v>644.29999999999995</c:v>
                </c:pt>
                <c:pt idx="479">
                  <c:v>645.20000000000005</c:v>
                </c:pt>
                <c:pt idx="480">
                  <c:v>646.29999999999995</c:v>
                </c:pt>
                <c:pt idx="481">
                  <c:v>646.1</c:v>
                </c:pt>
                <c:pt idx="482">
                  <c:v>648.20000000000005</c:v>
                </c:pt>
                <c:pt idx="483">
                  <c:v>649.29999999999995</c:v>
                </c:pt>
                <c:pt idx="484">
                  <c:v>649.79999999999995</c:v>
                </c:pt>
                <c:pt idx="485">
                  <c:v>650.5</c:v>
                </c:pt>
                <c:pt idx="486">
                  <c:v>650.79999999999995</c:v>
                </c:pt>
                <c:pt idx="487">
                  <c:v>652.29999999999995</c:v>
                </c:pt>
                <c:pt idx="488">
                  <c:v>653.1</c:v>
                </c:pt>
                <c:pt idx="489">
                  <c:v>654.70000000000005</c:v>
                </c:pt>
                <c:pt idx="490">
                  <c:v>655</c:v>
                </c:pt>
                <c:pt idx="491">
                  <c:v>655.9</c:v>
                </c:pt>
                <c:pt idx="492">
                  <c:v>656.9</c:v>
                </c:pt>
                <c:pt idx="493">
                  <c:v>657.9</c:v>
                </c:pt>
                <c:pt idx="494">
                  <c:v>659.7</c:v>
                </c:pt>
                <c:pt idx="495">
                  <c:v>660.3</c:v>
                </c:pt>
                <c:pt idx="496">
                  <c:v>661.2</c:v>
                </c:pt>
                <c:pt idx="497">
                  <c:v>662.4</c:v>
                </c:pt>
                <c:pt idx="498">
                  <c:v>663.9</c:v>
                </c:pt>
                <c:pt idx="499">
                  <c:v>664.1</c:v>
                </c:pt>
                <c:pt idx="500">
                  <c:v>666.7</c:v>
                </c:pt>
                <c:pt idx="501">
                  <c:v>667.2</c:v>
                </c:pt>
                <c:pt idx="502">
                  <c:v>668.7</c:v>
                </c:pt>
                <c:pt idx="503">
                  <c:v>670.2</c:v>
                </c:pt>
                <c:pt idx="504">
                  <c:v>671.3</c:v>
                </c:pt>
                <c:pt idx="505">
                  <c:v>672.3</c:v>
                </c:pt>
                <c:pt idx="506">
                  <c:v>673.1</c:v>
                </c:pt>
                <c:pt idx="507">
                  <c:v>675.6</c:v>
                </c:pt>
                <c:pt idx="508">
                  <c:v>676.9</c:v>
                </c:pt>
                <c:pt idx="509">
                  <c:v>678.5</c:v>
                </c:pt>
                <c:pt idx="510">
                  <c:v>679.7</c:v>
                </c:pt>
                <c:pt idx="511">
                  <c:v>681</c:v>
                </c:pt>
                <c:pt idx="512">
                  <c:v>681.5</c:v>
                </c:pt>
                <c:pt idx="513">
                  <c:v>683.8</c:v>
                </c:pt>
                <c:pt idx="514">
                  <c:v>684.7</c:v>
                </c:pt>
                <c:pt idx="515">
                  <c:v>686.5</c:v>
                </c:pt>
                <c:pt idx="516">
                  <c:v>688.1</c:v>
                </c:pt>
                <c:pt idx="517">
                  <c:v>688.7</c:v>
                </c:pt>
                <c:pt idx="518">
                  <c:v>690.4</c:v>
                </c:pt>
                <c:pt idx="519">
                  <c:v>691.8</c:v>
                </c:pt>
                <c:pt idx="520">
                  <c:v>693.7</c:v>
                </c:pt>
                <c:pt idx="521">
                  <c:v>694.2</c:v>
                </c:pt>
                <c:pt idx="522">
                  <c:v>696.5</c:v>
                </c:pt>
                <c:pt idx="523">
                  <c:v>697.2</c:v>
                </c:pt>
                <c:pt idx="524">
                  <c:v>699.7</c:v>
                </c:pt>
                <c:pt idx="525">
                  <c:v>700.8</c:v>
                </c:pt>
                <c:pt idx="526">
                  <c:v>702.8</c:v>
                </c:pt>
                <c:pt idx="527">
                  <c:v>703.7</c:v>
                </c:pt>
                <c:pt idx="528">
                  <c:v>705.5</c:v>
                </c:pt>
                <c:pt idx="529">
                  <c:v>707.2</c:v>
                </c:pt>
                <c:pt idx="530">
                  <c:v>708.5</c:v>
                </c:pt>
                <c:pt idx="531">
                  <c:v>710.1</c:v>
                </c:pt>
                <c:pt idx="532">
                  <c:v>710.9</c:v>
                </c:pt>
                <c:pt idx="533">
                  <c:v>712.1</c:v>
                </c:pt>
                <c:pt idx="534">
                  <c:v>714</c:v>
                </c:pt>
                <c:pt idx="535">
                  <c:v>715.5</c:v>
                </c:pt>
                <c:pt idx="536">
                  <c:v>717.6</c:v>
                </c:pt>
                <c:pt idx="537">
                  <c:v>718.2</c:v>
                </c:pt>
                <c:pt idx="538">
                  <c:v>719.2</c:v>
                </c:pt>
                <c:pt idx="539">
                  <c:v>720.6</c:v>
                </c:pt>
                <c:pt idx="540">
                  <c:v>722.3</c:v>
                </c:pt>
                <c:pt idx="541">
                  <c:v>724.4</c:v>
                </c:pt>
                <c:pt idx="542">
                  <c:v>725.1</c:v>
                </c:pt>
                <c:pt idx="543">
                  <c:v>726.7</c:v>
                </c:pt>
                <c:pt idx="544">
                  <c:v>727.7</c:v>
                </c:pt>
                <c:pt idx="545">
                  <c:v>729.3</c:v>
                </c:pt>
                <c:pt idx="546">
                  <c:v>730.7</c:v>
                </c:pt>
                <c:pt idx="547">
                  <c:v>731.4</c:v>
                </c:pt>
                <c:pt idx="548">
                  <c:v>733.7</c:v>
                </c:pt>
                <c:pt idx="549">
                  <c:v>734.8</c:v>
                </c:pt>
                <c:pt idx="550">
                  <c:v>736.7</c:v>
                </c:pt>
                <c:pt idx="551">
                  <c:v>738</c:v>
                </c:pt>
                <c:pt idx="552">
                  <c:v>738.7</c:v>
                </c:pt>
                <c:pt idx="553">
                  <c:v>739.5</c:v>
                </c:pt>
                <c:pt idx="554">
                  <c:v>741.6</c:v>
                </c:pt>
                <c:pt idx="555">
                  <c:v>743.3</c:v>
                </c:pt>
                <c:pt idx="556">
                  <c:v>744.2</c:v>
                </c:pt>
                <c:pt idx="557">
                  <c:v>746.1</c:v>
                </c:pt>
                <c:pt idx="558">
                  <c:v>746.8</c:v>
                </c:pt>
                <c:pt idx="559">
                  <c:v>748</c:v>
                </c:pt>
                <c:pt idx="560">
                  <c:v>750.1</c:v>
                </c:pt>
                <c:pt idx="561">
                  <c:v>752.1</c:v>
                </c:pt>
                <c:pt idx="562">
                  <c:v>752.3</c:v>
                </c:pt>
                <c:pt idx="563">
                  <c:v>753.7</c:v>
                </c:pt>
                <c:pt idx="564">
                  <c:v>755.7</c:v>
                </c:pt>
                <c:pt idx="565">
                  <c:v>756.5</c:v>
                </c:pt>
                <c:pt idx="566">
                  <c:v>758.2</c:v>
                </c:pt>
                <c:pt idx="567">
                  <c:v>759.5</c:v>
                </c:pt>
                <c:pt idx="568">
                  <c:v>760.8</c:v>
                </c:pt>
                <c:pt idx="569">
                  <c:v>762.7</c:v>
                </c:pt>
                <c:pt idx="570">
                  <c:v>763.5</c:v>
                </c:pt>
                <c:pt idx="571">
                  <c:v>765.1</c:v>
                </c:pt>
                <c:pt idx="572">
                  <c:v>766.1</c:v>
                </c:pt>
                <c:pt idx="573">
                  <c:v>768</c:v>
                </c:pt>
                <c:pt idx="574">
                  <c:v>769.3</c:v>
                </c:pt>
                <c:pt idx="575">
                  <c:v>771.2</c:v>
                </c:pt>
                <c:pt idx="576">
                  <c:v>772.4</c:v>
                </c:pt>
                <c:pt idx="577">
                  <c:v>773.1</c:v>
                </c:pt>
                <c:pt idx="578">
                  <c:v>774.9</c:v>
                </c:pt>
                <c:pt idx="579">
                  <c:v>775.2</c:v>
                </c:pt>
                <c:pt idx="580">
                  <c:v>777.6</c:v>
                </c:pt>
                <c:pt idx="581">
                  <c:v>779.6</c:v>
                </c:pt>
                <c:pt idx="582">
                  <c:v>780</c:v>
                </c:pt>
                <c:pt idx="583">
                  <c:v>782.1</c:v>
                </c:pt>
                <c:pt idx="584">
                  <c:v>783.1</c:v>
                </c:pt>
                <c:pt idx="585">
                  <c:v>784.4</c:v>
                </c:pt>
                <c:pt idx="586">
                  <c:v>786.5</c:v>
                </c:pt>
                <c:pt idx="587">
                  <c:v>787.1</c:v>
                </c:pt>
                <c:pt idx="588">
                  <c:v>788.4</c:v>
                </c:pt>
                <c:pt idx="589">
                  <c:v>790.2</c:v>
                </c:pt>
                <c:pt idx="590">
                  <c:v>791.3</c:v>
                </c:pt>
                <c:pt idx="591">
                  <c:v>792.2</c:v>
                </c:pt>
                <c:pt idx="592">
                  <c:v>793.4</c:v>
                </c:pt>
                <c:pt idx="593">
                  <c:v>795.1</c:v>
                </c:pt>
                <c:pt idx="594">
                  <c:v>796.3</c:v>
                </c:pt>
                <c:pt idx="595">
                  <c:v>798.1</c:v>
                </c:pt>
                <c:pt idx="596">
                  <c:v>800</c:v>
                </c:pt>
                <c:pt idx="597">
                  <c:v>801</c:v>
                </c:pt>
                <c:pt idx="598">
                  <c:v>801.9</c:v>
                </c:pt>
                <c:pt idx="599">
                  <c:v>803.5</c:v>
                </c:pt>
                <c:pt idx="600">
                  <c:v>805.1</c:v>
                </c:pt>
                <c:pt idx="601">
                  <c:v>805.9</c:v>
                </c:pt>
                <c:pt idx="602">
                  <c:v>807.5</c:v>
                </c:pt>
                <c:pt idx="603">
                  <c:v>809</c:v>
                </c:pt>
                <c:pt idx="604">
                  <c:v>810.5</c:v>
                </c:pt>
                <c:pt idx="605">
                  <c:v>811.6</c:v>
                </c:pt>
                <c:pt idx="606">
                  <c:v>813.4</c:v>
                </c:pt>
                <c:pt idx="607">
                  <c:v>814.4</c:v>
                </c:pt>
                <c:pt idx="608">
                  <c:v>816.4</c:v>
                </c:pt>
                <c:pt idx="609">
                  <c:v>818</c:v>
                </c:pt>
                <c:pt idx="610">
                  <c:v>818.9</c:v>
                </c:pt>
                <c:pt idx="611">
                  <c:v>820.4</c:v>
                </c:pt>
                <c:pt idx="612">
                  <c:v>821.1</c:v>
                </c:pt>
                <c:pt idx="613">
                  <c:v>822.6</c:v>
                </c:pt>
                <c:pt idx="614">
                  <c:v>824.1</c:v>
                </c:pt>
                <c:pt idx="615">
                  <c:v>825.6</c:v>
                </c:pt>
                <c:pt idx="616">
                  <c:v>827.6</c:v>
                </c:pt>
                <c:pt idx="617">
                  <c:v>827.9</c:v>
                </c:pt>
                <c:pt idx="618">
                  <c:v>829.4</c:v>
                </c:pt>
                <c:pt idx="619">
                  <c:v>830.4</c:v>
                </c:pt>
                <c:pt idx="620">
                  <c:v>832.7</c:v>
                </c:pt>
                <c:pt idx="621">
                  <c:v>834</c:v>
                </c:pt>
                <c:pt idx="622">
                  <c:v>835.3</c:v>
                </c:pt>
                <c:pt idx="623">
                  <c:v>836.2</c:v>
                </c:pt>
                <c:pt idx="624">
                  <c:v>837.3</c:v>
                </c:pt>
                <c:pt idx="625">
                  <c:v>839.1</c:v>
                </c:pt>
                <c:pt idx="626">
                  <c:v>840.4</c:v>
                </c:pt>
                <c:pt idx="627">
                  <c:v>841.6</c:v>
                </c:pt>
                <c:pt idx="628">
                  <c:v>843.5</c:v>
                </c:pt>
                <c:pt idx="629">
                  <c:v>844.8</c:v>
                </c:pt>
                <c:pt idx="630">
                  <c:v>845.9</c:v>
                </c:pt>
                <c:pt idx="631">
                  <c:v>848.3</c:v>
                </c:pt>
                <c:pt idx="632">
                  <c:v>848.6</c:v>
                </c:pt>
                <c:pt idx="633">
                  <c:v>849.6</c:v>
                </c:pt>
                <c:pt idx="634">
                  <c:v>851.7</c:v>
                </c:pt>
                <c:pt idx="635">
                  <c:v>853.1</c:v>
                </c:pt>
                <c:pt idx="636">
                  <c:v>854.8</c:v>
                </c:pt>
                <c:pt idx="637">
                  <c:v>855.6</c:v>
                </c:pt>
                <c:pt idx="638">
                  <c:v>856.2</c:v>
                </c:pt>
                <c:pt idx="639">
                  <c:v>858</c:v>
                </c:pt>
                <c:pt idx="640">
                  <c:v>859.6</c:v>
                </c:pt>
                <c:pt idx="641">
                  <c:v>861.6</c:v>
                </c:pt>
                <c:pt idx="642">
                  <c:v>861.8</c:v>
                </c:pt>
                <c:pt idx="643">
                  <c:v>863.9</c:v>
                </c:pt>
                <c:pt idx="644">
                  <c:v>864.8</c:v>
                </c:pt>
                <c:pt idx="645">
                  <c:v>866.6</c:v>
                </c:pt>
                <c:pt idx="646">
                  <c:v>868.1</c:v>
                </c:pt>
                <c:pt idx="647">
                  <c:v>868.7</c:v>
                </c:pt>
                <c:pt idx="648">
                  <c:v>869.8</c:v>
                </c:pt>
                <c:pt idx="649">
                  <c:v>872</c:v>
                </c:pt>
                <c:pt idx="650">
                  <c:v>873.4</c:v>
                </c:pt>
                <c:pt idx="651">
                  <c:v>874.5</c:v>
                </c:pt>
                <c:pt idx="652">
                  <c:v>875.9</c:v>
                </c:pt>
                <c:pt idx="653">
                  <c:v>876.9</c:v>
                </c:pt>
                <c:pt idx="654">
                  <c:v>879</c:v>
                </c:pt>
                <c:pt idx="655">
                  <c:v>880.4</c:v>
                </c:pt>
                <c:pt idx="656">
                  <c:v>881.5</c:v>
                </c:pt>
                <c:pt idx="657">
                  <c:v>882.5</c:v>
                </c:pt>
                <c:pt idx="658">
                  <c:v>883.9</c:v>
                </c:pt>
                <c:pt idx="659">
                  <c:v>885.4</c:v>
                </c:pt>
                <c:pt idx="660">
                  <c:v>887.3</c:v>
                </c:pt>
                <c:pt idx="661">
                  <c:v>888.5</c:v>
                </c:pt>
                <c:pt idx="662">
                  <c:v>889.5</c:v>
                </c:pt>
                <c:pt idx="663">
                  <c:v>890.9</c:v>
                </c:pt>
                <c:pt idx="664">
                  <c:v>892.1</c:v>
                </c:pt>
                <c:pt idx="665">
                  <c:v>893.2</c:v>
                </c:pt>
                <c:pt idx="666">
                  <c:v>895.4</c:v>
                </c:pt>
                <c:pt idx="667">
                  <c:v>896.1</c:v>
                </c:pt>
                <c:pt idx="668">
                  <c:v>897.3</c:v>
                </c:pt>
                <c:pt idx="669">
                  <c:v>899.8</c:v>
                </c:pt>
                <c:pt idx="670">
                  <c:v>900.5</c:v>
                </c:pt>
                <c:pt idx="671">
                  <c:v>901.6</c:v>
                </c:pt>
                <c:pt idx="672">
                  <c:v>902.6</c:v>
                </c:pt>
                <c:pt idx="673">
                  <c:v>904.1</c:v>
                </c:pt>
                <c:pt idx="674">
                  <c:v>905.5</c:v>
                </c:pt>
                <c:pt idx="675">
                  <c:v>907.3</c:v>
                </c:pt>
                <c:pt idx="676">
                  <c:v>908.5</c:v>
                </c:pt>
                <c:pt idx="677">
                  <c:v>910.1</c:v>
                </c:pt>
                <c:pt idx="678">
                  <c:v>910.7</c:v>
                </c:pt>
                <c:pt idx="679">
                  <c:v>912.5</c:v>
                </c:pt>
                <c:pt idx="680">
                  <c:v>914.5</c:v>
                </c:pt>
                <c:pt idx="681">
                  <c:v>915.6</c:v>
                </c:pt>
                <c:pt idx="682">
                  <c:v>916.2</c:v>
                </c:pt>
                <c:pt idx="683">
                  <c:v>917.9</c:v>
                </c:pt>
                <c:pt idx="684">
                  <c:v>919</c:v>
                </c:pt>
                <c:pt idx="685">
                  <c:v>920.8</c:v>
                </c:pt>
                <c:pt idx="686">
                  <c:v>922.4</c:v>
                </c:pt>
                <c:pt idx="687">
                  <c:v>922.8</c:v>
                </c:pt>
                <c:pt idx="688">
                  <c:v>924.6</c:v>
                </c:pt>
                <c:pt idx="689">
                  <c:v>926.1</c:v>
                </c:pt>
                <c:pt idx="690">
                  <c:v>927.5</c:v>
                </c:pt>
                <c:pt idx="691">
                  <c:v>928.5</c:v>
                </c:pt>
                <c:pt idx="692">
                  <c:v>929.5</c:v>
                </c:pt>
                <c:pt idx="693">
                  <c:v>931</c:v>
                </c:pt>
                <c:pt idx="694">
                  <c:v>932.8</c:v>
                </c:pt>
                <c:pt idx="695">
                  <c:v>934.4</c:v>
                </c:pt>
                <c:pt idx="696">
                  <c:v>936</c:v>
                </c:pt>
                <c:pt idx="697">
                  <c:v>936.1</c:v>
                </c:pt>
                <c:pt idx="698">
                  <c:v>937.4</c:v>
                </c:pt>
                <c:pt idx="699">
                  <c:v>938.8</c:v>
                </c:pt>
                <c:pt idx="700">
                  <c:v>940.6</c:v>
                </c:pt>
                <c:pt idx="701">
                  <c:v>942.8</c:v>
                </c:pt>
                <c:pt idx="702">
                  <c:v>943.3</c:v>
                </c:pt>
                <c:pt idx="703">
                  <c:v>944.3</c:v>
                </c:pt>
                <c:pt idx="704">
                  <c:v>946.3</c:v>
                </c:pt>
                <c:pt idx="705">
                  <c:v>947.4</c:v>
                </c:pt>
                <c:pt idx="706">
                  <c:v>948.9</c:v>
                </c:pt>
                <c:pt idx="707">
                  <c:v>950</c:v>
                </c:pt>
                <c:pt idx="708">
                  <c:v>951.3</c:v>
                </c:pt>
                <c:pt idx="709">
                  <c:v>952.7</c:v>
                </c:pt>
                <c:pt idx="710">
                  <c:v>954</c:v>
                </c:pt>
                <c:pt idx="711">
                  <c:v>955.1</c:v>
                </c:pt>
                <c:pt idx="712">
                  <c:v>956.3</c:v>
                </c:pt>
                <c:pt idx="713">
                  <c:v>957.5</c:v>
                </c:pt>
                <c:pt idx="714">
                  <c:v>959.6</c:v>
                </c:pt>
                <c:pt idx="715">
                  <c:v>961.2</c:v>
                </c:pt>
                <c:pt idx="716">
                  <c:v>962.5</c:v>
                </c:pt>
                <c:pt idx="717">
                  <c:v>963.9</c:v>
                </c:pt>
                <c:pt idx="718">
                  <c:v>964.8</c:v>
                </c:pt>
                <c:pt idx="719">
                  <c:v>965.5</c:v>
                </c:pt>
                <c:pt idx="720">
                  <c:v>967</c:v>
                </c:pt>
                <c:pt idx="721">
                  <c:v>968.9</c:v>
                </c:pt>
                <c:pt idx="722">
                  <c:v>969.6</c:v>
                </c:pt>
                <c:pt idx="723">
                  <c:v>971.3</c:v>
                </c:pt>
                <c:pt idx="724">
                  <c:v>972.3</c:v>
                </c:pt>
                <c:pt idx="725">
                  <c:v>974</c:v>
                </c:pt>
                <c:pt idx="726">
                  <c:v>975.4</c:v>
                </c:pt>
                <c:pt idx="727">
                  <c:v>975.9</c:v>
                </c:pt>
                <c:pt idx="728">
                  <c:v>978.2</c:v>
                </c:pt>
                <c:pt idx="729">
                  <c:v>979.9</c:v>
                </c:pt>
                <c:pt idx="730">
                  <c:v>981</c:v>
                </c:pt>
                <c:pt idx="731">
                  <c:v>981.9</c:v>
                </c:pt>
                <c:pt idx="732">
                  <c:v>982.6</c:v>
                </c:pt>
                <c:pt idx="733">
                  <c:v>984</c:v>
                </c:pt>
                <c:pt idx="734">
                  <c:v>985.7</c:v>
                </c:pt>
                <c:pt idx="735">
                  <c:v>987.4</c:v>
                </c:pt>
                <c:pt idx="736">
                  <c:v>988.5</c:v>
                </c:pt>
                <c:pt idx="737">
                  <c:v>989.8</c:v>
                </c:pt>
                <c:pt idx="738">
                  <c:v>990.9</c:v>
                </c:pt>
                <c:pt idx="739">
                  <c:v>992.2</c:v>
                </c:pt>
                <c:pt idx="740">
                  <c:v>994.1</c:v>
                </c:pt>
                <c:pt idx="741">
                  <c:v>995.7</c:v>
                </c:pt>
                <c:pt idx="742">
                  <c:v>997.1</c:v>
                </c:pt>
                <c:pt idx="743">
                  <c:v>997.4</c:v>
                </c:pt>
                <c:pt idx="744">
                  <c:v>999</c:v>
                </c:pt>
                <c:pt idx="745">
                  <c:v>1000</c:v>
                </c:pt>
                <c:pt idx="746">
                  <c:v>1001.7</c:v>
                </c:pt>
                <c:pt idx="747">
                  <c:v>1003.4</c:v>
                </c:pt>
                <c:pt idx="748">
                  <c:v>1004.2</c:v>
                </c:pt>
                <c:pt idx="749">
                  <c:v>1005.9</c:v>
                </c:pt>
                <c:pt idx="750">
                  <c:v>1006.8</c:v>
                </c:pt>
                <c:pt idx="751">
                  <c:v>1008</c:v>
                </c:pt>
                <c:pt idx="752">
                  <c:v>1009.3</c:v>
                </c:pt>
                <c:pt idx="753">
                  <c:v>1010.3</c:v>
                </c:pt>
                <c:pt idx="754">
                  <c:v>1012</c:v>
                </c:pt>
                <c:pt idx="755">
                  <c:v>1013.2</c:v>
                </c:pt>
                <c:pt idx="756">
                  <c:v>1015.2</c:v>
                </c:pt>
                <c:pt idx="757">
                  <c:v>1016.8</c:v>
                </c:pt>
                <c:pt idx="758">
                  <c:v>1016.4</c:v>
                </c:pt>
                <c:pt idx="759">
                  <c:v>1018.5</c:v>
                </c:pt>
                <c:pt idx="760">
                  <c:v>1020.4</c:v>
                </c:pt>
                <c:pt idx="761">
                  <c:v>1021.1</c:v>
                </c:pt>
                <c:pt idx="762">
                  <c:v>1022.9</c:v>
                </c:pt>
                <c:pt idx="763">
                  <c:v>1023.4</c:v>
                </c:pt>
                <c:pt idx="764">
                  <c:v>1025</c:v>
                </c:pt>
                <c:pt idx="765">
                  <c:v>1025.8</c:v>
                </c:pt>
                <c:pt idx="766">
                  <c:v>1027.9000000000001</c:v>
                </c:pt>
                <c:pt idx="767">
                  <c:v>1029.2</c:v>
                </c:pt>
                <c:pt idx="768">
                  <c:v>1030.0999999999999</c:v>
                </c:pt>
                <c:pt idx="769">
                  <c:v>1031.5</c:v>
                </c:pt>
                <c:pt idx="770">
                  <c:v>1032.7</c:v>
                </c:pt>
                <c:pt idx="771">
                  <c:v>1034.2</c:v>
                </c:pt>
                <c:pt idx="772">
                  <c:v>1035.3</c:v>
                </c:pt>
                <c:pt idx="773">
                  <c:v>1035.8</c:v>
                </c:pt>
                <c:pt idx="774">
                  <c:v>1038</c:v>
                </c:pt>
                <c:pt idx="775">
                  <c:v>1039.4000000000001</c:v>
                </c:pt>
                <c:pt idx="776">
                  <c:v>1040.2</c:v>
                </c:pt>
                <c:pt idx="777">
                  <c:v>1041.5999999999999</c:v>
                </c:pt>
                <c:pt idx="778">
                  <c:v>1042.8</c:v>
                </c:pt>
                <c:pt idx="779">
                  <c:v>1043.7</c:v>
                </c:pt>
                <c:pt idx="780">
                  <c:v>1045.5</c:v>
                </c:pt>
                <c:pt idx="781">
                  <c:v>1046.3</c:v>
                </c:pt>
                <c:pt idx="782">
                  <c:v>1048.3</c:v>
                </c:pt>
                <c:pt idx="783">
                  <c:v>1048.8</c:v>
                </c:pt>
                <c:pt idx="784">
                  <c:v>1050.4000000000001</c:v>
                </c:pt>
                <c:pt idx="785">
                  <c:v>1051.7</c:v>
                </c:pt>
                <c:pt idx="786">
                  <c:v>1053.2</c:v>
                </c:pt>
                <c:pt idx="787">
                  <c:v>1055</c:v>
                </c:pt>
                <c:pt idx="788">
                  <c:v>1054.8</c:v>
                </c:pt>
                <c:pt idx="789">
                  <c:v>1057</c:v>
                </c:pt>
                <c:pt idx="790">
                  <c:v>1058.3</c:v>
                </c:pt>
                <c:pt idx="791">
                  <c:v>1059.2</c:v>
                </c:pt>
                <c:pt idx="792">
                  <c:v>1060.5</c:v>
                </c:pt>
                <c:pt idx="793">
                  <c:v>1061.5</c:v>
                </c:pt>
                <c:pt idx="794">
                  <c:v>1062.7</c:v>
                </c:pt>
                <c:pt idx="795">
                  <c:v>1064.2</c:v>
                </c:pt>
                <c:pt idx="796">
                  <c:v>1066</c:v>
                </c:pt>
                <c:pt idx="797">
                  <c:v>1066.8</c:v>
                </c:pt>
                <c:pt idx="798">
                  <c:v>1067.7</c:v>
                </c:pt>
                <c:pt idx="799">
                  <c:v>1069</c:v>
                </c:pt>
                <c:pt idx="800">
                  <c:v>1070.5</c:v>
                </c:pt>
                <c:pt idx="801">
                  <c:v>1072</c:v>
                </c:pt>
                <c:pt idx="802">
                  <c:v>1073.5999999999999</c:v>
                </c:pt>
                <c:pt idx="803">
                  <c:v>1074.2</c:v>
                </c:pt>
                <c:pt idx="804">
                  <c:v>1075.5</c:v>
                </c:pt>
                <c:pt idx="805">
                  <c:v>1076.5</c:v>
                </c:pt>
                <c:pt idx="806">
                  <c:v>1078.2</c:v>
                </c:pt>
                <c:pt idx="807">
                  <c:v>1080.0999999999999</c:v>
                </c:pt>
                <c:pt idx="808">
                  <c:v>1080.5999999999999</c:v>
                </c:pt>
                <c:pt idx="809">
                  <c:v>1081.9000000000001</c:v>
                </c:pt>
                <c:pt idx="810">
                  <c:v>1083.0999999999999</c:v>
                </c:pt>
                <c:pt idx="811">
                  <c:v>1084.5</c:v>
                </c:pt>
                <c:pt idx="812">
                  <c:v>1085.8</c:v>
                </c:pt>
                <c:pt idx="813">
                  <c:v>1086</c:v>
                </c:pt>
                <c:pt idx="814">
                  <c:v>1088</c:v>
                </c:pt>
                <c:pt idx="815">
                  <c:v>1089.5999999999999</c:v>
                </c:pt>
                <c:pt idx="816">
                  <c:v>1090.8</c:v>
                </c:pt>
                <c:pt idx="817">
                  <c:v>1092.0999999999999</c:v>
                </c:pt>
                <c:pt idx="818">
                  <c:v>1092.5</c:v>
                </c:pt>
                <c:pt idx="819">
                  <c:v>1093.9000000000001</c:v>
                </c:pt>
                <c:pt idx="820">
                  <c:v>1095.3</c:v>
                </c:pt>
                <c:pt idx="821">
                  <c:v>1097.0999999999999</c:v>
                </c:pt>
                <c:pt idx="822">
                  <c:v>1098.4000000000001</c:v>
                </c:pt>
                <c:pt idx="823">
                  <c:v>1098.8</c:v>
                </c:pt>
                <c:pt idx="824">
                  <c:v>1100.0999999999999</c:v>
                </c:pt>
                <c:pt idx="825">
                  <c:v>1100.8</c:v>
                </c:pt>
                <c:pt idx="826">
                  <c:v>1102.9000000000001</c:v>
                </c:pt>
                <c:pt idx="827">
                  <c:v>1103.8</c:v>
                </c:pt>
                <c:pt idx="828">
                  <c:v>1104.5999999999999</c:v>
                </c:pt>
                <c:pt idx="829">
                  <c:v>1106.3</c:v>
                </c:pt>
                <c:pt idx="830">
                  <c:v>1107</c:v>
                </c:pt>
                <c:pt idx="831">
                  <c:v>1108.2</c:v>
                </c:pt>
                <c:pt idx="832">
                  <c:v>1109.8</c:v>
                </c:pt>
                <c:pt idx="833">
                  <c:v>1110.5</c:v>
                </c:pt>
                <c:pt idx="834">
                  <c:v>1111.7</c:v>
                </c:pt>
                <c:pt idx="835">
                  <c:v>1113.5</c:v>
                </c:pt>
                <c:pt idx="836">
                  <c:v>1114.7</c:v>
                </c:pt>
                <c:pt idx="837">
                  <c:v>1115.5999999999999</c:v>
                </c:pt>
                <c:pt idx="838">
                  <c:v>1116.7</c:v>
                </c:pt>
                <c:pt idx="839">
                  <c:v>1117.5999999999999</c:v>
                </c:pt>
                <c:pt idx="840">
                  <c:v>1119.2</c:v>
                </c:pt>
                <c:pt idx="841">
                  <c:v>1120.5999999999999</c:v>
                </c:pt>
                <c:pt idx="842">
                  <c:v>1122.0999999999999</c:v>
                </c:pt>
                <c:pt idx="843">
                  <c:v>1122.5</c:v>
                </c:pt>
                <c:pt idx="844">
                  <c:v>1124.0999999999999</c:v>
                </c:pt>
                <c:pt idx="845">
                  <c:v>1125</c:v>
                </c:pt>
                <c:pt idx="846">
                  <c:v>1126.5999999999999</c:v>
                </c:pt>
                <c:pt idx="847">
                  <c:v>1127.7</c:v>
                </c:pt>
                <c:pt idx="848">
                  <c:v>1128.5</c:v>
                </c:pt>
                <c:pt idx="849">
                  <c:v>1130.0999999999999</c:v>
                </c:pt>
                <c:pt idx="850">
                  <c:v>1131.7</c:v>
                </c:pt>
                <c:pt idx="851">
                  <c:v>1132.3</c:v>
                </c:pt>
                <c:pt idx="852">
                  <c:v>1133.5999999999999</c:v>
                </c:pt>
                <c:pt idx="853">
                  <c:v>1133.7</c:v>
                </c:pt>
                <c:pt idx="854">
                  <c:v>1135.4000000000001</c:v>
                </c:pt>
                <c:pt idx="855">
                  <c:v>1136.8</c:v>
                </c:pt>
                <c:pt idx="856">
                  <c:v>1138.9000000000001</c:v>
                </c:pt>
                <c:pt idx="857">
                  <c:v>1140.0999999999999</c:v>
                </c:pt>
                <c:pt idx="858">
                  <c:v>1141.0999999999999</c:v>
                </c:pt>
                <c:pt idx="859">
                  <c:v>1141.7</c:v>
                </c:pt>
                <c:pt idx="860">
                  <c:v>1143.5</c:v>
                </c:pt>
                <c:pt idx="861">
                  <c:v>1144.7</c:v>
                </c:pt>
                <c:pt idx="862">
                  <c:v>1145.4000000000001</c:v>
                </c:pt>
                <c:pt idx="863">
                  <c:v>1147</c:v>
                </c:pt>
                <c:pt idx="864">
                  <c:v>1147.8</c:v>
                </c:pt>
                <c:pt idx="865">
                  <c:v>1149.0999999999999</c:v>
                </c:pt>
                <c:pt idx="866">
                  <c:v>1150.4000000000001</c:v>
                </c:pt>
                <c:pt idx="867">
                  <c:v>1151.5</c:v>
                </c:pt>
                <c:pt idx="868">
                  <c:v>1152.0999999999999</c:v>
                </c:pt>
                <c:pt idx="869">
                  <c:v>1154.0999999999999</c:v>
                </c:pt>
                <c:pt idx="870">
                  <c:v>1154.9000000000001</c:v>
                </c:pt>
                <c:pt idx="871">
                  <c:v>1156.3</c:v>
                </c:pt>
                <c:pt idx="872">
                  <c:v>1156.7</c:v>
                </c:pt>
                <c:pt idx="873">
                  <c:v>1158.0999999999999</c:v>
                </c:pt>
                <c:pt idx="874">
                  <c:v>1159.7</c:v>
                </c:pt>
                <c:pt idx="875">
                  <c:v>1160.8</c:v>
                </c:pt>
                <c:pt idx="876">
                  <c:v>1162.4000000000001</c:v>
                </c:pt>
                <c:pt idx="877">
                  <c:v>1163.4000000000001</c:v>
                </c:pt>
                <c:pt idx="878">
                  <c:v>1163.8</c:v>
                </c:pt>
                <c:pt idx="879">
                  <c:v>1165</c:v>
                </c:pt>
                <c:pt idx="880">
                  <c:v>1166.7</c:v>
                </c:pt>
                <c:pt idx="881">
                  <c:v>1168.5</c:v>
                </c:pt>
                <c:pt idx="882">
                  <c:v>1169.4000000000001</c:v>
                </c:pt>
                <c:pt idx="883">
                  <c:v>1170.7</c:v>
                </c:pt>
                <c:pt idx="884">
                  <c:v>1171.3</c:v>
                </c:pt>
                <c:pt idx="885">
                  <c:v>1172.5</c:v>
                </c:pt>
                <c:pt idx="886">
                  <c:v>1173.5999999999999</c:v>
                </c:pt>
                <c:pt idx="887">
                  <c:v>1175.0999999999999</c:v>
                </c:pt>
                <c:pt idx="888">
                  <c:v>1176.7</c:v>
                </c:pt>
                <c:pt idx="889">
                  <c:v>1177.8</c:v>
                </c:pt>
                <c:pt idx="890">
                  <c:v>1178.2</c:v>
                </c:pt>
                <c:pt idx="891">
                  <c:v>1179.4000000000001</c:v>
                </c:pt>
                <c:pt idx="892">
                  <c:v>1180.9000000000001</c:v>
                </c:pt>
                <c:pt idx="893">
                  <c:v>1182</c:v>
                </c:pt>
                <c:pt idx="894">
                  <c:v>1183.5</c:v>
                </c:pt>
                <c:pt idx="895">
                  <c:v>1183.8</c:v>
                </c:pt>
                <c:pt idx="896">
                  <c:v>1185.4000000000001</c:v>
                </c:pt>
                <c:pt idx="897">
                  <c:v>1186.4000000000001</c:v>
                </c:pt>
                <c:pt idx="898">
                  <c:v>1187.3</c:v>
                </c:pt>
                <c:pt idx="899">
                  <c:v>1188.8</c:v>
                </c:pt>
                <c:pt idx="900">
                  <c:v>1189.4000000000001</c:v>
                </c:pt>
                <c:pt idx="901">
                  <c:v>1190.5</c:v>
                </c:pt>
                <c:pt idx="902">
                  <c:v>1192.8</c:v>
                </c:pt>
                <c:pt idx="903">
                  <c:v>1193.3</c:v>
                </c:pt>
                <c:pt idx="904">
                  <c:v>1194.7</c:v>
                </c:pt>
                <c:pt idx="905">
                  <c:v>1195.3</c:v>
                </c:pt>
                <c:pt idx="906">
                  <c:v>1196.2</c:v>
                </c:pt>
                <c:pt idx="907">
                  <c:v>1198</c:v>
                </c:pt>
                <c:pt idx="908">
                  <c:v>1200.2</c:v>
                </c:pt>
                <c:pt idx="909">
                  <c:v>1201</c:v>
                </c:pt>
                <c:pt idx="910">
                  <c:v>1201.4000000000001</c:v>
                </c:pt>
                <c:pt idx="911">
                  <c:v>1203.0999999999999</c:v>
                </c:pt>
                <c:pt idx="912">
                  <c:v>1203.7</c:v>
                </c:pt>
                <c:pt idx="913">
                  <c:v>1205.2</c:v>
                </c:pt>
                <c:pt idx="914">
                  <c:v>1206.5999999999999</c:v>
                </c:pt>
                <c:pt idx="915">
                  <c:v>1207.7</c:v>
                </c:pt>
                <c:pt idx="916">
                  <c:v>1208.4000000000001</c:v>
                </c:pt>
                <c:pt idx="917">
                  <c:v>1209.8</c:v>
                </c:pt>
                <c:pt idx="918">
                  <c:v>1211.3</c:v>
                </c:pt>
                <c:pt idx="919">
                  <c:v>1211.7</c:v>
                </c:pt>
                <c:pt idx="920">
                  <c:v>1213.5999999999999</c:v>
                </c:pt>
                <c:pt idx="921">
                  <c:v>1214.7</c:v>
                </c:pt>
                <c:pt idx="922">
                  <c:v>1216.2</c:v>
                </c:pt>
                <c:pt idx="923">
                  <c:v>1217.4000000000001</c:v>
                </c:pt>
                <c:pt idx="924">
                  <c:v>1218.3</c:v>
                </c:pt>
                <c:pt idx="925">
                  <c:v>1218.7</c:v>
                </c:pt>
                <c:pt idx="926">
                  <c:v>1220.0999999999999</c:v>
                </c:pt>
                <c:pt idx="927">
                  <c:v>1221.5</c:v>
                </c:pt>
                <c:pt idx="928">
                  <c:v>1223.0999999999999</c:v>
                </c:pt>
                <c:pt idx="929">
                  <c:v>1224.8</c:v>
                </c:pt>
                <c:pt idx="930">
                  <c:v>1224.7</c:v>
                </c:pt>
                <c:pt idx="931">
                  <c:v>1225.9000000000001</c:v>
                </c:pt>
                <c:pt idx="932">
                  <c:v>1226.9000000000001</c:v>
                </c:pt>
                <c:pt idx="933">
                  <c:v>1229</c:v>
                </c:pt>
                <c:pt idx="934">
                  <c:v>1229.5</c:v>
                </c:pt>
                <c:pt idx="935">
                  <c:v>1230.7</c:v>
                </c:pt>
                <c:pt idx="936">
                  <c:v>1232.5</c:v>
                </c:pt>
                <c:pt idx="937">
                  <c:v>1233.0999999999999</c:v>
                </c:pt>
                <c:pt idx="938">
                  <c:v>1234</c:v>
                </c:pt>
                <c:pt idx="939">
                  <c:v>1235.7</c:v>
                </c:pt>
                <c:pt idx="940">
                  <c:v>1236.0999999999999</c:v>
                </c:pt>
                <c:pt idx="941">
                  <c:v>1237.9000000000001</c:v>
                </c:pt>
                <c:pt idx="942">
                  <c:v>1239.2</c:v>
                </c:pt>
                <c:pt idx="943">
                  <c:v>1240.7</c:v>
                </c:pt>
                <c:pt idx="944">
                  <c:v>1241.0999999999999</c:v>
                </c:pt>
                <c:pt idx="945">
                  <c:v>1242.3</c:v>
                </c:pt>
                <c:pt idx="946">
                  <c:v>1243.5999999999999</c:v>
                </c:pt>
                <c:pt idx="947">
                  <c:v>1245.0999999999999</c:v>
                </c:pt>
                <c:pt idx="948">
                  <c:v>1246.7</c:v>
                </c:pt>
                <c:pt idx="949">
                  <c:v>1248</c:v>
                </c:pt>
                <c:pt idx="950">
                  <c:v>1248.5999999999999</c:v>
                </c:pt>
                <c:pt idx="951">
                  <c:v>1249.7</c:v>
                </c:pt>
                <c:pt idx="952">
                  <c:v>1250.8</c:v>
                </c:pt>
                <c:pt idx="953">
                  <c:v>1252</c:v>
                </c:pt>
                <c:pt idx="954">
                  <c:v>1253.4000000000001</c:v>
                </c:pt>
                <c:pt idx="955">
                  <c:v>1253.9000000000001</c:v>
                </c:pt>
                <c:pt idx="956">
                  <c:v>1255.7</c:v>
                </c:pt>
                <c:pt idx="957">
                  <c:v>1256.9000000000001</c:v>
                </c:pt>
                <c:pt idx="958">
                  <c:v>1258.0999999999999</c:v>
                </c:pt>
                <c:pt idx="959">
                  <c:v>1259.2</c:v>
                </c:pt>
                <c:pt idx="960">
                  <c:v>1260.5999999999999</c:v>
                </c:pt>
                <c:pt idx="961">
                  <c:v>1261.4000000000001</c:v>
                </c:pt>
                <c:pt idx="962">
                  <c:v>1262.9000000000001</c:v>
                </c:pt>
                <c:pt idx="963">
                  <c:v>1263.9000000000001</c:v>
                </c:pt>
                <c:pt idx="964">
                  <c:v>1265.0999999999999</c:v>
                </c:pt>
                <c:pt idx="965">
                  <c:v>1265.2</c:v>
                </c:pt>
                <c:pt idx="966">
                  <c:v>1266.9000000000001</c:v>
                </c:pt>
                <c:pt idx="967">
                  <c:v>1268</c:v>
                </c:pt>
                <c:pt idx="968">
                  <c:v>1269.0999999999999</c:v>
                </c:pt>
                <c:pt idx="969">
                  <c:v>1270.7</c:v>
                </c:pt>
                <c:pt idx="970">
                  <c:v>1271.0999999999999</c:v>
                </c:pt>
                <c:pt idx="971">
                  <c:v>1272.4000000000001</c:v>
                </c:pt>
                <c:pt idx="972">
                  <c:v>1273.5</c:v>
                </c:pt>
                <c:pt idx="973">
                  <c:v>1274.7</c:v>
                </c:pt>
                <c:pt idx="974">
                  <c:v>1275.5</c:v>
                </c:pt>
                <c:pt idx="975">
                  <c:v>1276</c:v>
                </c:pt>
                <c:pt idx="976">
                  <c:v>1276.8</c:v>
                </c:pt>
                <c:pt idx="977">
                  <c:v>1277.4000000000001</c:v>
                </c:pt>
                <c:pt idx="978">
                  <c:v>1277.9000000000001</c:v>
                </c:pt>
                <c:pt idx="979">
                  <c:v>1278.5</c:v>
                </c:pt>
                <c:pt idx="980">
                  <c:v>1279.0999999999999</c:v>
                </c:pt>
                <c:pt idx="981">
                  <c:v>1279.9000000000001</c:v>
                </c:pt>
                <c:pt idx="982">
                  <c:v>1279.9000000000001</c:v>
                </c:pt>
                <c:pt idx="983">
                  <c:v>1280.5999999999999</c:v>
                </c:pt>
                <c:pt idx="984">
                  <c:v>1281.4000000000001</c:v>
                </c:pt>
                <c:pt idx="985">
                  <c:v>1281.7</c:v>
                </c:pt>
                <c:pt idx="986">
                  <c:v>1282.9000000000001</c:v>
                </c:pt>
                <c:pt idx="987">
                  <c:v>1283.8</c:v>
                </c:pt>
                <c:pt idx="988">
                  <c:v>1283.9000000000001</c:v>
                </c:pt>
                <c:pt idx="989">
                  <c:v>1284.9000000000001</c:v>
                </c:pt>
                <c:pt idx="990">
                  <c:v>1285.3</c:v>
                </c:pt>
                <c:pt idx="991">
                  <c:v>1286.7</c:v>
                </c:pt>
                <c:pt idx="992">
                  <c:v>1286.8</c:v>
                </c:pt>
                <c:pt idx="993">
                  <c:v>1286.9000000000001</c:v>
                </c:pt>
                <c:pt idx="994">
                  <c:v>1287.5</c:v>
                </c:pt>
                <c:pt idx="995">
                  <c:v>1287.8</c:v>
                </c:pt>
                <c:pt idx="996">
                  <c:v>1288.4000000000001</c:v>
                </c:pt>
                <c:pt idx="997">
                  <c:v>1288.9000000000001</c:v>
                </c:pt>
                <c:pt idx="998">
                  <c:v>1289.5</c:v>
                </c:pt>
                <c:pt idx="999">
                  <c:v>1290.0999999999999</c:v>
                </c:pt>
                <c:pt idx="1000">
                  <c:v>1290.5</c:v>
                </c:pt>
                <c:pt idx="1001">
                  <c:v>1290.8</c:v>
                </c:pt>
                <c:pt idx="1002">
                  <c:v>1291.0999999999999</c:v>
                </c:pt>
                <c:pt idx="1003">
                  <c:v>1290.7</c:v>
                </c:pt>
                <c:pt idx="1004">
                  <c:v>1291.0999999999999</c:v>
                </c:pt>
                <c:pt idx="1005">
                  <c:v>1291</c:v>
                </c:pt>
                <c:pt idx="1006">
                  <c:v>1291.5999999999999</c:v>
                </c:pt>
                <c:pt idx="1007">
                  <c:v>1291.0999999999999</c:v>
                </c:pt>
                <c:pt idx="1008">
                  <c:v>1291.3</c:v>
                </c:pt>
                <c:pt idx="1009">
                  <c:v>1291.5999999999999</c:v>
                </c:pt>
                <c:pt idx="1010">
                  <c:v>1291.5999999999999</c:v>
                </c:pt>
                <c:pt idx="1011">
                  <c:v>1292</c:v>
                </c:pt>
                <c:pt idx="1012">
                  <c:v>1291.4000000000001</c:v>
                </c:pt>
                <c:pt idx="1013">
                  <c:v>1292</c:v>
                </c:pt>
                <c:pt idx="1014">
                  <c:v>1291.9000000000001</c:v>
                </c:pt>
                <c:pt idx="1015">
                  <c:v>1291.0999999999999</c:v>
                </c:pt>
                <c:pt idx="1016">
                  <c:v>1291.7</c:v>
                </c:pt>
                <c:pt idx="1017">
                  <c:v>1291.2</c:v>
                </c:pt>
                <c:pt idx="1018">
                  <c:v>1291.3</c:v>
                </c:pt>
                <c:pt idx="1019">
                  <c:v>1290.7</c:v>
                </c:pt>
                <c:pt idx="1020">
                  <c:v>1290.3</c:v>
                </c:pt>
                <c:pt idx="1021">
                  <c:v>1290.5</c:v>
                </c:pt>
                <c:pt idx="1022">
                  <c:v>1290.4000000000001</c:v>
                </c:pt>
                <c:pt idx="1023">
                  <c:v>1290.2</c:v>
                </c:pt>
                <c:pt idx="1024">
                  <c:v>1289.9000000000001</c:v>
                </c:pt>
                <c:pt idx="1025">
                  <c:v>1289.9000000000001</c:v>
                </c:pt>
                <c:pt idx="1026">
                  <c:v>1289.9000000000001</c:v>
                </c:pt>
                <c:pt idx="1027">
                  <c:v>1289.2</c:v>
                </c:pt>
                <c:pt idx="1028">
                  <c:v>1288.8</c:v>
                </c:pt>
                <c:pt idx="1029">
                  <c:v>1288.0999999999999</c:v>
                </c:pt>
                <c:pt idx="1030">
                  <c:v>1287.4000000000001</c:v>
                </c:pt>
                <c:pt idx="1031">
                  <c:v>1287.5</c:v>
                </c:pt>
                <c:pt idx="1032">
                  <c:v>1286.8</c:v>
                </c:pt>
                <c:pt idx="1033">
                  <c:v>1287</c:v>
                </c:pt>
                <c:pt idx="1034">
                  <c:v>1286.3</c:v>
                </c:pt>
                <c:pt idx="1035">
                  <c:v>1285.2</c:v>
                </c:pt>
                <c:pt idx="1036">
                  <c:v>1285.4000000000001</c:v>
                </c:pt>
                <c:pt idx="1037">
                  <c:v>1284.0999999999999</c:v>
                </c:pt>
                <c:pt idx="1038">
                  <c:v>1284.3</c:v>
                </c:pt>
                <c:pt idx="1039">
                  <c:v>1283.4000000000001</c:v>
                </c:pt>
                <c:pt idx="1040">
                  <c:v>1283</c:v>
                </c:pt>
                <c:pt idx="1041">
                  <c:v>1282.5</c:v>
                </c:pt>
                <c:pt idx="1042">
                  <c:v>1281.5</c:v>
                </c:pt>
                <c:pt idx="1043">
                  <c:v>1281.4000000000001</c:v>
                </c:pt>
                <c:pt idx="1044">
                  <c:v>1280</c:v>
                </c:pt>
                <c:pt idx="1045">
                  <c:v>1280.4000000000001</c:v>
                </c:pt>
                <c:pt idx="1046">
                  <c:v>1279.5999999999999</c:v>
                </c:pt>
                <c:pt idx="1047">
                  <c:v>1278.5</c:v>
                </c:pt>
                <c:pt idx="1048">
                  <c:v>1278.9000000000001</c:v>
                </c:pt>
                <c:pt idx="1049">
                  <c:v>1277.5999999999999</c:v>
                </c:pt>
                <c:pt idx="1050">
                  <c:v>1277.8</c:v>
                </c:pt>
                <c:pt idx="1051">
                  <c:v>1276.5</c:v>
                </c:pt>
                <c:pt idx="1052">
                  <c:v>1276.2</c:v>
                </c:pt>
                <c:pt idx="1053">
                  <c:v>1276</c:v>
                </c:pt>
                <c:pt idx="1054">
                  <c:v>1274.8</c:v>
                </c:pt>
                <c:pt idx="1055">
                  <c:v>1275</c:v>
                </c:pt>
                <c:pt idx="1056">
                  <c:v>1273.9000000000001</c:v>
                </c:pt>
                <c:pt idx="1057">
                  <c:v>1273.5999999999999</c:v>
                </c:pt>
                <c:pt idx="1058">
                  <c:v>1273.7</c:v>
                </c:pt>
                <c:pt idx="1059">
                  <c:v>1272.8</c:v>
                </c:pt>
                <c:pt idx="1060">
                  <c:v>1272.8</c:v>
                </c:pt>
                <c:pt idx="1061">
                  <c:v>1272.2</c:v>
                </c:pt>
                <c:pt idx="1062">
                  <c:v>1271.8</c:v>
                </c:pt>
                <c:pt idx="1063">
                  <c:v>1271.4000000000001</c:v>
                </c:pt>
                <c:pt idx="1064">
                  <c:v>1270.2</c:v>
                </c:pt>
                <c:pt idx="1065">
                  <c:v>1270.4000000000001</c:v>
                </c:pt>
                <c:pt idx="1066">
                  <c:v>1269.2</c:v>
                </c:pt>
                <c:pt idx="1067">
                  <c:v>1269.4000000000001</c:v>
                </c:pt>
                <c:pt idx="1068">
                  <c:v>1268.7</c:v>
                </c:pt>
                <c:pt idx="1069">
                  <c:v>1268.3</c:v>
                </c:pt>
                <c:pt idx="1070">
                  <c:v>1268.5</c:v>
                </c:pt>
                <c:pt idx="1071">
                  <c:v>1267.3</c:v>
                </c:pt>
                <c:pt idx="1072">
                  <c:v>1267.4000000000001</c:v>
                </c:pt>
                <c:pt idx="1073">
                  <c:v>1267</c:v>
                </c:pt>
                <c:pt idx="1074">
                  <c:v>1266.3</c:v>
                </c:pt>
                <c:pt idx="1075">
                  <c:v>1266.4000000000001</c:v>
                </c:pt>
                <c:pt idx="1076">
                  <c:v>1265.5</c:v>
                </c:pt>
                <c:pt idx="1077">
                  <c:v>1265.5999999999999</c:v>
                </c:pt>
                <c:pt idx="1078">
                  <c:v>1264.5</c:v>
                </c:pt>
                <c:pt idx="1079">
                  <c:v>1264</c:v>
                </c:pt>
                <c:pt idx="1080">
                  <c:v>1264.0999999999999</c:v>
                </c:pt>
                <c:pt idx="1081">
                  <c:v>1263.0999999999999</c:v>
                </c:pt>
                <c:pt idx="1082">
                  <c:v>1263.5</c:v>
                </c:pt>
                <c:pt idx="1083">
                  <c:v>1262.8</c:v>
                </c:pt>
                <c:pt idx="1084">
                  <c:v>1262.5</c:v>
                </c:pt>
                <c:pt idx="1085">
                  <c:v>1262.5</c:v>
                </c:pt>
                <c:pt idx="1086">
                  <c:v>1261.9000000000001</c:v>
                </c:pt>
                <c:pt idx="1087">
                  <c:v>1261.5999999999999</c:v>
                </c:pt>
                <c:pt idx="1088">
                  <c:v>1261.0999999999999</c:v>
                </c:pt>
                <c:pt idx="1089">
                  <c:v>1260.5999999999999</c:v>
                </c:pt>
                <c:pt idx="1090">
                  <c:v>1260.5999999999999</c:v>
                </c:pt>
                <c:pt idx="1091">
                  <c:v>1259.3</c:v>
                </c:pt>
                <c:pt idx="1092">
                  <c:v>1259.3</c:v>
                </c:pt>
                <c:pt idx="1093">
                  <c:v>1259</c:v>
                </c:pt>
                <c:pt idx="1094">
                  <c:v>1258.7</c:v>
                </c:pt>
                <c:pt idx="1095">
                  <c:v>1258.2</c:v>
                </c:pt>
                <c:pt idx="1096">
                  <c:v>1258</c:v>
                </c:pt>
                <c:pt idx="1097">
                  <c:v>1258.0999999999999</c:v>
                </c:pt>
                <c:pt idx="1098">
                  <c:v>1257.3</c:v>
                </c:pt>
                <c:pt idx="1099">
                  <c:v>1257.7</c:v>
                </c:pt>
                <c:pt idx="1100">
                  <c:v>1256.2</c:v>
                </c:pt>
                <c:pt idx="1101">
                  <c:v>1255.5</c:v>
                </c:pt>
                <c:pt idx="1102">
                  <c:v>1255.0999999999999</c:v>
                </c:pt>
                <c:pt idx="1103">
                  <c:v>1254.8</c:v>
                </c:pt>
                <c:pt idx="1104">
                  <c:v>1254.5</c:v>
                </c:pt>
                <c:pt idx="1105">
                  <c:v>1254.0999999999999</c:v>
                </c:pt>
                <c:pt idx="1106">
                  <c:v>1253.5999999999999</c:v>
                </c:pt>
                <c:pt idx="1107">
                  <c:v>1253.8</c:v>
                </c:pt>
                <c:pt idx="1108">
                  <c:v>1253.3</c:v>
                </c:pt>
                <c:pt idx="1109">
                  <c:v>1253.0999999999999</c:v>
                </c:pt>
                <c:pt idx="1110">
                  <c:v>1252.5999999999999</c:v>
                </c:pt>
                <c:pt idx="1111">
                  <c:v>1251.8</c:v>
                </c:pt>
                <c:pt idx="1112">
                  <c:v>1251.8</c:v>
                </c:pt>
                <c:pt idx="1113">
                  <c:v>1251.2</c:v>
                </c:pt>
                <c:pt idx="1114">
                  <c:v>1251</c:v>
                </c:pt>
                <c:pt idx="1115">
                  <c:v>1250</c:v>
                </c:pt>
                <c:pt idx="1116">
                  <c:v>1250.0999999999999</c:v>
                </c:pt>
                <c:pt idx="1117">
                  <c:v>1249.9000000000001</c:v>
                </c:pt>
                <c:pt idx="1118">
                  <c:v>1248.7</c:v>
                </c:pt>
                <c:pt idx="1119">
                  <c:v>1249</c:v>
                </c:pt>
                <c:pt idx="1120">
                  <c:v>1248.3</c:v>
                </c:pt>
                <c:pt idx="1121">
                  <c:v>1248.0999999999999</c:v>
                </c:pt>
                <c:pt idx="1122">
                  <c:v>1247.7</c:v>
                </c:pt>
                <c:pt idx="1123">
                  <c:v>1247.0999999999999</c:v>
                </c:pt>
                <c:pt idx="1124">
                  <c:v>1247.0999999999999</c:v>
                </c:pt>
                <c:pt idx="1125">
                  <c:v>1246.5</c:v>
                </c:pt>
                <c:pt idx="1126">
                  <c:v>1246.5999999999999</c:v>
                </c:pt>
                <c:pt idx="1127">
                  <c:v>1245.5999999999999</c:v>
                </c:pt>
                <c:pt idx="1128">
                  <c:v>1244.5</c:v>
                </c:pt>
                <c:pt idx="1129">
                  <c:v>1245</c:v>
                </c:pt>
                <c:pt idx="1130">
                  <c:v>1244.3</c:v>
                </c:pt>
                <c:pt idx="1131">
                  <c:v>1244.5</c:v>
                </c:pt>
                <c:pt idx="1132">
                  <c:v>1243.7</c:v>
                </c:pt>
                <c:pt idx="1133">
                  <c:v>1243.4000000000001</c:v>
                </c:pt>
                <c:pt idx="1134">
                  <c:v>1243.5</c:v>
                </c:pt>
                <c:pt idx="1135">
                  <c:v>1242.5</c:v>
                </c:pt>
                <c:pt idx="1136">
                  <c:v>1242.5999999999999</c:v>
                </c:pt>
                <c:pt idx="1137">
                  <c:v>1241.3</c:v>
                </c:pt>
                <c:pt idx="1138">
                  <c:v>1241.3</c:v>
                </c:pt>
                <c:pt idx="1139">
                  <c:v>1240.5</c:v>
                </c:pt>
                <c:pt idx="1140">
                  <c:v>1239.9000000000001</c:v>
                </c:pt>
                <c:pt idx="1141">
                  <c:v>1240</c:v>
                </c:pt>
                <c:pt idx="1142">
                  <c:v>1239.0999999999999</c:v>
                </c:pt>
                <c:pt idx="1143">
                  <c:v>1239.4000000000001</c:v>
                </c:pt>
                <c:pt idx="1144">
                  <c:v>1238.2</c:v>
                </c:pt>
                <c:pt idx="1145">
                  <c:v>1238.5</c:v>
                </c:pt>
                <c:pt idx="1146">
                  <c:v>1237.8</c:v>
                </c:pt>
                <c:pt idx="1147">
                  <c:v>1237.0999999999999</c:v>
                </c:pt>
                <c:pt idx="1148">
                  <c:v>1236.8</c:v>
                </c:pt>
                <c:pt idx="1149">
                  <c:v>1235.8</c:v>
                </c:pt>
                <c:pt idx="1150">
                  <c:v>1235.9000000000001</c:v>
                </c:pt>
                <c:pt idx="1151">
                  <c:v>1235.5</c:v>
                </c:pt>
                <c:pt idx="1152">
                  <c:v>1234.8</c:v>
                </c:pt>
                <c:pt idx="1153">
                  <c:v>1234.9000000000001</c:v>
                </c:pt>
                <c:pt idx="1154">
                  <c:v>1233.7</c:v>
                </c:pt>
                <c:pt idx="1155">
                  <c:v>1234.0999999999999</c:v>
                </c:pt>
                <c:pt idx="1156">
                  <c:v>1233.5999999999999</c:v>
                </c:pt>
                <c:pt idx="1157">
                  <c:v>1233</c:v>
                </c:pt>
                <c:pt idx="1158">
                  <c:v>1233</c:v>
                </c:pt>
                <c:pt idx="1159">
                  <c:v>1232.0999999999999</c:v>
                </c:pt>
                <c:pt idx="1160">
                  <c:v>1231.9000000000001</c:v>
                </c:pt>
                <c:pt idx="1161">
                  <c:v>1230.7</c:v>
                </c:pt>
                <c:pt idx="1162">
                  <c:v>1231</c:v>
                </c:pt>
                <c:pt idx="1163">
                  <c:v>1229.5999999999999</c:v>
                </c:pt>
                <c:pt idx="1164">
                  <c:v>1229.5</c:v>
                </c:pt>
                <c:pt idx="1165">
                  <c:v>1229.9000000000001</c:v>
                </c:pt>
                <c:pt idx="1166">
                  <c:v>1228.8</c:v>
                </c:pt>
                <c:pt idx="1167">
                  <c:v>1229</c:v>
                </c:pt>
                <c:pt idx="1168">
                  <c:v>1228.3</c:v>
                </c:pt>
                <c:pt idx="1169">
                  <c:v>1227.8</c:v>
                </c:pt>
                <c:pt idx="1170">
                  <c:v>1228</c:v>
                </c:pt>
                <c:pt idx="1171">
                  <c:v>1226.5999999999999</c:v>
                </c:pt>
                <c:pt idx="1172">
                  <c:v>1226.8</c:v>
                </c:pt>
                <c:pt idx="1173">
                  <c:v>1226</c:v>
                </c:pt>
                <c:pt idx="1174">
                  <c:v>1225.3</c:v>
                </c:pt>
                <c:pt idx="1175">
                  <c:v>1225.3</c:v>
                </c:pt>
                <c:pt idx="1176">
                  <c:v>1224.5999999999999</c:v>
                </c:pt>
                <c:pt idx="1177">
                  <c:v>1224.9000000000001</c:v>
                </c:pt>
                <c:pt idx="1178">
                  <c:v>1223.5999999999999</c:v>
                </c:pt>
                <c:pt idx="1179">
                  <c:v>1223.4000000000001</c:v>
                </c:pt>
                <c:pt idx="1180">
                  <c:v>1223.8</c:v>
                </c:pt>
                <c:pt idx="1181">
                  <c:v>1222.7</c:v>
                </c:pt>
                <c:pt idx="1182">
                  <c:v>1222.7</c:v>
                </c:pt>
                <c:pt idx="1183">
                  <c:v>1221.9000000000001</c:v>
                </c:pt>
                <c:pt idx="1184">
                  <c:v>1221.8</c:v>
                </c:pt>
                <c:pt idx="1185">
                  <c:v>1220.9000000000001</c:v>
                </c:pt>
                <c:pt idx="1186">
                  <c:v>1220.3</c:v>
                </c:pt>
                <c:pt idx="1187">
                  <c:v>1219.9000000000001</c:v>
                </c:pt>
                <c:pt idx="1188">
                  <c:v>1219.2</c:v>
                </c:pt>
                <c:pt idx="1189">
                  <c:v>1219.2</c:v>
                </c:pt>
                <c:pt idx="1190">
                  <c:v>1218.7</c:v>
                </c:pt>
                <c:pt idx="1191">
                  <c:v>1218.4000000000001</c:v>
                </c:pt>
                <c:pt idx="1192">
                  <c:v>1218.5999999999999</c:v>
                </c:pt>
                <c:pt idx="1193">
                  <c:v>1218.0999999999999</c:v>
                </c:pt>
                <c:pt idx="1194">
                  <c:v>1217.9000000000001</c:v>
                </c:pt>
                <c:pt idx="1195">
                  <c:v>1217</c:v>
                </c:pt>
                <c:pt idx="1196">
                  <c:v>1216.5999999999999</c:v>
                </c:pt>
                <c:pt idx="1197">
                  <c:v>1216.5999999999999</c:v>
                </c:pt>
                <c:pt idx="1198">
                  <c:v>1215.4000000000001</c:v>
                </c:pt>
                <c:pt idx="1199">
                  <c:v>1215.3</c:v>
                </c:pt>
                <c:pt idx="1200">
                  <c:v>1214.4000000000001</c:v>
                </c:pt>
                <c:pt idx="1201">
                  <c:v>1214.0999999999999</c:v>
                </c:pt>
                <c:pt idx="1202">
                  <c:v>1214.3</c:v>
                </c:pt>
                <c:pt idx="1203">
                  <c:v>1213</c:v>
                </c:pt>
                <c:pt idx="1204">
                  <c:v>1213.7</c:v>
                </c:pt>
                <c:pt idx="1205">
                  <c:v>1212.2</c:v>
                </c:pt>
                <c:pt idx="1206">
                  <c:v>1211.8</c:v>
                </c:pt>
                <c:pt idx="1207">
                  <c:v>1211.8</c:v>
                </c:pt>
                <c:pt idx="1208">
                  <c:v>1210.7</c:v>
                </c:pt>
                <c:pt idx="1209">
                  <c:v>1210.5999999999999</c:v>
                </c:pt>
                <c:pt idx="1210">
                  <c:v>1209.7</c:v>
                </c:pt>
                <c:pt idx="1211">
                  <c:v>1209.8</c:v>
                </c:pt>
                <c:pt idx="1212">
                  <c:v>1209.0999999999999</c:v>
                </c:pt>
                <c:pt idx="1213">
                  <c:v>1208.3</c:v>
                </c:pt>
                <c:pt idx="1214">
                  <c:v>1208.3</c:v>
                </c:pt>
                <c:pt idx="1215">
                  <c:v>1207.8</c:v>
                </c:pt>
                <c:pt idx="1216">
                  <c:v>1207.5999999999999</c:v>
                </c:pt>
                <c:pt idx="1217">
                  <c:v>1207.2</c:v>
                </c:pt>
                <c:pt idx="1218">
                  <c:v>1206.5999999999999</c:v>
                </c:pt>
                <c:pt idx="1219">
                  <c:v>1206.4000000000001</c:v>
                </c:pt>
                <c:pt idx="1220">
                  <c:v>1205</c:v>
                </c:pt>
                <c:pt idx="1221">
                  <c:v>1204.9000000000001</c:v>
                </c:pt>
                <c:pt idx="1222">
                  <c:v>1204.2</c:v>
                </c:pt>
                <c:pt idx="1223">
                  <c:v>1203.4000000000001</c:v>
                </c:pt>
                <c:pt idx="1224">
                  <c:v>1203.5999999999999</c:v>
                </c:pt>
                <c:pt idx="1225">
                  <c:v>1202.9000000000001</c:v>
                </c:pt>
                <c:pt idx="1226">
                  <c:v>1203</c:v>
                </c:pt>
                <c:pt idx="1227">
                  <c:v>1202.3</c:v>
                </c:pt>
                <c:pt idx="1228">
                  <c:v>1201.7</c:v>
                </c:pt>
                <c:pt idx="1229">
                  <c:v>1202.2</c:v>
                </c:pt>
                <c:pt idx="1230">
                  <c:v>1200.7</c:v>
                </c:pt>
                <c:pt idx="1231">
                  <c:v>1200.5999999999999</c:v>
                </c:pt>
                <c:pt idx="1232">
                  <c:v>1199.7</c:v>
                </c:pt>
                <c:pt idx="1233">
                  <c:v>1198.9000000000001</c:v>
                </c:pt>
                <c:pt idx="1234">
                  <c:v>1198.8</c:v>
                </c:pt>
                <c:pt idx="1235">
                  <c:v>1197.5</c:v>
                </c:pt>
                <c:pt idx="1236">
                  <c:v>1197.0999999999999</c:v>
                </c:pt>
                <c:pt idx="1237">
                  <c:v>1196.5999999999999</c:v>
                </c:pt>
                <c:pt idx="1238">
                  <c:v>1196.4000000000001</c:v>
                </c:pt>
                <c:pt idx="1239">
                  <c:v>1195.5</c:v>
                </c:pt>
                <c:pt idx="1240">
                  <c:v>1195.2</c:v>
                </c:pt>
                <c:pt idx="1241">
                  <c:v>1195.3</c:v>
                </c:pt>
                <c:pt idx="1242">
                  <c:v>1194</c:v>
                </c:pt>
                <c:pt idx="1243">
                  <c:v>1194.0999999999999</c:v>
                </c:pt>
                <c:pt idx="1244">
                  <c:v>1192.9000000000001</c:v>
                </c:pt>
                <c:pt idx="1245">
                  <c:v>1192.4000000000001</c:v>
                </c:pt>
                <c:pt idx="1246">
                  <c:v>1192.2</c:v>
                </c:pt>
                <c:pt idx="1247">
                  <c:v>1191.5</c:v>
                </c:pt>
                <c:pt idx="1248">
                  <c:v>1191.2</c:v>
                </c:pt>
                <c:pt idx="1249">
                  <c:v>1190.5</c:v>
                </c:pt>
                <c:pt idx="1250">
                  <c:v>1189.7</c:v>
                </c:pt>
                <c:pt idx="1251">
                  <c:v>1189.7</c:v>
                </c:pt>
                <c:pt idx="1252">
                  <c:v>1188.9000000000001</c:v>
                </c:pt>
                <c:pt idx="1253">
                  <c:v>1188.5</c:v>
                </c:pt>
                <c:pt idx="1254">
                  <c:v>1187.9000000000001</c:v>
                </c:pt>
                <c:pt idx="1255">
                  <c:v>1187.4000000000001</c:v>
                </c:pt>
                <c:pt idx="1256">
                  <c:v>1186.9000000000001</c:v>
                </c:pt>
                <c:pt idx="1257">
                  <c:v>1186</c:v>
                </c:pt>
                <c:pt idx="1258">
                  <c:v>1186.0999999999999</c:v>
                </c:pt>
                <c:pt idx="1259">
                  <c:v>1184.7</c:v>
                </c:pt>
                <c:pt idx="1260">
                  <c:v>1184.2</c:v>
                </c:pt>
                <c:pt idx="1261">
                  <c:v>1184</c:v>
                </c:pt>
                <c:pt idx="1262">
                  <c:v>1183.8</c:v>
                </c:pt>
                <c:pt idx="1263">
                  <c:v>1183.0999999999999</c:v>
                </c:pt>
                <c:pt idx="1264">
                  <c:v>1182.2</c:v>
                </c:pt>
                <c:pt idx="1265">
                  <c:v>1182</c:v>
                </c:pt>
                <c:pt idx="1266">
                  <c:v>1181.5</c:v>
                </c:pt>
                <c:pt idx="1267">
                  <c:v>1180.5</c:v>
                </c:pt>
                <c:pt idx="1268">
                  <c:v>1180.5</c:v>
                </c:pt>
                <c:pt idx="1269">
                  <c:v>1179.0999999999999</c:v>
                </c:pt>
                <c:pt idx="1270">
                  <c:v>1179</c:v>
                </c:pt>
                <c:pt idx="1271">
                  <c:v>1177.9000000000001</c:v>
                </c:pt>
                <c:pt idx="1272">
                  <c:v>1177.2</c:v>
                </c:pt>
                <c:pt idx="1273">
                  <c:v>1177.5999999999999</c:v>
                </c:pt>
                <c:pt idx="1274">
                  <c:v>1176.8</c:v>
                </c:pt>
                <c:pt idx="1275">
                  <c:v>1176.7</c:v>
                </c:pt>
                <c:pt idx="1276">
                  <c:v>1176</c:v>
                </c:pt>
                <c:pt idx="1277">
                  <c:v>1175.3</c:v>
                </c:pt>
                <c:pt idx="1278">
                  <c:v>1174.4000000000001</c:v>
                </c:pt>
                <c:pt idx="1279">
                  <c:v>1173.5</c:v>
                </c:pt>
                <c:pt idx="1280">
                  <c:v>1173.0999999999999</c:v>
                </c:pt>
                <c:pt idx="1281">
                  <c:v>1172</c:v>
                </c:pt>
                <c:pt idx="1282">
                  <c:v>1172.2</c:v>
                </c:pt>
                <c:pt idx="1283">
                  <c:v>1171.0999999999999</c:v>
                </c:pt>
                <c:pt idx="1284">
                  <c:v>1170.5999999999999</c:v>
                </c:pt>
                <c:pt idx="1285">
                  <c:v>1170.2</c:v>
                </c:pt>
                <c:pt idx="1286">
                  <c:v>1169.8</c:v>
                </c:pt>
                <c:pt idx="1287">
                  <c:v>1169.8</c:v>
                </c:pt>
                <c:pt idx="1288">
                  <c:v>1168.8</c:v>
                </c:pt>
                <c:pt idx="1289">
                  <c:v>1168.8</c:v>
                </c:pt>
                <c:pt idx="1290">
                  <c:v>1167.0999999999999</c:v>
                </c:pt>
                <c:pt idx="1291">
                  <c:v>1166.4000000000001</c:v>
                </c:pt>
                <c:pt idx="1292">
                  <c:v>1166.5999999999999</c:v>
                </c:pt>
                <c:pt idx="1293">
                  <c:v>1165.2</c:v>
                </c:pt>
                <c:pt idx="1294">
                  <c:v>1165.5</c:v>
                </c:pt>
                <c:pt idx="1295">
                  <c:v>1164.0999999999999</c:v>
                </c:pt>
                <c:pt idx="1296">
                  <c:v>1163.5999999999999</c:v>
                </c:pt>
                <c:pt idx="1297">
                  <c:v>1163.9000000000001</c:v>
                </c:pt>
                <c:pt idx="1298">
                  <c:v>1162.8</c:v>
                </c:pt>
                <c:pt idx="1299">
                  <c:v>1162.7</c:v>
                </c:pt>
                <c:pt idx="1300">
                  <c:v>1161.7</c:v>
                </c:pt>
                <c:pt idx="1301">
                  <c:v>1161</c:v>
                </c:pt>
                <c:pt idx="1302">
                  <c:v>1160.4000000000001</c:v>
                </c:pt>
                <c:pt idx="1303">
                  <c:v>1159.5999999999999</c:v>
                </c:pt>
                <c:pt idx="1304">
                  <c:v>1159.8</c:v>
                </c:pt>
                <c:pt idx="1305">
                  <c:v>1158.7</c:v>
                </c:pt>
                <c:pt idx="1306">
                  <c:v>1157.5999999999999</c:v>
                </c:pt>
                <c:pt idx="1307">
                  <c:v>1157.2</c:v>
                </c:pt>
                <c:pt idx="1308">
                  <c:v>1156.5999999999999</c:v>
                </c:pt>
                <c:pt idx="1309">
                  <c:v>1156.9000000000001</c:v>
                </c:pt>
                <c:pt idx="1310">
                  <c:v>1155.9000000000001</c:v>
                </c:pt>
                <c:pt idx="1311">
                  <c:v>1155.9000000000001</c:v>
                </c:pt>
                <c:pt idx="1312">
                  <c:v>1155</c:v>
                </c:pt>
                <c:pt idx="1313">
                  <c:v>1154.4000000000001</c:v>
                </c:pt>
                <c:pt idx="1314">
                  <c:v>1153.7</c:v>
                </c:pt>
                <c:pt idx="1315">
                  <c:v>1152.5</c:v>
                </c:pt>
                <c:pt idx="1316">
                  <c:v>1152.5</c:v>
                </c:pt>
                <c:pt idx="1317">
                  <c:v>1151.4000000000001</c:v>
                </c:pt>
                <c:pt idx="1318">
                  <c:v>1150.8</c:v>
                </c:pt>
                <c:pt idx="1319">
                  <c:v>1150.7</c:v>
                </c:pt>
                <c:pt idx="1320">
                  <c:v>1149.5999999999999</c:v>
                </c:pt>
                <c:pt idx="1321">
                  <c:v>1149.5</c:v>
                </c:pt>
                <c:pt idx="1322">
                  <c:v>1148.5</c:v>
                </c:pt>
                <c:pt idx="1323">
                  <c:v>1148.0999999999999</c:v>
                </c:pt>
                <c:pt idx="1324">
                  <c:v>1148.0999999999999</c:v>
                </c:pt>
                <c:pt idx="1325">
                  <c:v>1147.3</c:v>
                </c:pt>
                <c:pt idx="1326">
                  <c:v>1146.5999999999999</c:v>
                </c:pt>
                <c:pt idx="1327">
                  <c:v>1145.2</c:v>
                </c:pt>
                <c:pt idx="1328">
                  <c:v>1144.8</c:v>
                </c:pt>
                <c:pt idx="1329">
                  <c:v>1144.3</c:v>
                </c:pt>
                <c:pt idx="1330">
                  <c:v>1143.3</c:v>
                </c:pt>
                <c:pt idx="1331">
                  <c:v>1143.5</c:v>
                </c:pt>
                <c:pt idx="1332">
                  <c:v>1142.0999999999999</c:v>
                </c:pt>
                <c:pt idx="1333">
                  <c:v>1141.9000000000001</c:v>
                </c:pt>
                <c:pt idx="1334">
                  <c:v>1141.7</c:v>
                </c:pt>
                <c:pt idx="1335">
                  <c:v>1140.8</c:v>
                </c:pt>
                <c:pt idx="1336">
                  <c:v>1141.0999999999999</c:v>
                </c:pt>
                <c:pt idx="1337">
                  <c:v>1139.7</c:v>
                </c:pt>
                <c:pt idx="1338">
                  <c:v>1139.7</c:v>
                </c:pt>
                <c:pt idx="1339">
                  <c:v>1137.7</c:v>
                </c:pt>
                <c:pt idx="1340">
                  <c:v>1136.9000000000001</c:v>
                </c:pt>
                <c:pt idx="1341">
                  <c:v>1137.0999999999999</c:v>
                </c:pt>
                <c:pt idx="1342">
                  <c:v>1135.8</c:v>
                </c:pt>
                <c:pt idx="1343">
                  <c:v>1135.8</c:v>
                </c:pt>
                <c:pt idx="1344">
                  <c:v>1134.4000000000001</c:v>
                </c:pt>
                <c:pt idx="1345">
                  <c:v>1133.9000000000001</c:v>
                </c:pt>
                <c:pt idx="1346">
                  <c:v>1133.8</c:v>
                </c:pt>
                <c:pt idx="1347">
                  <c:v>1132.7</c:v>
                </c:pt>
                <c:pt idx="1348">
                  <c:v>1133</c:v>
                </c:pt>
                <c:pt idx="1349">
                  <c:v>1132</c:v>
                </c:pt>
                <c:pt idx="1350">
                  <c:v>1130.9000000000001</c:v>
                </c:pt>
                <c:pt idx="1351">
                  <c:v>1130.4000000000001</c:v>
                </c:pt>
                <c:pt idx="1352">
                  <c:v>1129.8</c:v>
                </c:pt>
                <c:pt idx="1353">
                  <c:v>1129.2</c:v>
                </c:pt>
                <c:pt idx="1354">
                  <c:v>1128.3</c:v>
                </c:pt>
                <c:pt idx="1355">
                  <c:v>1127.4000000000001</c:v>
                </c:pt>
                <c:pt idx="1356">
                  <c:v>1127.2</c:v>
                </c:pt>
                <c:pt idx="1357">
                  <c:v>1126.9000000000001</c:v>
                </c:pt>
                <c:pt idx="1358">
                  <c:v>1126.3</c:v>
                </c:pt>
                <c:pt idx="1359">
                  <c:v>1125.4000000000001</c:v>
                </c:pt>
                <c:pt idx="1360">
                  <c:v>1125.5999999999999</c:v>
                </c:pt>
                <c:pt idx="1361">
                  <c:v>1124.7</c:v>
                </c:pt>
                <c:pt idx="1362">
                  <c:v>1123.4000000000001</c:v>
                </c:pt>
                <c:pt idx="1363">
                  <c:v>1123.2</c:v>
                </c:pt>
                <c:pt idx="1364">
                  <c:v>1122.2</c:v>
                </c:pt>
                <c:pt idx="1365">
                  <c:v>1122</c:v>
                </c:pt>
                <c:pt idx="1366">
                  <c:v>1120.8</c:v>
                </c:pt>
                <c:pt idx="1367">
                  <c:v>1120.2</c:v>
                </c:pt>
                <c:pt idx="1368">
                  <c:v>1120.0999999999999</c:v>
                </c:pt>
                <c:pt idx="1369">
                  <c:v>1119.0999999999999</c:v>
                </c:pt>
                <c:pt idx="1370">
                  <c:v>1119.3</c:v>
                </c:pt>
                <c:pt idx="1371">
                  <c:v>1118</c:v>
                </c:pt>
                <c:pt idx="1372">
                  <c:v>1117.5</c:v>
                </c:pt>
                <c:pt idx="1373">
                  <c:v>1117.3</c:v>
                </c:pt>
                <c:pt idx="1374">
                  <c:v>1115.4000000000001</c:v>
                </c:pt>
                <c:pt idx="1375">
                  <c:v>1115.9000000000001</c:v>
                </c:pt>
                <c:pt idx="1376">
                  <c:v>1114.9000000000001</c:v>
                </c:pt>
                <c:pt idx="1377">
                  <c:v>1113.8</c:v>
                </c:pt>
                <c:pt idx="1378">
                  <c:v>1113.2</c:v>
                </c:pt>
                <c:pt idx="1379">
                  <c:v>1112.2</c:v>
                </c:pt>
                <c:pt idx="1380">
                  <c:v>1112.8</c:v>
                </c:pt>
                <c:pt idx="1381">
                  <c:v>1111.4000000000001</c:v>
                </c:pt>
                <c:pt idx="1382">
                  <c:v>1111</c:v>
                </c:pt>
                <c:pt idx="1383">
                  <c:v>1110.3</c:v>
                </c:pt>
                <c:pt idx="1384">
                  <c:v>1109.5</c:v>
                </c:pt>
                <c:pt idx="1385">
                  <c:v>1110</c:v>
                </c:pt>
                <c:pt idx="1386">
                  <c:v>1107.9000000000001</c:v>
                </c:pt>
                <c:pt idx="1387">
                  <c:v>1108.2</c:v>
                </c:pt>
                <c:pt idx="1388">
                  <c:v>1107.0999999999999</c:v>
                </c:pt>
                <c:pt idx="1389">
                  <c:v>1106.2</c:v>
                </c:pt>
                <c:pt idx="1390">
                  <c:v>1106.4000000000001</c:v>
                </c:pt>
                <c:pt idx="1391">
                  <c:v>1105</c:v>
                </c:pt>
                <c:pt idx="1392">
                  <c:v>1105.0999999999999</c:v>
                </c:pt>
                <c:pt idx="1393">
                  <c:v>1104.0999999999999</c:v>
                </c:pt>
                <c:pt idx="1394">
                  <c:v>1103.2</c:v>
                </c:pt>
                <c:pt idx="1395">
                  <c:v>1102.9000000000001</c:v>
                </c:pt>
                <c:pt idx="1396">
                  <c:v>1102.4000000000001</c:v>
                </c:pt>
                <c:pt idx="1397">
                  <c:v>1101.9000000000001</c:v>
                </c:pt>
                <c:pt idx="1398">
                  <c:v>1100.5999999999999</c:v>
                </c:pt>
                <c:pt idx="1399">
                  <c:v>1099.9000000000001</c:v>
                </c:pt>
                <c:pt idx="1400">
                  <c:v>1099.5</c:v>
                </c:pt>
                <c:pt idx="1401">
                  <c:v>1098.3</c:v>
                </c:pt>
                <c:pt idx="1402">
                  <c:v>1098.7</c:v>
                </c:pt>
                <c:pt idx="1403">
                  <c:v>1097.4000000000001</c:v>
                </c:pt>
                <c:pt idx="1404">
                  <c:v>1096.8</c:v>
                </c:pt>
                <c:pt idx="1405">
                  <c:v>1096.5</c:v>
                </c:pt>
                <c:pt idx="1406">
                  <c:v>1095.8</c:v>
                </c:pt>
                <c:pt idx="1407">
                  <c:v>1095.9000000000001</c:v>
                </c:pt>
                <c:pt idx="1408">
                  <c:v>1094.8</c:v>
                </c:pt>
                <c:pt idx="1409">
                  <c:v>1094.3</c:v>
                </c:pt>
                <c:pt idx="1410">
                  <c:v>1093.3</c:v>
                </c:pt>
                <c:pt idx="1411">
                  <c:v>1092.2</c:v>
                </c:pt>
                <c:pt idx="1412">
                  <c:v>1092.2</c:v>
                </c:pt>
                <c:pt idx="1413">
                  <c:v>1091</c:v>
                </c:pt>
                <c:pt idx="1414">
                  <c:v>1090.7</c:v>
                </c:pt>
                <c:pt idx="1415">
                  <c:v>1089.7</c:v>
                </c:pt>
                <c:pt idx="1416">
                  <c:v>1089.2</c:v>
                </c:pt>
                <c:pt idx="1417">
                  <c:v>1089.2</c:v>
                </c:pt>
                <c:pt idx="1418">
                  <c:v>1087.8</c:v>
                </c:pt>
                <c:pt idx="1419">
                  <c:v>1088</c:v>
                </c:pt>
                <c:pt idx="1420">
                  <c:v>1086.4000000000001</c:v>
                </c:pt>
                <c:pt idx="1421">
                  <c:v>1085.7</c:v>
                </c:pt>
                <c:pt idx="1422">
                  <c:v>1085.4000000000001</c:v>
                </c:pt>
                <c:pt idx="1423">
                  <c:v>1084.5</c:v>
                </c:pt>
                <c:pt idx="1424">
                  <c:v>1084.3</c:v>
                </c:pt>
                <c:pt idx="1425">
                  <c:v>1083.2</c:v>
                </c:pt>
                <c:pt idx="1426">
                  <c:v>1082.4000000000001</c:v>
                </c:pt>
                <c:pt idx="1427">
                  <c:v>1081.9000000000001</c:v>
                </c:pt>
                <c:pt idx="1428">
                  <c:v>1081.4000000000001</c:v>
                </c:pt>
                <c:pt idx="1429">
                  <c:v>1081</c:v>
                </c:pt>
                <c:pt idx="1430">
                  <c:v>1079.8</c:v>
                </c:pt>
                <c:pt idx="1431">
                  <c:v>1079.8</c:v>
                </c:pt>
                <c:pt idx="1432">
                  <c:v>1078.5</c:v>
                </c:pt>
                <c:pt idx="1433">
                  <c:v>1078.0999999999999</c:v>
                </c:pt>
                <c:pt idx="1434">
                  <c:v>1077.7</c:v>
                </c:pt>
                <c:pt idx="1435">
                  <c:v>1076.4000000000001</c:v>
                </c:pt>
                <c:pt idx="1436">
                  <c:v>1076</c:v>
                </c:pt>
                <c:pt idx="1437">
                  <c:v>1074.8</c:v>
                </c:pt>
                <c:pt idx="1438">
                  <c:v>1074.2</c:v>
                </c:pt>
                <c:pt idx="1439">
                  <c:v>1073.4000000000001</c:v>
                </c:pt>
                <c:pt idx="1440">
                  <c:v>1073</c:v>
                </c:pt>
                <c:pt idx="1441">
                  <c:v>1073.4000000000001</c:v>
                </c:pt>
                <c:pt idx="1442">
                  <c:v>1072.0999999999999</c:v>
                </c:pt>
                <c:pt idx="1443">
                  <c:v>1070.9000000000001</c:v>
                </c:pt>
                <c:pt idx="1444">
                  <c:v>1070.7</c:v>
                </c:pt>
                <c:pt idx="1445">
                  <c:v>1070</c:v>
                </c:pt>
                <c:pt idx="1446">
                  <c:v>1069.5</c:v>
                </c:pt>
                <c:pt idx="1447">
                  <c:v>1068.5999999999999</c:v>
                </c:pt>
                <c:pt idx="1448">
                  <c:v>1067.5999999999999</c:v>
                </c:pt>
                <c:pt idx="1449">
                  <c:v>1066.9000000000001</c:v>
                </c:pt>
                <c:pt idx="1450">
                  <c:v>1066.3</c:v>
                </c:pt>
                <c:pt idx="1451">
                  <c:v>1065.9000000000001</c:v>
                </c:pt>
                <c:pt idx="1452">
                  <c:v>1064.9000000000001</c:v>
                </c:pt>
                <c:pt idx="1453">
                  <c:v>1064.5</c:v>
                </c:pt>
                <c:pt idx="1454">
                  <c:v>1063.4000000000001</c:v>
                </c:pt>
                <c:pt idx="1455">
                  <c:v>1063</c:v>
                </c:pt>
                <c:pt idx="1456">
                  <c:v>1062.9000000000001</c:v>
                </c:pt>
                <c:pt idx="1457">
                  <c:v>1061.5999999999999</c:v>
                </c:pt>
                <c:pt idx="1458">
                  <c:v>1061.5</c:v>
                </c:pt>
                <c:pt idx="1459">
                  <c:v>1060.2</c:v>
                </c:pt>
                <c:pt idx="1460">
                  <c:v>1059.5999999999999</c:v>
                </c:pt>
                <c:pt idx="1461">
                  <c:v>1059.3</c:v>
                </c:pt>
                <c:pt idx="1462">
                  <c:v>1057.7</c:v>
                </c:pt>
                <c:pt idx="1463">
                  <c:v>1057.9000000000001</c:v>
                </c:pt>
                <c:pt idx="1464">
                  <c:v>1056.8</c:v>
                </c:pt>
                <c:pt idx="1465">
                  <c:v>1055.5999999999999</c:v>
                </c:pt>
                <c:pt idx="1466">
                  <c:v>1055.7</c:v>
                </c:pt>
                <c:pt idx="1467">
                  <c:v>1054.9000000000001</c:v>
                </c:pt>
                <c:pt idx="1468">
                  <c:v>1054.5999999999999</c:v>
                </c:pt>
                <c:pt idx="1469">
                  <c:v>1053.7</c:v>
                </c:pt>
                <c:pt idx="1470">
                  <c:v>1052.5</c:v>
                </c:pt>
                <c:pt idx="1471">
                  <c:v>1052.2</c:v>
                </c:pt>
                <c:pt idx="1472">
                  <c:v>1051.0999999999999</c:v>
                </c:pt>
                <c:pt idx="1473">
                  <c:v>1050.9000000000001</c:v>
                </c:pt>
                <c:pt idx="1474">
                  <c:v>1049.0999999999999</c:v>
                </c:pt>
                <c:pt idx="1475">
                  <c:v>1049.5999999999999</c:v>
                </c:pt>
                <c:pt idx="1476">
                  <c:v>1047.9000000000001</c:v>
                </c:pt>
                <c:pt idx="1477">
                  <c:v>1047.5999999999999</c:v>
                </c:pt>
                <c:pt idx="1478">
                  <c:v>1046.8</c:v>
                </c:pt>
                <c:pt idx="1479">
                  <c:v>1045.8</c:v>
                </c:pt>
                <c:pt idx="1480">
                  <c:v>1046.2</c:v>
                </c:pt>
                <c:pt idx="1481">
                  <c:v>1044.4000000000001</c:v>
                </c:pt>
                <c:pt idx="1482">
                  <c:v>1044.3</c:v>
                </c:pt>
                <c:pt idx="1483">
                  <c:v>1043</c:v>
                </c:pt>
                <c:pt idx="1484">
                  <c:v>1042.3</c:v>
                </c:pt>
                <c:pt idx="1485">
                  <c:v>1042.2</c:v>
                </c:pt>
                <c:pt idx="1486">
                  <c:v>1040.4000000000001</c:v>
                </c:pt>
                <c:pt idx="1487">
                  <c:v>1040.8</c:v>
                </c:pt>
                <c:pt idx="1488">
                  <c:v>1039.5</c:v>
                </c:pt>
                <c:pt idx="1489">
                  <c:v>1038.5999999999999</c:v>
                </c:pt>
                <c:pt idx="1490">
                  <c:v>1038.5</c:v>
                </c:pt>
                <c:pt idx="1491">
                  <c:v>1037.4000000000001</c:v>
                </c:pt>
                <c:pt idx="1492">
                  <c:v>1037.5</c:v>
                </c:pt>
                <c:pt idx="1493">
                  <c:v>1035.9000000000001</c:v>
                </c:pt>
                <c:pt idx="1494">
                  <c:v>1035.0999999999999</c:v>
                </c:pt>
                <c:pt idx="1495">
                  <c:v>1034.7</c:v>
                </c:pt>
                <c:pt idx="1496">
                  <c:v>1033.8</c:v>
                </c:pt>
                <c:pt idx="1497">
                  <c:v>1033.4000000000001</c:v>
                </c:pt>
                <c:pt idx="1498">
                  <c:v>1032</c:v>
                </c:pt>
                <c:pt idx="1499">
                  <c:v>1031.2</c:v>
                </c:pt>
                <c:pt idx="1500">
                  <c:v>1031</c:v>
                </c:pt>
                <c:pt idx="1501">
                  <c:v>1030.5999999999999</c:v>
                </c:pt>
                <c:pt idx="1502">
                  <c:v>1030.3</c:v>
                </c:pt>
                <c:pt idx="1503">
                  <c:v>1029.0999999999999</c:v>
                </c:pt>
                <c:pt idx="1504">
                  <c:v>1028.5</c:v>
                </c:pt>
                <c:pt idx="1505">
                  <c:v>1027.7</c:v>
                </c:pt>
                <c:pt idx="1506">
                  <c:v>1026.7</c:v>
                </c:pt>
                <c:pt idx="1507">
                  <c:v>1026</c:v>
                </c:pt>
                <c:pt idx="1508">
                  <c:v>1025.3</c:v>
                </c:pt>
                <c:pt idx="1509">
                  <c:v>1024.9000000000001</c:v>
                </c:pt>
                <c:pt idx="1510">
                  <c:v>1023.7</c:v>
                </c:pt>
                <c:pt idx="1511">
                  <c:v>1023.1</c:v>
                </c:pt>
                <c:pt idx="1512">
                  <c:v>1022.8</c:v>
                </c:pt>
                <c:pt idx="1513">
                  <c:v>1021.5</c:v>
                </c:pt>
                <c:pt idx="1514">
                  <c:v>1022</c:v>
                </c:pt>
                <c:pt idx="1515">
                  <c:v>1020.5</c:v>
                </c:pt>
                <c:pt idx="1516">
                  <c:v>1020.2</c:v>
                </c:pt>
                <c:pt idx="1517">
                  <c:v>1019.3</c:v>
                </c:pt>
                <c:pt idx="1518">
                  <c:v>1018</c:v>
                </c:pt>
                <c:pt idx="1519">
                  <c:v>1018</c:v>
                </c:pt>
                <c:pt idx="1520">
                  <c:v>1016.5</c:v>
                </c:pt>
                <c:pt idx="1521">
                  <c:v>1015.6</c:v>
                </c:pt>
                <c:pt idx="1522">
                  <c:v>1015.4</c:v>
                </c:pt>
                <c:pt idx="1523">
                  <c:v>1014.3</c:v>
                </c:pt>
                <c:pt idx="1524">
                  <c:v>1014.4</c:v>
                </c:pt>
                <c:pt idx="1525">
                  <c:v>1013.4</c:v>
                </c:pt>
                <c:pt idx="1526">
                  <c:v>1012.8</c:v>
                </c:pt>
                <c:pt idx="1527">
                  <c:v>1012.4</c:v>
                </c:pt>
                <c:pt idx="1528">
                  <c:v>1011.3</c:v>
                </c:pt>
                <c:pt idx="1529">
                  <c:v>1011.1</c:v>
                </c:pt>
                <c:pt idx="1530">
                  <c:v>1009.5</c:v>
                </c:pt>
                <c:pt idx="1531">
                  <c:v>1009.6</c:v>
                </c:pt>
                <c:pt idx="1532">
                  <c:v>1008.2</c:v>
                </c:pt>
                <c:pt idx="1533">
                  <c:v>1007.6</c:v>
                </c:pt>
                <c:pt idx="1534">
                  <c:v>1007.4</c:v>
                </c:pt>
                <c:pt idx="1535">
                  <c:v>1005.7</c:v>
                </c:pt>
                <c:pt idx="1536">
                  <c:v>1006.1</c:v>
                </c:pt>
                <c:pt idx="1537">
                  <c:v>1005</c:v>
                </c:pt>
                <c:pt idx="1538">
                  <c:v>1004.2</c:v>
                </c:pt>
                <c:pt idx="1539">
                  <c:v>1003.4</c:v>
                </c:pt>
                <c:pt idx="1540">
                  <c:v>1002.7</c:v>
                </c:pt>
                <c:pt idx="1541">
                  <c:v>1002.7</c:v>
                </c:pt>
                <c:pt idx="1542">
                  <c:v>1001.2</c:v>
                </c:pt>
                <c:pt idx="1543">
                  <c:v>1000.2</c:v>
                </c:pt>
                <c:pt idx="1544">
                  <c:v>999.9</c:v>
                </c:pt>
                <c:pt idx="1545">
                  <c:v>998.7</c:v>
                </c:pt>
                <c:pt idx="1546">
                  <c:v>998.3</c:v>
                </c:pt>
                <c:pt idx="1547">
                  <c:v>997.5</c:v>
                </c:pt>
                <c:pt idx="1548">
                  <c:v>997</c:v>
                </c:pt>
                <c:pt idx="1549">
                  <c:v>996.4</c:v>
                </c:pt>
                <c:pt idx="1550">
                  <c:v>995.4</c:v>
                </c:pt>
                <c:pt idx="1551">
                  <c:v>995.3</c:v>
                </c:pt>
                <c:pt idx="1552">
                  <c:v>994.1</c:v>
                </c:pt>
                <c:pt idx="1553">
                  <c:v>993.2</c:v>
                </c:pt>
                <c:pt idx="1554">
                  <c:v>992.5</c:v>
                </c:pt>
                <c:pt idx="1555">
                  <c:v>991.6</c:v>
                </c:pt>
                <c:pt idx="1556">
                  <c:v>991.1</c:v>
                </c:pt>
                <c:pt idx="1557">
                  <c:v>990.5</c:v>
                </c:pt>
                <c:pt idx="1558">
                  <c:v>990.4</c:v>
                </c:pt>
                <c:pt idx="1559">
                  <c:v>989</c:v>
                </c:pt>
                <c:pt idx="1560">
                  <c:v>988.1</c:v>
                </c:pt>
                <c:pt idx="1561">
                  <c:v>987.4</c:v>
                </c:pt>
                <c:pt idx="1562">
                  <c:v>987</c:v>
                </c:pt>
                <c:pt idx="1563">
                  <c:v>986.9</c:v>
                </c:pt>
                <c:pt idx="1564">
                  <c:v>985.6</c:v>
                </c:pt>
                <c:pt idx="1565">
                  <c:v>984.7</c:v>
                </c:pt>
                <c:pt idx="1566">
                  <c:v>984</c:v>
                </c:pt>
                <c:pt idx="1567">
                  <c:v>983.3</c:v>
                </c:pt>
                <c:pt idx="1568">
                  <c:v>982.9</c:v>
                </c:pt>
                <c:pt idx="1569">
                  <c:v>981.3</c:v>
                </c:pt>
                <c:pt idx="1570">
                  <c:v>980.8</c:v>
                </c:pt>
                <c:pt idx="1571">
                  <c:v>980.2</c:v>
                </c:pt>
                <c:pt idx="1572">
                  <c:v>979.4</c:v>
                </c:pt>
                <c:pt idx="1573">
                  <c:v>979.5</c:v>
                </c:pt>
                <c:pt idx="1574">
                  <c:v>978.1</c:v>
                </c:pt>
                <c:pt idx="1575">
                  <c:v>977.7</c:v>
                </c:pt>
                <c:pt idx="1576">
                  <c:v>977.3</c:v>
                </c:pt>
                <c:pt idx="1577">
                  <c:v>976</c:v>
                </c:pt>
                <c:pt idx="1578">
                  <c:v>976</c:v>
                </c:pt>
                <c:pt idx="1579">
                  <c:v>974.3</c:v>
                </c:pt>
                <c:pt idx="1580">
                  <c:v>974.6</c:v>
                </c:pt>
                <c:pt idx="1581">
                  <c:v>973.3</c:v>
                </c:pt>
                <c:pt idx="1582">
                  <c:v>971.9</c:v>
                </c:pt>
                <c:pt idx="1583">
                  <c:v>971.9</c:v>
                </c:pt>
                <c:pt idx="1584">
                  <c:v>970.9</c:v>
                </c:pt>
                <c:pt idx="1585">
                  <c:v>970.9</c:v>
                </c:pt>
                <c:pt idx="1586">
                  <c:v>969.9</c:v>
                </c:pt>
                <c:pt idx="1587">
                  <c:v>969.2</c:v>
                </c:pt>
                <c:pt idx="1588">
                  <c:v>968.4</c:v>
                </c:pt>
                <c:pt idx="1589">
                  <c:v>967.9</c:v>
                </c:pt>
                <c:pt idx="1590">
                  <c:v>967.7</c:v>
                </c:pt>
                <c:pt idx="1591">
                  <c:v>966.4</c:v>
                </c:pt>
                <c:pt idx="1592">
                  <c:v>964.7</c:v>
                </c:pt>
                <c:pt idx="1593">
                  <c:v>964.4</c:v>
                </c:pt>
                <c:pt idx="1594">
                  <c:v>963.5</c:v>
                </c:pt>
                <c:pt idx="1595">
                  <c:v>963.6</c:v>
                </c:pt>
                <c:pt idx="1596">
                  <c:v>962.1</c:v>
                </c:pt>
                <c:pt idx="1597">
                  <c:v>961.6</c:v>
                </c:pt>
                <c:pt idx="1598">
                  <c:v>961.5</c:v>
                </c:pt>
                <c:pt idx="1599">
                  <c:v>960.5</c:v>
                </c:pt>
                <c:pt idx="1600">
                  <c:v>960.3</c:v>
                </c:pt>
                <c:pt idx="1601">
                  <c:v>958.9</c:v>
                </c:pt>
                <c:pt idx="1602">
                  <c:v>958.2</c:v>
                </c:pt>
                <c:pt idx="1603">
                  <c:v>957</c:v>
                </c:pt>
                <c:pt idx="1604">
                  <c:v>955.9</c:v>
                </c:pt>
                <c:pt idx="1605">
                  <c:v>955.8</c:v>
                </c:pt>
                <c:pt idx="1606">
                  <c:v>954.5</c:v>
                </c:pt>
                <c:pt idx="1607">
                  <c:v>954.6</c:v>
                </c:pt>
                <c:pt idx="1608">
                  <c:v>953.6</c:v>
                </c:pt>
                <c:pt idx="1609">
                  <c:v>952.9</c:v>
                </c:pt>
                <c:pt idx="1610">
                  <c:v>952.5</c:v>
                </c:pt>
                <c:pt idx="1611">
                  <c:v>951.4</c:v>
                </c:pt>
                <c:pt idx="1612">
                  <c:v>951.6</c:v>
                </c:pt>
                <c:pt idx="1613">
                  <c:v>950.3</c:v>
                </c:pt>
                <c:pt idx="1614">
                  <c:v>949.4</c:v>
                </c:pt>
                <c:pt idx="1615">
                  <c:v>948.6</c:v>
                </c:pt>
                <c:pt idx="1616">
                  <c:v>947.6</c:v>
                </c:pt>
                <c:pt idx="1617">
                  <c:v>947.7</c:v>
                </c:pt>
                <c:pt idx="1618">
                  <c:v>946.5</c:v>
                </c:pt>
                <c:pt idx="1619">
                  <c:v>945.8</c:v>
                </c:pt>
                <c:pt idx="1620">
                  <c:v>945.2</c:v>
                </c:pt>
                <c:pt idx="1621">
                  <c:v>944.4</c:v>
                </c:pt>
                <c:pt idx="1622">
                  <c:v>944.7</c:v>
                </c:pt>
                <c:pt idx="1623">
                  <c:v>943</c:v>
                </c:pt>
                <c:pt idx="1624">
                  <c:v>942.5</c:v>
                </c:pt>
                <c:pt idx="1625">
                  <c:v>941.4</c:v>
                </c:pt>
                <c:pt idx="1626">
                  <c:v>940.4</c:v>
                </c:pt>
                <c:pt idx="1627">
                  <c:v>940.7</c:v>
                </c:pt>
                <c:pt idx="1628">
                  <c:v>939</c:v>
                </c:pt>
                <c:pt idx="1629">
                  <c:v>939</c:v>
                </c:pt>
                <c:pt idx="1630">
                  <c:v>937.7</c:v>
                </c:pt>
                <c:pt idx="1631">
                  <c:v>937.1</c:v>
                </c:pt>
                <c:pt idx="1632">
                  <c:v>936.7</c:v>
                </c:pt>
                <c:pt idx="1633">
                  <c:v>935.5</c:v>
                </c:pt>
                <c:pt idx="1634">
                  <c:v>935.8</c:v>
                </c:pt>
                <c:pt idx="1635">
                  <c:v>934.5</c:v>
                </c:pt>
                <c:pt idx="1636">
                  <c:v>933.9</c:v>
                </c:pt>
                <c:pt idx="1637">
                  <c:v>933.3</c:v>
                </c:pt>
                <c:pt idx="1638">
                  <c:v>932.3</c:v>
                </c:pt>
                <c:pt idx="1639">
                  <c:v>931.7</c:v>
                </c:pt>
                <c:pt idx="1640">
                  <c:v>930.5</c:v>
                </c:pt>
                <c:pt idx="1641">
                  <c:v>929.7</c:v>
                </c:pt>
                <c:pt idx="1642">
                  <c:v>928.9</c:v>
                </c:pt>
                <c:pt idx="1643">
                  <c:v>928.3</c:v>
                </c:pt>
                <c:pt idx="1644">
                  <c:v>928.4</c:v>
                </c:pt>
                <c:pt idx="1645">
                  <c:v>926.8</c:v>
                </c:pt>
                <c:pt idx="1646">
                  <c:v>926.3</c:v>
                </c:pt>
                <c:pt idx="1647">
                  <c:v>925.2</c:v>
                </c:pt>
                <c:pt idx="1648">
                  <c:v>924.7</c:v>
                </c:pt>
                <c:pt idx="1649">
                  <c:v>924.7</c:v>
                </c:pt>
                <c:pt idx="1650">
                  <c:v>922.9</c:v>
                </c:pt>
                <c:pt idx="1651">
                  <c:v>922.5</c:v>
                </c:pt>
                <c:pt idx="1652">
                  <c:v>921.4</c:v>
                </c:pt>
                <c:pt idx="1653">
                  <c:v>920.5</c:v>
                </c:pt>
                <c:pt idx="1654">
                  <c:v>920.2</c:v>
                </c:pt>
                <c:pt idx="1655">
                  <c:v>919.4</c:v>
                </c:pt>
                <c:pt idx="1656">
                  <c:v>919.3</c:v>
                </c:pt>
                <c:pt idx="1657">
                  <c:v>917.8</c:v>
                </c:pt>
                <c:pt idx="1658">
                  <c:v>917.3</c:v>
                </c:pt>
                <c:pt idx="1659">
                  <c:v>916.9</c:v>
                </c:pt>
                <c:pt idx="1660">
                  <c:v>916.5</c:v>
                </c:pt>
                <c:pt idx="1661">
                  <c:v>916</c:v>
                </c:pt>
                <c:pt idx="1662">
                  <c:v>914.4</c:v>
                </c:pt>
                <c:pt idx="1663">
                  <c:v>913.7</c:v>
                </c:pt>
                <c:pt idx="1664">
                  <c:v>913.1</c:v>
                </c:pt>
                <c:pt idx="1665">
                  <c:v>911.9</c:v>
                </c:pt>
                <c:pt idx="1666">
                  <c:v>911.8</c:v>
                </c:pt>
                <c:pt idx="1667">
                  <c:v>911.3</c:v>
                </c:pt>
                <c:pt idx="1668">
                  <c:v>910</c:v>
                </c:pt>
                <c:pt idx="1669">
                  <c:v>909.5</c:v>
                </c:pt>
                <c:pt idx="1670">
                  <c:v>908.5</c:v>
                </c:pt>
                <c:pt idx="1671">
                  <c:v>908.9</c:v>
                </c:pt>
                <c:pt idx="1672">
                  <c:v>907.7</c:v>
                </c:pt>
                <c:pt idx="1673">
                  <c:v>906.9</c:v>
                </c:pt>
                <c:pt idx="1674">
                  <c:v>905.9</c:v>
                </c:pt>
                <c:pt idx="1675">
                  <c:v>904.8</c:v>
                </c:pt>
                <c:pt idx="1676">
                  <c:v>904.4</c:v>
                </c:pt>
                <c:pt idx="1677">
                  <c:v>903.6</c:v>
                </c:pt>
                <c:pt idx="1678">
                  <c:v>903.5</c:v>
                </c:pt>
                <c:pt idx="1679">
                  <c:v>902</c:v>
                </c:pt>
                <c:pt idx="1680">
                  <c:v>901.4</c:v>
                </c:pt>
                <c:pt idx="1681">
                  <c:v>901</c:v>
                </c:pt>
                <c:pt idx="1682">
                  <c:v>899.8</c:v>
                </c:pt>
                <c:pt idx="1683">
                  <c:v>900</c:v>
                </c:pt>
                <c:pt idx="1684">
                  <c:v>899</c:v>
                </c:pt>
                <c:pt idx="1685">
                  <c:v>897.9</c:v>
                </c:pt>
                <c:pt idx="1686">
                  <c:v>896.9</c:v>
                </c:pt>
                <c:pt idx="1687">
                  <c:v>896.4</c:v>
                </c:pt>
                <c:pt idx="1688">
                  <c:v>896.3</c:v>
                </c:pt>
                <c:pt idx="1689">
                  <c:v>894.4</c:v>
                </c:pt>
                <c:pt idx="1690">
                  <c:v>893.5</c:v>
                </c:pt>
                <c:pt idx="1691">
                  <c:v>893.2</c:v>
                </c:pt>
                <c:pt idx="1692">
                  <c:v>892.3</c:v>
                </c:pt>
                <c:pt idx="1693">
                  <c:v>892.3</c:v>
                </c:pt>
                <c:pt idx="1694">
                  <c:v>891.1</c:v>
                </c:pt>
                <c:pt idx="1695">
                  <c:v>889.9</c:v>
                </c:pt>
                <c:pt idx="1696">
                  <c:v>889.9</c:v>
                </c:pt>
                <c:pt idx="1697">
                  <c:v>888.9</c:v>
                </c:pt>
                <c:pt idx="1698">
                  <c:v>888.6</c:v>
                </c:pt>
                <c:pt idx="1699">
                  <c:v>887.6</c:v>
                </c:pt>
                <c:pt idx="1700">
                  <c:v>886.7</c:v>
                </c:pt>
                <c:pt idx="1701">
                  <c:v>885.9</c:v>
                </c:pt>
                <c:pt idx="1702">
                  <c:v>884.9</c:v>
                </c:pt>
                <c:pt idx="1703">
                  <c:v>884.4</c:v>
                </c:pt>
                <c:pt idx="1704">
                  <c:v>883.9</c:v>
                </c:pt>
                <c:pt idx="1705">
                  <c:v>883.8</c:v>
                </c:pt>
                <c:pt idx="1706">
                  <c:v>882.8</c:v>
                </c:pt>
                <c:pt idx="1707">
                  <c:v>881.8</c:v>
                </c:pt>
                <c:pt idx="1708">
                  <c:v>881.6</c:v>
                </c:pt>
                <c:pt idx="1709">
                  <c:v>880.3</c:v>
                </c:pt>
                <c:pt idx="1710">
                  <c:v>880.6</c:v>
                </c:pt>
                <c:pt idx="1711">
                  <c:v>878.9</c:v>
                </c:pt>
                <c:pt idx="1712">
                  <c:v>878.1</c:v>
                </c:pt>
                <c:pt idx="1713">
                  <c:v>876.8</c:v>
                </c:pt>
                <c:pt idx="1714">
                  <c:v>876</c:v>
                </c:pt>
                <c:pt idx="1715">
                  <c:v>876.3</c:v>
                </c:pt>
                <c:pt idx="1716">
                  <c:v>874.9</c:v>
                </c:pt>
                <c:pt idx="1717">
                  <c:v>874.3</c:v>
                </c:pt>
                <c:pt idx="1718">
                  <c:v>873.7</c:v>
                </c:pt>
                <c:pt idx="1719">
                  <c:v>873</c:v>
                </c:pt>
                <c:pt idx="1720">
                  <c:v>873.3</c:v>
                </c:pt>
                <c:pt idx="1721">
                  <c:v>871.3</c:v>
                </c:pt>
                <c:pt idx="1722">
                  <c:v>870.8</c:v>
                </c:pt>
                <c:pt idx="1723">
                  <c:v>870</c:v>
                </c:pt>
                <c:pt idx="1724">
                  <c:v>869.1</c:v>
                </c:pt>
                <c:pt idx="1725">
                  <c:v>868.7</c:v>
                </c:pt>
                <c:pt idx="1726">
                  <c:v>867.1</c:v>
                </c:pt>
                <c:pt idx="1727">
                  <c:v>867.9</c:v>
                </c:pt>
                <c:pt idx="1728">
                  <c:v>866.2</c:v>
                </c:pt>
                <c:pt idx="1729">
                  <c:v>865.9</c:v>
                </c:pt>
                <c:pt idx="1730">
                  <c:v>865.3</c:v>
                </c:pt>
                <c:pt idx="1731">
                  <c:v>864.6</c:v>
                </c:pt>
                <c:pt idx="1732">
                  <c:v>864.8</c:v>
                </c:pt>
                <c:pt idx="1733">
                  <c:v>862.6</c:v>
                </c:pt>
                <c:pt idx="1734">
                  <c:v>861.9</c:v>
                </c:pt>
                <c:pt idx="1735">
                  <c:v>861.4</c:v>
                </c:pt>
                <c:pt idx="1736">
                  <c:v>860.5</c:v>
                </c:pt>
                <c:pt idx="1737">
                  <c:v>859.4</c:v>
                </c:pt>
                <c:pt idx="1738">
                  <c:v>858.6</c:v>
                </c:pt>
                <c:pt idx="1739">
                  <c:v>858.8</c:v>
                </c:pt>
                <c:pt idx="1740">
                  <c:v>857.2</c:v>
                </c:pt>
                <c:pt idx="1741">
                  <c:v>856.9</c:v>
                </c:pt>
                <c:pt idx="1742">
                  <c:v>856.3</c:v>
                </c:pt>
                <c:pt idx="1743">
                  <c:v>855.5</c:v>
                </c:pt>
                <c:pt idx="1744">
                  <c:v>855.3</c:v>
                </c:pt>
                <c:pt idx="1745">
                  <c:v>853.8</c:v>
                </c:pt>
                <c:pt idx="1746">
                  <c:v>853.5</c:v>
                </c:pt>
                <c:pt idx="1747">
                  <c:v>852.5</c:v>
                </c:pt>
                <c:pt idx="1748">
                  <c:v>851.5</c:v>
                </c:pt>
                <c:pt idx="1749">
                  <c:v>850.7</c:v>
                </c:pt>
                <c:pt idx="1750">
                  <c:v>850.2</c:v>
                </c:pt>
                <c:pt idx="1751">
                  <c:v>850</c:v>
                </c:pt>
                <c:pt idx="1752">
                  <c:v>849.1</c:v>
                </c:pt>
                <c:pt idx="1753">
                  <c:v>848.3</c:v>
                </c:pt>
                <c:pt idx="1754">
                  <c:v>847.8</c:v>
                </c:pt>
                <c:pt idx="1755">
                  <c:v>846.7</c:v>
                </c:pt>
                <c:pt idx="1756">
                  <c:v>846.8</c:v>
                </c:pt>
                <c:pt idx="1757">
                  <c:v>845.4</c:v>
                </c:pt>
                <c:pt idx="1758">
                  <c:v>844.5</c:v>
                </c:pt>
                <c:pt idx="1759">
                  <c:v>843.6</c:v>
                </c:pt>
                <c:pt idx="1760">
                  <c:v>843.1</c:v>
                </c:pt>
                <c:pt idx="1761">
                  <c:v>843.1</c:v>
                </c:pt>
                <c:pt idx="1762">
                  <c:v>841.5</c:v>
                </c:pt>
                <c:pt idx="1763">
                  <c:v>841.1</c:v>
                </c:pt>
                <c:pt idx="1764">
                  <c:v>840.5</c:v>
                </c:pt>
                <c:pt idx="1765">
                  <c:v>839.6</c:v>
                </c:pt>
                <c:pt idx="1766">
                  <c:v>839.8</c:v>
                </c:pt>
                <c:pt idx="1767">
                  <c:v>838.1</c:v>
                </c:pt>
                <c:pt idx="1768">
                  <c:v>837.6</c:v>
                </c:pt>
                <c:pt idx="1769">
                  <c:v>836.9</c:v>
                </c:pt>
                <c:pt idx="1770">
                  <c:v>836</c:v>
                </c:pt>
                <c:pt idx="1771">
                  <c:v>835.3</c:v>
                </c:pt>
                <c:pt idx="1772">
                  <c:v>834</c:v>
                </c:pt>
                <c:pt idx="1773">
                  <c:v>833.8</c:v>
                </c:pt>
                <c:pt idx="1774">
                  <c:v>832.9</c:v>
                </c:pt>
                <c:pt idx="1775">
                  <c:v>832.5</c:v>
                </c:pt>
                <c:pt idx="1776">
                  <c:v>832</c:v>
                </c:pt>
                <c:pt idx="1777">
                  <c:v>830.7</c:v>
                </c:pt>
                <c:pt idx="1778">
                  <c:v>830.9</c:v>
                </c:pt>
                <c:pt idx="1779">
                  <c:v>829.6</c:v>
                </c:pt>
                <c:pt idx="1780">
                  <c:v>828.5</c:v>
                </c:pt>
                <c:pt idx="1781">
                  <c:v>828</c:v>
                </c:pt>
                <c:pt idx="1782">
                  <c:v>827.3</c:v>
                </c:pt>
                <c:pt idx="1783">
                  <c:v>827.1</c:v>
                </c:pt>
                <c:pt idx="1784">
                  <c:v>825.5</c:v>
                </c:pt>
                <c:pt idx="1785">
                  <c:v>824.9</c:v>
                </c:pt>
                <c:pt idx="1786">
                  <c:v>824.3</c:v>
                </c:pt>
                <c:pt idx="1787">
                  <c:v>823.6</c:v>
                </c:pt>
                <c:pt idx="1788">
                  <c:v>823.7</c:v>
                </c:pt>
                <c:pt idx="1789">
                  <c:v>822.7</c:v>
                </c:pt>
                <c:pt idx="1790">
                  <c:v>821.9</c:v>
                </c:pt>
                <c:pt idx="1791">
                  <c:v>821.2</c:v>
                </c:pt>
                <c:pt idx="1792">
                  <c:v>820.1</c:v>
                </c:pt>
                <c:pt idx="1793">
                  <c:v>820.4</c:v>
                </c:pt>
                <c:pt idx="1794">
                  <c:v>819.2</c:v>
                </c:pt>
                <c:pt idx="1795">
                  <c:v>818.1</c:v>
                </c:pt>
                <c:pt idx="1796">
                  <c:v>817.6</c:v>
                </c:pt>
                <c:pt idx="1797">
                  <c:v>816.9</c:v>
                </c:pt>
                <c:pt idx="1798">
                  <c:v>816</c:v>
                </c:pt>
                <c:pt idx="1799">
                  <c:v>815.7</c:v>
                </c:pt>
                <c:pt idx="1800">
                  <c:v>815.8</c:v>
                </c:pt>
                <c:pt idx="1801">
                  <c:v>814.2</c:v>
                </c:pt>
                <c:pt idx="1802">
                  <c:v>813.3</c:v>
                </c:pt>
                <c:pt idx="1803">
                  <c:v>813</c:v>
                </c:pt>
                <c:pt idx="1804">
                  <c:v>812</c:v>
                </c:pt>
                <c:pt idx="1805">
                  <c:v>811.9</c:v>
                </c:pt>
                <c:pt idx="1806">
                  <c:v>810.3</c:v>
                </c:pt>
                <c:pt idx="1807">
                  <c:v>809.6</c:v>
                </c:pt>
                <c:pt idx="1808">
                  <c:v>808.8</c:v>
                </c:pt>
                <c:pt idx="1809">
                  <c:v>808.2</c:v>
                </c:pt>
                <c:pt idx="1810">
                  <c:v>808.5</c:v>
                </c:pt>
                <c:pt idx="1811">
                  <c:v>807.3</c:v>
                </c:pt>
                <c:pt idx="1812">
                  <c:v>806.7</c:v>
                </c:pt>
                <c:pt idx="1813">
                  <c:v>805.9</c:v>
                </c:pt>
                <c:pt idx="1814">
                  <c:v>805.2</c:v>
                </c:pt>
                <c:pt idx="1815">
                  <c:v>804.6</c:v>
                </c:pt>
                <c:pt idx="1816">
                  <c:v>804.1</c:v>
                </c:pt>
                <c:pt idx="1817">
                  <c:v>802.8</c:v>
                </c:pt>
                <c:pt idx="1818">
                  <c:v>802.1</c:v>
                </c:pt>
                <c:pt idx="1819">
                  <c:v>801.6</c:v>
                </c:pt>
                <c:pt idx="1820">
                  <c:v>801.3</c:v>
                </c:pt>
                <c:pt idx="1821">
                  <c:v>800.2</c:v>
                </c:pt>
                <c:pt idx="1822">
                  <c:v>799.8</c:v>
                </c:pt>
                <c:pt idx="1823">
                  <c:v>799.4</c:v>
                </c:pt>
                <c:pt idx="1824">
                  <c:v>798.3</c:v>
                </c:pt>
                <c:pt idx="1825">
                  <c:v>797.5</c:v>
                </c:pt>
                <c:pt idx="1826">
                  <c:v>797.1</c:v>
                </c:pt>
                <c:pt idx="1827">
                  <c:v>797.4</c:v>
                </c:pt>
                <c:pt idx="1828">
                  <c:v>795.8</c:v>
                </c:pt>
                <c:pt idx="1829">
                  <c:v>795</c:v>
                </c:pt>
                <c:pt idx="1830">
                  <c:v>794.5</c:v>
                </c:pt>
                <c:pt idx="1831">
                  <c:v>793.4</c:v>
                </c:pt>
                <c:pt idx="1832">
                  <c:v>793.4</c:v>
                </c:pt>
                <c:pt idx="1833">
                  <c:v>792.1</c:v>
                </c:pt>
                <c:pt idx="1834">
                  <c:v>791.5</c:v>
                </c:pt>
                <c:pt idx="1835">
                  <c:v>791.1</c:v>
                </c:pt>
                <c:pt idx="1836">
                  <c:v>790.1</c:v>
                </c:pt>
                <c:pt idx="1837">
                  <c:v>790.5</c:v>
                </c:pt>
                <c:pt idx="1838">
                  <c:v>789</c:v>
                </c:pt>
                <c:pt idx="1839">
                  <c:v>788.6</c:v>
                </c:pt>
                <c:pt idx="1840">
                  <c:v>787.7</c:v>
                </c:pt>
                <c:pt idx="1841">
                  <c:v>786.8</c:v>
                </c:pt>
                <c:pt idx="1842">
                  <c:v>785.9</c:v>
                </c:pt>
                <c:pt idx="1843">
                  <c:v>785.1</c:v>
                </c:pt>
                <c:pt idx="1844">
                  <c:v>784.8</c:v>
                </c:pt>
                <c:pt idx="1845">
                  <c:v>783.7</c:v>
                </c:pt>
                <c:pt idx="1846">
                  <c:v>783.6</c:v>
                </c:pt>
                <c:pt idx="1847">
                  <c:v>783.1</c:v>
                </c:pt>
                <c:pt idx="1848">
                  <c:v>782.4</c:v>
                </c:pt>
                <c:pt idx="1849">
                  <c:v>781.7</c:v>
                </c:pt>
                <c:pt idx="1850">
                  <c:v>780.7</c:v>
                </c:pt>
                <c:pt idx="1851">
                  <c:v>780.6</c:v>
                </c:pt>
                <c:pt idx="1852">
                  <c:v>779.8</c:v>
                </c:pt>
                <c:pt idx="1853">
                  <c:v>778.6</c:v>
                </c:pt>
                <c:pt idx="1854">
                  <c:v>779.1</c:v>
                </c:pt>
                <c:pt idx="1855">
                  <c:v>777.4</c:v>
                </c:pt>
                <c:pt idx="1856">
                  <c:v>776.5</c:v>
                </c:pt>
                <c:pt idx="1857">
                  <c:v>776.2</c:v>
                </c:pt>
                <c:pt idx="1858">
                  <c:v>775.4</c:v>
                </c:pt>
                <c:pt idx="1859">
                  <c:v>775.8</c:v>
                </c:pt>
                <c:pt idx="1860">
                  <c:v>774.6</c:v>
                </c:pt>
                <c:pt idx="1861">
                  <c:v>773.6</c:v>
                </c:pt>
                <c:pt idx="1862">
                  <c:v>773.2</c:v>
                </c:pt>
                <c:pt idx="1863">
                  <c:v>772.6</c:v>
                </c:pt>
                <c:pt idx="1864">
                  <c:v>772.1</c:v>
                </c:pt>
                <c:pt idx="1865">
                  <c:v>771.1</c:v>
                </c:pt>
                <c:pt idx="1866">
                  <c:v>770.6</c:v>
                </c:pt>
                <c:pt idx="1867">
                  <c:v>769.5</c:v>
                </c:pt>
                <c:pt idx="1868">
                  <c:v>768.9</c:v>
                </c:pt>
                <c:pt idx="1869">
                  <c:v>768.4</c:v>
                </c:pt>
                <c:pt idx="1870">
                  <c:v>767.5</c:v>
                </c:pt>
                <c:pt idx="1871">
                  <c:v>767.2</c:v>
                </c:pt>
                <c:pt idx="1872">
                  <c:v>766.5</c:v>
                </c:pt>
                <c:pt idx="1873">
                  <c:v>765.5</c:v>
                </c:pt>
                <c:pt idx="1874">
                  <c:v>765.1</c:v>
                </c:pt>
                <c:pt idx="1875">
                  <c:v>763.9</c:v>
                </c:pt>
                <c:pt idx="1876">
                  <c:v>763.5</c:v>
                </c:pt>
                <c:pt idx="1877">
                  <c:v>762.6</c:v>
                </c:pt>
                <c:pt idx="1878">
                  <c:v>762</c:v>
                </c:pt>
                <c:pt idx="1879">
                  <c:v>761</c:v>
                </c:pt>
                <c:pt idx="1880">
                  <c:v>760.4</c:v>
                </c:pt>
                <c:pt idx="1881">
                  <c:v>760.1</c:v>
                </c:pt>
                <c:pt idx="1882">
                  <c:v>759.3</c:v>
                </c:pt>
                <c:pt idx="1883">
                  <c:v>758.5</c:v>
                </c:pt>
                <c:pt idx="1884">
                  <c:v>757.9</c:v>
                </c:pt>
                <c:pt idx="1885">
                  <c:v>757.5</c:v>
                </c:pt>
                <c:pt idx="1886">
                  <c:v>757.9</c:v>
                </c:pt>
                <c:pt idx="1887">
                  <c:v>756.2</c:v>
                </c:pt>
                <c:pt idx="1888">
                  <c:v>755.4</c:v>
                </c:pt>
                <c:pt idx="1889">
                  <c:v>754.8</c:v>
                </c:pt>
                <c:pt idx="1890">
                  <c:v>754.2</c:v>
                </c:pt>
                <c:pt idx="1891">
                  <c:v>753.8</c:v>
                </c:pt>
                <c:pt idx="1892">
                  <c:v>752.4</c:v>
                </c:pt>
                <c:pt idx="1893">
                  <c:v>751.8</c:v>
                </c:pt>
                <c:pt idx="1894">
                  <c:v>751</c:v>
                </c:pt>
                <c:pt idx="1895">
                  <c:v>750.8</c:v>
                </c:pt>
                <c:pt idx="1896">
                  <c:v>750.2</c:v>
                </c:pt>
                <c:pt idx="1897">
                  <c:v>749.4</c:v>
                </c:pt>
                <c:pt idx="1898">
                  <c:v>749.1</c:v>
                </c:pt>
                <c:pt idx="1899">
                  <c:v>748.5</c:v>
                </c:pt>
                <c:pt idx="1900">
                  <c:v>747.5</c:v>
                </c:pt>
                <c:pt idx="1901">
                  <c:v>746.7</c:v>
                </c:pt>
                <c:pt idx="1902">
                  <c:v>746.2</c:v>
                </c:pt>
                <c:pt idx="1903">
                  <c:v>746</c:v>
                </c:pt>
                <c:pt idx="1904">
                  <c:v>744.4</c:v>
                </c:pt>
                <c:pt idx="1905">
                  <c:v>743.9</c:v>
                </c:pt>
                <c:pt idx="1906">
                  <c:v>743.4</c:v>
                </c:pt>
                <c:pt idx="1907">
                  <c:v>743.1</c:v>
                </c:pt>
                <c:pt idx="1908">
                  <c:v>743.3</c:v>
                </c:pt>
                <c:pt idx="1909">
                  <c:v>742</c:v>
                </c:pt>
                <c:pt idx="1910">
                  <c:v>741.6</c:v>
                </c:pt>
                <c:pt idx="1911">
                  <c:v>740.7</c:v>
                </c:pt>
                <c:pt idx="1912">
                  <c:v>740</c:v>
                </c:pt>
                <c:pt idx="1913">
                  <c:v>740</c:v>
                </c:pt>
                <c:pt idx="1914">
                  <c:v>738.6</c:v>
                </c:pt>
                <c:pt idx="1915">
                  <c:v>738.1</c:v>
                </c:pt>
                <c:pt idx="1916">
                  <c:v>737.3</c:v>
                </c:pt>
                <c:pt idx="1917">
                  <c:v>736.2</c:v>
                </c:pt>
                <c:pt idx="1918">
                  <c:v>735.9</c:v>
                </c:pt>
                <c:pt idx="1919">
                  <c:v>735.6</c:v>
                </c:pt>
                <c:pt idx="1920">
                  <c:v>734.9</c:v>
                </c:pt>
                <c:pt idx="1921">
                  <c:v>734.3</c:v>
                </c:pt>
                <c:pt idx="1922">
                  <c:v>734.1</c:v>
                </c:pt>
                <c:pt idx="1923">
                  <c:v>733.4</c:v>
                </c:pt>
                <c:pt idx="1924">
                  <c:v>732.2</c:v>
                </c:pt>
                <c:pt idx="1925">
                  <c:v>731.6</c:v>
                </c:pt>
                <c:pt idx="1926">
                  <c:v>731.2</c:v>
                </c:pt>
                <c:pt idx="1927">
                  <c:v>730.1</c:v>
                </c:pt>
                <c:pt idx="1928">
                  <c:v>729.8</c:v>
                </c:pt>
                <c:pt idx="1929">
                  <c:v>728.8</c:v>
                </c:pt>
                <c:pt idx="1930">
                  <c:v>729.1</c:v>
                </c:pt>
                <c:pt idx="1931">
                  <c:v>728</c:v>
                </c:pt>
                <c:pt idx="1932">
                  <c:v>727.5</c:v>
                </c:pt>
                <c:pt idx="1933">
                  <c:v>727</c:v>
                </c:pt>
                <c:pt idx="1934">
                  <c:v>726.6</c:v>
                </c:pt>
                <c:pt idx="1935">
                  <c:v>727</c:v>
                </c:pt>
                <c:pt idx="1936">
                  <c:v>725.5</c:v>
                </c:pt>
                <c:pt idx="1937">
                  <c:v>724.7</c:v>
                </c:pt>
                <c:pt idx="1938">
                  <c:v>723.7</c:v>
                </c:pt>
                <c:pt idx="1939">
                  <c:v>722.8</c:v>
                </c:pt>
                <c:pt idx="1940">
                  <c:v>723.4</c:v>
                </c:pt>
                <c:pt idx="1941">
                  <c:v>721.7</c:v>
                </c:pt>
                <c:pt idx="1942">
                  <c:v>721.2</c:v>
                </c:pt>
                <c:pt idx="1943">
                  <c:v>720.7</c:v>
                </c:pt>
                <c:pt idx="1944">
                  <c:v>720</c:v>
                </c:pt>
                <c:pt idx="1945">
                  <c:v>719.8</c:v>
                </c:pt>
                <c:pt idx="1946">
                  <c:v>719.1</c:v>
                </c:pt>
                <c:pt idx="1947">
                  <c:v>718.7</c:v>
                </c:pt>
                <c:pt idx="1948">
                  <c:v>718.1</c:v>
                </c:pt>
                <c:pt idx="1949">
                  <c:v>717.3</c:v>
                </c:pt>
                <c:pt idx="1950">
                  <c:v>716.5</c:v>
                </c:pt>
                <c:pt idx="1951">
                  <c:v>715.4</c:v>
                </c:pt>
                <c:pt idx="1952">
                  <c:v>714.8</c:v>
                </c:pt>
                <c:pt idx="1953">
                  <c:v>714.2</c:v>
                </c:pt>
                <c:pt idx="1954">
                  <c:v>713.3</c:v>
                </c:pt>
                <c:pt idx="1955">
                  <c:v>713.4</c:v>
                </c:pt>
                <c:pt idx="1956">
                  <c:v>712.7</c:v>
                </c:pt>
                <c:pt idx="1957">
                  <c:v>713.3</c:v>
                </c:pt>
                <c:pt idx="1958">
                  <c:v>711.2</c:v>
                </c:pt>
                <c:pt idx="1959">
                  <c:v>711</c:v>
                </c:pt>
                <c:pt idx="1960">
                  <c:v>710.4</c:v>
                </c:pt>
                <c:pt idx="1961">
                  <c:v>709.8</c:v>
                </c:pt>
                <c:pt idx="1962">
                  <c:v>709.4</c:v>
                </c:pt>
                <c:pt idx="1963">
                  <c:v>708.4</c:v>
                </c:pt>
                <c:pt idx="1964">
                  <c:v>707</c:v>
                </c:pt>
                <c:pt idx="1965">
                  <c:v>706.5</c:v>
                </c:pt>
                <c:pt idx="1966">
                  <c:v>706</c:v>
                </c:pt>
                <c:pt idx="1967">
                  <c:v>705.7</c:v>
                </c:pt>
                <c:pt idx="1968">
                  <c:v>705.1</c:v>
                </c:pt>
                <c:pt idx="1969">
                  <c:v>704.6</c:v>
                </c:pt>
                <c:pt idx="1970">
                  <c:v>704.2</c:v>
                </c:pt>
                <c:pt idx="1971">
                  <c:v>703</c:v>
                </c:pt>
                <c:pt idx="1972">
                  <c:v>703</c:v>
                </c:pt>
                <c:pt idx="1973">
                  <c:v>702.1</c:v>
                </c:pt>
                <c:pt idx="1974">
                  <c:v>701.2</c:v>
                </c:pt>
                <c:pt idx="1975">
                  <c:v>700.6</c:v>
                </c:pt>
                <c:pt idx="1976">
                  <c:v>699.3</c:v>
                </c:pt>
                <c:pt idx="1977">
                  <c:v>699.1</c:v>
                </c:pt>
                <c:pt idx="1978">
                  <c:v>697.8</c:v>
                </c:pt>
                <c:pt idx="1979">
                  <c:v>698.1</c:v>
                </c:pt>
                <c:pt idx="1980">
                  <c:v>697.4</c:v>
                </c:pt>
                <c:pt idx="1981">
                  <c:v>696.4</c:v>
                </c:pt>
                <c:pt idx="1982">
                  <c:v>696.3</c:v>
                </c:pt>
                <c:pt idx="1983">
                  <c:v>696</c:v>
                </c:pt>
                <c:pt idx="1984">
                  <c:v>695.9</c:v>
                </c:pt>
                <c:pt idx="1985">
                  <c:v>694.2</c:v>
                </c:pt>
                <c:pt idx="1986">
                  <c:v>693.8</c:v>
                </c:pt>
                <c:pt idx="1987">
                  <c:v>692.8</c:v>
                </c:pt>
                <c:pt idx="1988">
                  <c:v>692.4</c:v>
                </c:pt>
                <c:pt idx="1989">
                  <c:v>692.2</c:v>
                </c:pt>
                <c:pt idx="1990">
                  <c:v>691.2</c:v>
                </c:pt>
                <c:pt idx="1991">
                  <c:v>690.4</c:v>
                </c:pt>
                <c:pt idx="1992">
                  <c:v>690</c:v>
                </c:pt>
                <c:pt idx="1993">
                  <c:v>690.2</c:v>
                </c:pt>
                <c:pt idx="1994">
                  <c:v>689.7</c:v>
                </c:pt>
                <c:pt idx="1995">
                  <c:v>689.2</c:v>
                </c:pt>
                <c:pt idx="1996">
                  <c:v>688.5</c:v>
                </c:pt>
                <c:pt idx="1997">
                  <c:v>687.9</c:v>
                </c:pt>
                <c:pt idx="1998">
                  <c:v>687.5</c:v>
                </c:pt>
                <c:pt idx="1999">
                  <c:v>686.3</c:v>
                </c:pt>
                <c:pt idx="2000">
                  <c:v>685.6</c:v>
                </c:pt>
                <c:pt idx="2001">
                  <c:v>685.5</c:v>
                </c:pt>
                <c:pt idx="2002">
                  <c:v>684.9</c:v>
                </c:pt>
                <c:pt idx="2003">
                  <c:v>684.6</c:v>
                </c:pt>
                <c:pt idx="2004">
                  <c:v>684</c:v>
                </c:pt>
                <c:pt idx="2005">
                  <c:v>683.6</c:v>
                </c:pt>
                <c:pt idx="2006">
                  <c:v>683.8</c:v>
                </c:pt>
                <c:pt idx="2007">
                  <c:v>682.7</c:v>
                </c:pt>
                <c:pt idx="2008">
                  <c:v>682</c:v>
                </c:pt>
                <c:pt idx="2009">
                  <c:v>681.4</c:v>
                </c:pt>
                <c:pt idx="2010">
                  <c:v>680.5</c:v>
                </c:pt>
                <c:pt idx="2011">
                  <c:v>679.6</c:v>
                </c:pt>
                <c:pt idx="2012">
                  <c:v>679.3</c:v>
                </c:pt>
                <c:pt idx="2013">
                  <c:v>678.8</c:v>
                </c:pt>
                <c:pt idx="2014">
                  <c:v>678.1</c:v>
                </c:pt>
                <c:pt idx="2015">
                  <c:v>678.1</c:v>
                </c:pt>
                <c:pt idx="2016">
                  <c:v>677.3</c:v>
                </c:pt>
                <c:pt idx="2017">
                  <c:v>676.9</c:v>
                </c:pt>
                <c:pt idx="2018">
                  <c:v>676.5</c:v>
                </c:pt>
                <c:pt idx="2019">
                  <c:v>676.3</c:v>
                </c:pt>
                <c:pt idx="2020">
                  <c:v>675.4</c:v>
                </c:pt>
                <c:pt idx="2021">
                  <c:v>675.3</c:v>
                </c:pt>
                <c:pt idx="2022">
                  <c:v>673.9</c:v>
                </c:pt>
                <c:pt idx="2023">
                  <c:v>673.2</c:v>
                </c:pt>
                <c:pt idx="2024">
                  <c:v>672.6</c:v>
                </c:pt>
                <c:pt idx="2025">
                  <c:v>671.5</c:v>
                </c:pt>
                <c:pt idx="2026">
                  <c:v>671.5</c:v>
                </c:pt>
                <c:pt idx="2027">
                  <c:v>671.5</c:v>
                </c:pt>
                <c:pt idx="2028">
                  <c:v>670.9</c:v>
                </c:pt>
                <c:pt idx="2029">
                  <c:v>670.4</c:v>
                </c:pt>
                <c:pt idx="2030">
                  <c:v>669.6</c:v>
                </c:pt>
                <c:pt idx="2031">
                  <c:v>669.3</c:v>
                </c:pt>
                <c:pt idx="2032">
                  <c:v>668.6</c:v>
                </c:pt>
                <c:pt idx="2033">
                  <c:v>669</c:v>
                </c:pt>
                <c:pt idx="2034">
                  <c:v>667.7</c:v>
                </c:pt>
                <c:pt idx="2035">
                  <c:v>666.7</c:v>
                </c:pt>
                <c:pt idx="2036">
                  <c:v>666.4</c:v>
                </c:pt>
                <c:pt idx="2037">
                  <c:v>664.9</c:v>
                </c:pt>
                <c:pt idx="2038">
                  <c:v>664.8</c:v>
                </c:pt>
                <c:pt idx="2039">
                  <c:v>664.2</c:v>
                </c:pt>
                <c:pt idx="2040">
                  <c:v>663.7</c:v>
                </c:pt>
                <c:pt idx="2041">
                  <c:v>662.8</c:v>
                </c:pt>
                <c:pt idx="2042">
                  <c:v>662.9</c:v>
                </c:pt>
                <c:pt idx="2043">
                  <c:v>662.4</c:v>
                </c:pt>
                <c:pt idx="2044">
                  <c:v>662.2</c:v>
                </c:pt>
                <c:pt idx="2045">
                  <c:v>661.1</c:v>
                </c:pt>
                <c:pt idx="2046">
                  <c:v>660.6</c:v>
                </c:pt>
                <c:pt idx="2047">
                  <c:v>659.7</c:v>
                </c:pt>
                <c:pt idx="2048">
                  <c:v>658.8</c:v>
                </c:pt>
                <c:pt idx="2049">
                  <c:v>658.6</c:v>
                </c:pt>
                <c:pt idx="2050">
                  <c:v>658.3</c:v>
                </c:pt>
                <c:pt idx="2051">
                  <c:v>657.8</c:v>
                </c:pt>
                <c:pt idx="2052">
                  <c:v>656.8</c:v>
                </c:pt>
                <c:pt idx="2053">
                  <c:v>657.1</c:v>
                </c:pt>
                <c:pt idx="2054">
                  <c:v>656.3</c:v>
                </c:pt>
                <c:pt idx="2055">
                  <c:v>655.7</c:v>
                </c:pt>
                <c:pt idx="2056">
                  <c:v>655.29999999999995</c:v>
                </c:pt>
                <c:pt idx="2057">
                  <c:v>654.4</c:v>
                </c:pt>
                <c:pt idx="2058">
                  <c:v>654</c:v>
                </c:pt>
                <c:pt idx="2059">
                  <c:v>653.6</c:v>
                </c:pt>
                <c:pt idx="2060">
                  <c:v>653.6</c:v>
                </c:pt>
                <c:pt idx="2061">
                  <c:v>652.20000000000005</c:v>
                </c:pt>
                <c:pt idx="2062">
                  <c:v>651.6</c:v>
                </c:pt>
                <c:pt idx="2063">
                  <c:v>651.20000000000005</c:v>
                </c:pt>
                <c:pt idx="2064">
                  <c:v>650.4</c:v>
                </c:pt>
                <c:pt idx="2065">
                  <c:v>650.6</c:v>
                </c:pt>
                <c:pt idx="2066">
                  <c:v>650</c:v>
                </c:pt>
                <c:pt idx="2067">
                  <c:v>649.79999999999995</c:v>
                </c:pt>
                <c:pt idx="2068">
                  <c:v>649.1</c:v>
                </c:pt>
                <c:pt idx="2069">
                  <c:v>648.6</c:v>
                </c:pt>
                <c:pt idx="2070">
                  <c:v>647.5</c:v>
                </c:pt>
                <c:pt idx="2071">
                  <c:v>646.6</c:v>
                </c:pt>
                <c:pt idx="2072">
                  <c:v>646.29999999999995</c:v>
                </c:pt>
                <c:pt idx="2073">
                  <c:v>645.79999999999995</c:v>
                </c:pt>
                <c:pt idx="2074">
                  <c:v>645.29999999999995</c:v>
                </c:pt>
                <c:pt idx="2075">
                  <c:v>645</c:v>
                </c:pt>
                <c:pt idx="2076">
                  <c:v>644.5</c:v>
                </c:pt>
                <c:pt idx="2077">
                  <c:v>644.4</c:v>
                </c:pt>
                <c:pt idx="2078">
                  <c:v>643.79999999999995</c:v>
                </c:pt>
                <c:pt idx="2079">
                  <c:v>643.1</c:v>
                </c:pt>
                <c:pt idx="2080">
                  <c:v>642.79999999999995</c:v>
                </c:pt>
                <c:pt idx="2081">
                  <c:v>642.1</c:v>
                </c:pt>
                <c:pt idx="2082">
                  <c:v>641.9</c:v>
                </c:pt>
                <c:pt idx="2083">
                  <c:v>641</c:v>
                </c:pt>
                <c:pt idx="2084">
                  <c:v>640.6</c:v>
                </c:pt>
                <c:pt idx="2085">
                  <c:v>639.79999999999995</c:v>
                </c:pt>
                <c:pt idx="2086">
                  <c:v>639.29999999999995</c:v>
                </c:pt>
                <c:pt idx="2087">
                  <c:v>639.9</c:v>
                </c:pt>
                <c:pt idx="2088">
                  <c:v>638.20000000000005</c:v>
                </c:pt>
                <c:pt idx="2089">
                  <c:v>638</c:v>
                </c:pt>
                <c:pt idx="2090">
                  <c:v>637.6</c:v>
                </c:pt>
                <c:pt idx="2091">
                  <c:v>637.5</c:v>
                </c:pt>
                <c:pt idx="2092">
                  <c:v>636.9</c:v>
                </c:pt>
                <c:pt idx="2093">
                  <c:v>636.4</c:v>
                </c:pt>
                <c:pt idx="2094">
                  <c:v>635.9</c:v>
                </c:pt>
                <c:pt idx="2095">
                  <c:v>634.9</c:v>
                </c:pt>
                <c:pt idx="2096">
                  <c:v>634.4</c:v>
                </c:pt>
                <c:pt idx="2097">
                  <c:v>633.70000000000005</c:v>
                </c:pt>
                <c:pt idx="2098">
                  <c:v>633.29999999999995</c:v>
                </c:pt>
                <c:pt idx="2099">
                  <c:v>633</c:v>
                </c:pt>
                <c:pt idx="2100">
                  <c:v>632.6</c:v>
                </c:pt>
                <c:pt idx="2101">
                  <c:v>632.29999999999995</c:v>
                </c:pt>
                <c:pt idx="2102">
                  <c:v>631.20000000000005</c:v>
                </c:pt>
                <c:pt idx="2103">
                  <c:v>630.79999999999995</c:v>
                </c:pt>
                <c:pt idx="2104">
                  <c:v>630.5</c:v>
                </c:pt>
                <c:pt idx="2105">
                  <c:v>629.6</c:v>
                </c:pt>
                <c:pt idx="2106">
                  <c:v>629.20000000000005</c:v>
                </c:pt>
                <c:pt idx="2107">
                  <c:v>628.5</c:v>
                </c:pt>
                <c:pt idx="2108">
                  <c:v>627.79999999999995</c:v>
                </c:pt>
                <c:pt idx="2109">
                  <c:v>627.79999999999995</c:v>
                </c:pt>
                <c:pt idx="2110">
                  <c:v>627.1</c:v>
                </c:pt>
                <c:pt idx="2111">
                  <c:v>626.79999999999995</c:v>
                </c:pt>
                <c:pt idx="2112">
                  <c:v>626.20000000000005</c:v>
                </c:pt>
                <c:pt idx="2113">
                  <c:v>625.79999999999995</c:v>
                </c:pt>
                <c:pt idx="2114">
                  <c:v>625.29999999999995</c:v>
                </c:pt>
                <c:pt idx="2115">
                  <c:v>625.20000000000005</c:v>
                </c:pt>
                <c:pt idx="2116">
                  <c:v>624.79999999999995</c:v>
                </c:pt>
                <c:pt idx="2117">
                  <c:v>624.20000000000005</c:v>
                </c:pt>
                <c:pt idx="2118">
                  <c:v>623.4</c:v>
                </c:pt>
                <c:pt idx="2119">
                  <c:v>623.1</c:v>
                </c:pt>
                <c:pt idx="2120">
                  <c:v>622.4</c:v>
                </c:pt>
                <c:pt idx="2121">
                  <c:v>621.79999999999995</c:v>
                </c:pt>
                <c:pt idx="2122">
                  <c:v>621.29999999999995</c:v>
                </c:pt>
                <c:pt idx="2123">
                  <c:v>621.1</c:v>
                </c:pt>
                <c:pt idx="2124">
                  <c:v>620.79999999999995</c:v>
                </c:pt>
                <c:pt idx="2125">
                  <c:v>620.1</c:v>
                </c:pt>
                <c:pt idx="2126">
                  <c:v>619.9</c:v>
                </c:pt>
                <c:pt idx="2127">
                  <c:v>619.79999999999995</c:v>
                </c:pt>
                <c:pt idx="2128">
                  <c:v>619.4</c:v>
                </c:pt>
                <c:pt idx="2129">
                  <c:v>618.79999999999995</c:v>
                </c:pt>
                <c:pt idx="2130">
                  <c:v>618.29999999999995</c:v>
                </c:pt>
                <c:pt idx="2131">
                  <c:v>617.6</c:v>
                </c:pt>
                <c:pt idx="2132">
                  <c:v>617.4</c:v>
                </c:pt>
                <c:pt idx="2133">
                  <c:v>616.4</c:v>
                </c:pt>
                <c:pt idx="2134">
                  <c:v>616.5</c:v>
                </c:pt>
                <c:pt idx="2135">
                  <c:v>616.29999999999995</c:v>
                </c:pt>
                <c:pt idx="2136">
                  <c:v>616.4</c:v>
                </c:pt>
                <c:pt idx="2137">
                  <c:v>615.70000000000005</c:v>
                </c:pt>
                <c:pt idx="2138">
                  <c:v>615.1</c:v>
                </c:pt>
                <c:pt idx="2139">
                  <c:v>615</c:v>
                </c:pt>
                <c:pt idx="2140">
                  <c:v>614.29999999999995</c:v>
                </c:pt>
                <c:pt idx="2141">
                  <c:v>613.6</c:v>
                </c:pt>
                <c:pt idx="2142">
                  <c:v>613</c:v>
                </c:pt>
                <c:pt idx="2143">
                  <c:v>612.4</c:v>
                </c:pt>
                <c:pt idx="2144">
                  <c:v>611.9</c:v>
                </c:pt>
                <c:pt idx="2145">
                  <c:v>611.79999999999995</c:v>
                </c:pt>
                <c:pt idx="2146">
                  <c:v>611.20000000000005</c:v>
                </c:pt>
                <c:pt idx="2147">
                  <c:v>611.1</c:v>
                </c:pt>
                <c:pt idx="2148">
                  <c:v>610.5</c:v>
                </c:pt>
                <c:pt idx="2149">
                  <c:v>610.5</c:v>
                </c:pt>
                <c:pt idx="2150">
                  <c:v>610.20000000000005</c:v>
                </c:pt>
                <c:pt idx="2151">
                  <c:v>609.6</c:v>
                </c:pt>
                <c:pt idx="2152">
                  <c:v>609</c:v>
                </c:pt>
                <c:pt idx="2153">
                  <c:v>608.4</c:v>
                </c:pt>
                <c:pt idx="2154">
                  <c:v>608.29999999999995</c:v>
                </c:pt>
                <c:pt idx="2155">
                  <c:v>607.6</c:v>
                </c:pt>
                <c:pt idx="2156">
                  <c:v>607</c:v>
                </c:pt>
                <c:pt idx="2157">
                  <c:v>606.79999999999995</c:v>
                </c:pt>
                <c:pt idx="2158">
                  <c:v>606.20000000000005</c:v>
                </c:pt>
                <c:pt idx="2159">
                  <c:v>606.29999999999995</c:v>
                </c:pt>
                <c:pt idx="2160">
                  <c:v>605.9</c:v>
                </c:pt>
                <c:pt idx="2161">
                  <c:v>605.20000000000005</c:v>
                </c:pt>
                <c:pt idx="2162">
                  <c:v>605.1</c:v>
                </c:pt>
                <c:pt idx="2163">
                  <c:v>605.4</c:v>
                </c:pt>
                <c:pt idx="2164">
                  <c:v>603.79999999999995</c:v>
                </c:pt>
                <c:pt idx="2165">
                  <c:v>603.79999999999995</c:v>
                </c:pt>
                <c:pt idx="2166">
                  <c:v>603.29999999999995</c:v>
                </c:pt>
                <c:pt idx="2167">
                  <c:v>602.6</c:v>
                </c:pt>
                <c:pt idx="2168">
                  <c:v>602.1</c:v>
                </c:pt>
                <c:pt idx="2169">
                  <c:v>601.70000000000005</c:v>
                </c:pt>
                <c:pt idx="2170">
                  <c:v>601.9</c:v>
                </c:pt>
                <c:pt idx="2171">
                  <c:v>601.5</c:v>
                </c:pt>
                <c:pt idx="2172">
                  <c:v>600.29999999999995</c:v>
                </c:pt>
                <c:pt idx="2173">
                  <c:v>600.29999999999995</c:v>
                </c:pt>
                <c:pt idx="2174">
                  <c:v>600.29999999999995</c:v>
                </c:pt>
                <c:pt idx="2175">
                  <c:v>600</c:v>
                </c:pt>
                <c:pt idx="2176">
                  <c:v>599.1</c:v>
                </c:pt>
                <c:pt idx="2177">
                  <c:v>599</c:v>
                </c:pt>
                <c:pt idx="2178">
                  <c:v>598.1</c:v>
                </c:pt>
                <c:pt idx="2179">
                  <c:v>598.20000000000005</c:v>
                </c:pt>
                <c:pt idx="2180">
                  <c:v>597.20000000000005</c:v>
                </c:pt>
                <c:pt idx="2181">
                  <c:v>597.20000000000005</c:v>
                </c:pt>
                <c:pt idx="2182">
                  <c:v>596.29999999999995</c:v>
                </c:pt>
                <c:pt idx="2183">
                  <c:v>596.29999999999995</c:v>
                </c:pt>
                <c:pt idx="2184">
                  <c:v>596</c:v>
                </c:pt>
                <c:pt idx="2185">
                  <c:v>595.5</c:v>
                </c:pt>
                <c:pt idx="2186">
                  <c:v>595.79999999999995</c:v>
                </c:pt>
                <c:pt idx="2187">
                  <c:v>594.9</c:v>
                </c:pt>
                <c:pt idx="2188">
                  <c:v>594.70000000000005</c:v>
                </c:pt>
                <c:pt idx="2189">
                  <c:v>594.1</c:v>
                </c:pt>
                <c:pt idx="2190">
                  <c:v>594.1</c:v>
                </c:pt>
                <c:pt idx="2191">
                  <c:v>593.29999999999995</c:v>
                </c:pt>
                <c:pt idx="2192">
                  <c:v>593.1</c:v>
                </c:pt>
                <c:pt idx="2193">
                  <c:v>592.29999999999995</c:v>
                </c:pt>
                <c:pt idx="2194">
                  <c:v>592.20000000000005</c:v>
                </c:pt>
                <c:pt idx="2195">
                  <c:v>592</c:v>
                </c:pt>
                <c:pt idx="2196">
                  <c:v>591.70000000000005</c:v>
                </c:pt>
                <c:pt idx="2197">
                  <c:v>591.1</c:v>
                </c:pt>
                <c:pt idx="2198">
                  <c:v>591.1</c:v>
                </c:pt>
                <c:pt idx="2199">
                  <c:v>591</c:v>
                </c:pt>
                <c:pt idx="2200">
                  <c:v>590.6</c:v>
                </c:pt>
                <c:pt idx="2201">
                  <c:v>590</c:v>
                </c:pt>
                <c:pt idx="2202">
                  <c:v>589.4</c:v>
                </c:pt>
                <c:pt idx="2203">
                  <c:v>589.20000000000005</c:v>
                </c:pt>
                <c:pt idx="2204">
                  <c:v>588.9</c:v>
                </c:pt>
                <c:pt idx="2205">
                  <c:v>588.5</c:v>
                </c:pt>
                <c:pt idx="2206">
                  <c:v>588.5</c:v>
                </c:pt>
                <c:pt idx="2207">
                  <c:v>587.9</c:v>
                </c:pt>
                <c:pt idx="2208">
                  <c:v>587.79999999999995</c:v>
                </c:pt>
                <c:pt idx="2209">
                  <c:v>587.29999999999995</c:v>
                </c:pt>
                <c:pt idx="2210">
                  <c:v>587.20000000000005</c:v>
                </c:pt>
                <c:pt idx="2211">
                  <c:v>587.4</c:v>
                </c:pt>
                <c:pt idx="2212">
                  <c:v>586.79999999999995</c:v>
                </c:pt>
                <c:pt idx="2213">
                  <c:v>586.29999999999995</c:v>
                </c:pt>
                <c:pt idx="2214">
                  <c:v>586</c:v>
                </c:pt>
                <c:pt idx="2215">
                  <c:v>585.9</c:v>
                </c:pt>
                <c:pt idx="2216">
                  <c:v>585.29999999999995</c:v>
                </c:pt>
                <c:pt idx="2217">
                  <c:v>585.29999999999995</c:v>
                </c:pt>
                <c:pt idx="2218">
                  <c:v>585</c:v>
                </c:pt>
                <c:pt idx="2219">
                  <c:v>585.1</c:v>
                </c:pt>
                <c:pt idx="2220">
                  <c:v>584.9</c:v>
                </c:pt>
                <c:pt idx="2221">
                  <c:v>584.5</c:v>
                </c:pt>
                <c:pt idx="2222">
                  <c:v>584.29999999999995</c:v>
                </c:pt>
                <c:pt idx="2223">
                  <c:v>584.5</c:v>
                </c:pt>
                <c:pt idx="2224">
                  <c:v>584.1</c:v>
                </c:pt>
                <c:pt idx="2225">
                  <c:v>583.29999999999995</c:v>
                </c:pt>
                <c:pt idx="2226">
                  <c:v>583.20000000000005</c:v>
                </c:pt>
                <c:pt idx="2227">
                  <c:v>582.4</c:v>
                </c:pt>
                <c:pt idx="2228">
                  <c:v>582.5</c:v>
                </c:pt>
                <c:pt idx="2229">
                  <c:v>582.20000000000005</c:v>
                </c:pt>
                <c:pt idx="2230">
                  <c:v>581.9</c:v>
                </c:pt>
                <c:pt idx="2231">
                  <c:v>581.6</c:v>
                </c:pt>
                <c:pt idx="2232">
                  <c:v>581.6</c:v>
                </c:pt>
                <c:pt idx="2233">
                  <c:v>581.5</c:v>
                </c:pt>
                <c:pt idx="2234">
                  <c:v>581</c:v>
                </c:pt>
                <c:pt idx="2235">
                  <c:v>581</c:v>
                </c:pt>
                <c:pt idx="2236">
                  <c:v>580.79999999999995</c:v>
                </c:pt>
                <c:pt idx="2237">
                  <c:v>580.6</c:v>
                </c:pt>
                <c:pt idx="2238">
                  <c:v>580.1</c:v>
                </c:pt>
                <c:pt idx="2239">
                  <c:v>579.5</c:v>
                </c:pt>
                <c:pt idx="2240">
                  <c:v>578.79999999999995</c:v>
                </c:pt>
                <c:pt idx="2241">
                  <c:v>578.70000000000005</c:v>
                </c:pt>
                <c:pt idx="2242">
                  <c:v>578.5</c:v>
                </c:pt>
                <c:pt idx="2243">
                  <c:v>578.5</c:v>
                </c:pt>
                <c:pt idx="2244">
                  <c:v>579.4</c:v>
                </c:pt>
                <c:pt idx="2245">
                  <c:v>578.4</c:v>
                </c:pt>
                <c:pt idx="2246">
                  <c:v>578.20000000000005</c:v>
                </c:pt>
                <c:pt idx="2247">
                  <c:v>578.1</c:v>
                </c:pt>
                <c:pt idx="2248">
                  <c:v>577.6</c:v>
                </c:pt>
                <c:pt idx="2249">
                  <c:v>577.4</c:v>
                </c:pt>
                <c:pt idx="2250">
                  <c:v>577</c:v>
                </c:pt>
                <c:pt idx="2251">
                  <c:v>577</c:v>
                </c:pt>
                <c:pt idx="2252">
                  <c:v>576.5</c:v>
                </c:pt>
                <c:pt idx="2253">
                  <c:v>576.4</c:v>
                </c:pt>
                <c:pt idx="2254">
                  <c:v>576.1</c:v>
                </c:pt>
                <c:pt idx="2255">
                  <c:v>576.79999999999995</c:v>
                </c:pt>
                <c:pt idx="2256">
                  <c:v>576.5</c:v>
                </c:pt>
                <c:pt idx="2257">
                  <c:v>575.79999999999995</c:v>
                </c:pt>
                <c:pt idx="2258">
                  <c:v>576</c:v>
                </c:pt>
                <c:pt idx="2259">
                  <c:v>576</c:v>
                </c:pt>
                <c:pt idx="2260">
                  <c:v>576</c:v>
                </c:pt>
                <c:pt idx="2261">
                  <c:v>575.4</c:v>
                </c:pt>
                <c:pt idx="2262">
                  <c:v>574.70000000000005</c:v>
                </c:pt>
                <c:pt idx="2263">
                  <c:v>574.9</c:v>
                </c:pt>
                <c:pt idx="2264">
                  <c:v>574.4</c:v>
                </c:pt>
                <c:pt idx="2265">
                  <c:v>574.29999999999995</c:v>
                </c:pt>
                <c:pt idx="2266">
                  <c:v>574.79999999999995</c:v>
                </c:pt>
                <c:pt idx="2267">
                  <c:v>573.79999999999995</c:v>
                </c:pt>
                <c:pt idx="2268">
                  <c:v>573.9</c:v>
                </c:pt>
                <c:pt idx="2269">
                  <c:v>573.9</c:v>
                </c:pt>
                <c:pt idx="2270">
                  <c:v>573.9</c:v>
                </c:pt>
                <c:pt idx="2271">
                  <c:v>573.6</c:v>
                </c:pt>
                <c:pt idx="2272">
                  <c:v>573</c:v>
                </c:pt>
                <c:pt idx="2273">
                  <c:v>573.5</c:v>
                </c:pt>
                <c:pt idx="2274">
                  <c:v>573</c:v>
                </c:pt>
                <c:pt idx="2275">
                  <c:v>572.70000000000005</c:v>
                </c:pt>
                <c:pt idx="2276">
                  <c:v>572.5</c:v>
                </c:pt>
                <c:pt idx="2277">
                  <c:v>572.20000000000005</c:v>
                </c:pt>
                <c:pt idx="2278">
                  <c:v>572</c:v>
                </c:pt>
                <c:pt idx="2279">
                  <c:v>571.9</c:v>
                </c:pt>
                <c:pt idx="2280">
                  <c:v>572.1</c:v>
                </c:pt>
                <c:pt idx="2281">
                  <c:v>571.6</c:v>
                </c:pt>
                <c:pt idx="2282">
                  <c:v>571.79999999999995</c:v>
                </c:pt>
                <c:pt idx="2283">
                  <c:v>571.79999999999995</c:v>
                </c:pt>
                <c:pt idx="2284">
                  <c:v>570.6</c:v>
                </c:pt>
                <c:pt idx="2285">
                  <c:v>571</c:v>
                </c:pt>
                <c:pt idx="2286">
                  <c:v>570.1</c:v>
                </c:pt>
                <c:pt idx="2287">
                  <c:v>570.4</c:v>
                </c:pt>
                <c:pt idx="2288">
                  <c:v>570.29999999999995</c:v>
                </c:pt>
                <c:pt idx="2289">
                  <c:v>570.1</c:v>
                </c:pt>
                <c:pt idx="2290">
                  <c:v>569.5</c:v>
                </c:pt>
                <c:pt idx="2291">
                  <c:v>569.79999999999995</c:v>
                </c:pt>
                <c:pt idx="2292">
                  <c:v>569.70000000000005</c:v>
                </c:pt>
                <c:pt idx="2293">
                  <c:v>569.79999999999995</c:v>
                </c:pt>
                <c:pt idx="2294">
                  <c:v>569.4</c:v>
                </c:pt>
                <c:pt idx="2295">
                  <c:v>569.5</c:v>
                </c:pt>
                <c:pt idx="2296">
                  <c:v>569.1</c:v>
                </c:pt>
                <c:pt idx="2297">
                  <c:v>569.1</c:v>
                </c:pt>
                <c:pt idx="2298">
                  <c:v>569.4</c:v>
                </c:pt>
                <c:pt idx="2299">
                  <c:v>568.4</c:v>
                </c:pt>
                <c:pt idx="2300">
                  <c:v>568</c:v>
                </c:pt>
                <c:pt idx="2301">
                  <c:v>568</c:v>
                </c:pt>
                <c:pt idx="2302">
                  <c:v>567.9</c:v>
                </c:pt>
                <c:pt idx="2303">
                  <c:v>567.79999999999995</c:v>
                </c:pt>
                <c:pt idx="2304">
                  <c:v>567.9</c:v>
                </c:pt>
                <c:pt idx="2305">
                  <c:v>567.70000000000005</c:v>
                </c:pt>
                <c:pt idx="2306">
                  <c:v>567.20000000000005</c:v>
                </c:pt>
                <c:pt idx="2307">
                  <c:v>567.5</c:v>
                </c:pt>
                <c:pt idx="2308">
                  <c:v>567.6</c:v>
                </c:pt>
                <c:pt idx="2309">
                  <c:v>566.9</c:v>
                </c:pt>
                <c:pt idx="2310">
                  <c:v>566.5</c:v>
                </c:pt>
                <c:pt idx="2311">
                  <c:v>566.1</c:v>
                </c:pt>
                <c:pt idx="2312">
                  <c:v>565.5</c:v>
                </c:pt>
                <c:pt idx="2313">
                  <c:v>565.4</c:v>
                </c:pt>
                <c:pt idx="2314">
                  <c:v>565.6</c:v>
                </c:pt>
                <c:pt idx="2315">
                  <c:v>565.20000000000005</c:v>
                </c:pt>
                <c:pt idx="2316">
                  <c:v>565.29999999999995</c:v>
                </c:pt>
                <c:pt idx="2317">
                  <c:v>565.20000000000005</c:v>
                </c:pt>
                <c:pt idx="2318">
                  <c:v>565.29999999999995</c:v>
                </c:pt>
                <c:pt idx="2319">
                  <c:v>565.1</c:v>
                </c:pt>
                <c:pt idx="2320">
                  <c:v>565.9</c:v>
                </c:pt>
                <c:pt idx="2321">
                  <c:v>564.79999999999995</c:v>
                </c:pt>
                <c:pt idx="2322">
                  <c:v>564.6</c:v>
                </c:pt>
                <c:pt idx="2323">
                  <c:v>564.29999999999995</c:v>
                </c:pt>
                <c:pt idx="2324">
                  <c:v>563.9</c:v>
                </c:pt>
                <c:pt idx="2325">
                  <c:v>563.9</c:v>
                </c:pt>
                <c:pt idx="2326">
                  <c:v>563.5</c:v>
                </c:pt>
                <c:pt idx="2327">
                  <c:v>563.70000000000005</c:v>
                </c:pt>
                <c:pt idx="2328">
                  <c:v>563.4</c:v>
                </c:pt>
                <c:pt idx="2329">
                  <c:v>562.9</c:v>
                </c:pt>
                <c:pt idx="2330">
                  <c:v>563</c:v>
                </c:pt>
                <c:pt idx="2331">
                  <c:v>563.20000000000005</c:v>
                </c:pt>
                <c:pt idx="2332">
                  <c:v>563.4</c:v>
                </c:pt>
                <c:pt idx="2333">
                  <c:v>562.70000000000005</c:v>
                </c:pt>
                <c:pt idx="2334">
                  <c:v>562.20000000000005</c:v>
                </c:pt>
                <c:pt idx="2335">
                  <c:v>561.70000000000005</c:v>
                </c:pt>
                <c:pt idx="2336">
                  <c:v>561.1</c:v>
                </c:pt>
                <c:pt idx="2337">
                  <c:v>561.20000000000005</c:v>
                </c:pt>
                <c:pt idx="2338">
                  <c:v>561</c:v>
                </c:pt>
                <c:pt idx="2339">
                  <c:v>561.1</c:v>
                </c:pt>
                <c:pt idx="2340">
                  <c:v>561</c:v>
                </c:pt>
                <c:pt idx="2341">
                  <c:v>560.9</c:v>
                </c:pt>
                <c:pt idx="2342">
                  <c:v>560.9</c:v>
                </c:pt>
                <c:pt idx="2343">
                  <c:v>560.5</c:v>
                </c:pt>
                <c:pt idx="2344">
                  <c:v>560.5</c:v>
                </c:pt>
                <c:pt idx="2345">
                  <c:v>559.79999999999995</c:v>
                </c:pt>
                <c:pt idx="2346">
                  <c:v>560</c:v>
                </c:pt>
                <c:pt idx="2347">
                  <c:v>560</c:v>
                </c:pt>
                <c:pt idx="2348">
                  <c:v>559.20000000000005</c:v>
                </c:pt>
                <c:pt idx="2349">
                  <c:v>558.79999999999995</c:v>
                </c:pt>
                <c:pt idx="2350">
                  <c:v>558.9</c:v>
                </c:pt>
                <c:pt idx="2351">
                  <c:v>558.6</c:v>
                </c:pt>
                <c:pt idx="2352">
                  <c:v>558.9</c:v>
                </c:pt>
                <c:pt idx="2353">
                  <c:v>558.79999999999995</c:v>
                </c:pt>
                <c:pt idx="2354">
                  <c:v>558.70000000000005</c:v>
                </c:pt>
                <c:pt idx="2355">
                  <c:v>558.6</c:v>
                </c:pt>
                <c:pt idx="2356">
                  <c:v>558.4</c:v>
                </c:pt>
                <c:pt idx="2357">
                  <c:v>558</c:v>
                </c:pt>
                <c:pt idx="2358">
                  <c:v>557.79999999999995</c:v>
                </c:pt>
                <c:pt idx="2359">
                  <c:v>557.4</c:v>
                </c:pt>
                <c:pt idx="2360">
                  <c:v>556.9</c:v>
                </c:pt>
                <c:pt idx="2361">
                  <c:v>556.70000000000005</c:v>
                </c:pt>
                <c:pt idx="2362">
                  <c:v>556.79999999999995</c:v>
                </c:pt>
                <c:pt idx="2363">
                  <c:v>556.79999999999995</c:v>
                </c:pt>
                <c:pt idx="2364">
                  <c:v>556.29999999999995</c:v>
                </c:pt>
                <c:pt idx="2365">
                  <c:v>556.6</c:v>
                </c:pt>
                <c:pt idx="2366">
                  <c:v>556.6</c:v>
                </c:pt>
                <c:pt idx="2367">
                  <c:v>555.70000000000005</c:v>
                </c:pt>
                <c:pt idx="2368">
                  <c:v>555.9</c:v>
                </c:pt>
                <c:pt idx="2369">
                  <c:v>555.79999999999995</c:v>
                </c:pt>
                <c:pt idx="2370">
                  <c:v>554.9</c:v>
                </c:pt>
                <c:pt idx="2371">
                  <c:v>554.9</c:v>
                </c:pt>
                <c:pt idx="2372">
                  <c:v>554.4</c:v>
                </c:pt>
                <c:pt idx="2373">
                  <c:v>554.29999999999995</c:v>
                </c:pt>
                <c:pt idx="2374">
                  <c:v>554.20000000000005</c:v>
                </c:pt>
                <c:pt idx="2375">
                  <c:v>554</c:v>
                </c:pt>
                <c:pt idx="2376">
                  <c:v>553.79999999999995</c:v>
                </c:pt>
                <c:pt idx="2377">
                  <c:v>553.79999999999995</c:v>
                </c:pt>
                <c:pt idx="2378">
                  <c:v>553.29999999999995</c:v>
                </c:pt>
                <c:pt idx="2379">
                  <c:v>553.5</c:v>
                </c:pt>
                <c:pt idx="2380">
                  <c:v>553</c:v>
                </c:pt>
                <c:pt idx="2381">
                  <c:v>552.1</c:v>
                </c:pt>
                <c:pt idx="2382">
                  <c:v>552.4</c:v>
                </c:pt>
                <c:pt idx="2383">
                  <c:v>551.79999999999995</c:v>
                </c:pt>
                <c:pt idx="2384">
                  <c:v>551.70000000000005</c:v>
                </c:pt>
                <c:pt idx="2385">
                  <c:v>551.5</c:v>
                </c:pt>
                <c:pt idx="2386">
                  <c:v>551.20000000000005</c:v>
                </c:pt>
                <c:pt idx="2387">
                  <c:v>550.9</c:v>
                </c:pt>
                <c:pt idx="2388">
                  <c:v>551</c:v>
                </c:pt>
                <c:pt idx="2389">
                  <c:v>550.6</c:v>
                </c:pt>
                <c:pt idx="2390">
                  <c:v>550.9</c:v>
                </c:pt>
                <c:pt idx="2391">
                  <c:v>550.9</c:v>
                </c:pt>
                <c:pt idx="2392">
                  <c:v>550.1</c:v>
                </c:pt>
                <c:pt idx="2393">
                  <c:v>549.70000000000005</c:v>
                </c:pt>
                <c:pt idx="2394">
                  <c:v>549.6</c:v>
                </c:pt>
                <c:pt idx="2395">
                  <c:v>549.20000000000005</c:v>
                </c:pt>
                <c:pt idx="2396">
                  <c:v>549</c:v>
                </c:pt>
                <c:pt idx="2397">
                  <c:v>548.79999999999995</c:v>
                </c:pt>
                <c:pt idx="2398">
                  <c:v>548.4</c:v>
                </c:pt>
                <c:pt idx="2399">
                  <c:v>548</c:v>
                </c:pt>
                <c:pt idx="2400">
                  <c:v>548.20000000000005</c:v>
                </c:pt>
                <c:pt idx="2401">
                  <c:v>549.1</c:v>
                </c:pt>
                <c:pt idx="2402">
                  <c:v>547.9</c:v>
                </c:pt>
                <c:pt idx="2403">
                  <c:v>547.9</c:v>
                </c:pt>
                <c:pt idx="2404">
                  <c:v>547.70000000000005</c:v>
                </c:pt>
                <c:pt idx="2405">
                  <c:v>547.1</c:v>
                </c:pt>
                <c:pt idx="2406">
                  <c:v>546.70000000000005</c:v>
                </c:pt>
                <c:pt idx="2407">
                  <c:v>546.70000000000005</c:v>
                </c:pt>
                <c:pt idx="2408">
                  <c:v>545.9</c:v>
                </c:pt>
                <c:pt idx="2409">
                  <c:v>546.20000000000005</c:v>
                </c:pt>
                <c:pt idx="2410">
                  <c:v>545.79999999999995</c:v>
                </c:pt>
                <c:pt idx="2411">
                  <c:v>545.6</c:v>
                </c:pt>
                <c:pt idx="2412">
                  <c:v>545.70000000000005</c:v>
                </c:pt>
                <c:pt idx="2413">
                  <c:v>545.4</c:v>
                </c:pt>
                <c:pt idx="2414">
                  <c:v>545.4</c:v>
                </c:pt>
                <c:pt idx="2415">
                  <c:v>545.20000000000005</c:v>
                </c:pt>
                <c:pt idx="2416">
                  <c:v>545.29999999999995</c:v>
                </c:pt>
                <c:pt idx="2417">
                  <c:v>544.79999999999995</c:v>
                </c:pt>
                <c:pt idx="2418">
                  <c:v>544.70000000000005</c:v>
                </c:pt>
                <c:pt idx="2419">
                  <c:v>544</c:v>
                </c:pt>
                <c:pt idx="2420">
                  <c:v>543.5</c:v>
                </c:pt>
                <c:pt idx="2421">
                  <c:v>543.70000000000005</c:v>
                </c:pt>
                <c:pt idx="2422">
                  <c:v>543.20000000000005</c:v>
                </c:pt>
                <c:pt idx="2423">
                  <c:v>543.70000000000005</c:v>
                </c:pt>
                <c:pt idx="2424">
                  <c:v>542.70000000000005</c:v>
                </c:pt>
                <c:pt idx="2425">
                  <c:v>543</c:v>
                </c:pt>
                <c:pt idx="2426">
                  <c:v>542.5</c:v>
                </c:pt>
                <c:pt idx="2427">
                  <c:v>542.9</c:v>
                </c:pt>
                <c:pt idx="2428">
                  <c:v>542.6</c:v>
                </c:pt>
                <c:pt idx="2429">
                  <c:v>541.70000000000005</c:v>
                </c:pt>
                <c:pt idx="2430">
                  <c:v>541.29999999999995</c:v>
                </c:pt>
                <c:pt idx="2431">
                  <c:v>541.70000000000005</c:v>
                </c:pt>
                <c:pt idx="2432">
                  <c:v>541.20000000000005</c:v>
                </c:pt>
                <c:pt idx="2433">
                  <c:v>540.5</c:v>
                </c:pt>
                <c:pt idx="2434">
                  <c:v>540.79999999999995</c:v>
                </c:pt>
                <c:pt idx="2435">
                  <c:v>540.70000000000005</c:v>
                </c:pt>
                <c:pt idx="2436">
                  <c:v>540.29999999999995</c:v>
                </c:pt>
                <c:pt idx="2437">
                  <c:v>540.6</c:v>
                </c:pt>
                <c:pt idx="2438">
                  <c:v>540.20000000000005</c:v>
                </c:pt>
                <c:pt idx="2439">
                  <c:v>539.70000000000005</c:v>
                </c:pt>
                <c:pt idx="2440">
                  <c:v>539.6</c:v>
                </c:pt>
                <c:pt idx="2441">
                  <c:v>539.79999999999995</c:v>
                </c:pt>
                <c:pt idx="2442">
                  <c:v>539.29999999999995</c:v>
                </c:pt>
                <c:pt idx="2443">
                  <c:v>538.70000000000005</c:v>
                </c:pt>
                <c:pt idx="2444">
                  <c:v>538.20000000000005</c:v>
                </c:pt>
                <c:pt idx="2445">
                  <c:v>538.20000000000005</c:v>
                </c:pt>
                <c:pt idx="2446">
                  <c:v>538.29999999999995</c:v>
                </c:pt>
                <c:pt idx="2447">
                  <c:v>538</c:v>
                </c:pt>
                <c:pt idx="2448">
                  <c:v>538.1</c:v>
                </c:pt>
                <c:pt idx="2449">
                  <c:v>538</c:v>
                </c:pt>
                <c:pt idx="2450">
                  <c:v>538.70000000000005</c:v>
                </c:pt>
                <c:pt idx="2451">
                  <c:v>538</c:v>
                </c:pt>
                <c:pt idx="2452">
                  <c:v>537.29999999999995</c:v>
                </c:pt>
                <c:pt idx="2453">
                  <c:v>537</c:v>
                </c:pt>
                <c:pt idx="2454">
                  <c:v>536.79999999999995</c:v>
                </c:pt>
                <c:pt idx="2455">
                  <c:v>536.1</c:v>
                </c:pt>
                <c:pt idx="2456">
                  <c:v>536.29999999999995</c:v>
                </c:pt>
                <c:pt idx="2457">
                  <c:v>535</c:v>
                </c:pt>
                <c:pt idx="2458">
                  <c:v>535.5</c:v>
                </c:pt>
                <c:pt idx="2459">
                  <c:v>535.1</c:v>
                </c:pt>
                <c:pt idx="2460">
                  <c:v>535</c:v>
                </c:pt>
                <c:pt idx="2461">
                  <c:v>535</c:v>
                </c:pt>
                <c:pt idx="2462">
                  <c:v>535.20000000000005</c:v>
                </c:pt>
                <c:pt idx="2463">
                  <c:v>534.6</c:v>
                </c:pt>
                <c:pt idx="2464">
                  <c:v>534.4</c:v>
                </c:pt>
                <c:pt idx="2465">
                  <c:v>534</c:v>
                </c:pt>
                <c:pt idx="2466">
                  <c:v>533.79999999999995</c:v>
                </c:pt>
                <c:pt idx="2467">
                  <c:v>533.5</c:v>
                </c:pt>
                <c:pt idx="2468">
                  <c:v>533</c:v>
                </c:pt>
                <c:pt idx="2469">
                  <c:v>532.4</c:v>
                </c:pt>
                <c:pt idx="2470">
                  <c:v>532.79999999999995</c:v>
                </c:pt>
                <c:pt idx="2471">
                  <c:v>532.5</c:v>
                </c:pt>
                <c:pt idx="2472">
                  <c:v>532.29999999999995</c:v>
                </c:pt>
                <c:pt idx="2473">
                  <c:v>531.9</c:v>
                </c:pt>
                <c:pt idx="2474">
                  <c:v>532.20000000000005</c:v>
                </c:pt>
                <c:pt idx="2475">
                  <c:v>531.6</c:v>
                </c:pt>
                <c:pt idx="2476">
                  <c:v>531.6</c:v>
                </c:pt>
                <c:pt idx="2477">
                  <c:v>530.4</c:v>
                </c:pt>
                <c:pt idx="2478">
                  <c:v>530.4</c:v>
                </c:pt>
                <c:pt idx="2479">
                  <c:v>529.9</c:v>
                </c:pt>
                <c:pt idx="2480">
                  <c:v>529.6</c:v>
                </c:pt>
                <c:pt idx="2481">
                  <c:v>529.5</c:v>
                </c:pt>
                <c:pt idx="2482">
                  <c:v>529.20000000000005</c:v>
                </c:pt>
                <c:pt idx="2483">
                  <c:v>528.9</c:v>
                </c:pt>
                <c:pt idx="2484">
                  <c:v>528.5</c:v>
                </c:pt>
                <c:pt idx="2485">
                  <c:v>528.9</c:v>
                </c:pt>
                <c:pt idx="2486">
                  <c:v>528.29999999999995</c:v>
                </c:pt>
                <c:pt idx="2487">
                  <c:v>528.29999999999995</c:v>
                </c:pt>
                <c:pt idx="2488">
                  <c:v>528.6</c:v>
                </c:pt>
                <c:pt idx="2489">
                  <c:v>527.79999999999995</c:v>
                </c:pt>
                <c:pt idx="2490">
                  <c:v>527.70000000000005</c:v>
                </c:pt>
                <c:pt idx="2491">
                  <c:v>527.5</c:v>
                </c:pt>
                <c:pt idx="2492">
                  <c:v>526.9</c:v>
                </c:pt>
                <c:pt idx="2493">
                  <c:v>525.79999999999995</c:v>
                </c:pt>
                <c:pt idx="2494">
                  <c:v>525.5</c:v>
                </c:pt>
                <c:pt idx="2495">
                  <c:v>525.70000000000005</c:v>
                </c:pt>
                <c:pt idx="2496">
                  <c:v>525.6</c:v>
                </c:pt>
                <c:pt idx="2497">
                  <c:v>525.29999999999995</c:v>
                </c:pt>
                <c:pt idx="2498">
                  <c:v>525.29999999999995</c:v>
                </c:pt>
                <c:pt idx="2499">
                  <c:v>525.4</c:v>
                </c:pt>
                <c:pt idx="2500">
                  <c:v>524.9</c:v>
                </c:pt>
                <c:pt idx="2501">
                  <c:v>524.5</c:v>
                </c:pt>
                <c:pt idx="2502">
                  <c:v>524.20000000000005</c:v>
                </c:pt>
                <c:pt idx="2503">
                  <c:v>523.79999999999995</c:v>
                </c:pt>
                <c:pt idx="2504">
                  <c:v>523.5</c:v>
                </c:pt>
                <c:pt idx="2505">
                  <c:v>523.29999999999995</c:v>
                </c:pt>
                <c:pt idx="2506">
                  <c:v>523.1</c:v>
                </c:pt>
                <c:pt idx="2507">
                  <c:v>523.20000000000005</c:v>
                </c:pt>
                <c:pt idx="2508">
                  <c:v>522.5</c:v>
                </c:pt>
                <c:pt idx="2509">
                  <c:v>522.70000000000005</c:v>
                </c:pt>
                <c:pt idx="2510">
                  <c:v>521.9</c:v>
                </c:pt>
                <c:pt idx="2511">
                  <c:v>522.5</c:v>
                </c:pt>
                <c:pt idx="2512">
                  <c:v>522</c:v>
                </c:pt>
                <c:pt idx="2513">
                  <c:v>521.29999999999995</c:v>
                </c:pt>
                <c:pt idx="2514">
                  <c:v>521.20000000000005</c:v>
                </c:pt>
                <c:pt idx="2515">
                  <c:v>520.79999999999995</c:v>
                </c:pt>
                <c:pt idx="2516">
                  <c:v>520.29999999999995</c:v>
                </c:pt>
                <c:pt idx="2517">
                  <c:v>520.20000000000005</c:v>
                </c:pt>
                <c:pt idx="2518">
                  <c:v>519.6</c:v>
                </c:pt>
                <c:pt idx="2519">
                  <c:v>519.29999999999995</c:v>
                </c:pt>
                <c:pt idx="2520">
                  <c:v>519.29999999999995</c:v>
                </c:pt>
                <c:pt idx="2521">
                  <c:v>520</c:v>
                </c:pt>
                <c:pt idx="2522">
                  <c:v>519.4</c:v>
                </c:pt>
                <c:pt idx="2523">
                  <c:v>519</c:v>
                </c:pt>
                <c:pt idx="2524">
                  <c:v>518.4</c:v>
                </c:pt>
                <c:pt idx="2525">
                  <c:v>518.29999999999995</c:v>
                </c:pt>
                <c:pt idx="2526">
                  <c:v>518.6</c:v>
                </c:pt>
                <c:pt idx="2527">
                  <c:v>517.29999999999995</c:v>
                </c:pt>
                <c:pt idx="2528">
                  <c:v>516.9</c:v>
                </c:pt>
                <c:pt idx="2529">
                  <c:v>516.4</c:v>
                </c:pt>
                <c:pt idx="2530">
                  <c:v>516.29999999999995</c:v>
                </c:pt>
                <c:pt idx="2531">
                  <c:v>516.1</c:v>
                </c:pt>
                <c:pt idx="2532">
                  <c:v>516.1</c:v>
                </c:pt>
                <c:pt idx="2533">
                  <c:v>516.1</c:v>
                </c:pt>
                <c:pt idx="2534">
                  <c:v>516</c:v>
                </c:pt>
                <c:pt idx="2535">
                  <c:v>515.4</c:v>
                </c:pt>
                <c:pt idx="2536">
                  <c:v>515.4</c:v>
                </c:pt>
                <c:pt idx="2537">
                  <c:v>515</c:v>
                </c:pt>
                <c:pt idx="2538">
                  <c:v>514.79999999999995</c:v>
                </c:pt>
                <c:pt idx="2539">
                  <c:v>514.20000000000005</c:v>
                </c:pt>
                <c:pt idx="2540">
                  <c:v>513.5</c:v>
                </c:pt>
                <c:pt idx="2541">
                  <c:v>514</c:v>
                </c:pt>
                <c:pt idx="2542">
                  <c:v>513.70000000000005</c:v>
                </c:pt>
                <c:pt idx="2543">
                  <c:v>513.29999999999995</c:v>
                </c:pt>
                <c:pt idx="2544">
                  <c:v>512.79999999999995</c:v>
                </c:pt>
                <c:pt idx="2545">
                  <c:v>513</c:v>
                </c:pt>
                <c:pt idx="2546">
                  <c:v>512.5</c:v>
                </c:pt>
                <c:pt idx="2547">
                  <c:v>512.5</c:v>
                </c:pt>
                <c:pt idx="2548">
                  <c:v>512.20000000000005</c:v>
                </c:pt>
                <c:pt idx="2549">
                  <c:v>511.7</c:v>
                </c:pt>
                <c:pt idx="2550">
                  <c:v>511.7</c:v>
                </c:pt>
                <c:pt idx="2551">
                  <c:v>511.3</c:v>
                </c:pt>
                <c:pt idx="2552">
                  <c:v>510.8</c:v>
                </c:pt>
                <c:pt idx="2553">
                  <c:v>511.3</c:v>
                </c:pt>
                <c:pt idx="2554">
                  <c:v>510.2</c:v>
                </c:pt>
                <c:pt idx="2555">
                  <c:v>510.1</c:v>
                </c:pt>
                <c:pt idx="2556">
                  <c:v>510.2</c:v>
                </c:pt>
                <c:pt idx="2557">
                  <c:v>510.1</c:v>
                </c:pt>
                <c:pt idx="2558">
                  <c:v>510</c:v>
                </c:pt>
                <c:pt idx="2559">
                  <c:v>509.3</c:v>
                </c:pt>
                <c:pt idx="2560">
                  <c:v>508.6</c:v>
                </c:pt>
                <c:pt idx="2561">
                  <c:v>508.8</c:v>
                </c:pt>
                <c:pt idx="2562">
                  <c:v>508.3</c:v>
                </c:pt>
                <c:pt idx="2563">
                  <c:v>507.8</c:v>
                </c:pt>
                <c:pt idx="2564">
                  <c:v>507.5</c:v>
                </c:pt>
                <c:pt idx="2565">
                  <c:v>506.6</c:v>
                </c:pt>
                <c:pt idx="2566">
                  <c:v>507</c:v>
                </c:pt>
                <c:pt idx="2567">
                  <c:v>506.7</c:v>
                </c:pt>
                <c:pt idx="2568">
                  <c:v>506.5</c:v>
                </c:pt>
                <c:pt idx="2569">
                  <c:v>506.5</c:v>
                </c:pt>
                <c:pt idx="2570">
                  <c:v>506.3</c:v>
                </c:pt>
                <c:pt idx="2571">
                  <c:v>506.4</c:v>
                </c:pt>
                <c:pt idx="2572">
                  <c:v>505.6</c:v>
                </c:pt>
                <c:pt idx="2573">
                  <c:v>505.4</c:v>
                </c:pt>
                <c:pt idx="2574">
                  <c:v>505.1</c:v>
                </c:pt>
                <c:pt idx="2575">
                  <c:v>505</c:v>
                </c:pt>
                <c:pt idx="2576">
                  <c:v>504</c:v>
                </c:pt>
                <c:pt idx="2577">
                  <c:v>503.8</c:v>
                </c:pt>
                <c:pt idx="2578">
                  <c:v>503.5</c:v>
                </c:pt>
                <c:pt idx="2579">
                  <c:v>503.5</c:v>
                </c:pt>
                <c:pt idx="2580">
                  <c:v>503.7</c:v>
                </c:pt>
                <c:pt idx="2581">
                  <c:v>503.3</c:v>
                </c:pt>
                <c:pt idx="2582">
                  <c:v>502.7</c:v>
                </c:pt>
                <c:pt idx="2583">
                  <c:v>502.8</c:v>
                </c:pt>
                <c:pt idx="2584">
                  <c:v>502.2</c:v>
                </c:pt>
                <c:pt idx="2585">
                  <c:v>502.1</c:v>
                </c:pt>
                <c:pt idx="2586">
                  <c:v>501.6</c:v>
                </c:pt>
                <c:pt idx="2587">
                  <c:v>501.3</c:v>
                </c:pt>
                <c:pt idx="2588">
                  <c:v>501</c:v>
                </c:pt>
                <c:pt idx="2589">
                  <c:v>500.5</c:v>
                </c:pt>
                <c:pt idx="2590">
                  <c:v>500.3</c:v>
                </c:pt>
                <c:pt idx="2591">
                  <c:v>500.4</c:v>
                </c:pt>
                <c:pt idx="2592">
                  <c:v>499.7</c:v>
                </c:pt>
                <c:pt idx="2593">
                  <c:v>500</c:v>
                </c:pt>
                <c:pt idx="2594">
                  <c:v>499.4</c:v>
                </c:pt>
                <c:pt idx="2595">
                  <c:v>499</c:v>
                </c:pt>
                <c:pt idx="2596">
                  <c:v>499</c:v>
                </c:pt>
                <c:pt idx="2597">
                  <c:v>498.2</c:v>
                </c:pt>
                <c:pt idx="2598">
                  <c:v>498.4</c:v>
                </c:pt>
                <c:pt idx="2599">
                  <c:v>497.9</c:v>
                </c:pt>
                <c:pt idx="2600">
                  <c:v>497.5</c:v>
                </c:pt>
                <c:pt idx="2601">
                  <c:v>497.5</c:v>
                </c:pt>
                <c:pt idx="2602">
                  <c:v>497</c:v>
                </c:pt>
                <c:pt idx="2603">
                  <c:v>497.1</c:v>
                </c:pt>
                <c:pt idx="2604">
                  <c:v>496.6</c:v>
                </c:pt>
                <c:pt idx="2605">
                  <c:v>496.5</c:v>
                </c:pt>
                <c:pt idx="2606">
                  <c:v>496.3</c:v>
                </c:pt>
                <c:pt idx="2607">
                  <c:v>496.7</c:v>
                </c:pt>
                <c:pt idx="2608">
                  <c:v>496.1</c:v>
                </c:pt>
                <c:pt idx="2609">
                  <c:v>495.5</c:v>
                </c:pt>
                <c:pt idx="2610">
                  <c:v>494.7</c:v>
                </c:pt>
                <c:pt idx="2611">
                  <c:v>494.5</c:v>
                </c:pt>
                <c:pt idx="2612">
                  <c:v>494.2</c:v>
                </c:pt>
                <c:pt idx="2613">
                  <c:v>493.7</c:v>
                </c:pt>
                <c:pt idx="2614">
                  <c:v>493.2</c:v>
                </c:pt>
                <c:pt idx="2615">
                  <c:v>493.4</c:v>
                </c:pt>
                <c:pt idx="2616">
                  <c:v>493.2</c:v>
                </c:pt>
                <c:pt idx="2617">
                  <c:v>492.8</c:v>
                </c:pt>
                <c:pt idx="2618">
                  <c:v>492.8</c:v>
                </c:pt>
                <c:pt idx="2619">
                  <c:v>492.6</c:v>
                </c:pt>
                <c:pt idx="2620">
                  <c:v>492.6</c:v>
                </c:pt>
                <c:pt idx="2621">
                  <c:v>491.6</c:v>
                </c:pt>
                <c:pt idx="2622">
                  <c:v>491.7</c:v>
                </c:pt>
                <c:pt idx="2623">
                  <c:v>490.6</c:v>
                </c:pt>
                <c:pt idx="2624">
                  <c:v>490</c:v>
                </c:pt>
                <c:pt idx="2625">
                  <c:v>489.7</c:v>
                </c:pt>
                <c:pt idx="2626">
                  <c:v>489.6</c:v>
                </c:pt>
                <c:pt idx="2627">
                  <c:v>489.2</c:v>
                </c:pt>
                <c:pt idx="2628">
                  <c:v>489.4</c:v>
                </c:pt>
                <c:pt idx="2629">
                  <c:v>489.8</c:v>
                </c:pt>
                <c:pt idx="2630">
                  <c:v>488.9</c:v>
                </c:pt>
                <c:pt idx="2631">
                  <c:v>488.9</c:v>
                </c:pt>
                <c:pt idx="2632">
                  <c:v>488.5</c:v>
                </c:pt>
                <c:pt idx="2633">
                  <c:v>488.1</c:v>
                </c:pt>
                <c:pt idx="2634">
                  <c:v>487.7</c:v>
                </c:pt>
                <c:pt idx="2635">
                  <c:v>487.5</c:v>
                </c:pt>
                <c:pt idx="2636">
                  <c:v>486.5</c:v>
                </c:pt>
                <c:pt idx="2637">
                  <c:v>486.5</c:v>
                </c:pt>
                <c:pt idx="2638">
                  <c:v>486.1</c:v>
                </c:pt>
                <c:pt idx="2639">
                  <c:v>486.1</c:v>
                </c:pt>
                <c:pt idx="2640">
                  <c:v>485.9</c:v>
                </c:pt>
                <c:pt idx="2641">
                  <c:v>485.1</c:v>
                </c:pt>
                <c:pt idx="2642">
                  <c:v>485.6</c:v>
                </c:pt>
                <c:pt idx="2643">
                  <c:v>485.5</c:v>
                </c:pt>
                <c:pt idx="2644">
                  <c:v>485</c:v>
                </c:pt>
                <c:pt idx="2645">
                  <c:v>484.9</c:v>
                </c:pt>
                <c:pt idx="2646">
                  <c:v>484.1</c:v>
                </c:pt>
                <c:pt idx="2647">
                  <c:v>484</c:v>
                </c:pt>
                <c:pt idx="2648">
                  <c:v>483.8</c:v>
                </c:pt>
                <c:pt idx="2649">
                  <c:v>483.3</c:v>
                </c:pt>
                <c:pt idx="2650">
                  <c:v>483.1</c:v>
                </c:pt>
                <c:pt idx="2651">
                  <c:v>482.9</c:v>
                </c:pt>
                <c:pt idx="2652">
                  <c:v>483.1</c:v>
                </c:pt>
                <c:pt idx="2653">
                  <c:v>482.8</c:v>
                </c:pt>
                <c:pt idx="2654">
                  <c:v>482.2</c:v>
                </c:pt>
                <c:pt idx="2655">
                  <c:v>481.6</c:v>
                </c:pt>
                <c:pt idx="2656">
                  <c:v>482.8</c:v>
                </c:pt>
                <c:pt idx="2657">
                  <c:v>481.8</c:v>
                </c:pt>
                <c:pt idx="2658">
                  <c:v>480.9</c:v>
                </c:pt>
                <c:pt idx="2659">
                  <c:v>480.8</c:v>
                </c:pt>
                <c:pt idx="2660">
                  <c:v>480.1</c:v>
                </c:pt>
                <c:pt idx="2661">
                  <c:v>479.8</c:v>
                </c:pt>
                <c:pt idx="2662">
                  <c:v>479.5</c:v>
                </c:pt>
                <c:pt idx="2663">
                  <c:v>479.3</c:v>
                </c:pt>
                <c:pt idx="2664">
                  <c:v>479.5</c:v>
                </c:pt>
                <c:pt idx="2665">
                  <c:v>478.8</c:v>
                </c:pt>
                <c:pt idx="2666">
                  <c:v>478.5</c:v>
                </c:pt>
                <c:pt idx="2667">
                  <c:v>478.8</c:v>
                </c:pt>
                <c:pt idx="2668">
                  <c:v>478.2</c:v>
                </c:pt>
                <c:pt idx="2669">
                  <c:v>477.9</c:v>
                </c:pt>
                <c:pt idx="2670">
                  <c:v>477</c:v>
                </c:pt>
                <c:pt idx="2671">
                  <c:v>476.8</c:v>
                </c:pt>
                <c:pt idx="2672">
                  <c:v>476.2</c:v>
                </c:pt>
                <c:pt idx="2673">
                  <c:v>476.2</c:v>
                </c:pt>
                <c:pt idx="2674">
                  <c:v>476</c:v>
                </c:pt>
                <c:pt idx="2675">
                  <c:v>475.9</c:v>
                </c:pt>
                <c:pt idx="2676">
                  <c:v>475.9</c:v>
                </c:pt>
                <c:pt idx="2677">
                  <c:v>475.3</c:v>
                </c:pt>
                <c:pt idx="2678">
                  <c:v>476.1</c:v>
                </c:pt>
                <c:pt idx="2679">
                  <c:v>475.2</c:v>
                </c:pt>
                <c:pt idx="2680">
                  <c:v>474.8</c:v>
                </c:pt>
                <c:pt idx="2681">
                  <c:v>474.4</c:v>
                </c:pt>
                <c:pt idx="2682">
                  <c:v>473.9</c:v>
                </c:pt>
                <c:pt idx="2683">
                  <c:v>473.5</c:v>
                </c:pt>
                <c:pt idx="2684">
                  <c:v>473</c:v>
                </c:pt>
                <c:pt idx="2685">
                  <c:v>472.7</c:v>
                </c:pt>
                <c:pt idx="2686">
                  <c:v>472</c:v>
                </c:pt>
                <c:pt idx="2687">
                  <c:v>471.7</c:v>
                </c:pt>
                <c:pt idx="2688">
                  <c:v>471.8</c:v>
                </c:pt>
                <c:pt idx="2689">
                  <c:v>471.5</c:v>
                </c:pt>
                <c:pt idx="2690">
                  <c:v>471.3</c:v>
                </c:pt>
                <c:pt idx="2691">
                  <c:v>471.3</c:v>
                </c:pt>
                <c:pt idx="2692">
                  <c:v>471.1</c:v>
                </c:pt>
                <c:pt idx="2693">
                  <c:v>470.4</c:v>
                </c:pt>
                <c:pt idx="2694">
                  <c:v>470.2</c:v>
                </c:pt>
                <c:pt idx="2695">
                  <c:v>469.7</c:v>
                </c:pt>
                <c:pt idx="2696">
                  <c:v>469.3</c:v>
                </c:pt>
                <c:pt idx="2697">
                  <c:v>468.9</c:v>
                </c:pt>
                <c:pt idx="2698">
                  <c:v>469</c:v>
                </c:pt>
                <c:pt idx="2699">
                  <c:v>468.2</c:v>
                </c:pt>
                <c:pt idx="2700">
                  <c:v>468.1</c:v>
                </c:pt>
                <c:pt idx="2701">
                  <c:v>468.1</c:v>
                </c:pt>
                <c:pt idx="2702">
                  <c:v>467.7</c:v>
                </c:pt>
                <c:pt idx="2703">
                  <c:v>467.5</c:v>
                </c:pt>
                <c:pt idx="2704">
                  <c:v>467.4</c:v>
                </c:pt>
                <c:pt idx="2705">
                  <c:v>467.3</c:v>
                </c:pt>
                <c:pt idx="2706">
                  <c:v>466.1</c:v>
                </c:pt>
                <c:pt idx="2707">
                  <c:v>466.3</c:v>
                </c:pt>
                <c:pt idx="2708">
                  <c:v>465.7</c:v>
                </c:pt>
                <c:pt idx="2709">
                  <c:v>465</c:v>
                </c:pt>
                <c:pt idx="2710">
                  <c:v>465.4</c:v>
                </c:pt>
                <c:pt idx="2711">
                  <c:v>464.7</c:v>
                </c:pt>
                <c:pt idx="2712">
                  <c:v>465.1</c:v>
                </c:pt>
                <c:pt idx="2713">
                  <c:v>464.9</c:v>
                </c:pt>
                <c:pt idx="2714">
                  <c:v>464.8</c:v>
                </c:pt>
                <c:pt idx="2715">
                  <c:v>464.4</c:v>
                </c:pt>
                <c:pt idx="2716">
                  <c:v>464.2</c:v>
                </c:pt>
                <c:pt idx="2717">
                  <c:v>463.2</c:v>
                </c:pt>
                <c:pt idx="2718">
                  <c:v>463</c:v>
                </c:pt>
                <c:pt idx="2719">
                  <c:v>462.3</c:v>
                </c:pt>
                <c:pt idx="2720">
                  <c:v>462.1</c:v>
                </c:pt>
                <c:pt idx="2721">
                  <c:v>461.8</c:v>
                </c:pt>
                <c:pt idx="2722">
                  <c:v>461.5</c:v>
                </c:pt>
                <c:pt idx="2723">
                  <c:v>461.5</c:v>
                </c:pt>
                <c:pt idx="2724">
                  <c:v>461.4</c:v>
                </c:pt>
                <c:pt idx="2725">
                  <c:v>460.9</c:v>
                </c:pt>
                <c:pt idx="2726">
                  <c:v>460.6</c:v>
                </c:pt>
                <c:pt idx="2727">
                  <c:v>461</c:v>
                </c:pt>
                <c:pt idx="2728">
                  <c:v>460.5</c:v>
                </c:pt>
                <c:pt idx="2729">
                  <c:v>459.6</c:v>
                </c:pt>
                <c:pt idx="2730">
                  <c:v>459.4</c:v>
                </c:pt>
                <c:pt idx="2731">
                  <c:v>458.5</c:v>
                </c:pt>
                <c:pt idx="2732">
                  <c:v>459</c:v>
                </c:pt>
                <c:pt idx="2733">
                  <c:v>458.3</c:v>
                </c:pt>
                <c:pt idx="2734">
                  <c:v>458.3</c:v>
                </c:pt>
                <c:pt idx="2735">
                  <c:v>457.6</c:v>
                </c:pt>
                <c:pt idx="2736">
                  <c:v>457.5</c:v>
                </c:pt>
                <c:pt idx="2737">
                  <c:v>458.1</c:v>
                </c:pt>
                <c:pt idx="2738">
                  <c:v>457.1</c:v>
                </c:pt>
                <c:pt idx="2739">
                  <c:v>457</c:v>
                </c:pt>
                <c:pt idx="2740">
                  <c:v>456.8</c:v>
                </c:pt>
                <c:pt idx="2741">
                  <c:v>456.4</c:v>
                </c:pt>
                <c:pt idx="2742">
                  <c:v>456</c:v>
                </c:pt>
                <c:pt idx="2743">
                  <c:v>455.8</c:v>
                </c:pt>
                <c:pt idx="2744">
                  <c:v>455.6</c:v>
                </c:pt>
                <c:pt idx="2745">
                  <c:v>454.2</c:v>
                </c:pt>
                <c:pt idx="2746">
                  <c:v>454.5</c:v>
                </c:pt>
                <c:pt idx="2747">
                  <c:v>453.9</c:v>
                </c:pt>
                <c:pt idx="2748">
                  <c:v>453.5</c:v>
                </c:pt>
                <c:pt idx="2749">
                  <c:v>453.9</c:v>
                </c:pt>
                <c:pt idx="2750">
                  <c:v>453.6</c:v>
                </c:pt>
                <c:pt idx="2751">
                  <c:v>453.6</c:v>
                </c:pt>
                <c:pt idx="2752">
                  <c:v>453.5</c:v>
                </c:pt>
                <c:pt idx="2753">
                  <c:v>452.5</c:v>
                </c:pt>
                <c:pt idx="2754">
                  <c:v>452.1</c:v>
                </c:pt>
                <c:pt idx="2755">
                  <c:v>451.8</c:v>
                </c:pt>
                <c:pt idx="2756">
                  <c:v>451.6</c:v>
                </c:pt>
                <c:pt idx="2757">
                  <c:v>451.1</c:v>
                </c:pt>
                <c:pt idx="2758">
                  <c:v>450.4</c:v>
                </c:pt>
                <c:pt idx="2759">
                  <c:v>451.6</c:v>
                </c:pt>
                <c:pt idx="2760">
                  <c:v>450.4</c:v>
                </c:pt>
                <c:pt idx="2761">
                  <c:v>449.8</c:v>
                </c:pt>
                <c:pt idx="2762">
                  <c:v>450.1</c:v>
                </c:pt>
                <c:pt idx="2763">
                  <c:v>450</c:v>
                </c:pt>
                <c:pt idx="2764">
                  <c:v>450.1</c:v>
                </c:pt>
                <c:pt idx="2765">
                  <c:v>449.1</c:v>
                </c:pt>
                <c:pt idx="2766">
                  <c:v>449.3</c:v>
                </c:pt>
                <c:pt idx="2767">
                  <c:v>448.3</c:v>
                </c:pt>
                <c:pt idx="2768">
                  <c:v>447.7</c:v>
                </c:pt>
                <c:pt idx="2769">
                  <c:v>447.4</c:v>
                </c:pt>
                <c:pt idx="2770">
                  <c:v>447.3</c:v>
                </c:pt>
                <c:pt idx="2771">
                  <c:v>447.3</c:v>
                </c:pt>
                <c:pt idx="2772">
                  <c:v>447</c:v>
                </c:pt>
                <c:pt idx="2773">
                  <c:v>446.8</c:v>
                </c:pt>
                <c:pt idx="2774">
                  <c:v>446.9</c:v>
                </c:pt>
                <c:pt idx="2775">
                  <c:v>446.6</c:v>
                </c:pt>
                <c:pt idx="2776">
                  <c:v>445.9</c:v>
                </c:pt>
                <c:pt idx="2777">
                  <c:v>445.7</c:v>
                </c:pt>
                <c:pt idx="2778">
                  <c:v>445.1</c:v>
                </c:pt>
                <c:pt idx="2779">
                  <c:v>444.9</c:v>
                </c:pt>
                <c:pt idx="2780">
                  <c:v>444.3</c:v>
                </c:pt>
                <c:pt idx="2781">
                  <c:v>444.4</c:v>
                </c:pt>
                <c:pt idx="2782">
                  <c:v>443.4</c:v>
                </c:pt>
                <c:pt idx="2783">
                  <c:v>443.9</c:v>
                </c:pt>
                <c:pt idx="2784">
                  <c:v>443.2</c:v>
                </c:pt>
                <c:pt idx="2785">
                  <c:v>443</c:v>
                </c:pt>
                <c:pt idx="2786">
                  <c:v>442.8</c:v>
                </c:pt>
                <c:pt idx="2787">
                  <c:v>442.9</c:v>
                </c:pt>
                <c:pt idx="2788">
                  <c:v>442.2</c:v>
                </c:pt>
                <c:pt idx="2789">
                  <c:v>442.4</c:v>
                </c:pt>
                <c:pt idx="2790">
                  <c:v>441.9</c:v>
                </c:pt>
                <c:pt idx="2791">
                  <c:v>441</c:v>
                </c:pt>
                <c:pt idx="2792">
                  <c:v>441.2</c:v>
                </c:pt>
                <c:pt idx="2793">
                  <c:v>440.3</c:v>
                </c:pt>
                <c:pt idx="2794">
                  <c:v>440.7</c:v>
                </c:pt>
                <c:pt idx="2795">
                  <c:v>440</c:v>
                </c:pt>
                <c:pt idx="2796">
                  <c:v>439.7</c:v>
                </c:pt>
                <c:pt idx="2797">
                  <c:v>439.9</c:v>
                </c:pt>
                <c:pt idx="2798">
                  <c:v>439.1</c:v>
                </c:pt>
                <c:pt idx="2799">
                  <c:v>439.3</c:v>
                </c:pt>
                <c:pt idx="2800">
                  <c:v>438.9</c:v>
                </c:pt>
                <c:pt idx="2801">
                  <c:v>438.3</c:v>
                </c:pt>
                <c:pt idx="2802">
                  <c:v>437.8</c:v>
                </c:pt>
                <c:pt idx="2803">
                  <c:v>438</c:v>
                </c:pt>
                <c:pt idx="2804">
                  <c:v>437.7</c:v>
                </c:pt>
                <c:pt idx="2805">
                  <c:v>437.5</c:v>
                </c:pt>
                <c:pt idx="2806">
                  <c:v>436.1</c:v>
                </c:pt>
                <c:pt idx="2807">
                  <c:v>436.1</c:v>
                </c:pt>
                <c:pt idx="2808">
                  <c:v>436.7</c:v>
                </c:pt>
                <c:pt idx="2809">
                  <c:v>435.8</c:v>
                </c:pt>
                <c:pt idx="2810">
                  <c:v>435.5</c:v>
                </c:pt>
                <c:pt idx="2811">
                  <c:v>435.3</c:v>
                </c:pt>
                <c:pt idx="2812">
                  <c:v>435.2</c:v>
                </c:pt>
                <c:pt idx="2813">
                  <c:v>435</c:v>
                </c:pt>
                <c:pt idx="2814">
                  <c:v>434.5</c:v>
                </c:pt>
                <c:pt idx="2815">
                  <c:v>434</c:v>
                </c:pt>
                <c:pt idx="2816">
                  <c:v>433.8</c:v>
                </c:pt>
                <c:pt idx="2817">
                  <c:v>433.4</c:v>
                </c:pt>
                <c:pt idx="2818">
                  <c:v>432.8</c:v>
                </c:pt>
                <c:pt idx="2819">
                  <c:v>433.2</c:v>
                </c:pt>
                <c:pt idx="2820">
                  <c:v>432.6</c:v>
                </c:pt>
                <c:pt idx="2821">
                  <c:v>432.5</c:v>
                </c:pt>
                <c:pt idx="2822">
                  <c:v>432.1</c:v>
                </c:pt>
                <c:pt idx="2823">
                  <c:v>432.4</c:v>
                </c:pt>
                <c:pt idx="2824">
                  <c:v>431.9</c:v>
                </c:pt>
                <c:pt idx="2825">
                  <c:v>431.5</c:v>
                </c:pt>
                <c:pt idx="2826">
                  <c:v>430.8</c:v>
                </c:pt>
                <c:pt idx="2827">
                  <c:v>430.5</c:v>
                </c:pt>
                <c:pt idx="2828">
                  <c:v>429.9</c:v>
                </c:pt>
                <c:pt idx="2829">
                  <c:v>429.6</c:v>
                </c:pt>
                <c:pt idx="2830">
                  <c:v>429.9</c:v>
                </c:pt>
                <c:pt idx="2831">
                  <c:v>429.8</c:v>
                </c:pt>
                <c:pt idx="2832">
                  <c:v>429.1</c:v>
                </c:pt>
                <c:pt idx="2833">
                  <c:v>429</c:v>
                </c:pt>
                <c:pt idx="2834">
                  <c:v>429.1</c:v>
                </c:pt>
                <c:pt idx="2835">
                  <c:v>428.6</c:v>
                </c:pt>
                <c:pt idx="2836">
                  <c:v>427.9</c:v>
                </c:pt>
                <c:pt idx="2837">
                  <c:v>427.4</c:v>
                </c:pt>
                <c:pt idx="2838">
                  <c:v>427.4</c:v>
                </c:pt>
                <c:pt idx="2839">
                  <c:v>427.1</c:v>
                </c:pt>
                <c:pt idx="2840">
                  <c:v>426.3</c:v>
                </c:pt>
                <c:pt idx="2841">
                  <c:v>425.9</c:v>
                </c:pt>
                <c:pt idx="2842">
                  <c:v>426</c:v>
                </c:pt>
                <c:pt idx="2843">
                  <c:v>426</c:v>
                </c:pt>
                <c:pt idx="2844">
                  <c:v>425.4</c:v>
                </c:pt>
                <c:pt idx="2845">
                  <c:v>425.2</c:v>
                </c:pt>
                <c:pt idx="2846">
                  <c:v>425.2</c:v>
                </c:pt>
                <c:pt idx="2847">
                  <c:v>425</c:v>
                </c:pt>
                <c:pt idx="2848">
                  <c:v>424.7</c:v>
                </c:pt>
                <c:pt idx="2849">
                  <c:v>424.3</c:v>
                </c:pt>
                <c:pt idx="2850">
                  <c:v>424.1</c:v>
                </c:pt>
                <c:pt idx="2851">
                  <c:v>423.8</c:v>
                </c:pt>
                <c:pt idx="2852">
                  <c:v>423.3</c:v>
                </c:pt>
                <c:pt idx="2853">
                  <c:v>422.4</c:v>
                </c:pt>
                <c:pt idx="2854">
                  <c:v>422.6</c:v>
                </c:pt>
                <c:pt idx="2855">
                  <c:v>422.3</c:v>
                </c:pt>
                <c:pt idx="2856">
                  <c:v>422.3</c:v>
                </c:pt>
                <c:pt idx="2857">
                  <c:v>422.4</c:v>
                </c:pt>
                <c:pt idx="2858">
                  <c:v>421.5</c:v>
                </c:pt>
                <c:pt idx="2859">
                  <c:v>421.7</c:v>
                </c:pt>
                <c:pt idx="2860">
                  <c:v>421.2</c:v>
                </c:pt>
                <c:pt idx="2861">
                  <c:v>420.9</c:v>
                </c:pt>
                <c:pt idx="2862">
                  <c:v>420.4</c:v>
                </c:pt>
                <c:pt idx="2863">
                  <c:v>419.8</c:v>
                </c:pt>
                <c:pt idx="2864">
                  <c:v>419.7</c:v>
                </c:pt>
                <c:pt idx="2865">
                  <c:v>419.5</c:v>
                </c:pt>
                <c:pt idx="2866">
                  <c:v>418.1</c:v>
                </c:pt>
                <c:pt idx="2867">
                  <c:v>418.1</c:v>
                </c:pt>
                <c:pt idx="2868">
                  <c:v>417.9</c:v>
                </c:pt>
                <c:pt idx="2869">
                  <c:v>417.7</c:v>
                </c:pt>
                <c:pt idx="2870">
                  <c:v>417.4</c:v>
                </c:pt>
                <c:pt idx="2871">
                  <c:v>417.1</c:v>
                </c:pt>
                <c:pt idx="2872">
                  <c:v>417</c:v>
                </c:pt>
                <c:pt idx="2873">
                  <c:v>416.4</c:v>
                </c:pt>
                <c:pt idx="2874">
                  <c:v>415.9</c:v>
                </c:pt>
                <c:pt idx="2875">
                  <c:v>415.8</c:v>
                </c:pt>
                <c:pt idx="2876">
                  <c:v>415.3</c:v>
                </c:pt>
                <c:pt idx="2877">
                  <c:v>415.1</c:v>
                </c:pt>
                <c:pt idx="2878">
                  <c:v>415.1</c:v>
                </c:pt>
                <c:pt idx="2879">
                  <c:v>414.7</c:v>
                </c:pt>
                <c:pt idx="2880">
                  <c:v>413.9</c:v>
                </c:pt>
                <c:pt idx="2881">
                  <c:v>414.2</c:v>
                </c:pt>
                <c:pt idx="2882">
                  <c:v>414.3</c:v>
                </c:pt>
                <c:pt idx="2883">
                  <c:v>413.7</c:v>
                </c:pt>
                <c:pt idx="2884">
                  <c:v>413.7</c:v>
                </c:pt>
                <c:pt idx="2885">
                  <c:v>413</c:v>
                </c:pt>
                <c:pt idx="2886">
                  <c:v>412.4</c:v>
                </c:pt>
                <c:pt idx="2887">
                  <c:v>411.9</c:v>
                </c:pt>
                <c:pt idx="2888">
                  <c:v>411.9</c:v>
                </c:pt>
                <c:pt idx="2889">
                  <c:v>412</c:v>
                </c:pt>
                <c:pt idx="2890">
                  <c:v>411.4</c:v>
                </c:pt>
                <c:pt idx="2891">
                  <c:v>411.1</c:v>
                </c:pt>
                <c:pt idx="2892">
                  <c:v>411</c:v>
                </c:pt>
                <c:pt idx="2893">
                  <c:v>411</c:v>
                </c:pt>
                <c:pt idx="2894">
                  <c:v>410.8</c:v>
                </c:pt>
                <c:pt idx="2895">
                  <c:v>410.5</c:v>
                </c:pt>
                <c:pt idx="2896">
                  <c:v>410.4</c:v>
                </c:pt>
                <c:pt idx="2897">
                  <c:v>409.9</c:v>
                </c:pt>
                <c:pt idx="2898">
                  <c:v>408.9</c:v>
                </c:pt>
                <c:pt idx="2899">
                  <c:v>409.1</c:v>
                </c:pt>
                <c:pt idx="2900">
                  <c:v>408.6</c:v>
                </c:pt>
                <c:pt idx="2901">
                  <c:v>408.1</c:v>
                </c:pt>
                <c:pt idx="2902">
                  <c:v>408.1</c:v>
                </c:pt>
                <c:pt idx="2903">
                  <c:v>407.8</c:v>
                </c:pt>
                <c:pt idx="2904">
                  <c:v>407.9</c:v>
                </c:pt>
                <c:pt idx="2905">
                  <c:v>407.5</c:v>
                </c:pt>
                <c:pt idx="2906">
                  <c:v>407.4</c:v>
                </c:pt>
                <c:pt idx="2907">
                  <c:v>407.4</c:v>
                </c:pt>
                <c:pt idx="2908">
                  <c:v>407</c:v>
                </c:pt>
                <c:pt idx="2909">
                  <c:v>406.4</c:v>
                </c:pt>
                <c:pt idx="2910">
                  <c:v>405.5</c:v>
                </c:pt>
                <c:pt idx="2911">
                  <c:v>406</c:v>
                </c:pt>
                <c:pt idx="2912">
                  <c:v>405.1</c:v>
                </c:pt>
                <c:pt idx="2913">
                  <c:v>405</c:v>
                </c:pt>
                <c:pt idx="2914">
                  <c:v>404.4</c:v>
                </c:pt>
                <c:pt idx="2915">
                  <c:v>404.3</c:v>
                </c:pt>
                <c:pt idx="2916">
                  <c:v>404.2</c:v>
                </c:pt>
                <c:pt idx="2917">
                  <c:v>404.1</c:v>
                </c:pt>
                <c:pt idx="2918">
                  <c:v>403.7</c:v>
                </c:pt>
                <c:pt idx="2919">
                  <c:v>403.7</c:v>
                </c:pt>
                <c:pt idx="2920">
                  <c:v>403.1</c:v>
                </c:pt>
                <c:pt idx="2921">
                  <c:v>403</c:v>
                </c:pt>
                <c:pt idx="2922">
                  <c:v>402.6</c:v>
                </c:pt>
                <c:pt idx="2923">
                  <c:v>402.1</c:v>
                </c:pt>
                <c:pt idx="2924">
                  <c:v>401.9</c:v>
                </c:pt>
                <c:pt idx="2925">
                  <c:v>401.4</c:v>
                </c:pt>
                <c:pt idx="2926">
                  <c:v>401.3</c:v>
                </c:pt>
                <c:pt idx="2927">
                  <c:v>401.2</c:v>
                </c:pt>
                <c:pt idx="2928">
                  <c:v>400.8</c:v>
                </c:pt>
                <c:pt idx="2929">
                  <c:v>400.9</c:v>
                </c:pt>
                <c:pt idx="2930">
                  <c:v>400.6</c:v>
                </c:pt>
                <c:pt idx="2931">
                  <c:v>399.5</c:v>
                </c:pt>
                <c:pt idx="2932">
                  <c:v>399.5</c:v>
                </c:pt>
                <c:pt idx="2933">
                  <c:v>400.8</c:v>
                </c:pt>
                <c:pt idx="2934">
                  <c:v>398.6</c:v>
                </c:pt>
                <c:pt idx="2935">
                  <c:v>398.4</c:v>
                </c:pt>
                <c:pt idx="2936">
                  <c:v>398</c:v>
                </c:pt>
                <c:pt idx="2937">
                  <c:v>397.6</c:v>
                </c:pt>
                <c:pt idx="2938">
                  <c:v>397.3</c:v>
                </c:pt>
                <c:pt idx="2939">
                  <c:v>396.8</c:v>
                </c:pt>
                <c:pt idx="2940">
                  <c:v>397.1</c:v>
                </c:pt>
                <c:pt idx="2941">
                  <c:v>396.4</c:v>
                </c:pt>
                <c:pt idx="2942">
                  <c:v>396.6</c:v>
                </c:pt>
                <c:pt idx="2943">
                  <c:v>396.5</c:v>
                </c:pt>
                <c:pt idx="2944">
                  <c:v>396.2</c:v>
                </c:pt>
                <c:pt idx="2945">
                  <c:v>395.8</c:v>
                </c:pt>
                <c:pt idx="2946">
                  <c:v>395.3</c:v>
                </c:pt>
                <c:pt idx="2947">
                  <c:v>394.2</c:v>
                </c:pt>
                <c:pt idx="2948">
                  <c:v>394.3</c:v>
                </c:pt>
                <c:pt idx="2949">
                  <c:v>394</c:v>
                </c:pt>
                <c:pt idx="2950">
                  <c:v>394</c:v>
                </c:pt>
                <c:pt idx="2951">
                  <c:v>393.6</c:v>
                </c:pt>
                <c:pt idx="2952">
                  <c:v>393.2</c:v>
                </c:pt>
                <c:pt idx="2953">
                  <c:v>393.3</c:v>
                </c:pt>
                <c:pt idx="2954">
                  <c:v>393.4</c:v>
                </c:pt>
                <c:pt idx="2955">
                  <c:v>393.3</c:v>
                </c:pt>
                <c:pt idx="2956">
                  <c:v>393</c:v>
                </c:pt>
                <c:pt idx="2957">
                  <c:v>392.2</c:v>
                </c:pt>
                <c:pt idx="2958">
                  <c:v>391.9</c:v>
                </c:pt>
                <c:pt idx="2959">
                  <c:v>391.2</c:v>
                </c:pt>
                <c:pt idx="2960">
                  <c:v>391.7</c:v>
                </c:pt>
                <c:pt idx="2961">
                  <c:v>390.7</c:v>
                </c:pt>
                <c:pt idx="2962">
                  <c:v>390.4</c:v>
                </c:pt>
                <c:pt idx="2963">
                  <c:v>390.2</c:v>
                </c:pt>
                <c:pt idx="2964">
                  <c:v>390</c:v>
                </c:pt>
                <c:pt idx="2965">
                  <c:v>389.9</c:v>
                </c:pt>
                <c:pt idx="2966">
                  <c:v>389.3</c:v>
                </c:pt>
                <c:pt idx="2967">
                  <c:v>389.3</c:v>
                </c:pt>
                <c:pt idx="2968">
                  <c:v>388.9</c:v>
                </c:pt>
                <c:pt idx="2969">
                  <c:v>388.5</c:v>
                </c:pt>
                <c:pt idx="2970">
                  <c:v>388.2</c:v>
                </c:pt>
                <c:pt idx="2971">
                  <c:v>388.1</c:v>
                </c:pt>
                <c:pt idx="2972">
                  <c:v>387.7</c:v>
                </c:pt>
                <c:pt idx="2973">
                  <c:v>387.3</c:v>
                </c:pt>
                <c:pt idx="2974">
                  <c:v>387.4</c:v>
                </c:pt>
                <c:pt idx="2975">
                  <c:v>387.4</c:v>
                </c:pt>
                <c:pt idx="2976">
                  <c:v>386.7</c:v>
                </c:pt>
                <c:pt idx="2977">
                  <c:v>386.9</c:v>
                </c:pt>
                <c:pt idx="2978">
                  <c:v>386.5</c:v>
                </c:pt>
                <c:pt idx="2979">
                  <c:v>386.2</c:v>
                </c:pt>
                <c:pt idx="2980">
                  <c:v>385.7</c:v>
                </c:pt>
                <c:pt idx="2981">
                  <c:v>385.4</c:v>
                </c:pt>
                <c:pt idx="2982">
                  <c:v>385.9</c:v>
                </c:pt>
                <c:pt idx="2983">
                  <c:v>384.8</c:v>
                </c:pt>
                <c:pt idx="2984">
                  <c:v>384.4</c:v>
                </c:pt>
                <c:pt idx="2985">
                  <c:v>383.8</c:v>
                </c:pt>
                <c:pt idx="2986">
                  <c:v>383.6</c:v>
                </c:pt>
                <c:pt idx="2987">
                  <c:v>383.9</c:v>
                </c:pt>
                <c:pt idx="2988">
                  <c:v>382.9</c:v>
                </c:pt>
                <c:pt idx="2989">
                  <c:v>383.2</c:v>
                </c:pt>
                <c:pt idx="2990">
                  <c:v>383</c:v>
                </c:pt>
                <c:pt idx="2991">
                  <c:v>383</c:v>
                </c:pt>
                <c:pt idx="2992">
                  <c:v>382.8</c:v>
                </c:pt>
                <c:pt idx="2993">
                  <c:v>381.7</c:v>
                </c:pt>
                <c:pt idx="2994">
                  <c:v>381.1</c:v>
                </c:pt>
                <c:pt idx="2995">
                  <c:v>381.2</c:v>
                </c:pt>
                <c:pt idx="2996">
                  <c:v>380.4</c:v>
                </c:pt>
                <c:pt idx="2997">
                  <c:v>380.3</c:v>
                </c:pt>
                <c:pt idx="2998">
                  <c:v>379.9</c:v>
                </c:pt>
                <c:pt idx="2999">
                  <c:v>380</c:v>
                </c:pt>
                <c:pt idx="3000">
                  <c:v>379.3</c:v>
                </c:pt>
                <c:pt idx="3001">
                  <c:v>379.5</c:v>
                </c:pt>
                <c:pt idx="3002">
                  <c:v>379.1</c:v>
                </c:pt>
                <c:pt idx="3003">
                  <c:v>379</c:v>
                </c:pt>
                <c:pt idx="3004">
                  <c:v>378.6</c:v>
                </c:pt>
                <c:pt idx="3005">
                  <c:v>378.2</c:v>
                </c:pt>
                <c:pt idx="3006">
                  <c:v>378</c:v>
                </c:pt>
                <c:pt idx="3007">
                  <c:v>377.5</c:v>
                </c:pt>
                <c:pt idx="3008">
                  <c:v>376.9</c:v>
                </c:pt>
                <c:pt idx="3009">
                  <c:v>376.3</c:v>
                </c:pt>
                <c:pt idx="3010">
                  <c:v>376</c:v>
                </c:pt>
                <c:pt idx="3011">
                  <c:v>375.9</c:v>
                </c:pt>
                <c:pt idx="3012">
                  <c:v>376</c:v>
                </c:pt>
                <c:pt idx="3013">
                  <c:v>375.8</c:v>
                </c:pt>
                <c:pt idx="3014">
                  <c:v>376.3</c:v>
                </c:pt>
                <c:pt idx="3015">
                  <c:v>375.6</c:v>
                </c:pt>
                <c:pt idx="3016">
                  <c:v>375.1</c:v>
                </c:pt>
                <c:pt idx="3017">
                  <c:v>374.6</c:v>
                </c:pt>
                <c:pt idx="3018">
                  <c:v>374.3</c:v>
                </c:pt>
                <c:pt idx="3019">
                  <c:v>373.7</c:v>
                </c:pt>
                <c:pt idx="3020">
                  <c:v>373.6</c:v>
                </c:pt>
                <c:pt idx="3021">
                  <c:v>373.1</c:v>
                </c:pt>
                <c:pt idx="3022">
                  <c:v>372.4</c:v>
                </c:pt>
                <c:pt idx="3023">
                  <c:v>373</c:v>
                </c:pt>
                <c:pt idx="3024">
                  <c:v>372.8</c:v>
                </c:pt>
                <c:pt idx="3025">
                  <c:v>372.9</c:v>
                </c:pt>
                <c:pt idx="3026">
                  <c:v>372.7</c:v>
                </c:pt>
                <c:pt idx="3027">
                  <c:v>371.8</c:v>
                </c:pt>
                <c:pt idx="3028">
                  <c:v>371.7</c:v>
                </c:pt>
                <c:pt idx="3029">
                  <c:v>371.4</c:v>
                </c:pt>
                <c:pt idx="3030">
                  <c:v>371.1</c:v>
                </c:pt>
                <c:pt idx="3031">
                  <c:v>370.7</c:v>
                </c:pt>
                <c:pt idx="3032">
                  <c:v>369.9</c:v>
                </c:pt>
                <c:pt idx="3033">
                  <c:v>369.8</c:v>
                </c:pt>
                <c:pt idx="3034">
                  <c:v>369.7</c:v>
                </c:pt>
                <c:pt idx="3035">
                  <c:v>369.7</c:v>
                </c:pt>
                <c:pt idx="3036">
                  <c:v>370.1</c:v>
                </c:pt>
                <c:pt idx="3037">
                  <c:v>369.2</c:v>
                </c:pt>
                <c:pt idx="3038">
                  <c:v>369</c:v>
                </c:pt>
                <c:pt idx="3039">
                  <c:v>368.8</c:v>
                </c:pt>
                <c:pt idx="3040">
                  <c:v>368.5</c:v>
                </c:pt>
                <c:pt idx="3041">
                  <c:v>368.2</c:v>
                </c:pt>
                <c:pt idx="3042">
                  <c:v>367.3</c:v>
                </c:pt>
                <c:pt idx="3043">
                  <c:v>367.1</c:v>
                </c:pt>
                <c:pt idx="3044">
                  <c:v>366.8</c:v>
                </c:pt>
                <c:pt idx="3045">
                  <c:v>366.6</c:v>
                </c:pt>
                <c:pt idx="3046">
                  <c:v>366.1</c:v>
                </c:pt>
                <c:pt idx="3047">
                  <c:v>366.4</c:v>
                </c:pt>
                <c:pt idx="3048">
                  <c:v>366</c:v>
                </c:pt>
                <c:pt idx="3049">
                  <c:v>365.9</c:v>
                </c:pt>
                <c:pt idx="3050">
                  <c:v>365.4</c:v>
                </c:pt>
                <c:pt idx="3051">
                  <c:v>365.6</c:v>
                </c:pt>
                <c:pt idx="3052">
                  <c:v>365</c:v>
                </c:pt>
                <c:pt idx="3053">
                  <c:v>364.8</c:v>
                </c:pt>
                <c:pt idx="3054">
                  <c:v>364.5</c:v>
                </c:pt>
                <c:pt idx="3055">
                  <c:v>364.2</c:v>
                </c:pt>
                <c:pt idx="3056">
                  <c:v>363.8</c:v>
                </c:pt>
                <c:pt idx="3057">
                  <c:v>362.6</c:v>
                </c:pt>
                <c:pt idx="3058">
                  <c:v>362.4</c:v>
                </c:pt>
                <c:pt idx="3059">
                  <c:v>362.5</c:v>
                </c:pt>
                <c:pt idx="3060">
                  <c:v>361.8</c:v>
                </c:pt>
                <c:pt idx="3061">
                  <c:v>362.1</c:v>
                </c:pt>
                <c:pt idx="3062">
                  <c:v>361.5</c:v>
                </c:pt>
                <c:pt idx="3063">
                  <c:v>361.9</c:v>
                </c:pt>
                <c:pt idx="3064">
                  <c:v>361.6</c:v>
                </c:pt>
                <c:pt idx="3065">
                  <c:v>360.8</c:v>
                </c:pt>
                <c:pt idx="3066">
                  <c:v>360.6</c:v>
                </c:pt>
                <c:pt idx="3067">
                  <c:v>359.9</c:v>
                </c:pt>
                <c:pt idx="3068">
                  <c:v>360</c:v>
                </c:pt>
                <c:pt idx="3069">
                  <c:v>359.7</c:v>
                </c:pt>
                <c:pt idx="3070">
                  <c:v>359.5</c:v>
                </c:pt>
                <c:pt idx="3071">
                  <c:v>359.5</c:v>
                </c:pt>
                <c:pt idx="3072">
                  <c:v>359.4</c:v>
                </c:pt>
                <c:pt idx="3073">
                  <c:v>359</c:v>
                </c:pt>
                <c:pt idx="3074">
                  <c:v>359.1</c:v>
                </c:pt>
                <c:pt idx="3075">
                  <c:v>358.8</c:v>
                </c:pt>
                <c:pt idx="3076">
                  <c:v>357.9</c:v>
                </c:pt>
                <c:pt idx="3077">
                  <c:v>357.7</c:v>
                </c:pt>
                <c:pt idx="3078">
                  <c:v>357.7</c:v>
                </c:pt>
                <c:pt idx="3079">
                  <c:v>357</c:v>
                </c:pt>
                <c:pt idx="3080">
                  <c:v>356.7</c:v>
                </c:pt>
                <c:pt idx="3081">
                  <c:v>356.9</c:v>
                </c:pt>
                <c:pt idx="3082">
                  <c:v>356.4</c:v>
                </c:pt>
                <c:pt idx="3083">
                  <c:v>356.1</c:v>
                </c:pt>
                <c:pt idx="3084">
                  <c:v>355.9</c:v>
                </c:pt>
                <c:pt idx="3085">
                  <c:v>355.8</c:v>
                </c:pt>
                <c:pt idx="3086">
                  <c:v>355.6</c:v>
                </c:pt>
                <c:pt idx="3087">
                  <c:v>355.2</c:v>
                </c:pt>
                <c:pt idx="3088">
                  <c:v>354.8</c:v>
                </c:pt>
                <c:pt idx="3089">
                  <c:v>354.5</c:v>
                </c:pt>
                <c:pt idx="3090">
                  <c:v>353.9</c:v>
                </c:pt>
                <c:pt idx="3091">
                  <c:v>353.4</c:v>
                </c:pt>
                <c:pt idx="3092">
                  <c:v>353.2</c:v>
                </c:pt>
                <c:pt idx="3093">
                  <c:v>352.5</c:v>
                </c:pt>
                <c:pt idx="3094">
                  <c:v>352.6</c:v>
                </c:pt>
                <c:pt idx="3095">
                  <c:v>352.6</c:v>
                </c:pt>
                <c:pt idx="3096">
                  <c:v>352.4</c:v>
                </c:pt>
                <c:pt idx="3097">
                  <c:v>351.8</c:v>
                </c:pt>
                <c:pt idx="3098">
                  <c:v>352</c:v>
                </c:pt>
                <c:pt idx="3099">
                  <c:v>351.5</c:v>
                </c:pt>
                <c:pt idx="3100">
                  <c:v>351.3</c:v>
                </c:pt>
                <c:pt idx="3101">
                  <c:v>350.6</c:v>
                </c:pt>
                <c:pt idx="3102">
                  <c:v>350.4</c:v>
                </c:pt>
                <c:pt idx="3103">
                  <c:v>350.2</c:v>
                </c:pt>
                <c:pt idx="3104">
                  <c:v>349.6</c:v>
                </c:pt>
                <c:pt idx="3105">
                  <c:v>349.3</c:v>
                </c:pt>
                <c:pt idx="3106">
                  <c:v>349.5</c:v>
                </c:pt>
                <c:pt idx="3107">
                  <c:v>348.9</c:v>
                </c:pt>
                <c:pt idx="3108">
                  <c:v>348.6</c:v>
                </c:pt>
                <c:pt idx="3109">
                  <c:v>348.4</c:v>
                </c:pt>
                <c:pt idx="3110">
                  <c:v>348.4</c:v>
                </c:pt>
                <c:pt idx="3111">
                  <c:v>347.9</c:v>
                </c:pt>
                <c:pt idx="3112">
                  <c:v>349.1</c:v>
                </c:pt>
                <c:pt idx="3113">
                  <c:v>347.5</c:v>
                </c:pt>
                <c:pt idx="3114">
                  <c:v>347.1</c:v>
                </c:pt>
                <c:pt idx="3115">
                  <c:v>346.5</c:v>
                </c:pt>
                <c:pt idx="3116">
                  <c:v>346.7</c:v>
                </c:pt>
                <c:pt idx="3117">
                  <c:v>345.9</c:v>
                </c:pt>
                <c:pt idx="3118">
                  <c:v>345.7</c:v>
                </c:pt>
                <c:pt idx="3119">
                  <c:v>345.7</c:v>
                </c:pt>
                <c:pt idx="3120">
                  <c:v>345.2</c:v>
                </c:pt>
                <c:pt idx="3121">
                  <c:v>345.6</c:v>
                </c:pt>
                <c:pt idx="3122">
                  <c:v>345.4</c:v>
                </c:pt>
                <c:pt idx="3123">
                  <c:v>345.3</c:v>
                </c:pt>
                <c:pt idx="3124">
                  <c:v>344.1</c:v>
                </c:pt>
                <c:pt idx="3125">
                  <c:v>343.8</c:v>
                </c:pt>
                <c:pt idx="3126">
                  <c:v>343</c:v>
                </c:pt>
                <c:pt idx="3127">
                  <c:v>342.7</c:v>
                </c:pt>
                <c:pt idx="3128">
                  <c:v>342.3</c:v>
                </c:pt>
                <c:pt idx="3129">
                  <c:v>342.2</c:v>
                </c:pt>
                <c:pt idx="3130">
                  <c:v>341.9</c:v>
                </c:pt>
                <c:pt idx="3131">
                  <c:v>341.7</c:v>
                </c:pt>
                <c:pt idx="3132">
                  <c:v>342</c:v>
                </c:pt>
                <c:pt idx="3133">
                  <c:v>341.3</c:v>
                </c:pt>
                <c:pt idx="3134">
                  <c:v>342.3</c:v>
                </c:pt>
                <c:pt idx="3135">
                  <c:v>341.2</c:v>
                </c:pt>
                <c:pt idx="3136">
                  <c:v>340.9</c:v>
                </c:pt>
                <c:pt idx="3137">
                  <c:v>340.1</c:v>
                </c:pt>
                <c:pt idx="3138">
                  <c:v>340</c:v>
                </c:pt>
                <c:pt idx="3139">
                  <c:v>339.6</c:v>
                </c:pt>
                <c:pt idx="3140">
                  <c:v>339.1</c:v>
                </c:pt>
                <c:pt idx="3141">
                  <c:v>338.6</c:v>
                </c:pt>
                <c:pt idx="3142">
                  <c:v>338.6</c:v>
                </c:pt>
                <c:pt idx="3143">
                  <c:v>338.5</c:v>
                </c:pt>
                <c:pt idx="3144">
                  <c:v>338.2</c:v>
                </c:pt>
                <c:pt idx="3145">
                  <c:v>338.2</c:v>
                </c:pt>
                <c:pt idx="3146">
                  <c:v>338.3</c:v>
                </c:pt>
                <c:pt idx="3147">
                  <c:v>337.7</c:v>
                </c:pt>
                <c:pt idx="3148">
                  <c:v>337.7</c:v>
                </c:pt>
                <c:pt idx="3149">
                  <c:v>337.4</c:v>
                </c:pt>
                <c:pt idx="3150">
                  <c:v>337</c:v>
                </c:pt>
                <c:pt idx="3151">
                  <c:v>336.5</c:v>
                </c:pt>
                <c:pt idx="3152">
                  <c:v>336.1</c:v>
                </c:pt>
                <c:pt idx="3153">
                  <c:v>336</c:v>
                </c:pt>
                <c:pt idx="3154">
                  <c:v>335.8</c:v>
                </c:pt>
                <c:pt idx="3155">
                  <c:v>336</c:v>
                </c:pt>
                <c:pt idx="3156">
                  <c:v>335.5</c:v>
                </c:pt>
                <c:pt idx="3157">
                  <c:v>335.6</c:v>
                </c:pt>
                <c:pt idx="3158">
                  <c:v>335.2</c:v>
                </c:pt>
                <c:pt idx="3159">
                  <c:v>335.3</c:v>
                </c:pt>
                <c:pt idx="3160">
                  <c:v>334.5</c:v>
                </c:pt>
                <c:pt idx="3161">
                  <c:v>334</c:v>
                </c:pt>
                <c:pt idx="3162">
                  <c:v>333.8</c:v>
                </c:pt>
                <c:pt idx="3163">
                  <c:v>333.5</c:v>
                </c:pt>
                <c:pt idx="3164">
                  <c:v>333.1</c:v>
                </c:pt>
                <c:pt idx="3165">
                  <c:v>332.9</c:v>
                </c:pt>
                <c:pt idx="3166">
                  <c:v>333.1</c:v>
                </c:pt>
                <c:pt idx="3167">
                  <c:v>332.6</c:v>
                </c:pt>
                <c:pt idx="3168">
                  <c:v>332.1</c:v>
                </c:pt>
                <c:pt idx="3169">
                  <c:v>332.2</c:v>
                </c:pt>
                <c:pt idx="3170">
                  <c:v>331.9</c:v>
                </c:pt>
                <c:pt idx="3171">
                  <c:v>331.8</c:v>
                </c:pt>
                <c:pt idx="3172">
                  <c:v>331.5</c:v>
                </c:pt>
                <c:pt idx="3173">
                  <c:v>331</c:v>
                </c:pt>
                <c:pt idx="3174">
                  <c:v>330.2</c:v>
                </c:pt>
                <c:pt idx="3175">
                  <c:v>330.6</c:v>
                </c:pt>
                <c:pt idx="3176">
                  <c:v>330.2</c:v>
                </c:pt>
                <c:pt idx="3177">
                  <c:v>329.6</c:v>
                </c:pt>
                <c:pt idx="3178">
                  <c:v>329.3</c:v>
                </c:pt>
                <c:pt idx="3179">
                  <c:v>329.1</c:v>
                </c:pt>
                <c:pt idx="3180">
                  <c:v>329</c:v>
                </c:pt>
                <c:pt idx="3181">
                  <c:v>328.7</c:v>
                </c:pt>
                <c:pt idx="3182">
                  <c:v>328.6</c:v>
                </c:pt>
                <c:pt idx="3183">
                  <c:v>328.5</c:v>
                </c:pt>
                <c:pt idx="3184">
                  <c:v>328.6</c:v>
                </c:pt>
                <c:pt idx="3185">
                  <c:v>327.60000000000002</c:v>
                </c:pt>
                <c:pt idx="3186">
                  <c:v>327.5</c:v>
                </c:pt>
                <c:pt idx="3187">
                  <c:v>327.10000000000002</c:v>
                </c:pt>
                <c:pt idx="3188">
                  <c:v>327.7</c:v>
                </c:pt>
                <c:pt idx="3189">
                  <c:v>326.3</c:v>
                </c:pt>
                <c:pt idx="3190">
                  <c:v>326.2</c:v>
                </c:pt>
                <c:pt idx="3191">
                  <c:v>326.10000000000002</c:v>
                </c:pt>
                <c:pt idx="3192">
                  <c:v>325.5</c:v>
                </c:pt>
                <c:pt idx="3193">
                  <c:v>325.10000000000002</c:v>
                </c:pt>
                <c:pt idx="3194">
                  <c:v>325</c:v>
                </c:pt>
                <c:pt idx="3195">
                  <c:v>325.10000000000002</c:v>
                </c:pt>
                <c:pt idx="3196">
                  <c:v>324.5</c:v>
                </c:pt>
                <c:pt idx="3197">
                  <c:v>324.2</c:v>
                </c:pt>
                <c:pt idx="3198">
                  <c:v>323.89999999999998</c:v>
                </c:pt>
                <c:pt idx="3199">
                  <c:v>323.60000000000002</c:v>
                </c:pt>
                <c:pt idx="3200">
                  <c:v>323.39999999999998</c:v>
                </c:pt>
                <c:pt idx="3201">
                  <c:v>323</c:v>
                </c:pt>
                <c:pt idx="3202">
                  <c:v>322.7</c:v>
                </c:pt>
                <c:pt idx="3203">
                  <c:v>322.5</c:v>
                </c:pt>
                <c:pt idx="3204">
                  <c:v>322.3</c:v>
                </c:pt>
                <c:pt idx="3205">
                  <c:v>322.2</c:v>
                </c:pt>
                <c:pt idx="3206">
                  <c:v>322.2</c:v>
                </c:pt>
                <c:pt idx="3207">
                  <c:v>321.89999999999998</c:v>
                </c:pt>
                <c:pt idx="3208">
                  <c:v>321.5</c:v>
                </c:pt>
                <c:pt idx="3209">
                  <c:v>321.3</c:v>
                </c:pt>
                <c:pt idx="3210">
                  <c:v>320.5</c:v>
                </c:pt>
                <c:pt idx="3211">
                  <c:v>320.39999999999998</c:v>
                </c:pt>
                <c:pt idx="3212">
                  <c:v>320.10000000000002</c:v>
                </c:pt>
                <c:pt idx="3213">
                  <c:v>319.89999999999998</c:v>
                </c:pt>
                <c:pt idx="3214">
                  <c:v>319.89999999999998</c:v>
                </c:pt>
                <c:pt idx="3215">
                  <c:v>320.10000000000002</c:v>
                </c:pt>
                <c:pt idx="3216">
                  <c:v>319.7</c:v>
                </c:pt>
                <c:pt idx="3217">
                  <c:v>319.5</c:v>
                </c:pt>
                <c:pt idx="3218">
                  <c:v>319.10000000000002</c:v>
                </c:pt>
                <c:pt idx="3219">
                  <c:v>318.8</c:v>
                </c:pt>
                <c:pt idx="3220">
                  <c:v>318.39999999999998</c:v>
                </c:pt>
                <c:pt idx="3221">
                  <c:v>318.39999999999998</c:v>
                </c:pt>
                <c:pt idx="3222">
                  <c:v>317.89999999999998</c:v>
                </c:pt>
                <c:pt idx="3223">
                  <c:v>317.3</c:v>
                </c:pt>
                <c:pt idx="3224">
                  <c:v>317.10000000000002</c:v>
                </c:pt>
                <c:pt idx="3225">
                  <c:v>316.89999999999998</c:v>
                </c:pt>
                <c:pt idx="3226">
                  <c:v>316.7</c:v>
                </c:pt>
                <c:pt idx="3227">
                  <c:v>316.7</c:v>
                </c:pt>
                <c:pt idx="3228">
                  <c:v>316.7</c:v>
                </c:pt>
                <c:pt idx="3229">
                  <c:v>316.3</c:v>
                </c:pt>
                <c:pt idx="3230">
                  <c:v>315.89999999999998</c:v>
                </c:pt>
                <c:pt idx="3231">
                  <c:v>315.7</c:v>
                </c:pt>
                <c:pt idx="3232">
                  <c:v>315.60000000000002</c:v>
                </c:pt>
                <c:pt idx="3233">
                  <c:v>314.60000000000002</c:v>
                </c:pt>
                <c:pt idx="3234">
                  <c:v>314.3</c:v>
                </c:pt>
                <c:pt idx="3235">
                  <c:v>314.39999999999998</c:v>
                </c:pt>
                <c:pt idx="3236">
                  <c:v>313.89999999999998</c:v>
                </c:pt>
                <c:pt idx="3237">
                  <c:v>314.10000000000002</c:v>
                </c:pt>
                <c:pt idx="3238">
                  <c:v>313.60000000000002</c:v>
                </c:pt>
                <c:pt idx="3239">
                  <c:v>313.2</c:v>
                </c:pt>
                <c:pt idx="3240">
                  <c:v>313.39999999999998</c:v>
                </c:pt>
                <c:pt idx="3241">
                  <c:v>312.8</c:v>
                </c:pt>
                <c:pt idx="3242">
                  <c:v>312.89999999999998</c:v>
                </c:pt>
                <c:pt idx="3243">
                  <c:v>312.7</c:v>
                </c:pt>
                <c:pt idx="3244">
                  <c:v>312.5</c:v>
                </c:pt>
                <c:pt idx="3245">
                  <c:v>312</c:v>
                </c:pt>
                <c:pt idx="3246">
                  <c:v>311.8</c:v>
                </c:pt>
                <c:pt idx="3247">
                  <c:v>311.39999999999998</c:v>
                </c:pt>
                <c:pt idx="3248">
                  <c:v>310.89999999999998</c:v>
                </c:pt>
                <c:pt idx="3249">
                  <c:v>310.5</c:v>
                </c:pt>
                <c:pt idx="3250">
                  <c:v>310.39999999999998</c:v>
                </c:pt>
                <c:pt idx="3251">
                  <c:v>310.10000000000002</c:v>
                </c:pt>
                <c:pt idx="3252">
                  <c:v>309.5</c:v>
                </c:pt>
                <c:pt idx="3253">
                  <c:v>309.89999999999998</c:v>
                </c:pt>
                <c:pt idx="3254">
                  <c:v>309.8</c:v>
                </c:pt>
                <c:pt idx="3255">
                  <c:v>309.7</c:v>
                </c:pt>
                <c:pt idx="3256">
                  <c:v>309</c:v>
                </c:pt>
                <c:pt idx="3257">
                  <c:v>309</c:v>
                </c:pt>
                <c:pt idx="3258">
                  <c:v>308.3</c:v>
                </c:pt>
                <c:pt idx="3259">
                  <c:v>308.10000000000002</c:v>
                </c:pt>
                <c:pt idx="3260">
                  <c:v>307.8</c:v>
                </c:pt>
                <c:pt idx="3261">
                  <c:v>307.60000000000002</c:v>
                </c:pt>
                <c:pt idx="3262">
                  <c:v>307.39999999999998</c:v>
                </c:pt>
                <c:pt idx="3263">
                  <c:v>307.3</c:v>
                </c:pt>
                <c:pt idx="3264">
                  <c:v>307.7</c:v>
                </c:pt>
                <c:pt idx="3265">
                  <c:v>306.8</c:v>
                </c:pt>
                <c:pt idx="3266">
                  <c:v>306.8</c:v>
                </c:pt>
                <c:pt idx="3267">
                  <c:v>306.7</c:v>
                </c:pt>
                <c:pt idx="3268">
                  <c:v>305.8</c:v>
                </c:pt>
                <c:pt idx="3269">
                  <c:v>305.7</c:v>
                </c:pt>
                <c:pt idx="3270">
                  <c:v>304.89999999999998</c:v>
                </c:pt>
                <c:pt idx="3271">
                  <c:v>304.60000000000002</c:v>
                </c:pt>
                <c:pt idx="3272">
                  <c:v>304.10000000000002</c:v>
                </c:pt>
                <c:pt idx="3273">
                  <c:v>304.10000000000002</c:v>
                </c:pt>
                <c:pt idx="3274">
                  <c:v>303.89999999999998</c:v>
                </c:pt>
                <c:pt idx="3275">
                  <c:v>303.3</c:v>
                </c:pt>
                <c:pt idx="3276">
                  <c:v>303.89999999999998</c:v>
                </c:pt>
                <c:pt idx="3277">
                  <c:v>303.7</c:v>
                </c:pt>
                <c:pt idx="3278">
                  <c:v>303</c:v>
                </c:pt>
                <c:pt idx="3279">
                  <c:v>303.2</c:v>
                </c:pt>
                <c:pt idx="3280">
                  <c:v>303.10000000000002</c:v>
                </c:pt>
                <c:pt idx="3281">
                  <c:v>302.39999999999998</c:v>
                </c:pt>
                <c:pt idx="3282">
                  <c:v>302.2</c:v>
                </c:pt>
                <c:pt idx="3283">
                  <c:v>302</c:v>
                </c:pt>
                <c:pt idx="3284">
                  <c:v>301.7</c:v>
                </c:pt>
                <c:pt idx="3285">
                  <c:v>301.2</c:v>
                </c:pt>
                <c:pt idx="3286">
                  <c:v>301.10000000000002</c:v>
                </c:pt>
                <c:pt idx="3287">
                  <c:v>300.8</c:v>
                </c:pt>
                <c:pt idx="3288">
                  <c:v>300.3</c:v>
                </c:pt>
                <c:pt idx="3289">
                  <c:v>300.60000000000002</c:v>
                </c:pt>
                <c:pt idx="3290">
                  <c:v>300.5</c:v>
                </c:pt>
                <c:pt idx="3291">
                  <c:v>300.89999999999998</c:v>
                </c:pt>
                <c:pt idx="3292">
                  <c:v>299.8</c:v>
                </c:pt>
                <c:pt idx="3293">
                  <c:v>299.39999999999998</c:v>
                </c:pt>
                <c:pt idx="3294">
                  <c:v>299.5</c:v>
                </c:pt>
                <c:pt idx="3295">
                  <c:v>298.89999999999998</c:v>
                </c:pt>
                <c:pt idx="3296">
                  <c:v>298.5</c:v>
                </c:pt>
                <c:pt idx="3297">
                  <c:v>298.5</c:v>
                </c:pt>
                <c:pt idx="3298">
                  <c:v>298.39999999999998</c:v>
                </c:pt>
                <c:pt idx="3299">
                  <c:v>297.8</c:v>
                </c:pt>
                <c:pt idx="3300">
                  <c:v>297.89999999999998</c:v>
                </c:pt>
                <c:pt idx="3301">
                  <c:v>297.8</c:v>
                </c:pt>
                <c:pt idx="3302">
                  <c:v>297.8</c:v>
                </c:pt>
                <c:pt idx="3303">
                  <c:v>297.60000000000002</c:v>
                </c:pt>
                <c:pt idx="3304">
                  <c:v>297.2</c:v>
                </c:pt>
                <c:pt idx="3305">
                  <c:v>296.8</c:v>
                </c:pt>
                <c:pt idx="3306">
                  <c:v>296.10000000000002</c:v>
                </c:pt>
                <c:pt idx="3307">
                  <c:v>296</c:v>
                </c:pt>
                <c:pt idx="3308">
                  <c:v>295.5</c:v>
                </c:pt>
                <c:pt idx="3309">
                  <c:v>295.3</c:v>
                </c:pt>
                <c:pt idx="3310">
                  <c:v>295.2</c:v>
                </c:pt>
                <c:pt idx="3311">
                  <c:v>294.89999999999998</c:v>
                </c:pt>
                <c:pt idx="3312">
                  <c:v>294.89999999999998</c:v>
                </c:pt>
                <c:pt idx="3313">
                  <c:v>294.5</c:v>
                </c:pt>
                <c:pt idx="3314">
                  <c:v>294.5</c:v>
                </c:pt>
                <c:pt idx="3315">
                  <c:v>294.60000000000002</c:v>
                </c:pt>
                <c:pt idx="3316">
                  <c:v>294</c:v>
                </c:pt>
                <c:pt idx="3317">
                  <c:v>293.2</c:v>
                </c:pt>
                <c:pt idx="3318">
                  <c:v>293.60000000000002</c:v>
                </c:pt>
                <c:pt idx="3319">
                  <c:v>292.60000000000002</c:v>
                </c:pt>
                <c:pt idx="3320">
                  <c:v>292.5</c:v>
                </c:pt>
                <c:pt idx="3321">
                  <c:v>292.2</c:v>
                </c:pt>
                <c:pt idx="3322">
                  <c:v>292.10000000000002</c:v>
                </c:pt>
                <c:pt idx="3323">
                  <c:v>292.89999999999998</c:v>
                </c:pt>
                <c:pt idx="3324">
                  <c:v>291.8</c:v>
                </c:pt>
                <c:pt idx="3325">
                  <c:v>291.8</c:v>
                </c:pt>
                <c:pt idx="3326">
                  <c:v>291.5</c:v>
                </c:pt>
                <c:pt idx="3327">
                  <c:v>291.2</c:v>
                </c:pt>
                <c:pt idx="3328">
                  <c:v>291</c:v>
                </c:pt>
                <c:pt idx="3329">
                  <c:v>290.39999999999998</c:v>
                </c:pt>
                <c:pt idx="3330">
                  <c:v>290.7</c:v>
                </c:pt>
                <c:pt idx="3331">
                  <c:v>289.7</c:v>
                </c:pt>
                <c:pt idx="3332">
                  <c:v>289.5</c:v>
                </c:pt>
                <c:pt idx="3333">
                  <c:v>289.3</c:v>
                </c:pt>
                <c:pt idx="3334">
                  <c:v>288.89999999999998</c:v>
                </c:pt>
                <c:pt idx="3335">
                  <c:v>289.10000000000002</c:v>
                </c:pt>
                <c:pt idx="3336">
                  <c:v>289.10000000000002</c:v>
                </c:pt>
                <c:pt idx="3337">
                  <c:v>288.60000000000002</c:v>
                </c:pt>
                <c:pt idx="3338">
                  <c:v>288.39999999999998</c:v>
                </c:pt>
                <c:pt idx="3339">
                  <c:v>288.89999999999998</c:v>
                </c:pt>
                <c:pt idx="3340">
                  <c:v>288.5</c:v>
                </c:pt>
                <c:pt idx="3341">
                  <c:v>287.7</c:v>
                </c:pt>
                <c:pt idx="3342">
                  <c:v>287.7</c:v>
                </c:pt>
                <c:pt idx="3343">
                  <c:v>286.3</c:v>
                </c:pt>
                <c:pt idx="3344">
                  <c:v>286.7</c:v>
                </c:pt>
                <c:pt idx="3345">
                  <c:v>287.10000000000002</c:v>
                </c:pt>
                <c:pt idx="3346">
                  <c:v>286.10000000000002</c:v>
                </c:pt>
                <c:pt idx="3347">
                  <c:v>285.60000000000002</c:v>
                </c:pt>
                <c:pt idx="3348">
                  <c:v>285.7</c:v>
                </c:pt>
                <c:pt idx="3349">
                  <c:v>285.3</c:v>
                </c:pt>
                <c:pt idx="3350">
                  <c:v>285.39999999999998</c:v>
                </c:pt>
                <c:pt idx="3351">
                  <c:v>285.3</c:v>
                </c:pt>
                <c:pt idx="3352">
                  <c:v>284.60000000000002</c:v>
                </c:pt>
                <c:pt idx="3353">
                  <c:v>284.3</c:v>
                </c:pt>
                <c:pt idx="3354">
                  <c:v>283.89999999999998</c:v>
                </c:pt>
                <c:pt idx="3355">
                  <c:v>283.8</c:v>
                </c:pt>
                <c:pt idx="3356">
                  <c:v>283.5</c:v>
                </c:pt>
                <c:pt idx="3357">
                  <c:v>283.10000000000002</c:v>
                </c:pt>
                <c:pt idx="3358">
                  <c:v>282.89999999999998</c:v>
                </c:pt>
                <c:pt idx="3359">
                  <c:v>282.89999999999998</c:v>
                </c:pt>
                <c:pt idx="3360">
                  <c:v>282.60000000000002</c:v>
                </c:pt>
                <c:pt idx="3361">
                  <c:v>282.7</c:v>
                </c:pt>
                <c:pt idx="3362">
                  <c:v>282.3</c:v>
                </c:pt>
                <c:pt idx="3363">
                  <c:v>282.89999999999998</c:v>
                </c:pt>
                <c:pt idx="3364">
                  <c:v>282.39999999999998</c:v>
                </c:pt>
                <c:pt idx="3365">
                  <c:v>281.5</c:v>
                </c:pt>
                <c:pt idx="3366">
                  <c:v>281.2</c:v>
                </c:pt>
                <c:pt idx="3367">
                  <c:v>280.8</c:v>
                </c:pt>
                <c:pt idx="3368">
                  <c:v>280.7</c:v>
                </c:pt>
                <c:pt idx="3369">
                  <c:v>280.10000000000002</c:v>
                </c:pt>
                <c:pt idx="3370">
                  <c:v>280.2</c:v>
                </c:pt>
                <c:pt idx="3371">
                  <c:v>280</c:v>
                </c:pt>
                <c:pt idx="3372">
                  <c:v>280.3</c:v>
                </c:pt>
                <c:pt idx="3373">
                  <c:v>279.39999999999998</c:v>
                </c:pt>
                <c:pt idx="3374">
                  <c:v>279.60000000000002</c:v>
                </c:pt>
                <c:pt idx="3375">
                  <c:v>279.39999999999998</c:v>
                </c:pt>
                <c:pt idx="3376">
                  <c:v>279.8</c:v>
                </c:pt>
                <c:pt idx="3377">
                  <c:v>279.2</c:v>
                </c:pt>
                <c:pt idx="3378">
                  <c:v>278.8</c:v>
                </c:pt>
                <c:pt idx="3379">
                  <c:v>278.3</c:v>
                </c:pt>
                <c:pt idx="3380">
                  <c:v>278.10000000000002</c:v>
                </c:pt>
                <c:pt idx="3381">
                  <c:v>278</c:v>
                </c:pt>
                <c:pt idx="3382">
                  <c:v>277.8</c:v>
                </c:pt>
                <c:pt idx="3383">
                  <c:v>277.3</c:v>
                </c:pt>
                <c:pt idx="3384">
                  <c:v>277.5</c:v>
                </c:pt>
                <c:pt idx="3385">
                  <c:v>277.10000000000002</c:v>
                </c:pt>
                <c:pt idx="3386">
                  <c:v>276.7</c:v>
                </c:pt>
                <c:pt idx="3387">
                  <c:v>276.8</c:v>
                </c:pt>
                <c:pt idx="3388">
                  <c:v>276.10000000000002</c:v>
                </c:pt>
                <c:pt idx="3389">
                  <c:v>276</c:v>
                </c:pt>
                <c:pt idx="3390">
                  <c:v>275.8</c:v>
                </c:pt>
                <c:pt idx="3391">
                  <c:v>275.2</c:v>
                </c:pt>
                <c:pt idx="3392">
                  <c:v>275.10000000000002</c:v>
                </c:pt>
                <c:pt idx="3393">
                  <c:v>274.8</c:v>
                </c:pt>
                <c:pt idx="3394">
                  <c:v>274.3</c:v>
                </c:pt>
                <c:pt idx="3395">
                  <c:v>274.60000000000002</c:v>
                </c:pt>
                <c:pt idx="3396">
                  <c:v>274.5</c:v>
                </c:pt>
                <c:pt idx="3397">
                  <c:v>274</c:v>
                </c:pt>
                <c:pt idx="3398">
                  <c:v>274.10000000000002</c:v>
                </c:pt>
                <c:pt idx="3399">
                  <c:v>274</c:v>
                </c:pt>
                <c:pt idx="3400">
                  <c:v>273.3</c:v>
                </c:pt>
                <c:pt idx="3401">
                  <c:v>273.60000000000002</c:v>
                </c:pt>
                <c:pt idx="3402">
                  <c:v>273.10000000000002</c:v>
                </c:pt>
                <c:pt idx="3403">
                  <c:v>272.39999999999998</c:v>
                </c:pt>
                <c:pt idx="3404">
                  <c:v>271.8</c:v>
                </c:pt>
                <c:pt idx="3405">
                  <c:v>271.7</c:v>
                </c:pt>
                <c:pt idx="3406">
                  <c:v>271.5</c:v>
                </c:pt>
                <c:pt idx="3407">
                  <c:v>271.39999999999998</c:v>
                </c:pt>
                <c:pt idx="3408">
                  <c:v>271.60000000000002</c:v>
                </c:pt>
                <c:pt idx="3409">
                  <c:v>271.2</c:v>
                </c:pt>
                <c:pt idx="3410">
                  <c:v>271.39999999999998</c:v>
                </c:pt>
                <c:pt idx="3411">
                  <c:v>271</c:v>
                </c:pt>
                <c:pt idx="3412">
                  <c:v>270.8</c:v>
                </c:pt>
                <c:pt idx="3413">
                  <c:v>270.60000000000002</c:v>
                </c:pt>
                <c:pt idx="3414">
                  <c:v>270.3</c:v>
                </c:pt>
                <c:pt idx="3415">
                  <c:v>269.89999999999998</c:v>
                </c:pt>
                <c:pt idx="3416">
                  <c:v>269.39999999999998</c:v>
                </c:pt>
                <c:pt idx="3417">
                  <c:v>269.39999999999998</c:v>
                </c:pt>
                <c:pt idx="3418">
                  <c:v>269.10000000000002</c:v>
                </c:pt>
                <c:pt idx="3419">
                  <c:v>269.3</c:v>
                </c:pt>
                <c:pt idx="3420">
                  <c:v>268.60000000000002</c:v>
                </c:pt>
                <c:pt idx="3421">
                  <c:v>268.8</c:v>
                </c:pt>
                <c:pt idx="3422">
                  <c:v>268.7</c:v>
                </c:pt>
                <c:pt idx="3423">
                  <c:v>268.5</c:v>
                </c:pt>
                <c:pt idx="3424">
                  <c:v>268.3</c:v>
                </c:pt>
                <c:pt idx="3425">
                  <c:v>266.60000000000002</c:v>
                </c:pt>
                <c:pt idx="3426">
                  <c:v>268.39999999999998</c:v>
                </c:pt>
                <c:pt idx="3427">
                  <c:v>266.39999999999998</c:v>
                </c:pt>
                <c:pt idx="3428">
                  <c:v>266</c:v>
                </c:pt>
                <c:pt idx="3429">
                  <c:v>265.5</c:v>
                </c:pt>
                <c:pt idx="3430">
                  <c:v>265.10000000000002</c:v>
                </c:pt>
                <c:pt idx="3431">
                  <c:v>265</c:v>
                </c:pt>
                <c:pt idx="3432">
                  <c:v>265</c:v>
                </c:pt>
                <c:pt idx="3433">
                  <c:v>264.89999999999998</c:v>
                </c:pt>
                <c:pt idx="3434">
                  <c:v>264.8</c:v>
                </c:pt>
                <c:pt idx="3435">
                  <c:v>264.89999999999998</c:v>
                </c:pt>
                <c:pt idx="3436">
                  <c:v>264.7</c:v>
                </c:pt>
                <c:pt idx="3437">
                  <c:v>264.10000000000002</c:v>
                </c:pt>
                <c:pt idx="3438">
                  <c:v>264.3</c:v>
                </c:pt>
                <c:pt idx="3439">
                  <c:v>263.2</c:v>
                </c:pt>
                <c:pt idx="3440">
                  <c:v>263.3</c:v>
                </c:pt>
                <c:pt idx="3441">
                  <c:v>262.60000000000002</c:v>
                </c:pt>
                <c:pt idx="3442">
                  <c:v>262.8</c:v>
                </c:pt>
                <c:pt idx="3443">
                  <c:v>263.10000000000002</c:v>
                </c:pt>
                <c:pt idx="3444">
                  <c:v>262.89999999999998</c:v>
                </c:pt>
                <c:pt idx="3445">
                  <c:v>261.89999999999998</c:v>
                </c:pt>
                <c:pt idx="3446">
                  <c:v>262.89999999999998</c:v>
                </c:pt>
                <c:pt idx="3447">
                  <c:v>262.3</c:v>
                </c:pt>
                <c:pt idx="3448">
                  <c:v>261.8</c:v>
                </c:pt>
                <c:pt idx="3449">
                  <c:v>261.3</c:v>
                </c:pt>
                <c:pt idx="3450">
                  <c:v>261.5</c:v>
                </c:pt>
                <c:pt idx="3451">
                  <c:v>260.8</c:v>
                </c:pt>
                <c:pt idx="3452">
                  <c:v>260.2</c:v>
                </c:pt>
                <c:pt idx="3453">
                  <c:v>260.3</c:v>
                </c:pt>
                <c:pt idx="3454">
                  <c:v>259.8</c:v>
                </c:pt>
                <c:pt idx="3455">
                  <c:v>259.7</c:v>
                </c:pt>
                <c:pt idx="3456">
                  <c:v>259.7</c:v>
                </c:pt>
                <c:pt idx="3457">
                  <c:v>259.3</c:v>
                </c:pt>
                <c:pt idx="3458">
                  <c:v>259.60000000000002</c:v>
                </c:pt>
                <c:pt idx="3459">
                  <c:v>259.39999999999998</c:v>
                </c:pt>
                <c:pt idx="3460">
                  <c:v>259</c:v>
                </c:pt>
                <c:pt idx="3461">
                  <c:v>259</c:v>
                </c:pt>
                <c:pt idx="3462">
                  <c:v>258.39999999999998</c:v>
                </c:pt>
                <c:pt idx="3463">
                  <c:v>258.10000000000002</c:v>
                </c:pt>
                <c:pt idx="3464">
                  <c:v>257.3</c:v>
                </c:pt>
                <c:pt idx="3465">
                  <c:v>257.5</c:v>
                </c:pt>
                <c:pt idx="3466">
                  <c:v>257.10000000000002</c:v>
                </c:pt>
                <c:pt idx="3467">
                  <c:v>257.3</c:v>
                </c:pt>
                <c:pt idx="3468">
                  <c:v>257</c:v>
                </c:pt>
                <c:pt idx="3469">
                  <c:v>256.7</c:v>
                </c:pt>
                <c:pt idx="3470">
                  <c:v>256.60000000000002</c:v>
                </c:pt>
                <c:pt idx="3471">
                  <c:v>256.39999999999998</c:v>
                </c:pt>
                <c:pt idx="3472">
                  <c:v>256.10000000000002</c:v>
                </c:pt>
                <c:pt idx="3473">
                  <c:v>255.9</c:v>
                </c:pt>
                <c:pt idx="3474">
                  <c:v>255.4</c:v>
                </c:pt>
                <c:pt idx="3475">
                  <c:v>255.4</c:v>
                </c:pt>
                <c:pt idx="3476">
                  <c:v>254.8</c:v>
                </c:pt>
                <c:pt idx="3477">
                  <c:v>254.9</c:v>
                </c:pt>
                <c:pt idx="3478">
                  <c:v>254.6</c:v>
                </c:pt>
                <c:pt idx="3479">
                  <c:v>254.1</c:v>
                </c:pt>
                <c:pt idx="3480">
                  <c:v>255.3</c:v>
                </c:pt>
                <c:pt idx="3481">
                  <c:v>254.3</c:v>
                </c:pt>
                <c:pt idx="3482">
                  <c:v>254</c:v>
                </c:pt>
                <c:pt idx="3483">
                  <c:v>253.5</c:v>
                </c:pt>
                <c:pt idx="3484">
                  <c:v>253.8</c:v>
                </c:pt>
                <c:pt idx="3485">
                  <c:v>253.7</c:v>
                </c:pt>
                <c:pt idx="3486">
                  <c:v>253.2</c:v>
                </c:pt>
                <c:pt idx="3487">
                  <c:v>252.4</c:v>
                </c:pt>
                <c:pt idx="3488">
                  <c:v>252.2</c:v>
                </c:pt>
                <c:pt idx="3489">
                  <c:v>252</c:v>
                </c:pt>
                <c:pt idx="3490">
                  <c:v>251.9</c:v>
                </c:pt>
                <c:pt idx="3491">
                  <c:v>251.6</c:v>
                </c:pt>
                <c:pt idx="3492">
                  <c:v>251.7</c:v>
                </c:pt>
                <c:pt idx="3493">
                  <c:v>251.5</c:v>
                </c:pt>
                <c:pt idx="3494">
                  <c:v>251.1</c:v>
                </c:pt>
                <c:pt idx="3495">
                  <c:v>251.2</c:v>
                </c:pt>
                <c:pt idx="3496">
                  <c:v>251.1</c:v>
                </c:pt>
                <c:pt idx="3497">
                  <c:v>250.5</c:v>
                </c:pt>
                <c:pt idx="3498">
                  <c:v>250.2</c:v>
                </c:pt>
                <c:pt idx="3499">
                  <c:v>250</c:v>
                </c:pt>
                <c:pt idx="3500">
                  <c:v>249.5</c:v>
                </c:pt>
                <c:pt idx="3501">
                  <c:v>249.4</c:v>
                </c:pt>
                <c:pt idx="3502">
                  <c:v>249.9</c:v>
                </c:pt>
                <c:pt idx="3503">
                  <c:v>248.7</c:v>
                </c:pt>
                <c:pt idx="3504">
                  <c:v>249</c:v>
                </c:pt>
                <c:pt idx="3505">
                  <c:v>248.4</c:v>
                </c:pt>
                <c:pt idx="3506">
                  <c:v>248.9</c:v>
                </c:pt>
                <c:pt idx="3507">
                  <c:v>248.5</c:v>
                </c:pt>
                <c:pt idx="3508">
                  <c:v>248.6</c:v>
                </c:pt>
                <c:pt idx="3509">
                  <c:v>247.9</c:v>
                </c:pt>
                <c:pt idx="3510">
                  <c:v>247.6</c:v>
                </c:pt>
                <c:pt idx="3511">
                  <c:v>246.7</c:v>
                </c:pt>
                <c:pt idx="3512">
                  <c:v>246.3</c:v>
                </c:pt>
                <c:pt idx="3513">
                  <c:v>246.3</c:v>
                </c:pt>
                <c:pt idx="3514">
                  <c:v>245.9</c:v>
                </c:pt>
                <c:pt idx="3515">
                  <c:v>246.1</c:v>
                </c:pt>
                <c:pt idx="3516">
                  <c:v>245.8</c:v>
                </c:pt>
                <c:pt idx="3517">
                  <c:v>245.9</c:v>
                </c:pt>
                <c:pt idx="3518">
                  <c:v>245.7</c:v>
                </c:pt>
                <c:pt idx="3519">
                  <c:v>245.5</c:v>
                </c:pt>
                <c:pt idx="3520">
                  <c:v>245.5</c:v>
                </c:pt>
                <c:pt idx="3521">
                  <c:v>244.8</c:v>
                </c:pt>
                <c:pt idx="3522">
                  <c:v>244.5</c:v>
                </c:pt>
                <c:pt idx="3523">
                  <c:v>244.5</c:v>
                </c:pt>
                <c:pt idx="3524">
                  <c:v>243.7</c:v>
                </c:pt>
                <c:pt idx="3525">
                  <c:v>243.3</c:v>
                </c:pt>
                <c:pt idx="3526">
                  <c:v>243.6</c:v>
                </c:pt>
                <c:pt idx="3527">
                  <c:v>243.8</c:v>
                </c:pt>
                <c:pt idx="3528">
                  <c:v>243.1</c:v>
                </c:pt>
                <c:pt idx="3529">
                  <c:v>243.9</c:v>
                </c:pt>
                <c:pt idx="3530">
                  <c:v>243.2</c:v>
                </c:pt>
                <c:pt idx="3531">
                  <c:v>243</c:v>
                </c:pt>
                <c:pt idx="3532">
                  <c:v>243.2</c:v>
                </c:pt>
                <c:pt idx="3533">
                  <c:v>241.8</c:v>
                </c:pt>
                <c:pt idx="3534">
                  <c:v>242.1</c:v>
                </c:pt>
                <c:pt idx="3535">
                  <c:v>241.6</c:v>
                </c:pt>
                <c:pt idx="3536">
                  <c:v>241.7</c:v>
                </c:pt>
                <c:pt idx="3537">
                  <c:v>240.8</c:v>
                </c:pt>
                <c:pt idx="3538">
                  <c:v>240.9</c:v>
                </c:pt>
                <c:pt idx="3539">
                  <c:v>241.1</c:v>
                </c:pt>
                <c:pt idx="3540">
                  <c:v>241</c:v>
                </c:pt>
                <c:pt idx="3541">
                  <c:v>240.5</c:v>
                </c:pt>
                <c:pt idx="3542">
                  <c:v>240.8</c:v>
                </c:pt>
                <c:pt idx="3543">
                  <c:v>240.5</c:v>
                </c:pt>
                <c:pt idx="3544">
                  <c:v>240.2</c:v>
                </c:pt>
                <c:pt idx="3545">
                  <c:v>239.8</c:v>
                </c:pt>
                <c:pt idx="3546">
                  <c:v>239.7</c:v>
                </c:pt>
                <c:pt idx="3547">
                  <c:v>239.2</c:v>
                </c:pt>
                <c:pt idx="3548">
                  <c:v>239.2</c:v>
                </c:pt>
                <c:pt idx="3549">
                  <c:v>238.3</c:v>
                </c:pt>
                <c:pt idx="3550">
                  <c:v>238.6</c:v>
                </c:pt>
                <c:pt idx="3551">
                  <c:v>238.8</c:v>
                </c:pt>
                <c:pt idx="3552">
                  <c:v>237.6</c:v>
                </c:pt>
                <c:pt idx="3553">
                  <c:v>238.5</c:v>
                </c:pt>
                <c:pt idx="3554">
                  <c:v>238.1</c:v>
                </c:pt>
                <c:pt idx="3555">
                  <c:v>237.7</c:v>
                </c:pt>
                <c:pt idx="3556">
                  <c:v>238.7</c:v>
                </c:pt>
                <c:pt idx="3557">
                  <c:v>237</c:v>
                </c:pt>
                <c:pt idx="3558">
                  <c:v>236.7</c:v>
                </c:pt>
                <c:pt idx="3559">
                  <c:v>236.3</c:v>
                </c:pt>
                <c:pt idx="3560">
                  <c:v>236.2</c:v>
                </c:pt>
                <c:pt idx="3561">
                  <c:v>235.8</c:v>
                </c:pt>
                <c:pt idx="3562">
                  <c:v>235.9</c:v>
                </c:pt>
                <c:pt idx="3563">
                  <c:v>235.9</c:v>
                </c:pt>
                <c:pt idx="3564">
                  <c:v>235.8</c:v>
                </c:pt>
                <c:pt idx="3565">
                  <c:v>235.5</c:v>
                </c:pt>
                <c:pt idx="3566">
                  <c:v>234.9</c:v>
                </c:pt>
                <c:pt idx="3567">
                  <c:v>235.8</c:v>
                </c:pt>
                <c:pt idx="3568">
                  <c:v>234.9</c:v>
                </c:pt>
                <c:pt idx="3569">
                  <c:v>234.5</c:v>
                </c:pt>
                <c:pt idx="3570">
                  <c:v>234.5</c:v>
                </c:pt>
                <c:pt idx="3571">
                  <c:v>234.1</c:v>
                </c:pt>
                <c:pt idx="3572">
                  <c:v>233.7</c:v>
                </c:pt>
                <c:pt idx="3573">
                  <c:v>233.6</c:v>
                </c:pt>
                <c:pt idx="3574">
                  <c:v>233.5</c:v>
                </c:pt>
                <c:pt idx="3575">
                  <c:v>233.6</c:v>
                </c:pt>
                <c:pt idx="3576">
                  <c:v>233.3</c:v>
                </c:pt>
                <c:pt idx="3577">
                  <c:v>233.2</c:v>
                </c:pt>
                <c:pt idx="3578">
                  <c:v>232.6</c:v>
                </c:pt>
                <c:pt idx="3579">
                  <c:v>232.9</c:v>
                </c:pt>
                <c:pt idx="3580">
                  <c:v>232.4</c:v>
                </c:pt>
                <c:pt idx="3581">
                  <c:v>231.9</c:v>
                </c:pt>
                <c:pt idx="3582">
                  <c:v>231.7</c:v>
                </c:pt>
                <c:pt idx="3583">
                  <c:v>231.8</c:v>
                </c:pt>
                <c:pt idx="3584">
                  <c:v>231.1</c:v>
                </c:pt>
                <c:pt idx="3585">
                  <c:v>230.9</c:v>
                </c:pt>
                <c:pt idx="3586">
                  <c:v>230.8</c:v>
                </c:pt>
                <c:pt idx="3587">
                  <c:v>231</c:v>
                </c:pt>
                <c:pt idx="3588">
                  <c:v>230.8</c:v>
                </c:pt>
                <c:pt idx="3589">
                  <c:v>230.6</c:v>
                </c:pt>
                <c:pt idx="3590">
                  <c:v>230.3</c:v>
                </c:pt>
                <c:pt idx="3591">
                  <c:v>230.5</c:v>
                </c:pt>
                <c:pt idx="3592">
                  <c:v>230.1</c:v>
                </c:pt>
                <c:pt idx="3593">
                  <c:v>230.1</c:v>
                </c:pt>
                <c:pt idx="3594">
                  <c:v>229.7</c:v>
                </c:pt>
                <c:pt idx="3595">
                  <c:v>229</c:v>
                </c:pt>
                <c:pt idx="3596">
                  <c:v>229</c:v>
                </c:pt>
                <c:pt idx="3597">
                  <c:v>228.6</c:v>
                </c:pt>
                <c:pt idx="3598">
                  <c:v>228.8</c:v>
                </c:pt>
                <c:pt idx="3599">
                  <c:v>229</c:v>
                </c:pt>
                <c:pt idx="3600">
                  <c:v>227.5</c:v>
                </c:pt>
                <c:pt idx="3601">
                  <c:v>227.1</c:v>
                </c:pt>
                <c:pt idx="3602">
                  <c:v>227.2</c:v>
                </c:pt>
                <c:pt idx="3603">
                  <c:v>227.2</c:v>
                </c:pt>
                <c:pt idx="3604">
                  <c:v>227.3</c:v>
                </c:pt>
                <c:pt idx="3605">
                  <c:v>227.4</c:v>
                </c:pt>
                <c:pt idx="3606">
                  <c:v>227.1</c:v>
                </c:pt>
                <c:pt idx="3607">
                  <c:v>226.3</c:v>
                </c:pt>
                <c:pt idx="3608">
                  <c:v>226.1</c:v>
                </c:pt>
                <c:pt idx="3609">
                  <c:v>226</c:v>
                </c:pt>
                <c:pt idx="3610">
                  <c:v>225.3</c:v>
                </c:pt>
                <c:pt idx="3611">
                  <c:v>225.4</c:v>
                </c:pt>
                <c:pt idx="3612">
                  <c:v>225.2</c:v>
                </c:pt>
                <c:pt idx="3613">
                  <c:v>225.4</c:v>
                </c:pt>
                <c:pt idx="3614">
                  <c:v>224.6</c:v>
                </c:pt>
                <c:pt idx="3615">
                  <c:v>225.1</c:v>
                </c:pt>
                <c:pt idx="3616">
                  <c:v>224.7</c:v>
                </c:pt>
                <c:pt idx="3617">
                  <c:v>224.4</c:v>
                </c:pt>
                <c:pt idx="3618">
                  <c:v>224.5</c:v>
                </c:pt>
                <c:pt idx="3619">
                  <c:v>224.2</c:v>
                </c:pt>
                <c:pt idx="3620">
                  <c:v>223.3</c:v>
                </c:pt>
                <c:pt idx="3621">
                  <c:v>223.6</c:v>
                </c:pt>
                <c:pt idx="3622">
                  <c:v>223.2</c:v>
                </c:pt>
                <c:pt idx="3623">
                  <c:v>223.2</c:v>
                </c:pt>
                <c:pt idx="3624">
                  <c:v>223</c:v>
                </c:pt>
                <c:pt idx="3625">
                  <c:v>222.9</c:v>
                </c:pt>
                <c:pt idx="3626">
                  <c:v>222.7</c:v>
                </c:pt>
                <c:pt idx="3627">
                  <c:v>222.9</c:v>
                </c:pt>
                <c:pt idx="3628">
                  <c:v>222.7</c:v>
                </c:pt>
                <c:pt idx="3629">
                  <c:v>221.8</c:v>
                </c:pt>
                <c:pt idx="3630">
                  <c:v>221.6</c:v>
                </c:pt>
                <c:pt idx="3631">
                  <c:v>221.5</c:v>
                </c:pt>
                <c:pt idx="3632">
                  <c:v>221.3</c:v>
                </c:pt>
                <c:pt idx="3633">
                  <c:v>220.8</c:v>
                </c:pt>
                <c:pt idx="3634">
                  <c:v>220.9</c:v>
                </c:pt>
                <c:pt idx="3635">
                  <c:v>220.9</c:v>
                </c:pt>
                <c:pt idx="3636">
                  <c:v>220.6</c:v>
                </c:pt>
                <c:pt idx="3637">
                  <c:v>221.4</c:v>
                </c:pt>
                <c:pt idx="3638">
                  <c:v>220.5</c:v>
                </c:pt>
                <c:pt idx="3639">
                  <c:v>220.5</c:v>
                </c:pt>
                <c:pt idx="3640">
                  <c:v>220.5</c:v>
                </c:pt>
                <c:pt idx="3641">
                  <c:v>220</c:v>
                </c:pt>
                <c:pt idx="3642">
                  <c:v>219.6</c:v>
                </c:pt>
                <c:pt idx="3643">
                  <c:v>219.3</c:v>
                </c:pt>
                <c:pt idx="3644">
                  <c:v>219.3</c:v>
                </c:pt>
                <c:pt idx="3645">
                  <c:v>218.5</c:v>
                </c:pt>
                <c:pt idx="3646">
                  <c:v>218.1</c:v>
                </c:pt>
                <c:pt idx="3647">
                  <c:v>218.2</c:v>
                </c:pt>
                <c:pt idx="3648">
                  <c:v>218.5</c:v>
                </c:pt>
                <c:pt idx="3649">
                  <c:v>217.9</c:v>
                </c:pt>
                <c:pt idx="3650">
                  <c:v>217.9</c:v>
                </c:pt>
                <c:pt idx="3651">
                  <c:v>218.1</c:v>
                </c:pt>
                <c:pt idx="3652">
                  <c:v>217.8</c:v>
                </c:pt>
                <c:pt idx="3653">
                  <c:v>216.9</c:v>
                </c:pt>
                <c:pt idx="3654">
                  <c:v>216.8</c:v>
                </c:pt>
                <c:pt idx="3655">
                  <c:v>216.5</c:v>
                </c:pt>
                <c:pt idx="3656">
                  <c:v>216.1</c:v>
                </c:pt>
                <c:pt idx="3657">
                  <c:v>216</c:v>
                </c:pt>
                <c:pt idx="3658">
                  <c:v>215.9</c:v>
                </c:pt>
                <c:pt idx="3659">
                  <c:v>216.6</c:v>
                </c:pt>
                <c:pt idx="3660">
                  <c:v>215.5</c:v>
                </c:pt>
                <c:pt idx="3661">
                  <c:v>215.7</c:v>
                </c:pt>
                <c:pt idx="3662">
                  <c:v>215.7</c:v>
                </c:pt>
                <c:pt idx="3663">
                  <c:v>215.7</c:v>
                </c:pt>
                <c:pt idx="3664">
                  <c:v>216.1</c:v>
                </c:pt>
                <c:pt idx="3665">
                  <c:v>215.1</c:v>
                </c:pt>
                <c:pt idx="3666">
                  <c:v>214.7</c:v>
                </c:pt>
                <c:pt idx="3667">
                  <c:v>214.1</c:v>
                </c:pt>
                <c:pt idx="3668">
                  <c:v>214.2</c:v>
                </c:pt>
                <c:pt idx="3669">
                  <c:v>213.9</c:v>
                </c:pt>
                <c:pt idx="3670">
                  <c:v>213.7</c:v>
                </c:pt>
                <c:pt idx="3671">
                  <c:v>213.7</c:v>
                </c:pt>
                <c:pt idx="3672">
                  <c:v>213.6</c:v>
                </c:pt>
                <c:pt idx="3673">
                  <c:v>213.7</c:v>
                </c:pt>
                <c:pt idx="3674">
                  <c:v>213.8</c:v>
                </c:pt>
                <c:pt idx="3675">
                  <c:v>213.6</c:v>
                </c:pt>
                <c:pt idx="3676">
                  <c:v>213.2</c:v>
                </c:pt>
                <c:pt idx="3677">
                  <c:v>212.5</c:v>
                </c:pt>
                <c:pt idx="3678">
                  <c:v>212.7</c:v>
                </c:pt>
                <c:pt idx="3679">
                  <c:v>211.7</c:v>
                </c:pt>
                <c:pt idx="3680">
                  <c:v>211.4</c:v>
                </c:pt>
                <c:pt idx="3681">
                  <c:v>211.1</c:v>
                </c:pt>
                <c:pt idx="3682">
                  <c:v>211.1</c:v>
                </c:pt>
                <c:pt idx="3683">
                  <c:v>211.1</c:v>
                </c:pt>
                <c:pt idx="3684">
                  <c:v>211.2</c:v>
                </c:pt>
                <c:pt idx="3685">
                  <c:v>211.4</c:v>
                </c:pt>
                <c:pt idx="3686">
                  <c:v>211.4</c:v>
                </c:pt>
                <c:pt idx="3687">
                  <c:v>211.2</c:v>
                </c:pt>
                <c:pt idx="3688">
                  <c:v>210.8</c:v>
                </c:pt>
                <c:pt idx="3689">
                  <c:v>210.7</c:v>
                </c:pt>
                <c:pt idx="3690">
                  <c:v>210.2</c:v>
                </c:pt>
                <c:pt idx="3691">
                  <c:v>210.4</c:v>
                </c:pt>
                <c:pt idx="3692">
                  <c:v>209.5</c:v>
                </c:pt>
                <c:pt idx="3693">
                  <c:v>208.9</c:v>
                </c:pt>
                <c:pt idx="3694">
                  <c:v>209.1</c:v>
                </c:pt>
                <c:pt idx="3695">
                  <c:v>209</c:v>
                </c:pt>
                <c:pt idx="3696">
                  <c:v>209.5</c:v>
                </c:pt>
                <c:pt idx="3697">
                  <c:v>208.8</c:v>
                </c:pt>
                <c:pt idx="3698">
                  <c:v>209</c:v>
                </c:pt>
                <c:pt idx="3699">
                  <c:v>208.5</c:v>
                </c:pt>
                <c:pt idx="3700">
                  <c:v>208.6</c:v>
                </c:pt>
                <c:pt idx="3701">
                  <c:v>208.3</c:v>
                </c:pt>
                <c:pt idx="3702">
                  <c:v>208</c:v>
                </c:pt>
                <c:pt idx="3703">
                  <c:v>207.2</c:v>
                </c:pt>
                <c:pt idx="3704">
                  <c:v>206.6</c:v>
                </c:pt>
                <c:pt idx="3705">
                  <c:v>206</c:v>
                </c:pt>
                <c:pt idx="3706">
                  <c:v>206.1</c:v>
                </c:pt>
                <c:pt idx="3707">
                  <c:v>206.1</c:v>
                </c:pt>
                <c:pt idx="3708">
                  <c:v>206.1</c:v>
                </c:pt>
                <c:pt idx="3709">
                  <c:v>206.1</c:v>
                </c:pt>
                <c:pt idx="3710">
                  <c:v>206</c:v>
                </c:pt>
                <c:pt idx="3711">
                  <c:v>206</c:v>
                </c:pt>
                <c:pt idx="3712">
                  <c:v>205.7</c:v>
                </c:pt>
                <c:pt idx="3713">
                  <c:v>205.5</c:v>
                </c:pt>
                <c:pt idx="3714">
                  <c:v>205.1</c:v>
                </c:pt>
                <c:pt idx="3715">
                  <c:v>204.4</c:v>
                </c:pt>
                <c:pt idx="3716">
                  <c:v>204.9</c:v>
                </c:pt>
                <c:pt idx="3717">
                  <c:v>204.1</c:v>
                </c:pt>
                <c:pt idx="3718">
                  <c:v>203.8</c:v>
                </c:pt>
                <c:pt idx="3719">
                  <c:v>204.3</c:v>
                </c:pt>
                <c:pt idx="3720">
                  <c:v>203.8</c:v>
                </c:pt>
                <c:pt idx="3721">
                  <c:v>204.2</c:v>
                </c:pt>
                <c:pt idx="3722">
                  <c:v>204</c:v>
                </c:pt>
                <c:pt idx="3723">
                  <c:v>203.9</c:v>
                </c:pt>
                <c:pt idx="3724">
                  <c:v>203.7</c:v>
                </c:pt>
                <c:pt idx="3725">
                  <c:v>203.2</c:v>
                </c:pt>
                <c:pt idx="3726">
                  <c:v>203</c:v>
                </c:pt>
                <c:pt idx="3727">
                  <c:v>202.7</c:v>
                </c:pt>
                <c:pt idx="3728">
                  <c:v>202.7</c:v>
                </c:pt>
                <c:pt idx="3729">
                  <c:v>202.2</c:v>
                </c:pt>
                <c:pt idx="3730">
                  <c:v>201.7</c:v>
                </c:pt>
                <c:pt idx="3731">
                  <c:v>202</c:v>
                </c:pt>
                <c:pt idx="3732">
                  <c:v>202</c:v>
                </c:pt>
                <c:pt idx="3733">
                  <c:v>201.3</c:v>
                </c:pt>
                <c:pt idx="3734">
                  <c:v>201.8</c:v>
                </c:pt>
                <c:pt idx="3735">
                  <c:v>201.4</c:v>
                </c:pt>
                <c:pt idx="3736">
                  <c:v>201.2</c:v>
                </c:pt>
                <c:pt idx="3737">
                  <c:v>201.1</c:v>
                </c:pt>
                <c:pt idx="3738">
                  <c:v>201</c:v>
                </c:pt>
                <c:pt idx="3739">
                  <c:v>200.4</c:v>
                </c:pt>
                <c:pt idx="3740">
                  <c:v>200.2</c:v>
                </c:pt>
                <c:pt idx="3741">
                  <c:v>200</c:v>
                </c:pt>
                <c:pt idx="3742">
                  <c:v>199.6</c:v>
                </c:pt>
                <c:pt idx="3743">
                  <c:v>200</c:v>
                </c:pt>
                <c:pt idx="3744">
                  <c:v>200.1</c:v>
                </c:pt>
                <c:pt idx="3745">
                  <c:v>199.9</c:v>
                </c:pt>
                <c:pt idx="3746">
                  <c:v>199.9</c:v>
                </c:pt>
                <c:pt idx="3747">
                  <c:v>199.9</c:v>
                </c:pt>
                <c:pt idx="3748">
                  <c:v>199.7</c:v>
                </c:pt>
                <c:pt idx="3749">
                  <c:v>199.4</c:v>
                </c:pt>
                <c:pt idx="3750">
                  <c:v>198.8</c:v>
                </c:pt>
                <c:pt idx="3751">
                  <c:v>198.7</c:v>
                </c:pt>
                <c:pt idx="3752">
                  <c:v>198.6</c:v>
                </c:pt>
                <c:pt idx="3753">
                  <c:v>198</c:v>
                </c:pt>
                <c:pt idx="3754">
                  <c:v>197.7</c:v>
                </c:pt>
                <c:pt idx="3755">
                  <c:v>198.3</c:v>
                </c:pt>
                <c:pt idx="3756">
                  <c:v>198.2</c:v>
                </c:pt>
                <c:pt idx="3757">
                  <c:v>197.9</c:v>
                </c:pt>
                <c:pt idx="3758">
                  <c:v>197.7</c:v>
                </c:pt>
                <c:pt idx="3759">
                  <c:v>197.7</c:v>
                </c:pt>
                <c:pt idx="3760">
                  <c:v>197.3</c:v>
                </c:pt>
                <c:pt idx="3761">
                  <c:v>197.4</c:v>
                </c:pt>
                <c:pt idx="3762">
                  <c:v>196.2</c:v>
                </c:pt>
                <c:pt idx="3763">
                  <c:v>196.1</c:v>
                </c:pt>
                <c:pt idx="3764">
                  <c:v>195.6</c:v>
                </c:pt>
                <c:pt idx="3765">
                  <c:v>195.3</c:v>
                </c:pt>
                <c:pt idx="3766">
                  <c:v>195</c:v>
                </c:pt>
                <c:pt idx="3767">
                  <c:v>195.1</c:v>
                </c:pt>
                <c:pt idx="3768">
                  <c:v>195.4</c:v>
                </c:pt>
                <c:pt idx="3769">
                  <c:v>195.3</c:v>
                </c:pt>
                <c:pt idx="3770">
                  <c:v>195.5</c:v>
                </c:pt>
                <c:pt idx="3771">
                  <c:v>194.7</c:v>
                </c:pt>
                <c:pt idx="3772">
                  <c:v>195.8</c:v>
                </c:pt>
                <c:pt idx="3773">
                  <c:v>194.7</c:v>
                </c:pt>
                <c:pt idx="3774">
                  <c:v>194.5</c:v>
                </c:pt>
                <c:pt idx="3775">
                  <c:v>193.7</c:v>
                </c:pt>
                <c:pt idx="3776">
                  <c:v>193.8</c:v>
                </c:pt>
                <c:pt idx="3777">
                  <c:v>193.5</c:v>
                </c:pt>
                <c:pt idx="3778">
                  <c:v>193.4</c:v>
                </c:pt>
                <c:pt idx="3779">
                  <c:v>193.6</c:v>
                </c:pt>
                <c:pt idx="3780">
                  <c:v>192.9</c:v>
                </c:pt>
                <c:pt idx="3781">
                  <c:v>193.2</c:v>
                </c:pt>
                <c:pt idx="3782">
                  <c:v>193.3</c:v>
                </c:pt>
                <c:pt idx="3783">
                  <c:v>193.3</c:v>
                </c:pt>
                <c:pt idx="3784">
                  <c:v>192.8</c:v>
                </c:pt>
                <c:pt idx="3785">
                  <c:v>192.6</c:v>
                </c:pt>
                <c:pt idx="3786">
                  <c:v>192.3</c:v>
                </c:pt>
                <c:pt idx="3787">
                  <c:v>192</c:v>
                </c:pt>
                <c:pt idx="3788">
                  <c:v>192.2</c:v>
                </c:pt>
                <c:pt idx="3789">
                  <c:v>191.5</c:v>
                </c:pt>
                <c:pt idx="3790">
                  <c:v>190.6</c:v>
                </c:pt>
                <c:pt idx="3791">
                  <c:v>191.4</c:v>
                </c:pt>
                <c:pt idx="3792">
                  <c:v>190.7</c:v>
                </c:pt>
                <c:pt idx="3793">
                  <c:v>190.6</c:v>
                </c:pt>
                <c:pt idx="3794">
                  <c:v>190.7</c:v>
                </c:pt>
                <c:pt idx="3795">
                  <c:v>190.1</c:v>
                </c:pt>
                <c:pt idx="3796">
                  <c:v>191</c:v>
                </c:pt>
                <c:pt idx="3797">
                  <c:v>190.2</c:v>
                </c:pt>
                <c:pt idx="3798">
                  <c:v>190.2</c:v>
                </c:pt>
                <c:pt idx="3799">
                  <c:v>189.9</c:v>
                </c:pt>
                <c:pt idx="3800">
                  <c:v>189.4</c:v>
                </c:pt>
                <c:pt idx="3801">
                  <c:v>188.9</c:v>
                </c:pt>
                <c:pt idx="3802">
                  <c:v>189.3</c:v>
                </c:pt>
                <c:pt idx="3803">
                  <c:v>189</c:v>
                </c:pt>
                <c:pt idx="3804">
                  <c:v>189.4</c:v>
                </c:pt>
                <c:pt idx="3805">
                  <c:v>188.8</c:v>
                </c:pt>
                <c:pt idx="3806">
                  <c:v>188.9</c:v>
                </c:pt>
                <c:pt idx="3807">
                  <c:v>189.2</c:v>
                </c:pt>
                <c:pt idx="3808">
                  <c:v>188.6</c:v>
                </c:pt>
                <c:pt idx="3809">
                  <c:v>188.8</c:v>
                </c:pt>
                <c:pt idx="3810">
                  <c:v>188.5</c:v>
                </c:pt>
                <c:pt idx="3811">
                  <c:v>187.8</c:v>
                </c:pt>
                <c:pt idx="3812">
                  <c:v>187.7</c:v>
                </c:pt>
                <c:pt idx="3813">
                  <c:v>187.4</c:v>
                </c:pt>
                <c:pt idx="3814">
                  <c:v>187.3</c:v>
                </c:pt>
                <c:pt idx="3815">
                  <c:v>186.4</c:v>
                </c:pt>
                <c:pt idx="3816">
                  <c:v>187.3</c:v>
                </c:pt>
                <c:pt idx="3817">
                  <c:v>187.1</c:v>
                </c:pt>
                <c:pt idx="3818">
                  <c:v>187.3</c:v>
                </c:pt>
                <c:pt idx="3819">
                  <c:v>185.8</c:v>
                </c:pt>
                <c:pt idx="3820">
                  <c:v>186.3</c:v>
                </c:pt>
                <c:pt idx="3821">
                  <c:v>185.3</c:v>
                </c:pt>
                <c:pt idx="3822">
                  <c:v>185.1</c:v>
                </c:pt>
                <c:pt idx="3823">
                  <c:v>185.2</c:v>
                </c:pt>
                <c:pt idx="3824">
                  <c:v>185</c:v>
                </c:pt>
                <c:pt idx="3825">
                  <c:v>184.8</c:v>
                </c:pt>
                <c:pt idx="3826">
                  <c:v>184.6</c:v>
                </c:pt>
                <c:pt idx="3827">
                  <c:v>184</c:v>
                </c:pt>
                <c:pt idx="3828">
                  <c:v>184.3</c:v>
                </c:pt>
                <c:pt idx="3829">
                  <c:v>184</c:v>
                </c:pt>
                <c:pt idx="3830">
                  <c:v>184.3</c:v>
                </c:pt>
                <c:pt idx="3831">
                  <c:v>184.7</c:v>
                </c:pt>
                <c:pt idx="3832">
                  <c:v>184.2</c:v>
                </c:pt>
                <c:pt idx="3833">
                  <c:v>183.6</c:v>
                </c:pt>
                <c:pt idx="3834">
                  <c:v>183.7</c:v>
                </c:pt>
                <c:pt idx="3835">
                  <c:v>183</c:v>
                </c:pt>
                <c:pt idx="3836">
                  <c:v>182.7</c:v>
                </c:pt>
                <c:pt idx="3837">
                  <c:v>182.2</c:v>
                </c:pt>
                <c:pt idx="3838">
                  <c:v>182.1</c:v>
                </c:pt>
                <c:pt idx="3839">
                  <c:v>182.6</c:v>
                </c:pt>
                <c:pt idx="3840">
                  <c:v>181.9</c:v>
                </c:pt>
                <c:pt idx="3841">
                  <c:v>182</c:v>
                </c:pt>
                <c:pt idx="3842">
                  <c:v>182.1</c:v>
                </c:pt>
                <c:pt idx="3843">
                  <c:v>182.4</c:v>
                </c:pt>
                <c:pt idx="3844">
                  <c:v>182</c:v>
                </c:pt>
                <c:pt idx="3845">
                  <c:v>181.5</c:v>
                </c:pt>
                <c:pt idx="3846">
                  <c:v>181.3</c:v>
                </c:pt>
                <c:pt idx="3847">
                  <c:v>180.8</c:v>
                </c:pt>
                <c:pt idx="3848">
                  <c:v>181</c:v>
                </c:pt>
                <c:pt idx="3849">
                  <c:v>180.3</c:v>
                </c:pt>
                <c:pt idx="3850">
                  <c:v>180.4</c:v>
                </c:pt>
                <c:pt idx="3851">
                  <c:v>180.2</c:v>
                </c:pt>
                <c:pt idx="3852">
                  <c:v>179.8</c:v>
                </c:pt>
                <c:pt idx="3853">
                  <c:v>180.2</c:v>
                </c:pt>
                <c:pt idx="3854">
                  <c:v>180.4</c:v>
                </c:pt>
                <c:pt idx="3855">
                  <c:v>179.5</c:v>
                </c:pt>
                <c:pt idx="3856">
                  <c:v>179.7</c:v>
                </c:pt>
                <c:pt idx="3857">
                  <c:v>179.6</c:v>
                </c:pt>
                <c:pt idx="3858">
                  <c:v>179.6</c:v>
                </c:pt>
                <c:pt idx="3859">
                  <c:v>179.2</c:v>
                </c:pt>
                <c:pt idx="3860">
                  <c:v>178.7</c:v>
                </c:pt>
                <c:pt idx="3861">
                  <c:v>178.7</c:v>
                </c:pt>
                <c:pt idx="3862">
                  <c:v>178.5</c:v>
                </c:pt>
                <c:pt idx="3863">
                  <c:v>178.3</c:v>
                </c:pt>
                <c:pt idx="3864">
                  <c:v>178.2</c:v>
                </c:pt>
                <c:pt idx="3865">
                  <c:v>177.9</c:v>
                </c:pt>
                <c:pt idx="3866">
                  <c:v>178.2</c:v>
                </c:pt>
                <c:pt idx="3867">
                  <c:v>178.1</c:v>
                </c:pt>
                <c:pt idx="3868">
                  <c:v>178.2</c:v>
                </c:pt>
                <c:pt idx="3869">
                  <c:v>178</c:v>
                </c:pt>
                <c:pt idx="3870">
                  <c:v>177.4</c:v>
                </c:pt>
                <c:pt idx="3871">
                  <c:v>177.5</c:v>
                </c:pt>
                <c:pt idx="3872">
                  <c:v>176.8</c:v>
                </c:pt>
                <c:pt idx="3873">
                  <c:v>176.8</c:v>
                </c:pt>
                <c:pt idx="3874">
                  <c:v>176.4</c:v>
                </c:pt>
                <c:pt idx="3875">
                  <c:v>176.6</c:v>
                </c:pt>
                <c:pt idx="3876">
                  <c:v>177</c:v>
                </c:pt>
                <c:pt idx="3877">
                  <c:v>176.3</c:v>
                </c:pt>
                <c:pt idx="3878">
                  <c:v>177</c:v>
                </c:pt>
                <c:pt idx="3879">
                  <c:v>176.9</c:v>
                </c:pt>
                <c:pt idx="3880">
                  <c:v>176.8</c:v>
                </c:pt>
                <c:pt idx="3881">
                  <c:v>176</c:v>
                </c:pt>
                <c:pt idx="3882">
                  <c:v>175.7</c:v>
                </c:pt>
                <c:pt idx="3883">
                  <c:v>175.1</c:v>
                </c:pt>
                <c:pt idx="3884">
                  <c:v>174.8</c:v>
                </c:pt>
                <c:pt idx="3885">
                  <c:v>175.1</c:v>
                </c:pt>
                <c:pt idx="3886">
                  <c:v>174.5</c:v>
                </c:pt>
                <c:pt idx="3887">
                  <c:v>174.8</c:v>
                </c:pt>
                <c:pt idx="3888">
                  <c:v>174</c:v>
                </c:pt>
                <c:pt idx="3889">
                  <c:v>174.2</c:v>
                </c:pt>
                <c:pt idx="3890">
                  <c:v>174.4</c:v>
                </c:pt>
                <c:pt idx="3891">
                  <c:v>174.2</c:v>
                </c:pt>
                <c:pt idx="3892">
                  <c:v>173.7</c:v>
                </c:pt>
                <c:pt idx="3893">
                  <c:v>173.9</c:v>
                </c:pt>
                <c:pt idx="3894">
                  <c:v>173.7</c:v>
                </c:pt>
                <c:pt idx="3895">
                  <c:v>173.6</c:v>
                </c:pt>
                <c:pt idx="3896">
                  <c:v>173.2</c:v>
                </c:pt>
                <c:pt idx="3897">
                  <c:v>172.8</c:v>
                </c:pt>
                <c:pt idx="3898">
                  <c:v>172.4</c:v>
                </c:pt>
                <c:pt idx="3899">
                  <c:v>173</c:v>
                </c:pt>
                <c:pt idx="3900">
                  <c:v>172.9</c:v>
                </c:pt>
                <c:pt idx="3901">
                  <c:v>172.6</c:v>
                </c:pt>
                <c:pt idx="3902">
                  <c:v>172.6</c:v>
                </c:pt>
                <c:pt idx="3903">
                  <c:v>172.4</c:v>
                </c:pt>
                <c:pt idx="3904">
                  <c:v>172.1</c:v>
                </c:pt>
                <c:pt idx="3905">
                  <c:v>172</c:v>
                </c:pt>
                <c:pt idx="3906">
                  <c:v>171.6</c:v>
                </c:pt>
                <c:pt idx="3907">
                  <c:v>171.4</c:v>
                </c:pt>
                <c:pt idx="3908">
                  <c:v>171.5</c:v>
                </c:pt>
                <c:pt idx="3909">
                  <c:v>171</c:v>
                </c:pt>
                <c:pt idx="3910">
                  <c:v>170.8</c:v>
                </c:pt>
                <c:pt idx="3911">
                  <c:v>171.1</c:v>
                </c:pt>
                <c:pt idx="3912">
                  <c:v>170.8</c:v>
                </c:pt>
                <c:pt idx="3913">
                  <c:v>170.8</c:v>
                </c:pt>
                <c:pt idx="3914">
                  <c:v>170.5</c:v>
                </c:pt>
                <c:pt idx="3915">
                  <c:v>170.5</c:v>
                </c:pt>
                <c:pt idx="3916">
                  <c:v>170.4</c:v>
                </c:pt>
                <c:pt idx="3917">
                  <c:v>170.3</c:v>
                </c:pt>
                <c:pt idx="3918">
                  <c:v>170.1</c:v>
                </c:pt>
                <c:pt idx="3919">
                  <c:v>169.3</c:v>
                </c:pt>
                <c:pt idx="3920">
                  <c:v>169.4</c:v>
                </c:pt>
                <c:pt idx="3921">
                  <c:v>168.9</c:v>
                </c:pt>
                <c:pt idx="3922">
                  <c:v>168.7</c:v>
                </c:pt>
                <c:pt idx="3923">
                  <c:v>169</c:v>
                </c:pt>
                <c:pt idx="3924">
                  <c:v>168.7</c:v>
                </c:pt>
                <c:pt idx="3925">
                  <c:v>168.6</c:v>
                </c:pt>
                <c:pt idx="3926">
                  <c:v>168.6</c:v>
                </c:pt>
                <c:pt idx="3927">
                  <c:v>168.7</c:v>
                </c:pt>
                <c:pt idx="3928">
                  <c:v>168.3</c:v>
                </c:pt>
                <c:pt idx="3929">
                  <c:v>168.4</c:v>
                </c:pt>
                <c:pt idx="3930">
                  <c:v>168.2</c:v>
                </c:pt>
                <c:pt idx="3931">
                  <c:v>167.3</c:v>
                </c:pt>
                <c:pt idx="3932">
                  <c:v>167.1</c:v>
                </c:pt>
                <c:pt idx="3933">
                  <c:v>167.1</c:v>
                </c:pt>
                <c:pt idx="3934">
                  <c:v>167.7</c:v>
                </c:pt>
                <c:pt idx="3935">
                  <c:v>167</c:v>
                </c:pt>
                <c:pt idx="3936">
                  <c:v>166.8</c:v>
                </c:pt>
                <c:pt idx="3937">
                  <c:v>167.1</c:v>
                </c:pt>
                <c:pt idx="3938">
                  <c:v>166.9</c:v>
                </c:pt>
                <c:pt idx="3939">
                  <c:v>167.7</c:v>
                </c:pt>
                <c:pt idx="3940">
                  <c:v>166.9</c:v>
                </c:pt>
                <c:pt idx="3941">
                  <c:v>166.7</c:v>
                </c:pt>
                <c:pt idx="3942">
                  <c:v>166.2</c:v>
                </c:pt>
                <c:pt idx="3943">
                  <c:v>166</c:v>
                </c:pt>
                <c:pt idx="3944">
                  <c:v>165.1</c:v>
                </c:pt>
                <c:pt idx="3945">
                  <c:v>165.1</c:v>
                </c:pt>
                <c:pt idx="3946">
                  <c:v>165.2</c:v>
                </c:pt>
                <c:pt idx="3947">
                  <c:v>165.4</c:v>
                </c:pt>
                <c:pt idx="3948">
                  <c:v>165.2</c:v>
                </c:pt>
                <c:pt idx="3949">
                  <c:v>165.5</c:v>
                </c:pt>
                <c:pt idx="3950">
                  <c:v>164.5</c:v>
                </c:pt>
                <c:pt idx="3951">
                  <c:v>165.2</c:v>
                </c:pt>
                <c:pt idx="3952">
                  <c:v>164.7</c:v>
                </c:pt>
                <c:pt idx="3953">
                  <c:v>164.9</c:v>
                </c:pt>
                <c:pt idx="3954">
                  <c:v>163.80000000000001</c:v>
                </c:pt>
                <c:pt idx="3955">
                  <c:v>164.3</c:v>
                </c:pt>
                <c:pt idx="3956">
                  <c:v>163.1</c:v>
                </c:pt>
                <c:pt idx="3957">
                  <c:v>163.4</c:v>
                </c:pt>
                <c:pt idx="3958">
                  <c:v>163.1</c:v>
                </c:pt>
                <c:pt idx="3959">
                  <c:v>163.30000000000001</c:v>
                </c:pt>
                <c:pt idx="3960">
                  <c:v>163.5</c:v>
                </c:pt>
                <c:pt idx="3961">
                  <c:v>163.4</c:v>
                </c:pt>
                <c:pt idx="3962">
                  <c:v>162.69999999999999</c:v>
                </c:pt>
                <c:pt idx="3963">
                  <c:v>163</c:v>
                </c:pt>
                <c:pt idx="3964">
                  <c:v>162.69999999999999</c:v>
                </c:pt>
                <c:pt idx="3965">
                  <c:v>162.4</c:v>
                </c:pt>
                <c:pt idx="3966">
                  <c:v>163.1</c:v>
                </c:pt>
                <c:pt idx="3967">
                  <c:v>162.1</c:v>
                </c:pt>
                <c:pt idx="3968">
                  <c:v>161.9</c:v>
                </c:pt>
                <c:pt idx="3969">
                  <c:v>161.6</c:v>
                </c:pt>
                <c:pt idx="3970">
                  <c:v>161.30000000000001</c:v>
                </c:pt>
                <c:pt idx="3971">
                  <c:v>162.1</c:v>
                </c:pt>
                <c:pt idx="3972">
                  <c:v>161.4</c:v>
                </c:pt>
                <c:pt idx="3973">
                  <c:v>161.19999999999999</c:v>
                </c:pt>
                <c:pt idx="3974">
                  <c:v>161.4</c:v>
                </c:pt>
                <c:pt idx="3975">
                  <c:v>161.1</c:v>
                </c:pt>
                <c:pt idx="3976">
                  <c:v>161.19999999999999</c:v>
                </c:pt>
                <c:pt idx="3977">
                  <c:v>161.19999999999999</c:v>
                </c:pt>
                <c:pt idx="3978">
                  <c:v>160.69999999999999</c:v>
                </c:pt>
                <c:pt idx="3979">
                  <c:v>160.6</c:v>
                </c:pt>
                <c:pt idx="3980">
                  <c:v>160.19999999999999</c:v>
                </c:pt>
                <c:pt idx="3981">
                  <c:v>160.19999999999999</c:v>
                </c:pt>
                <c:pt idx="3982">
                  <c:v>160</c:v>
                </c:pt>
                <c:pt idx="3983">
                  <c:v>159.6</c:v>
                </c:pt>
                <c:pt idx="3984">
                  <c:v>159.30000000000001</c:v>
                </c:pt>
                <c:pt idx="3985">
                  <c:v>159.19999999999999</c:v>
                </c:pt>
                <c:pt idx="3986">
                  <c:v>159.30000000000001</c:v>
                </c:pt>
                <c:pt idx="3987">
                  <c:v>159.6</c:v>
                </c:pt>
                <c:pt idx="3988">
                  <c:v>160.1</c:v>
                </c:pt>
                <c:pt idx="3989">
                  <c:v>159.1</c:v>
                </c:pt>
                <c:pt idx="3990">
                  <c:v>159.69999999999999</c:v>
                </c:pt>
                <c:pt idx="3991">
                  <c:v>159</c:v>
                </c:pt>
                <c:pt idx="3992">
                  <c:v>158.1</c:v>
                </c:pt>
                <c:pt idx="3993">
                  <c:v>159</c:v>
                </c:pt>
                <c:pt idx="3994">
                  <c:v>157.69999999999999</c:v>
                </c:pt>
                <c:pt idx="3995">
                  <c:v>157.9</c:v>
                </c:pt>
                <c:pt idx="3996">
                  <c:v>157.80000000000001</c:v>
                </c:pt>
                <c:pt idx="3997">
                  <c:v>157.9</c:v>
                </c:pt>
                <c:pt idx="3998">
                  <c:v>158.1</c:v>
                </c:pt>
                <c:pt idx="3999">
                  <c:v>157.4</c:v>
                </c:pt>
                <c:pt idx="4000">
                  <c:v>158.1</c:v>
                </c:pt>
                <c:pt idx="4001">
                  <c:v>157.5</c:v>
                </c:pt>
                <c:pt idx="4002">
                  <c:v>157.4</c:v>
                </c:pt>
                <c:pt idx="4003">
                  <c:v>156.9</c:v>
                </c:pt>
                <c:pt idx="4004">
                  <c:v>156.19999999999999</c:v>
                </c:pt>
                <c:pt idx="4005">
                  <c:v>156.5</c:v>
                </c:pt>
                <c:pt idx="4006">
                  <c:v>156.4</c:v>
                </c:pt>
                <c:pt idx="4007">
                  <c:v>156.5</c:v>
                </c:pt>
                <c:pt idx="4008">
                  <c:v>156</c:v>
                </c:pt>
                <c:pt idx="4009">
                  <c:v>156.19999999999999</c:v>
                </c:pt>
                <c:pt idx="4010">
                  <c:v>156.5</c:v>
                </c:pt>
                <c:pt idx="4011">
                  <c:v>156.69999999999999</c:v>
                </c:pt>
                <c:pt idx="4012">
                  <c:v>156.5</c:v>
                </c:pt>
                <c:pt idx="4013">
                  <c:v>156.30000000000001</c:v>
                </c:pt>
                <c:pt idx="4014">
                  <c:v>155.9</c:v>
                </c:pt>
                <c:pt idx="4015">
                  <c:v>155.5</c:v>
                </c:pt>
                <c:pt idx="4016">
                  <c:v>155.5</c:v>
                </c:pt>
                <c:pt idx="4017">
                  <c:v>155</c:v>
                </c:pt>
                <c:pt idx="4018">
                  <c:v>155</c:v>
                </c:pt>
                <c:pt idx="4019">
                  <c:v>155</c:v>
                </c:pt>
                <c:pt idx="4020">
                  <c:v>155.5</c:v>
                </c:pt>
                <c:pt idx="4021">
                  <c:v>155</c:v>
                </c:pt>
                <c:pt idx="4022">
                  <c:v>154.6</c:v>
                </c:pt>
                <c:pt idx="4023">
                  <c:v>155.1</c:v>
                </c:pt>
                <c:pt idx="4024">
                  <c:v>155</c:v>
                </c:pt>
                <c:pt idx="4025">
                  <c:v>154.6</c:v>
                </c:pt>
                <c:pt idx="4026">
                  <c:v>154</c:v>
                </c:pt>
                <c:pt idx="4027">
                  <c:v>153.6</c:v>
                </c:pt>
                <c:pt idx="4028">
                  <c:v>153.9</c:v>
                </c:pt>
                <c:pt idx="4029">
                  <c:v>153.1</c:v>
                </c:pt>
                <c:pt idx="4030">
                  <c:v>153.1</c:v>
                </c:pt>
                <c:pt idx="4031">
                  <c:v>153.4</c:v>
                </c:pt>
                <c:pt idx="4032">
                  <c:v>152.6</c:v>
                </c:pt>
                <c:pt idx="4033">
                  <c:v>152.80000000000001</c:v>
                </c:pt>
                <c:pt idx="4034">
                  <c:v>153.19999999999999</c:v>
                </c:pt>
                <c:pt idx="4035">
                  <c:v>153.4</c:v>
                </c:pt>
                <c:pt idx="4036">
                  <c:v>152.6</c:v>
                </c:pt>
                <c:pt idx="4037">
                  <c:v>151.9</c:v>
                </c:pt>
                <c:pt idx="4038">
                  <c:v>152.30000000000001</c:v>
                </c:pt>
                <c:pt idx="4039">
                  <c:v>151.9</c:v>
                </c:pt>
                <c:pt idx="4040">
                  <c:v>151.5</c:v>
                </c:pt>
                <c:pt idx="4041">
                  <c:v>151.6</c:v>
                </c:pt>
                <c:pt idx="4042">
                  <c:v>151.6</c:v>
                </c:pt>
                <c:pt idx="4043">
                  <c:v>151.30000000000001</c:v>
                </c:pt>
                <c:pt idx="4044">
                  <c:v>151.1</c:v>
                </c:pt>
                <c:pt idx="4045">
                  <c:v>151.30000000000001</c:v>
                </c:pt>
                <c:pt idx="4046">
                  <c:v>151.19999999999999</c:v>
                </c:pt>
                <c:pt idx="4047">
                  <c:v>151.19999999999999</c:v>
                </c:pt>
                <c:pt idx="4048">
                  <c:v>151.1</c:v>
                </c:pt>
                <c:pt idx="4049">
                  <c:v>150.80000000000001</c:v>
                </c:pt>
                <c:pt idx="4050">
                  <c:v>150.69999999999999</c:v>
                </c:pt>
                <c:pt idx="4051">
                  <c:v>150.5</c:v>
                </c:pt>
                <c:pt idx="4052">
                  <c:v>150.30000000000001</c:v>
                </c:pt>
                <c:pt idx="4053">
                  <c:v>150</c:v>
                </c:pt>
                <c:pt idx="4054">
                  <c:v>149.5</c:v>
                </c:pt>
                <c:pt idx="4055">
                  <c:v>149.80000000000001</c:v>
                </c:pt>
                <c:pt idx="4056">
                  <c:v>149.80000000000001</c:v>
                </c:pt>
                <c:pt idx="4057">
                  <c:v>149.80000000000001</c:v>
                </c:pt>
                <c:pt idx="4058">
                  <c:v>149.69999999999999</c:v>
                </c:pt>
                <c:pt idx="4059">
                  <c:v>149.6</c:v>
                </c:pt>
                <c:pt idx="4060">
                  <c:v>149.9</c:v>
                </c:pt>
                <c:pt idx="4061">
                  <c:v>149.69999999999999</c:v>
                </c:pt>
                <c:pt idx="4062">
                  <c:v>148.69999999999999</c:v>
                </c:pt>
                <c:pt idx="4063">
                  <c:v>149</c:v>
                </c:pt>
                <c:pt idx="4064">
                  <c:v>148.69999999999999</c:v>
                </c:pt>
                <c:pt idx="4065">
                  <c:v>148.5</c:v>
                </c:pt>
                <c:pt idx="4066">
                  <c:v>148.19999999999999</c:v>
                </c:pt>
                <c:pt idx="4067">
                  <c:v>148.1</c:v>
                </c:pt>
                <c:pt idx="4068">
                  <c:v>148.19999999999999</c:v>
                </c:pt>
                <c:pt idx="4069">
                  <c:v>148.19999999999999</c:v>
                </c:pt>
                <c:pt idx="4070">
                  <c:v>148.30000000000001</c:v>
                </c:pt>
                <c:pt idx="4071">
                  <c:v>148.4</c:v>
                </c:pt>
                <c:pt idx="4072">
                  <c:v>148.4</c:v>
                </c:pt>
                <c:pt idx="4073">
                  <c:v>147.9</c:v>
                </c:pt>
                <c:pt idx="4074">
                  <c:v>147.6</c:v>
                </c:pt>
                <c:pt idx="4075">
                  <c:v>147.19999999999999</c:v>
                </c:pt>
                <c:pt idx="4076">
                  <c:v>146.69999999999999</c:v>
                </c:pt>
                <c:pt idx="4077">
                  <c:v>146.4</c:v>
                </c:pt>
                <c:pt idx="4078">
                  <c:v>146.1</c:v>
                </c:pt>
                <c:pt idx="4079">
                  <c:v>146.4</c:v>
                </c:pt>
                <c:pt idx="4080">
                  <c:v>146.69999999999999</c:v>
                </c:pt>
                <c:pt idx="4081">
                  <c:v>146.5</c:v>
                </c:pt>
                <c:pt idx="4082">
                  <c:v>146.80000000000001</c:v>
                </c:pt>
                <c:pt idx="4083">
                  <c:v>146.19999999999999</c:v>
                </c:pt>
                <c:pt idx="4084">
                  <c:v>146.6</c:v>
                </c:pt>
                <c:pt idx="4085">
                  <c:v>146.19999999999999</c:v>
                </c:pt>
                <c:pt idx="4086">
                  <c:v>145.30000000000001</c:v>
                </c:pt>
                <c:pt idx="4087">
                  <c:v>145.5</c:v>
                </c:pt>
                <c:pt idx="4088">
                  <c:v>145.6</c:v>
                </c:pt>
                <c:pt idx="4089">
                  <c:v>145.19999999999999</c:v>
                </c:pt>
                <c:pt idx="4090">
                  <c:v>144.9</c:v>
                </c:pt>
                <c:pt idx="4091">
                  <c:v>145.19999999999999</c:v>
                </c:pt>
                <c:pt idx="4092">
                  <c:v>145</c:v>
                </c:pt>
                <c:pt idx="4093">
                  <c:v>145.19999999999999</c:v>
                </c:pt>
                <c:pt idx="4094">
                  <c:v>144.80000000000001</c:v>
                </c:pt>
                <c:pt idx="4095">
                  <c:v>144.69999999999999</c:v>
                </c:pt>
                <c:pt idx="4096">
                  <c:v>145.4</c:v>
                </c:pt>
                <c:pt idx="4097">
                  <c:v>144.69999999999999</c:v>
                </c:pt>
                <c:pt idx="4098">
                  <c:v>144.19999999999999</c:v>
                </c:pt>
                <c:pt idx="4099">
                  <c:v>144.4</c:v>
                </c:pt>
                <c:pt idx="4100">
                  <c:v>144</c:v>
                </c:pt>
                <c:pt idx="4101">
                  <c:v>144</c:v>
                </c:pt>
                <c:pt idx="4102">
                  <c:v>143.9</c:v>
                </c:pt>
                <c:pt idx="4103">
                  <c:v>142.9</c:v>
                </c:pt>
                <c:pt idx="4104">
                  <c:v>143.30000000000001</c:v>
                </c:pt>
                <c:pt idx="4105">
                  <c:v>143.69999999999999</c:v>
                </c:pt>
                <c:pt idx="4106">
                  <c:v>143.80000000000001</c:v>
                </c:pt>
                <c:pt idx="4107">
                  <c:v>143.6</c:v>
                </c:pt>
                <c:pt idx="4108">
                  <c:v>143.80000000000001</c:v>
                </c:pt>
                <c:pt idx="4109">
                  <c:v>143.30000000000001</c:v>
                </c:pt>
                <c:pt idx="4110">
                  <c:v>143</c:v>
                </c:pt>
                <c:pt idx="4111">
                  <c:v>142.30000000000001</c:v>
                </c:pt>
                <c:pt idx="4112">
                  <c:v>141.4</c:v>
                </c:pt>
                <c:pt idx="4113">
                  <c:v>141.19999999999999</c:v>
                </c:pt>
                <c:pt idx="4114">
                  <c:v>141.4</c:v>
                </c:pt>
                <c:pt idx="4115">
                  <c:v>141.6</c:v>
                </c:pt>
                <c:pt idx="4116">
                  <c:v>141.1</c:v>
                </c:pt>
                <c:pt idx="4117">
                  <c:v>140.69999999999999</c:v>
                </c:pt>
                <c:pt idx="4118">
                  <c:v>141.19999999999999</c:v>
                </c:pt>
                <c:pt idx="4119">
                  <c:v>140.69999999999999</c:v>
                </c:pt>
                <c:pt idx="4120">
                  <c:v>143</c:v>
                </c:pt>
                <c:pt idx="4121">
                  <c:v>141</c:v>
                </c:pt>
                <c:pt idx="4122">
                  <c:v>140.80000000000001</c:v>
                </c:pt>
                <c:pt idx="4123">
                  <c:v>140.19999999999999</c:v>
                </c:pt>
                <c:pt idx="4124">
                  <c:v>140</c:v>
                </c:pt>
                <c:pt idx="4125">
                  <c:v>140.1</c:v>
                </c:pt>
                <c:pt idx="4126">
                  <c:v>140.30000000000001</c:v>
                </c:pt>
                <c:pt idx="4127">
                  <c:v>140.19999999999999</c:v>
                </c:pt>
                <c:pt idx="4128">
                  <c:v>139.69999999999999</c:v>
                </c:pt>
                <c:pt idx="4129">
                  <c:v>139.9</c:v>
                </c:pt>
                <c:pt idx="4130">
                  <c:v>140.30000000000001</c:v>
                </c:pt>
                <c:pt idx="4131">
                  <c:v>140.1</c:v>
                </c:pt>
                <c:pt idx="4132">
                  <c:v>140.1</c:v>
                </c:pt>
                <c:pt idx="4133">
                  <c:v>139.5</c:v>
                </c:pt>
                <c:pt idx="4134">
                  <c:v>139.1</c:v>
                </c:pt>
                <c:pt idx="4135">
                  <c:v>139.4</c:v>
                </c:pt>
                <c:pt idx="4136">
                  <c:v>139.19999999999999</c:v>
                </c:pt>
                <c:pt idx="4137">
                  <c:v>138.69999999999999</c:v>
                </c:pt>
                <c:pt idx="4138">
                  <c:v>138</c:v>
                </c:pt>
                <c:pt idx="4139">
                  <c:v>138.19999999999999</c:v>
                </c:pt>
                <c:pt idx="4140">
                  <c:v>138.4</c:v>
                </c:pt>
                <c:pt idx="4141">
                  <c:v>139.19999999999999</c:v>
                </c:pt>
                <c:pt idx="4142">
                  <c:v>139</c:v>
                </c:pt>
                <c:pt idx="4143">
                  <c:v>138.5</c:v>
                </c:pt>
                <c:pt idx="4144">
                  <c:v>138.4</c:v>
                </c:pt>
                <c:pt idx="4145">
                  <c:v>138</c:v>
                </c:pt>
                <c:pt idx="4146">
                  <c:v>137.69999999999999</c:v>
                </c:pt>
                <c:pt idx="4147">
                  <c:v>138</c:v>
                </c:pt>
                <c:pt idx="4148">
                  <c:v>137.1</c:v>
                </c:pt>
                <c:pt idx="4149">
                  <c:v>137.30000000000001</c:v>
                </c:pt>
                <c:pt idx="4150">
                  <c:v>137.1</c:v>
                </c:pt>
                <c:pt idx="4151">
                  <c:v>137.19999999999999</c:v>
                </c:pt>
                <c:pt idx="4152">
                  <c:v>137.4</c:v>
                </c:pt>
                <c:pt idx="4153">
                  <c:v>137</c:v>
                </c:pt>
                <c:pt idx="4154">
                  <c:v>137.4</c:v>
                </c:pt>
                <c:pt idx="4155">
                  <c:v>137.4</c:v>
                </c:pt>
                <c:pt idx="4156">
                  <c:v>136.9</c:v>
                </c:pt>
                <c:pt idx="4157">
                  <c:v>136</c:v>
                </c:pt>
                <c:pt idx="4158">
                  <c:v>136.6</c:v>
                </c:pt>
                <c:pt idx="4159">
                  <c:v>136.19999999999999</c:v>
                </c:pt>
                <c:pt idx="4160">
                  <c:v>136.19999999999999</c:v>
                </c:pt>
                <c:pt idx="4161">
                  <c:v>135.9</c:v>
                </c:pt>
                <c:pt idx="4162">
                  <c:v>135.69999999999999</c:v>
                </c:pt>
                <c:pt idx="4163">
                  <c:v>135.69999999999999</c:v>
                </c:pt>
                <c:pt idx="4164">
                  <c:v>135.19999999999999</c:v>
                </c:pt>
                <c:pt idx="4165">
                  <c:v>135.6</c:v>
                </c:pt>
                <c:pt idx="4166">
                  <c:v>135.69999999999999</c:v>
                </c:pt>
                <c:pt idx="4167">
                  <c:v>135.80000000000001</c:v>
                </c:pt>
                <c:pt idx="4168">
                  <c:v>135.69999999999999</c:v>
                </c:pt>
                <c:pt idx="4169">
                  <c:v>135</c:v>
                </c:pt>
                <c:pt idx="4170">
                  <c:v>134.69999999999999</c:v>
                </c:pt>
                <c:pt idx="4171">
                  <c:v>134.80000000000001</c:v>
                </c:pt>
                <c:pt idx="4172">
                  <c:v>134.30000000000001</c:v>
                </c:pt>
                <c:pt idx="4173">
                  <c:v>134.6</c:v>
                </c:pt>
                <c:pt idx="4174">
                  <c:v>134.5</c:v>
                </c:pt>
                <c:pt idx="4175">
                  <c:v>134.4</c:v>
                </c:pt>
                <c:pt idx="4176">
                  <c:v>134</c:v>
                </c:pt>
                <c:pt idx="4177">
                  <c:v>134</c:v>
                </c:pt>
                <c:pt idx="4178">
                  <c:v>134.30000000000001</c:v>
                </c:pt>
                <c:pt idx="4179">
                  <c:v>134.4</c:v>
                </c:pt>
                <c:pt idx="4180">
                  <c:v>133.80000000000001</c:v>
                </c:pt>
                <c:pt idx="4181">
                  <c:v>133.6</c:v>
                </c:pt>
                <c:pt idx="4182">
                  <c:v>133.6</c:v>
                </c:pt>
                <c:pt idx="4183">
                  <c:v>133.1</c:v>
                </c:pt>
                <c:pt idx="4184">
                  <c:v>133</c:v>
                </c:pt>
                <c:pt idx="4185">
                  <c:v>132.9</c:v>
                </c:pt>
                <c:pt idx="4186">
                  <c:v>132.6</c:v>
                </c:pt>
                <c:pt idx="4187">
                  <c:v>133.19999999999999</c:v>
                </c:pt>
                <c:pt idx="4188">
                  <c:v>132.80000000000001</c:v>
                </c:pt>
                <c:pt idx="4189">
                  <c:v>133.1</c:v>
                </c:pt>
                <c:pt idx="4190">
                  <c:v>133.4</c:v>
                </c:pt>
                <c:pt idx="4191">
                  <c:v>132.69999999999999</c:v>
                </c:pt>
                <c:pt idx="4192">
                  <c:v>132.80000000000001</c:v>
                </c:pt>
                <c:pt idx="4193">
                  <c:v>132.69999999999999</c:v>
                </c:pt>
                <c:pt idx="4194">
                  <c:v>132.6</c:v>
                </c:pt>
                <c:pt idx="4195">
                  <c:v>132.1</c:v>
                </c:pt>
                <c:pt idx="4196">
                  <c:v>131.9</c:v>
                </c:pt>
                <c:pt idx="4197">
                  <c:v>131.1</c:v>
                </c:pt>
                <c:pt idx="4198">
                  <c:v>131.5</c:v>
                </c:pt>
                <c:pt idx="4199">
                  <c:v>131.9</c:v>
                </c:pt>
                <c:pt idx="4200">
                  <c:v>131.30000000000001</c:v>
                </c:pt>
                <c:pt idx="4201">
                  <c:v>132.69999999999999</c:v>
                </c:pt>
                <c:pt idx="4202">
                  <c:v>131.69999999999999</c:v>
                </c:pt>
                <c:pt idx="4203">
                  <c:v>131.80000000000001</c:v>
                </c:pt>
                <c:pt idx="4204">
                  <c:v>131.5</c:v>
                </c:pt>
                <c:pt idx="4205">
                  <c:v>130.30000000000001</c:v>
                </c:pt>
                <c:pt idx="4206">
                  <c:v>130.5</c:v>
                </c:pt>
                <c:pt idx="4207">
                  <c:v>130.5</c:v>
                </c:pt>
                <c:pt idx="4208">
                  <c:v>129.6</c:v>
                </c:pt>
                <c:pt idx="4209">
                  <c:v>129.80000000000001</c:v>
                </c:pt>
                <c:pt idx="4210">
                  <c:v>130.1</c:v>
                </c:pt>
                <c:pt idx="4211">
                  <c:v>130.6</c:v>
                </c:pt>
                <c:pt idx="4212">
                  <c:v>130</c:v>
                </c:pt>
                <c:pt idx="4213">
                  <c:v>129.80000000000001</c:v>
                </c:pt>
                <c:pt idx="4214">
                  <c:v>129.4</c:v>
                </c:pt>
                <c:pt idx="4215">
                  <c:v>130.19999999999999</c:v>
                </c:pt>
                <c:pt idx="4216">
                  <c:v>130.1</c:v>
                </c:pt>
                <c:pt idx="4217">
                  <c:v>129.1</c:v>
                </c:pt>
                <c:pt idx="4218">
                  <c:v>129.19999999999999</c:v>
                </c:pt>
                <c:pt idx="4219">
                  <c:v>129</c:v>
                </c:pt>
                <c:pt idx="4220">
                  <c:v>129</c:v>
                </c:pt>
                <c:pt idx="4221">
                  <c:v>128.69999999999999</c:v>
                </c:pt>
                <c:pt idx="4222">
                  <c:v>128.80000000000001</c:v>
                </c:pt>
                <c:pt idx="4223">
                  <c:v>128.9</c:v>
                </c:pt>
                <c:pt idx="4224">
                  <c:v>128.19999999999999</c:v>
                </c:pt>
                <c:pt idx="4225">
                  <c:v>128.9</c:v>
                </c:pt>
                <c:pt idx="4226">
                  <c:v>128.80000000000001</c:v>
                </c:pt>
                <c:pt idx="4227">
                  <c:v>128.80000000000001</c:v>
                </c:pt>
                <c:pt idx="4228">
                  <c:v>128.69999999999999</c:v>
                </c:pt>
                <c:pt idx="4229">
                  <c:v>128.19999999999999</c:v>
                </c:pt>
                <c:pt idx="4230">
                  <c:v>127.9</c:v>
                </c:pt>
                <c:pt idx="4231">
                  <c:v>127.8</c:v>
                </c:pt>
                <c:pt idx="4232">
                  <c:v>127.6</c:v>
                </c:pt>
                <c:pt idx="4233">
                  <c:v>127.1</c:v>
                </c:pt>
                <c:pt idx="4234">
                  <c:v>127.4</c:v>
                </c:pt>
                <c:pt idx="4235">
                  <c:v>127.3</c:v>
                </c:pt>
                <c:pt idx="4236">
                  <c:v>127.3</c:v>
                </c:pt>
                <c:pt idx="4237">
                  <c:v>127.4</c:v>
                </c:pt>
                <c:pt idx="4238">
                  <c:v>127.4</c:v>
                </c:pt>
                <c:pt idx="4239">
                  <c:v>127</c:v>
                </c:pt>
                <c:pt idx="4240">
                  <c:v>127.7</c:v>
                </c:pt>
                <c:pt idx="4241">
                  <c:v>126.7</c:v>
                </c:pt>
                <c:pt idx="4242">
                  <c:v>126.5</c:v>
                </c:pt>
                <c:pt idx="4243">
                  <c:v>126.4</c:v>
                </c:pt>
                <c:pt idx="4244">
                  <c:v>126.4</c:v>
                </c:pt>
                <c:pt idx="4245">
                  <c:v>126</c:v>
                </c:pt>
                <c:pt idx="4246">
                  <c:v>125.9</c:v>
                </c:pt>
                <c:pt idx="4247">
                  <c:v>126</c:v>
                </c:pt>
                <c:pt idx="4248">
                  <c:v>125.9</c:v>
                </c:pt>
                <c:pt idx="4249">
                  <c:v>126.1</c:v>
                </c:pt>
                <c:pt idx="4250">
                  <c:v>126.1</c:v>
                </c:pt>
                <c:pt idx="4251">
                  <c:v>126.7</c:v>
                </c:pt>
                <c:pt idx="4252">
                  <c:v>126.2</c:v>
                </c:pt>
                <c:pt idx="4253">
                  <c:v>125.8</c:v>
                </c:pt>
                <c:pt idx="4254">
                  <c:v>125.3</c:v>
                </c:pt>
                <c:pt idx="4255">
                  <c:v>125.9</c:v>
                </c:pt>
                <c:pt idx="4256">
                  <c:v>124.9</c:v>
                </c:pt>
                <c:pt idx="4257">
                  <c:v>124.7</c:v>
                </c:pt>
                <c:pt idx="4258">
                  <c:v>124.5</c:v>
                </c:pt>
                <c:pt idx="4259">
                  <c:v>124.6</c:v>
                </c:pt>
                <c:pt idx="4260">
                  <c:v>125.3</c:v>
                </c:pt>
                <c:pt idx="4261">
                  <c:v>125</c:v>
                </c:pt>
                <c:pt idx="4262">
                  <c:v>125.4</c:v>
                </c:pt>
                <c:pt idx="4263">
                  <c:v>125.3</c:v>
                </c:pt>
                <c:pt idx="4264">
                  <c:v>124.5</c:v>
                </c:pt>
                <c:pt idx="4265">
                  <c:v>124.9</c:v>
                </c:pt>
                <c:pt idx="4266">
                  <c:v>123.9</c:v>
                </c:pt>
                <c:pt idx="4267">
                  <c:v>123.8</c:v>
                </c:pt>
                <c:pt idx="4268">
                  <c:v>123.3</c:v>
                </c:pt>
                <c:pt idx="4269">
                  <c:v>123.9</c:v>
                </c:pt>
                <c:pt idx="4270">
                  <c:v>123.4</c:v>
                </c:pt>
                <c:pt idx="4271">
                  <c:v>123.5</c:v>
                </c:pt>
                <c:pt idx="4272">
                  <c:v>123.8</c:v>
                </c:pt>
                <c:pt idx="4273">
                  <c:v>123.4</c:v>
                </c:pt>
                <c:pt idx="4274">
                  <c:v>123.5</c:v>
                </c:pt>
                <c:pt idx="4275">
                  <c:v>123.8</c:v>
                </c:pt>
                <c:pt idx="4276">
                  <c:v>123.4</c:v>
                </c:pt>
                <c:pt idx="4277">
                  <c:v>123.4</c:v>
                </c:pt>
                <c:pt idx="4278">
                  <c:v>123.1</c:v>
                </c:pt>
                <c:pt idx="4279">
                  <c:v>121.7</c:v>
                </c:pt>
                <c:pt idx="4280">
                  <c:v>123</c:v>
                </c:pt>
                <c:pt idx="4281">
                  <c:v>122.5</c:v>
                </c:pt>
                <c:pt idx="4282">
                  <c:v>121.9</c:v>
                </c:pt>
                <c:pt idx="4283">
                  <c:v>122.8</c:v>
                </c:pt>
                <c:pt idx="4284">
                  <c:v>122.2</c:v>
                </c:pt>
                <c:pt idx="4285">
                  <c:v>122.6</c:v>
                </c:pt>
                <c:pt idx="4286">
                  <c:v>122.8</c:v>
                </c:pt>
                <c:pt idx="4287">
                  <c:v>122.7</c:v>
                </c:pt>
                <c:pt idx="4288">
                  <c:v>122.6</c:v>
                </c:pt>
                <c:pt idx="4289">
                  <c:v>121.7</c:v>
                </c:pt>
                <c:pt idx="4290">
                  <c:v>121.8</c:v>
                </c:pt>
                <c:pt idx="4291">
                  <c:v>121.8</c:v>
                </c:pt>
                <c:pt idx="4292">
                  <c:v>121.2</c:v>
                </c:pt>
                <c:pt idx="4293">
                  <c:v>121.3</c:v>
                </c:pt>
                <c:pt idx="4294">
                  <c:v>121</c:v>
                </c:pt>
                <c:pt idx="4295">
                  <c:v>121.5</c:v>
                </c:pt>
                <c:pt idx="4296">
                  <c:v>121.1</c:v>
                </c:pt>
                <c:pt idx="4297">
                  <c:v>120.8</c:v>
                </c:pt>
                <c:pt idx="4298">
                  <c:v>121.3</c:v>
                </c:pt>
                <c:pt idx="4299">
                  <c:v>121</c:v>
                </c:pt>
                <c:pt idx="4300">
                  <c:v>121.2</c:v>
                </c:pt>
                <c:pt idx="4301">
                  <c:v>120.7</c:v>
                </c:pt>
                <c:pt idx="4302">
                  <c:v>120.6</c:v>
                </c:pt>
                <c:pt idx="4303">
                  <c:v>120.4</c:v>
                </c:pt>
                <c:pt idx="4304">
                  <c:v>119.7</c:v>
                </c:pt>
                <c:pt idx="4305">
                  <c:v>119.9</c:v>
                </c:pt>
                <c:pt idx="4306">
                  <c:v>119.5</c:v>
                </c:pt>
                <c:pt idx="4307">
                  <c:v>120.2</c:v>
                </c:pt>
                <c:pt idx="4308">
                  <c:v>120.2</c:v>
                </c:pt>
                <c:pt idx="4309">
                  <c:v>121.2</c:v>
                </c:pt>
                <c:pt idx="4310">
                  <c:v>119.8</c:v>
                </c:pt>
                <c:pt idx="4311">
                  <c:v>120.1</c:v>
                </c:pt>
                <c:pt idx="4312">
                  <c:v>120</c:v>
                </c:pt>
                <c:pt idx="4313">
                  <c:v>119.3</c:v>
                </c:pt>
                <c:pt idx="4314">
                  <c:v>119.3</c:v>
                </c:pt>
                <c:pt idx="4315">
                  <c:v>119.1</c:v>
                </c:pt>
                <c:pt idx="4316">
                  <c:v>118.2</c:v>
                </c:pt>
                <c:pt idx="4317">
                  <c:v>118</c:v>
                </c:pt>
                <c:pt idx="4318">
                  <c:v>118.2</c:v>
                </c:pt>
                <c:pt idx="4319">
                  <c:v>117.6</c:v>
                </c:pt>
                <c:pt idx="4320">
                  <c:v>117.7</c:v>
                </c:pt>
                <c:pt idx="4321">
                  <c:v>117.8</c:v>
                </c:pt>
                <c:pt idx="4322">
                  <c:v>118.5</c:v>
                </c:pt>
                <c:pt idx="4323">
                  <c:v>118.2</c:v>
                </c:pt>
                <c:pt idx="4324">
                  <c:v>118</c:v>
                </c:pt>
                <c:pt idx="4325">
                  <c:v>117.6</c:v>
                </c:pt>
                <c:pt idx="4326">
                  <c:v>117.5</c:v>
                </c:pt>
                <c:pt idx="4327">
                  <c:v>117.4</c:v>
                </c:pt>
                <c:pt idx="4328">
                  <c:v>117.1</c:v>
                </c:pt>
                <c:pt idx="4329">
                  <c:v>117.2</c:v>
                </c:pt>
                <c:pt idx="4330">
                  <c:v>117</c:v>
                </c:pt>
                <c:pt idx="4331">
                  <c:v>117.6</c:v>
                </c:pt>
                <c:pt idx="4332">
                  <c:v>116.8</c:v>
                </c:pt>
                <c:pt idx="4333">
                  <c:v>117.3</c:v>
                </c:pt>
                <c:pt idx="4334">
                  <c:v>117.2</c:v>
                </c:pt>
                <c:pt idx="4335">
                  <c:v>117.1</c:v>
                </c:pt>
                <c:pt idx="4336">
                  <c:v>117.1</c:v>
                </c:pt>
                <c:pt idx="4337">
                  <c:v>116.7</c:v>
                </c:pt>
                <c:pt idx="4338">
                  <c:v>116.5</c:v>
                </c:pt>
                <c:pt idx="4339">
                  <c:v>116.2</c:v>
                </c:pt>
                <c:pt idx="4340">
                  <c:v>115.9</c:v>
                </c:pt>
                <c:pt idx="4341">
                  <c:v>116.1</c:v>
                </c:pt>
                <c:pt idx="4342">
                  <c:v>116.1</c:v>
                </c:pt>
                <c:pt idx="4343">
                  <c:v>116.2</c:v>
                </c:pt>
                <c:pt idx="4344">
                  <c:v>116.1</c:v>
                </c:pt>
                <c:pt idx="4345">
                  <c:v>116</c:v>
                </c:pt>
                <c:pt idx="4346">
                  <c:v>116.1</c:v>
                </c:pt>
                <c:pt idx="4347">
                  <c:v>116.1</c:v>
                </c:pt>
                <c:pt idx="4348">
                  <c:v>116.1</c:v>
                </c:pt>
                <c:pt idx="4349">
                  <c:v>115.4</c:v>
                </c:pt>
                <c:pt idx="4350">
                  <c:v>115.8</c:v>
                </c:pt>
                <c:pt idx="4351">
                  <c:v>115.2</c:v>
                </c:pt>
                <c:pt idx="4352">
                  <c:v>114.8</c:v>
                </c:pt>
                <c:pt idx="4353">
                  <c:v>115</c:v>
                </c:pt>
                <c:pt idx="4354">
                  <c:v>114.9</c:v>
                </c:pt>
                <c:pt idx="4355">
                  <c:v>114.7</c:v>
                </c:pt>
                <c:pt idx="4356">
                  <c:v>114.8</c:v>
                </c:pt>
                <c:pt idx="4357">
                  <c:v>114.8</c:v>
                </c:pt>
                <c:pt idx="4358">
                  <c:v>114.7</c:v>
                </c:pt>
                <c:pt idx="4359">
                  <c:v>115.1</c:v>
                </c:pt>
                <c:pt idx="4360">
                  <c:v>114.4</c:v>
                </c:pt>
                <c:pt idx="4361">
                  <c:v>114.2</c:v>
                </c:pt>
                <c:pt idx="4362">
                  <c:v>114.2</c:v>
                </c:pt>
                <c:pt idx="4363">
                  <c:v>114</c:v>
                </c:pt>
                <c:pt idx="4364">
                  <c:v>113.4</c:v>
                </c:pt>
                <c:pt idx="4365">
                  <c:v>113.7</c:v>
                </c:pt>
                <c:pt idx="4366">
                  <c:v>113.7</c:v>
                </c:pt>
                <c:pt idx="4367">
                  <c:v>114</c:v>
                </c:pt>
                <c:pt idx="4368">
                  <c:v>114.2</c:v>
                </c:pt>
                <c:pt idx="4369">
                  <c:v>113.1</c:v>
                </c:pt>
                <c:pt idx="4370">
                  <c:v>113.5</c:v>
                </c:pt>
                <c:pt idx="4371">
                  <c:v>114.1</c:v>
                </c:pt>
                <c:pt idx="4372">
                  <c:v>114.2</c:v>
                </c:pt>
                <c:pt idx="4373">
                  <c:v>114</c:v>
                </c:pt>
                <c:pt idx="4374">
                  <c:v>113.1</c:v>
                </c:pt>
                <c:pt idx="4375">
                  <c:v>112.8</c:v>
                </c:pt>
                <c:pt idx="4376">
                  <c:v>112.8</c:v>
                </c:pt>
                <c:pt idx="4377">
                  <c:v>112.1</c:v>
                </c:pt>
                <c:pt idx="4378">
                  <c:v>112.6</c:v>
                </c:pt>
                <c:pt idx="4379">
                  <c:v>112.4</c:v>
                </c:pt>
                <c:pt idx="4380">
                  <c:v>112.3</c:v>
                </c:pt>
                <c:pt idx="4381">
                  <c:v>112.7</c:v>
                </c:pt>
                <c:pt idx="4382">
                  <c:v>112.9</c:v>
                </c:pt>
                <c:pt idx="4383">
                  <c:v>113.2</c:v>
                </c:pt>
                <c:pt idx="4384">
                  <c:v>112.6</c:v>
                </c:pt>
                <c:pt idx="4385">
                  <c:v>112.7</c:v>
                </c:pt>
                <c:pt idx="4386">
                  <c:v>111.8</c:v>
                </c:pt>
                <c:pt idx="4387">
                  <c:v>111.8</c:v>
                </c:pt>
                <c:pt idx="4388">
                  <c:v>111.4</c:v>
                </c:pt>
                <c:pt idx="4389">
                  <c:v>111.3</c:v>
                </c:pt>
                <c:pt idx="4390">
                  <c:v>111.6</c:v>
                </c:pt>
                <c:pt idx="4391">
                  <c:v>111.5</c:v>
                </c:pt>
                <c:pt idx="4392">
                  <c:v>111.5</c:v>
                </c:pt>
                <c:pt idx="4393">
                  <c:v>111.7</c:v>
                </c:pt>
                <c:pt idx="4394">
                  <c:v>111.4</c:v>
                </c:pt>
                <c:pt idx="4395">
                  <c:v>111.4</c:v>
                </c:pt>
                <c:pt idx="4396">
                  <c:v>111.5</c:v>
                </c:pt>
                <c:pt idx="4397">
                  <c:v>111.2</c:v>
                </c:pt>
                <c:pt idx="4398">
                  <c:v>111.2</c:v>
                </c:pt>
                <c:pt idx="4399">
                  <c:v>110.5</c:v>
                </c:pt>
                <c:pt idx="4400">
                  <c:v>110.3</c:v>
                </c:pt>
                <c:pt idx="4401">
                  <c:v>110.1</c:v>
                </c:pt>
                <c:pt idx="4402">
                  <c:v>110.4</c:v>
                </c:pt>
                <c:pt idx="4403">
                  <c:v>110.3</c:v>
                </c:pt>
                <c:pt idx="4404">
                  <c:v>110.2</c:v>
                </c:pt>
                <c:pt idx="4405">
                  <c:v>110.5</c:v>
                </c:pt>
                <c:pt idx="4406">
                  <c:v>110.9</c:v>
                </c:pt>
                <c:pt idx="4407">
                  <c:v>110.3</c:v>
                </c:pt>
                <c:pt idx="4408">
                  <c:v>110.6</c:v>
                </c:pt>
                <c:pt idx="4409">
                  <c:v>110.2</c:v>
                </c:pt>
                <c:pt idx="4410">
                  <c:v>110.1</c:v>
                </c:pt>
                <c:pt idx="4411">
                  <c:v>109.7</c:v>
                </c:pt>
                <c:pt idx="4412">
                  <c:v>110.2</c:v>
                </c:pt>
                <c:pt idx="4413">
                  <c:v>109.4</c:v>
                </c:pt>
                <c:pt idx="4414">
                  <c:v>109.3</c:v>
                </c:pt>
                <c:pt idx="4415">
                  <c:v>109.4</c:v>
                </c:pt>
                <c:pt idx="4416">
                  <c:v>109.3</c:v>
                </c:pt>
                <c:pt idx="4417">
                  <c:v>110.7</c:v>
                </c:pt>
                <c:pt idx="4418">
                  <c:v>109.4</c:v>
                </c:pt>
                <c:pt idx="4419">
                  <c:v>109.5</c:v>
                </c:pt>
                <c:pt idx="4420">
                  <c:v>109.3</c:v>
                </c:pt>
                <c:pt idx="4421">
                  <c:v>109.2</c:v>
                </c:pt>
                <c:pt idx="4422">
                  <c:v>109.2</c:v>
                </c:pt>
                <c:pt idx="4423">
                  <c:v>108.8</c:v>
                </c:pt>
                <c:pt idx="4424">
                  <c:v>108.4</c:v>
                </c:pt>
                <c:pt idx="4425">
                  <c:v>108.1</c:v>
                </c:pt>
                <c:pt idx="4426">
                  <c:v>107.8</c:v>
                </c:pt>
                <c:pt idx="4427">
                  <c:v>108.3</c:v>
                </c:pt>
              </c:numCache>
            </c:numRef>
          </c:yVal>
          <c:smooth val="0"/>
          <c:extLst>
            <c:ext xmlns:c16="http://schemas.microsoft.com/office/drawing/2014/chart" uri="{C3380CC4-5D6E-409C-BE32-E72D297353CC}">
              <c16:uniqueId val="{00000004-B374-4894-BDCB-1A41006B711E}"/>
            </c:ext>
          </c:extLst>
        </c:ser>
        <c:dLbls>
          <c:showLegendKey val="0"/>
          <c:showVal val="0"/>
          <c:showCatName val="0"/>
          <c:showSerName val="0"/>
          <c:showPercent val="0"/>
          <c:showBubbleSize val="0"/>
        </c:dLbls>
        <c:axId val="504768319"/>
        <c:axId val="774731759"/>
      </c:scatterChart>
      <c:valAx>
        <c:axId val="504768319"/>
        <c:scaling>
          <c:orientation val="minMax"/>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AU" sz="1400" b="0" i="0" u="none" strike="noStrike" kern="1200" baseline="0" dirty="0">
                    <a:solidFill>
                      <a:prstClr val="black"/>
                    </a:solidFill>
                  </a:rPr>
                  <a:t>Cooling speed (</a:t>
                </a:r>
                <a:r>
                  <a:rPr lang="en-AU" sz="1400" b="0" i="0" u="none" strike="noStrike" kern="1200" baseline="0" dirty="0">
                    <a:solidFill>
                      <a:prstClr val="black"/>
                    </a:solidFill>
                    <a:cs typeface="Times New Roman" panose="02020603050405020304" pitchFamily="18" charset="0"/>
                  </a:rPr>
                  <a:t>°C/s)</a:t>
                </a:r>
                <a:endParaRPr lang="en-AU" sz="1400" b="0" i="0" u="none" strike="noStrike" kern="1200" baseline="0" dirty="0">
                  <a:solidFill>
                    <a:prstClr val="black"/>
                  </a:solidFill>
                </a:endParaRP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B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BE"/>
          </a:p>
        </c:txPr>
        <c:crossAx val="774731759"/>
        <c:crosses val="autoZero"/>
        <c:crossBetween val="midCat"/>
      </c:valAx>
      <c:valAx>
        <c:axId val="774731759"/>
        <c:scaling>
          <c:orientation val="minMax"/>
          <c:max val="14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AU" sz="1400" b="0" i="0" u="none" strike="noStrike" kern="1200" baseline="0" dirty="0">
                    <a:solidFill>
                      <a:prstClr val="black"/>
                    </a:solidFill>
                  </a:rPr>
                  <a:t>Temperature (</a:t>
                </a:r>
                <a:r>
                  <a:rPr lang="en-AU" sz="1400" b="0" i="0" u="none" strike="noStrike" kern="1200" baseline="0" dirty="0">
                    <a:solidFill>
                      <a:prstClr val="black"/>
                    </a:solidFill>
                    <a:cs typeface="Times New Roman" panose="02020603050405020304" pitchFamily="18" charset="0"/>
                  </a:rPr>
                  <a:t>°C)</a:t>
                </a:r>
                <a:endParaRPr lang="en-AU" sz="1400" b="0" i="0" u="none" strike="noStrike" kern="1200" baseline="0" dirty="0">
                  <a:solidFill>
                    <a:prstClr val="black"/>
                  </a:solidFill>
                </a:endParaRP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B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BE"/>
          </a:p>
        </c:txPr>
        <c:crossAx val="504768319"/>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B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Sheet1!$I$13</c:f>
              <c:strCache>
                <c:ptCount val="1"/>
                <c:pt idx="0">
                  <c:v>Price (Euro/kg)</c:v>
                </c:pt>
              </c:strCache>
            </c:strRef>
          </c:tx>
          <c:spPr>
            <a:noFill/>
            <a:ln>
              <a:noFill/>
            </a:ln>
            <a:effectLst/>
          </c:spPr>
          <c:invertIfNegative val="0"/>
          <c:errBars>
            <c:errBarType val="both"/>
            <c:errValType val="cust"/>
            <c:noEndCap val="1"/>
            <c:plus>
              <c:numRef>
                <c:f>Sheet1!$J$18:$S$18</c:f>
                <c:numCache>
                  <c:formatCode>General</c:formatCode>
                  <c:ptCount val="10"/>
                  <c:pt idx="0">
                    <c:v>0.48</c:v>
                  </c:pt>
                  <c:pt idx="1">
                    <c:v>0.375</c:v>
                  </c:pt>
                  <c:pt idx="2">
                    <c:v>0.22499999999999987</c:v>
                  </c:pt>
                  <c:pt idx="3">
                    <c:v>0.16500000000000004</c:v>
                  </c:pt>
                  <c:pt idx="4">
                    <c:v>0.10699999999999998</c:v>
                  </c:pt>
                  <c:pt idx="5">
                    <c:v>0.11099999999999999</c:v>
                  </c:pt>
                  <c:pt idx="6">
                    <c:v>0.10750000000000004</c:v>
                  </c:pt>
                  <c:pt idx="7">
                    <c:v>0.11150000000000004</c:v>
                  </c:pt>
                  <c:pt idx="8">
                    <c:v>0.11349999999999993</c:v>
                  </c:pt>
                  <c:pt idx="9">
                    <c:v>0.11450000000000005</c:v>
                  </c:pt>
                </c:numCache>
              </c:numRef>
            </c:plus>
            <c:minus>
              <c:numRef>
                <c:f>Sheet1!$J$18:$S$18</c:f>
                <c:numCache>
                  <c:formatCode>General</c:formatCode>
                  <c:ptCount val="10"/>
                  <c:pt idx="0">
                    <c:v>0.48</c:v>
                  </c:pt>
                  <c:pt idx="1">
                    <c:v>0.375</c:v>
                  </c:pt>
                  <c:pt idx="2">
                    <c:v>0.22499999999999987</c:v>
                  </c:pt>
                  <c:pt idx="3">
                    <c:v>0.16500000000000004</c:v>
                  </c:pt>
                  <c:pt idx="4">
                    <c:v>0.10699999999999998</c:v>
                  </c:pt>
                  <c:pt idx="5">
                    <c:v>0.11099999999999999</c:v>
                  </c:pt>
                  <c:pt idx="6">
                    <c:v>0.10750000000000004</c:v>
                  </c:pt>
                  <c:pt idx="7">
                    <c:v>0.11150000000000004</c:v>
                  </c:pt>
                  <c:pt idx="8">
                    <c:v>0.11349999999999993</c:v>
                  </c:pt>
                  <c:pt idx="9">
                    <c:v>0.11450000000000005</c:v>
                  </c:pt>
                </c:numCache>
              </c:numRef>
            </c:minus>
            <c:spPr>
              <a:noFill/>
              <a:ln w="190500" cap="flat" cmpd="sng" algn="ctr">
                <a:gradFill>
                  <a:gsLst>
                    <a:gs pos="0">
                      <a:schemeClr val="tx2">
                        <a:alpha val="50000"/>
                      </a:schemeClr>
                    </a:gs>
                    <a:gs pos="50000">
                      <a:schemeClr val="tx2"/>
                    </a:gs>
                    <a:gs pos="100000">
                      <a:schemeClr val="tx2">
                        <a:alpha val="50000"/>
                      </a:schemeClr>
                    </a:gs>
                  </a:gsLst>
                  <a:lin ang="5400000" scaled="1"/>
                </a:gradFill>
                <a:round/>
              </a:ln>
              <a:effectLst/>
            </c:spPr>
          </c:errBars>
          <c:cat>
            <c:strRef>
              <c:f>Sheet1!$J$2:$S$2</c:f>
              <c:strCache>
                <c:ptCount val="10"/>
                <c:pt idx="0">
                  <c:v>316L</c:v>
                </c:pt>
                <c:pt idx="1">
                  <c:v>304L</c:v>
                </c:pt>
                <c:pt idx="2">
                  <c:v>444</c:v>
                </c:pt>
                <c:pt idx="3">
                  <c:v>430</c:v>
                </c:pt>
                <c:pt idx="4">
                  <c:v>1010</c:v>
                </c:pt>
                <c:pt idx="5">
                  <c:v>A36</c:v>
                </c:pt>
                <c:pt idx="6">
                  <c:v>HSLA HR YS550</c:v>
                </c:pt>
                <c:pt idx="7">
                  <c:v>DP HR YS400</c:v>
                </c:pt>
                <c:pt idx="8">
                  <c:v>DP CR YS600</c:v>
                </c:pt>
                <c:pt idx="9">
                  <c:v>IF CR YS260</c:v>
                </c:pt>
              </c:strCache>
            </c:strRef>
          </c:cat>
          <c:val>
            <c:numRef>
              <c:f>Sheet1!$J$13:$S$13</c:f>
              <c:numCache>
                <c:formatCode>General</c:formatCode>
                <c:ptCount val="10"/>
                <c:pt idx="0">
                  <c:v>3.86</c:v>
                </c:pt>
                <c:pt idx="1">
                  <c:v>3.1349999999999998</c:v>
                </c:pt>
                <c:pt idx="2">
                  <c:v>1.8149999999999999</c:v>
                </c:pt>
                <c:pt idx="3">
                  <c:v>1.335</c:v>
                </c:pt>
                <c:pt idx="4">
                  <c:v>0.79400000000000004</c:v>
                </c:pt>
                <c:pt idx="5">
                  <c:v>0.81699999999999995</c:v>
                </c:pt>
                <c:pt idx="6">
                  <c:v>0.79350000000000009</c:v>
                </c:pt>
                <c:pt idx="7">
                  <c:v>0.83450000000000002</c:v>
                </c:pt>
                <c:pt idx="8">
                  <c:v>0.84149999999999991</c:v>
                </c:pt>
                <c:pt idx="9">
                  <c:v>0.82250000000000001</c:v>
                </c:pt>
              </c:numCache>
            </c:numRef>
          </c:val>
          <c:extLst>
            <c:ext xmlns:c16="http://schemas.microsoft.com/office/drawing/2014/chart" uri="{C3380CC4-5D6E-409C-BE32-E72D297353CC}">
              <c16:uniqueId val="{00000000-9DEE-4E9B-B925-019EA3C97F9B}"/>
            </c:ext>
          </c:extLst>
        </c:ser>
        <c:ser>
          <c:idx val="2"/>
          <c:order val="1"/>
          <c:spPr>
            <a:solidFill>
              <a:schemeClr val="accent3"/>
            </a:solidFill>
            <a:ln>
              <a:noFill/>
            </a:ln>
            <a:effectLst/>
          </c:spPr>
          <c:invertIfNegative val="0"/>
          <c:val>
            <c:numRef>
              <c:f>Sheet1!$J$23:$S$23</c:f>
              <c:numCache>
                <c:formatCode>General</c:formatCode>
                <c:ptCount val="10"/>
              </c:numCache>
            </c:numRef>
          </c:val>
          <c:extLst>
            <c:ext xmlns:c16="http://schemas.microsoft.com/office/drawing/2014/chart" uri="{C3380CC4-5D6E-409C-BE32-E72D297353CC}">
              <c16:uniqueId val="{00000001-9DEE-4E9B-B925-019EA3C97F9B}"/>
            </c:ext>
          </c:extLst>
        </c:ser>
        <c:dLbls>
          <c:showLegendKey val="0"/>
          <c:showVal val="0"/>
          <c:showCatName val="0"/>
          <c:showSerName val="0"/>
          <c:showPercent val="0"/>
          <c:showBubbleSize val="0"/>
        </c:dLbls>
        <c:gapWidth val="219"/>
        <c:axId val="597431552"/>
        <c:axId val="592386416"/>
      </c:barChart>
      <c:barChart>
        <c:barDir val="col"/>
        <c:grouping val="clustered"/>
        <c:varyColors val="0"/>
        <c:ser>
          <c:idx val="3"/>
          <c:order val="2"/>
          <c:spPr>
            <a:solidFill>
              <a:schemeClr val="accent4"/>
            </a:solidFill>
            <a:ln>
              <a:noFill/>
            </a:ln>
            <a:effectLst/>
          </c:spPr>
          <c:invertIfNegative val="0"/>
          <c:val>
            <c:numRef>
              <c:f>Sheet1!$J$24:$S$24</c:f>
              <c:numCache>
                <c:formatCode>General</c:formatCode>
                <c:ptCount val="10"/>
              </c:numCache>
            </c:numRef>
          </c:val>
          <c:extLst>
            <c:ext xmlns:c16="http://schemas.microsoft.com/office/drawing/2014/chart" uri="{C3380CC4-5D6E-409C-BE32-E72D297353CC}">
              <c16:uniqueId val="{00000002-9DEE-4E9B-B925-019EA3C97F9B}"/>
            </c:ext>
          </c:extLst>
        </c:ser>
        <c:ser>
          <c:idx val="1"/>
          <c:order val="3"/>
          <c:tx>
            <c:strRef>
              <c:f>Sheet1!$I$17</c:f>
              <c:strCache>
                <c:ptCount val="1"/>
                <c:pt idx="0">
                  <c:v>Specific absorbed energy (J/cm3)</c:v>
                </c:pt>
              </c:strCache>
            </c:strRef>
          </c:tx>
          <c:spPr>
            <a:noFill/>
            <a:ln>
              <a:noFill/>
            </a:ln>
            <a:effectLst/>
          </c:spPr>
          <c:invertIfNegative val="0"/>
          <c:errBars>
            <c:errBarType val="both"/>
            <c:errValType val="cust"/>
            <c:noEndCap val="1"/>
            <c:plus>
              <c:numRef>
                <c:f>Sheet1!$J$22:$S$22</c:f>
                <c:numCache>
                  <c:formatCode>General</c:formatCode>
                  <c:ptCount val="10"/>
                  <c:pt idx="0">
                    <c:v>67.25</c:v>
                  </c:pt>
                  <c:pt idx="1">
                    <c:v>66.375</c:v>
                  </c:pt>
                  <c:pt idx="2">
                    <c:v>88</c:v>
                  </c:pt>
                  <c:pt idx="3">
                    <c:v>53.45</c:v>
                  </c:pt>
                  <c:pt idx="4">
                    <c:v>51.8</c:v>
                  </c:pt>
                  <c:pt idx="5">
                    <c:v>23.25</c:v>
                  </c:pt>
                  <c:pt idx="6">
                    <c:v>51.400000000000006</c:v>
                  </c:pt>
                  <c:pt idx="7">
                    <c:v>21.280000000000015</c:v>
                  </c:pt>
                  <c:pt idx="8">
                    <c:v>44.5</c:v>
                  </c:pt>
                  <c:pt idx="9">
                    <c:v>48.599999999999994</c:v>
                  </c:pt>
                </c:numCache>
              </c:numRef>
            </c:plus>
            <c:minus>
              <c:numRef>
                <c:f>Sheet1!$J$22:$S$22</c:f>
                <c:numCache>
                  <c:formatCode>General</c:formatCode>
                  <c:ptCount val="10"/>
                  <c:pt idx="0">
                    <c:v>67.25</c:v>
                  </c:pt>
                  <c:pt idx="1">
                    <c:v>66.375</c:v>
                  </c:pt>
                  <c:pt idx="2">
                    <c:v>88</c:v>
                  </c:pt>
                  <c:pt idx="3">
                    <c:v>53.45</c:v>
                  </c:pt>
                  <c:pt idx="4">
                    <c:v>51.8</c:v>
                  </c:pt>
                  <c:pt idx="5">
                    <c:v>23.25</c:v>
                  </c:pt>
                  <c:pt idx="6">
                    <c:v>51.400000000000006</c:v>
                  </c:pt>
                  <c:pt idx="7">
                    <c:v>21.280000000000015</c:v>
                  </c:pt>
                  <c:pt idx="8">
                    <c:v>44.5</c:v>
                  </c:pt>
                  <c:pt idx="9">
                    <c:v>48.599999999999994</c:v>
                  </c:pt>
                </c:numCache>
              </c:numRef>
            </c:minus>
            <c:spPr>
              <a:noFill/>
              <a:ln w="190500" cap="flat" cmpd="sng" algn="ctr">
                <a:gradFill>
                  <a:gsLst>
                    <a:gs pos="0">
                      <a:srgbClr val="FF0000">
                        <a:alpha val="50000"/>
                      </a:srgbClr>
                    </a:gs>
                    <a:gs pos="50000">
                      <a:srgbClr val="FF0000"/>
                    </a:gs>
                    <a:gs pos="100000">
                      <a:srgbClr val="FF0000">
                        <a:alpha val="50000"/>
                      </a:srgbClr>
                    </a:gs>
                  </a:gsLst>
                  <a:lin ang="5400000" scaled="1"/>
                </a:gradFill>
                <a:round/>
              </a:ln>
              <a:effectLst/>
            </c:spPr>
          </c:errBars>
          <c:cat>
            <c:strRef>
              <c:f>Sheet1!$J$2:$S$2</c:f>
              <c:strCache>
                <c:ptCount val="10"/>
                <c:pt idx="0">
                  <c:v>316L</c:v>
                </c:pt>
                <c:pt idx="1">
                  <c:v>304L</c:v>
                </c:pt>
                <c:pt idx="2">
                  <c:v>444</c:v>
                </c:pt>
                <c:pt idx="3">
                  <c:v>430</c:v>
                </c:pt>
                <c:pt idx="4">
                  <c:v>1010</c:v>
                </c:pt>
                <c:pt idx="5">
                  <c:v>A36</c:v>
                </c:pt>
                <c:pt idx="6">
                  <c:v>HSLA HR YS550</c:v>
                </c:pt>
                <c:pt idx="7">
                  <c:v>DP HR YS400</c:v>
                </c:pt>
                <c:pt idx="8">
                  <c:v>DP CR YS600</c:v>
                </c:pt>
                <c:pt idx="9">
                  <c:v>IF CR YS260</c:v>
                </c:pt>
              </c:strCache>
            </c:strRef>
          </c:cat>
          <c:val>
            <c:numRef>
              <c:f>Sheet1!$J$17:$S$17</c:f>
              <c:numCache>
                <c:formatCode>General</c:formatCode>
                <c:ptCount val="10"/>
                <c:pt idx="0">
                  <c:v>212.75</c:v>
                </c:pt>
                <c:pt idx="1">
                  <c:v>284.625</c:v>
                </c:pt>
                <c:pt idx="2">
                  <c:v>168</c:v>
                </c:pt>
                <c:pt idx="3">
                  <c:v>126.55000000000001</c:v>
                </c:pt>
                <c:pt idx="4">
                  <c:v>141.69999999999999</c:v>
                </c:pt>
                <c:pt idx="5">
                  <c:v>103.25</c:v>
                </c:pt>
                <c:pt idx="6">
                  <c:v>123.4</c:v>
                </c:pt>
                <c:pt idx="7">
                  <c:v>131.48000000000002</c:v>
                </c:pt>
                <c:pt idx="8">
                  <c:v>142.5</c:v>
                </c:pt>
                <c:pt idx="9">
                  <c:v>162.6</c:v>
                </c:pt>
              </c:numCache>
            </c:numRef>
          </c:val>
          <c:extLst>
            <c:ext xmlns:c16="http://schemas.microsoft.com/office/drawing/2014/chart" uri="{C3380CC4-5D6E-409C-BE32-E72D297353CC}">
              <c16:uniqueId val="{00000003-9DEE-4E9B-B925-019EA3C97F9B}"/>
            </c:ext>
          </c:extLst>
        </c:ser>
        <c:dLbls>
          <c:showLegendKey val="0"/>
          <c:showVal val="0"/>
          <c:showCatName val="0"/>
          <c:showSerName val="0"/>
          <c:showPercent val="0"/>
          <c:showBubbleSize val="0"/>
        </c:dLbls>
        <c:gapWidth val="219"/>
        <c:axId val="597429552"/>
        <c:axId val="561989200"/>
      </c:barChart>
      <c:catAx>
        <c:axId val="5974315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BE"/>
          </a:p>
        </c:txPr>
        <c:crossAx val="592386416"/>
        <c:crosses val="autoZero"/>
        <c:auto val="1"/>
        <c:lblAlgn val="ctr"/>
        <c:lblOffset val="100"/>
        <c:noMultiLvlLbl val="0"/>
      </c:catAx>
      <c:valAx>
        <c:axId val="5923864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2"/>
                    </a:solidFill>
                    <a:latin typeface="+mn-lt"/>
                    <a:ea typeface="+mn-ea"/>
                    <a:cs typeface="+mn-cs"/>
                  </a:defRPr>
                </a:pPr>
                <a:r>
                  <a:rPr lang="en-US" dirty="0">
                    <a:solidFill>
                      <a:schemeClr val="tx2"/>
                    </a:solidFill>
                  </a:rPr>
                  <a:t>Price (Euro/kg)</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B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BE"/>
          </a:p>
        </c:txPr>
        <c:crossAx val="597431552"/>
        <c:crosses val="autoZero"/>
        <c:crossBetween val="between"/>
      </c:valAx>
      <c:valAx>
        <c:axId val="561989200"/>
        <c:scaling>
          <c:orientation val="minMax"/>
        </c:scaling>
        <c:delete val="0"/>
        <c:axPos val="r"/>
        <c:title>
          <c:tx>
            <c:rich>
              <a:bodyPr rot="-5400000" spcFirstLastPara="1" vertOverflow="ellipsis" vert="horz" wrap="square" anchor="ctr" anchorCtr="1"/>
              <a:lstStyle/>
              <a:p>
                <a:pPr>
                  <a:defRPr sz="1800" b="0" i="0" u="none" strike="noStrike" kern="1200" baseline="0">
                    <a:solidFill>
                      <a:srgbClr val="FF0000"/>
                    </a:solidFill>
                    <a:latin typeface="+mn-lt"/>
                    <a:ea typeface="+mn-ea"/>
                    <a:cs typeface="+mn-cs"/>
                  </a:defRPr>
                </a:pPr>
                <a:r>
                  <a:rPr lang="en-US" dirty="0">
                    <a:solidFill>
                      <a:srgbClr val="FF0000"/>
                    </a:solidFill>
                  </a:rPr>
                  <a:t>Specific absorbed energy (J/cm</a:t>
                </a:r>
                <a:r>
                  <a:rPr lang="en-US" baseline="30000" dirty="0">
                    <a:solidFill>
                      <a:srgbClr val="FF0000"/>
                    </a:solidFill>
                  </a:rPr>
                  <a:t>3</a:t>
                </a:r>
                <a:r>
                  <a:rPr lang="en-US" dirty="0">
                    <a:solidFill>
                      <a:srgbClr val="FF0000"/>
                    </a:solidFill>
                  </a:rPr>
                  <a:t>)</a:t>
                </a:r>
              </a:p>
            </c:rich>
          </c:tx>
          <c:overlay val="0"/>
          <c:spPr>
            <a:noFill/>
            <a:ln>
              <a:noFill/>
            </a:ln>
            <a:effectLst/>
          </c:spPr>
          <c:txPr>
            <a:bodyPr rot="-5400000" spcFirstLastPara="1" vertOverflow="ellipsis" vert="horz" wrap="square" anchor="ctr" anchorCtr="1"/>
            <a:lstStyle/>
            <a:p>
              <a:pPr>
                <a:defRPr sz="1800" b="0" i="0" u="none" strike="noStrike" kern="1200" baseline="0">
                  <a:solidFill>
                    <a:srgbClr val="FF0000"/>
                  </a:solidFill>
                  <a:latin typeface="+mn-lt"/>
                  <a:ea typeface="+mn-ea"/>
                  <a:cs typeface="+mn-cs"/>
                </a:defRPr>
              </a:pPr>
              <a:endParaRPr lang="en-BE"/>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rgbClr val="FF0000"/>
                </a:solidFill>
                <a:latin typeface="+mn-lt"/>
                <a:ea typeface="+mn-ea"/>
                <a:cs typeface="+mn-cs"/>
              </a:defRPr>
            </a:pPr>
            <a:endParaRPr lang="en-BE"/>
          </a:p>
        </c:txPr>
        <c:crossAx val="597429552"/>
        <c:crosses val="max"/>
        <c:crossBetween val="between"/>
      </c:valAx>
      <c:catAx>
        <c:axId val="597429552"/>
        <c:scaling>
          <c:orientation val="minMax"/>
        </c:scaling>
        <c:delete val="1"/>
        <c:axPos val="b"/>
        <c:numFmt formatCode="General" sourceLinked="1"/>
        <c:majorTickMark val="out"/>
        <c:minorTickMark val="none"/>
        <c:tickLblPos val="nextTo"/>
        <c:crossAx val="561989200"/>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defRPr>
      </a:pPr>
      <a:endParaRPr lang="en-B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Sheet1!$I$13</c:f>
              <c:strCache>
                <c:ptCount val="1"/>
                <c:pt idx="0">
                  <c:v>Price (Euro/kg)</c:v>
                </c:pt>
              </c:strCache>
            </c:strRef>
          </c:tx>
          <c:spPr>
            <a:noFill/>
            <a:ln>
              <a:noFill/>
            </a:ln>
            <a:effectLst/>
          </c:spPr>
          <c:invertIfNegative val="0"/>
          <c:errBars>
            <c:errBarType val="both"/>
            <c:errValType val="cust"/>
            <c:noEndCap val="1"/>
            <c:plus>
              <c:numRef>
                <c:f>Sheet1!$J$18:$S$18</c:f>
                <c:numCache>
                  <c:formatCode>General</c:formatCode>
                  <c:ptCount val="10"/>
                  <c:pt idx="0">
                    <c:v>0.48</c:v>
                  </c:pt>
                  <c:pt idx="1">
                    <c:v>0.375</c:v>
                  </c:pt>
                  <c:pt idx="2">
                    <c:v>0.22499999999999987</c:v>
                  </c:pt>
                  <c:pt idx="3">
                    <c:v>0.16500000000000004</c:v>
                  </c:pt>
                  <c:pt idx="4">
                    <c:v>0.10699999999999998</c:v>
                  </c:pt>
                  <c:pt idx="5">
                    <c:v>0.11099999999999999</c:v>
                  </c:pt>
                  <c:pt idx="6">
                    <c:v>0.10750000000000004</c:v>
                  </c:pt>
                  <c:pt idx="7">
                    <c:v>0.11150000000000004</c:v>
                  </c:pt>
                  <c:pt idx="8">
                    <c:v>0.11349999999999993</c:v>
                  </c:pt>
                  <c:pt idx="9">
                    <c:v>0.11450000000000005</c:v>
                  </c:pt>
                </c:numCache>
              </c:numRef>
            </c:plus>
            <c:minus>
              <c:numRef>
                <c:f>Sheet1!$J$18:$S$18</c:f>
                <c:numCache>
                  <c:formatCode>General</c:formatCode>
                  <c:ptCount val="10"/>
                  <c:pt idx="0">
                    <c:v>0.48</c:v>
                  </c:pt>
                  <c:pt idx="1">
                    <c:v>0.375</c:v>
                  </c:pt>
                  <c:pt idx="2">
                    <c:v>0.22499999999999987</c:v>
                  </c:pt>
                  <c:pt idx="3">
                    <c:v>0.16500000000000004</c:v>
                  </c:pt>
                  <c:pt idx="4">
                    <c:v>0.10699999999999998</c:v>
                  </c:pt>
                  <c:pt idx="5">
                    <c:v>0.11099999999999999</c:v>
                  </c:pt>
                  <c:pt idx="6">
                    <c:v>0.10750000000000004</c:v>
                  </c:pt>
                  <c:pt idx="7">
                    <c:v>0.11150000000000004</c:v>
                  </c:pt>
                  <c:pt idx="8">
                    <c:v>0.11349999999999993</c:v>
                  </c:pt>
                  <c:pt idx="9">
                    <c:v>0.11450000000000005</c:v>
                  </c:pt>
                </c:numCache>
              </c:numRef>
            </c:minus>
            <c:spPr>
              <a:noFill/>
              <a:ln w="190500" cap="flat" cmpd="sng" algn="ctr">
                <a:gradFill>
                  <a:gsLst>
                    <a:gs pos="0">
                      <a:schemeClr val="tx2">
                        <a:alpha val="50000"/>
                      </a:schemeClr>
                    </a:gs>
                    <a:gs pos="50000">
                      <a:schemeClr val="tx2"/>
                    </a:gs>
                    <a:gs pos="100000">
                      <a:schemeClr val="tx2">
                        <a:alpha val="50000"/>
                      </a:schemeClr>
                    </a:gs>
                  </a:gsLst>
                  <a:lin ang="5400000" scaled="1"/>
                </a:gradFill>
                <a:round/>
              </a:ln>
              <a:effectLst/>
            </c:spPr>
          </c:errBars>
          <c:cat>
            <c:strRef>
              <c:f>Sheet1!$J$2:$S$2</c:f>
              <c:strCache>
                <c:ptCount val="10"/>
                <c:pt idx="0">
                  <c:v>316L</c:v>
                </c:pt>
                <c:pt idx="1">
                  <c:v>304L</c:v>
                </c:pt>
                <c:pt idx="2">
                  <c:v>444</c:v>
                </c:pt>
                <c:pt idx="3">
                  <c:v>430</c:v>
                </c:pt>
                <c:pt idx="4">
                  <c:v>1010</c:v>
                </c:pt>
                <c:pt idx="5">
                  <c:v>A36</c:v>
                </c:pt>
                <c:pt idx="6">
                  <c:v>HSLA HR YS550</c:v>
                </c:pt>
                <c:pt idx="7">
                  <c:v>DP HR YS400</c:v>
                </c:pt>
                <c:pt idx="8">
                  <c:v>DP CR YS600</c:v>
                </c:pt>
                <c:pt idx="9">
                  <c:v>IF CR YS260</c:v>
                </c:pt>
              </c:strCache>
            </c:strRef>
          </c:cat>
          <c:val>
            <c:numRef>
              <c:f>Sheet1!$J$13:$S$13</c:f>
              <c:numCache>
                <c:formatCode>General</c:formatCode>
                <c:ptCount val="10"/>
                <c:pt idx="0">
                  <c:v>3.86</c:v>
                </c:pt>
                <c:pt idx="1">
                  <c:v>3.1349999999999998</c:v>
                </c:pt>
                <c:pt idx="2">
                  <c:v>1.8149999999999999</c:v>
                </c:pt>
                <c:pt idx="3">
                  <c:v>1.335</c:v>
                </c:pt>
                <c:pt idx="4">
                  <c:v>0.79400000000000004</c:v>
                </c:pt>
                <c:pt idx="5">
                  <c:v>0.81699999999999995</c:v>
                </c:pt>
                <c:pt idx="6">
                  <c:v>0.79350000000000009</c:v>
                </c:pt>
                <c:pt idx="7">
                  <c:v>0.83450000000000002</c:v>
                </c:pt>
                <c:pt idx="8">
                  <c:v>0.84149999999999991</c:v>
                </c:pt>
                <c:pt idx="9">
                  <c:v>0.82250000000000001</c:v>
                </c:pt>
              </c:numCache>
            </c:numRef>
          </c:val>
          <c:extLst>
            <c:ext xmlns:c16="http://schemas.microsoft.com/office/drawing/2014/chart" uri="{C3380CC4-5D6E-409C-BE32-E72D297353CC}">
              <c16:uniqueId val="{00000000-6D49-46BA-BCC4-C894EFA3A981}"/>
            </c:ext>
          </c:extLst>
        </c:ser>
        <c:ser>
          <c:idx val="2"/>
          <c:order val="1"/>
          <c:spPr>
            <a:solidFill>
              <a:schemeClr val="accent3"/>
            </a:solidFill>
            <a:ln>
              <a:noFill/>
            </a:ln>
            <a:effectLst/>
          </c:spPr>
          <c:invertIfNegative val="0"/>
          <c:val>
            <c:numRef>
              <c:f>Sheet1!$J$23:$S$23</c:f>
              <c:numCache>
                <c:formatCode>General</c:formatCode>
                <c:ptCount val="10"/>
              </c:numCache>
            </c:numRef>
          </c:val>
          <c:extLst>
            <c:ext xmlns:c16="http://schemas.microsoft.com/office/drawing/2014/chart" uri="{C3380CC4-5D6E-409C-BE32-E72D297353CC}">
              <c16:uniqueId val="{00000001-6D49-46BA-BCC4-C894EFA3A981}"/>
            </c:ext>
          </c:extLst>
        </c:ser>
        <c:dLbls>
          <c:showLegendKey val="0"/>
          <c:showVal val="0"/>
          <c:showCatName val="0"/>
          <c:showSerName val="0"/>
          <c:showPercent val="0"/>
          <c:showBubbleSize val="0"/>
        </c:dLbls>
        <c:gapWidth val="219"/>
        <c:axId val="597431552"/>
        <c:axId val="592386416"/>
      </c:barChart>
      <c:barChart>
        <c:barDir val="col"/>
        <c:grouping val="clustered"/>
        <c:varyColors val="0"/>
        <c:ser>
          <c:idx val="3"/>
          <c:order val="2"/>
          <c:spPr>
            <a:solidFill>
              <a:schemeClr val="accent4"/>
            </a:solidFill>
            <a:ln>
              <a:noFill/>
            </a:ln>
            <a:effectLst/>
          </c:spPr>
          <c:invertIfNegative val="0"/>
          <c:val>
            <c:numRef>
              <c:f>Sheet1!$J$24:$S$24</c:f>
              <c:numCache>
                <c:formatCode>General</c:formatCode>
                <c:ptCount val="10"/>
              </c:numCache>
            </c:numRef>
          </c:val>
          <c:extLst>
            <c:ext xmlns:c16="http://schemas.microsoft.com/office/drawing/2014/chart" uri="{C3380CC4-5D6E-409C-BE32-E72D297353CC}">
              <c16:uniqueId val="{00000002-6D49-46BA-BCC4-C894EFA3A981}"/>
            </c:ext>
          </c:extLst>
        </c:ser>
        <c:ser>
          <c:idx val="1"/>
          <c:order val="3"/>
          <c:tx>
            <c:strRef>
              <c:f>Sheet1!$I$14</c:f>
              <c:strCache>
                <c:ptCount val="1"/>
                <c:pt idx="0">
                  <c:v>Yield strength (MPa)</c:v>
                </c:pt>
              </c:strCache>
            </c:strRef>
          </c:tx>
          <c:spPr>
            <a:noFill/>
            <a:ln>
              <a:noFill/>
            </a:ln>
            <a:effectLst/>
          </c:spPr>
          <c:invertIfNegative val="0"/>
          <c:errBars>
            <c:errBarType val="both"/>
            <c:errValType val="cust"/>
            <c:noEndCap val="1"/>
            <c:plus>
              <c:numRef>
                <c:f>Sheet1!$J$19:$S$19</c:f>
                <c:numCache>
                  <c:formatCode>General</c:formatCode>
                  <c:ptCount val="10"/>
                  <c:pt idx="0">
                    <c:v>70</c:v>
                  </c:pt>
                  <c:pt idx="1">
                    <c:v>35</c:v>
                  </c:pt>
                  <c:pt idx="2">
                    <c:v>37.5</c:v>
                  </c:pt>
                  <c:pt idx="3">
                    <c:v>50</c:v>
                  </c:pt>
                  <c:pt idx="4">
                    <c:v>71.5</c:v>
                  </c:pt>
                  <c:pt idx="5">
                    <c:v>21</c:v>
                  </c:pt>
                  <c:pt idx="6">
                    <c:v>50</c:v>
                  </c:pt>
                  <c:pt idx="7">
                    <c:v>65</c:v>
                  </c:pt>
                  <c:pt idx="8">
                    <c:v>75</c:v>
                  </c:pt>
                  <c:pt idx="9">
                    <c:v>30</c:v>
                  </c:pt>
                </c:numCache>
              </c:numRef>
            </c:plus>
            <c:minus>
              <c:numRef>
                <c:f>Sheet1!$J$19:$S$19</c:f>
                <c:numCache>
                  <c:formatCode>General</c:formatCode>
                  <c:ptCount val="10"/>
                  <c:pt idx="0">
                    <c:v>70</c:v>
                  </c:pt>
                  <c:pt idx="1">
                    <c:v>35</c:v>
                  </c:pt>
                  <c:pt idx="2">
                    <c:v>37.5</c:v>
                  </c:pt>
                  <c:pt idx="3">
                    <c:v>50</c:v>
                  </c:pt>
                  <c:pt idx="4">
                    <c:v>71.5</c:v>
                  </c:pt>
                  <c:pt idx="5">
                    <c:v>21</c:v>
                  </c:pt>
                  <c:pt idx="6">
                    <c:v>50</c:v>
                  </c:pt>
                  <c:pt idx="7">
                    <c:v>65</c:v>
                  </c:pt>
                  <c:pt idx="8">
                    <c:v>75</c:v>
                  </c:pt>
                  <c:pt idx="9">
                    <c:v>30</c:v>
                  </c:pt>
                </c:numCache>
              </c:numRef>
            </c:minus>
            <c:spPr>
              <a:noFill/>
              <a:ln w="190500" cap="flat" cmpd="sng" algn="ctr">
                <a:gradFill>
                  <a:gsLst>
                    <a:gs pos="0">
                      <a:srgbClr val="FF0000">
                        <a:alpha val="50000"/>
                      </a:srgbClr>
                    </a:gs>
                    <a:gs pos="50000">
                      <a:srgbClr val="FF0000"/>
                    </a:gs>
                    <a:gs pos="100000">
                      <a:srgbClr val="FF0000">
                        <a:alpha val="50000"/>
                      </a:srgbClr>
                    </a:gs>
                  </a:gsLst>
                  <a:lin ang="5400000" scaled="1"/>
                </a:gradFill>
                <a:round/>
              </a:ln>
              <a:effectLst/>
            </c:spPr>
          </c:errBars>
          <c:cat>
            <c:strRef>
              <c:f>Sheet1!$J$2:$S$2</c:f>
              <c:strCache>
                <c:ptCount val="10"/>
                <c:pt idx="0">
                  <c:v>316L</c:v>
                </c:pt>
                <c:pt idx="1">
                  <c:v>304L</c:v>
                </c:pt>
                <c:pt idx="2">
                  <c:v>444</c:v>
                </c:pt>
                <c:pt idx="3">
                  <c:v>430</c:v>
                </c:pt>
                <c:pt idx="4">
                  <c:v>1010</c:v>
                </c:pt>
                <c:pt idx="5">
                  <c:v>A36</c:v>
                </c:pt>
                <c:pt idx="6">
                  <c:v>HSLA HR YS550</c:v>
                </c:pt>
                <c:pt idx="7">
                  <c:v>DP HR YS400</c:v>
                </c:pt>
                <c:pt idx="8">
                  <c:v>DP CR YS600</c:v>
                </c:pt>
                <c:pt idx="9">
                  <c:v>IF CR YS260</c:v>
                </c:pt>
              </c:strCache>
            </c:strRef>
          </c:cat>
          <c:val>
            <c:numRef>
              <c:f>Sheet1!$J$14:$S$14</c:f>
              <c:numCache>
                <c:formatCode>General</c:formatCode>
                <c:ptCount val="10"/>
                <c:pt idx="0">
                  <c:v>240</c:v>
                </c:pt>
                <c:pt idx="1">
                  <c:v>205</c:v>
                </c:pt>
                <c:pt idx="2">
                  <c:v>312.5</c:v>
                </c:pt>
                <c:pt idx="3">
                  <c:v>295</c:v>
                </c:pt>
                <c:pt idx="4">
                  <c:v>243.5</c:v>
                </c:pt>
                <c:pt idx="5">
                  <c:v>271</c:v>
                </c:pt>
                <c:pt idx="6">
                  <c:v>600</c:v>
                </c:pt>
                <c:pt idx="7">
                  <c:v>395</c:v>
                </c:pt>
                <c:pt idx="8">
                  <c:v>675</c:v>
                </c:pt>
                <c:pt idx="9">
                  <c:v>290</c:v>
                </c:pt>
              </c:numCache>
            </c:numRef>
          </c:val>
          <c:extLst>
            <c:ext xmlns:c16="http://schemas.microsoft.com/office/drawing/2014/chart" uri="{C3380CC4-5D6E-409C-BE32-E72D297353CC}">
              <c16:uniqueId val="{00000003-6D49-46BA-BCC4-C894EFA3A981}"/>
            </c:ext>
          </c:extLst>
        </c:ser>
        <c:dLbls>
          <c:showLegendKey val="0"/>
          <c:showVal val="0"/>
          <c:showCatName val="0"/>
          <c:showSerName val="0"/>
          <c:showPercent val="0"/>
          <c:showBubbleSize val="0"/>
        </c:dLbls>
        <c:gapWidth val="219"/>
        <c:axId val="597429552"/>
        <c:axId val="561989200"/>
      </c:barChart>
      <c:catAx>
        <c:axId val="5974315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BE"/>
          </a:p>
        </c:txPr>
        <c:crossAx val="592386416"/>
        <c:crosses val="autoZero"/>
        <c:auto val="1"/>
        <c:lblAlgn val="ctr"/>
        <c:lblOffset val="100"/>
        <c:noMultiLvlLbl val="0"/>
      </c:catAx>
      <c:valAx>
        <c:axId val="5923864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2"/>
                    </a:solidFill>
                    <a:latin typeface="+mn-lt"/>
                    <a:ea typeface="+mn-ea"/>
                    <a:cs typeface="+mn-cs"/>
                  </a:defRPr>
                </a:pPr>
                <a:r>
                  <a:rPr lang="en-US" dirty="0">
                    <a:solidFill>
                      <a:schemeClr val="tx2"/>
                    </a:solidFill>
                  </a:rPr>
                  <a:t>Price (Euro/kg)</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B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BE"/>
          </a:p>
        </c:txPr>
        <c:crossAx val="597431552"/>
        <c:crosses val="autoZero"/>
        <c:crossBetween val="between"/>
      </c:valAx>
      <c:valAx>
        <c:axId val="561989200"/>
        <c:scaling>
          <c:orientation val="minMax"/>
        </c:scaling>
        <c:delete val="0"/>
        <c:axPos val="r"/>
        <c:title>
          <c:tx>
            <c:rich>
              <a:bodyPr rot="-5400000" spcFirstLastPara="1" vertOverflow="ellipsis" vert="horz" wrap="square" anchor="ctr" anchorCtr="1"/>
              <a:lstStyle/>
              <a:p>
                <a:pPr>
                  <a:defRPr sz="1800" b="0" i="0" u="none" strike="noStrike" kern="1200" baseline="0">
                    <a:solidFill>
                      <a:srgbClr val="FF0000"/>
                    </a:solidFill>
                    <a:latin typeface="+mn-lt"/>
                    <a:ea typeface="+mn-ea"/>
                    <a:cs typeface="+mn-cs"/>
                  </a:defRPr>
                </a:pPr>
                <a:r>
                  <a:rPr lang="en-US" dirty="0">
                    <a:solidFill>
                      <a:srgbClr val="FF0000"/>
                    </a:solidFill>
                  </a:rPr>
                  <a:t>Yield stress (MPa)</a:t>
                </a:r>
              </a:p>
            </c:rich>
          </c:tx>
          <c:overlay val="0"/>
          <c:spPr>
            <a:noFill/>
            <a:ln>
              <a:noFill/>
            </a:ln>
            <a:effectLst/>
          </c:spPr>
          <c:txPr>
            <a:bodyPr rot="-5400000" spcFirstLastPara="1" vertOverflow="ellipsis" vert="horz" wrap="square" anchor="ctr" anchorCtr="1"/>
            <a:lstStyle/>
            <a:p>
              <a:pPr>
                <a:defRPr sz="1800" b="0" i="0" u="none" strike="noStrike" kern="1200" baseline="0">
                  <a:solidFill>
                    <a:srgbClr val="FF0000"/>
                  </a:solidFill>
                  <a:latin typeface="+mn-lt"/>
                  <a:ea typeface="+mn-ea"/>
                  <a:cs typeface="+mn-cs"/>
                </a:defRPr>
              </a:pPr>
              <a:endParaRPr lang="en-BE"/>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rgbClr val="FF0000"/>
                </a:solidFill>
                <a:latin typeface="+mn-lt"/>
                <a:ea typeface="+mn-ea"/>
                <a:cs typeface="+mn-cs"/>
              </a:defRPr>
            </a:pPr>
            <a:endParaRPr lang="en-BE"/>
          </a:p>
        </c:txPr>
        <c:crossAx val="597429552"/>
        <c:crosses val="max"/>
        <c:crossBetween val="between"/>
      </c:valAx>
      <c:catAx>
        <c:axId val="597429552"/>
        <c:scaling>
          <c:orientation val="minMax"/>
        </c:scaling>
        <c:delete val="1"/>
        <c:axPos val="b"/>
        <c:numFmt formatCode="General" sourceLinked="1"/>
        <c:majorTickMark val="out"/>
        <c:minorTickMark val="none"/>
        <c:tickLblPos val="nextTo"/>
        <c:crossAx val="561989200"/>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defRPr>
      </a:pPr>
      <a:endParaRPr lang="en-B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Sheet1!$I$13</c:f>
              <c:strCache>
                <c:ptCount val="1"/>
                <c:pt idx="0">
                  <c:v>Price (Euro/kg)</c:v>
                </c:pt>
              </c:strCache>
            </c:strRef>
          </c:tx>
          <c:spPr>
            <a:noFill/>
            <a:ln>
              <a:noFill/>
            </a:ln>
            <a:effectLst/>
          </c:spPr>
          <c:invertIfNegative val="0"/>
          <c:errBars>
            <c:errBarType val="both"/>
            <c:errValType val="cust"/>
            <c:noEndCap val="1"/>
            <c:plus>
              <c:numRef>
                <c:f>Sheet1!$J$18:$S$18</c:f>
                <c:numCache>
                  <c:formatCode>General</c:formatCode>
                  <c:ptCount val="10"/>
                  <c:pt idx="0">
                    <c:v>0.48</c:v>
                  </c:pt>
                  <c:pt idx="1">
                    <c:v>0.375</c:v>
                  </c:pt>
                  <c:pt idx="2">
                    <c:v>0.22499999999999987</c:v>
                  </c:pt>
                  <c:pt idx="3">
                    <c:v>0.16500000000000004</c:v>
                  </c:pt>
                  <c:pt idx="4">
                    <c:v>0.10699999999999998</c:v>
                  </c:pt>
                  <c:pt idx="5">
                    <c:v>0.11099999999999999</c:v>
                  </c:pt>
                  <c:pt idx="6">
                    <c:v>0.10750000000000004</c:v>
                  </c:pt>
                  <c:pt idx="7">
                    <c:v>0.11150000000000004</c:v>
                  </c:pt>
                  <c:pt idx="8">
                    <c:v>0.11349999999999993</c:v>
                  </c:pt>
                  <c:pt idx="9">
                    <c:v>0.11450000000000005</c:v>
                  </c:pt>
                </c:numCache>
              </c:numRef>
            </c:plus>
            <c:minus>
              <c:numRef>
                <c:f>Sheet1!$J$18:$S$18</c:f>
                <c:numCache>
                  <c:formatCode>General</c:formatCode>
                  <c:ptCount val="10"/>
                  <c:pt idx="0">
                    <c:v>0.48</c:v>
                  </c:pt>
                  <c:pt idx="1">
                    <c:v>0.375</c:v>
                  </c:pt>
                  <c:pt idx="2">
                    <c:v>0.22499999999999987</c:v>
                  </c:pt>
                  <c:pt idx="3">
                    <c:v>0.16500000000000004</c:v>
                  </c:pt>
                  <c:pt idx="4">
                    <c:v>0.10699999999999998</c:v>
                  </c:pt>
                  <c:pt idx="5">
                    <c:v>0.11099999999999999</c:v>
                  </c:pt>
                  <c:pt idx="6">
                    <c:v>0.10750000000000004</c:v>
                  </c:pt>
                  <c:pt idx="7">
                    <c:v>0.11150000000000004</c:v>
                  </c:pt>
                  <c:pt idx="8">
                    <c:v>0.11349999999999993</c:v>
                  </c:pt>
                  <c:pt idx="9">
                    <c:v>0.11450000000000005</c:v>
                  </c:pt>
                </c:numCache>
              </c:numRef>
            </c:minus>
            <c:spPr>
              <a:noFill/>
              <a:ln w="190500" cap="flat" cmpd="sng" algn="ctr">
                <a:gradFill>
                  <a:gsLst>
                    <a:gs pos="0">
                      <a:schemeClr val="tx2">
                        <a:alpha val="50000"/>
                      </a:schemeClr>
                    </a:gs>
                    <a:gs pos="50000">
                      <a:schemeClr val="tx2"/>
                    </a:gs>
                    <a:gs pos="100000">
                      <a:schemeClr val="tx2">
                        <a:alpha val="50000"/>
                      </a:schemeClr>
                    </a:gs>
                  </a:gsLst>
                  <a:lin ang="5400000" scaled="1"/>
                </a:gradFill>
                <a:round/>
              </a:ln>
              <a:effectLst/>
            </c:spPr>
          </c:errBars>
          <c:cat>
            <c:strRef>
              <c:f>Sheet1!$J$2:$S$2</c:f>
              <c:strCache>
                <c:ptCount val="10"/>
                <c:pt idx="0">
                  <c:v>316L</c:v>
                </c:pt>
                <c:pt idx="1">
                  <c:v>304L</c:v>
                </c:pt>
                <c:pt idx="2">
                  <c:v>444</c:v>
                </c:pt>
                <c:pt idx="3">
                  <c:v>430</c:v>
                </c:pt>
                <c:pt idx="4">
                  <c:v>1010</c:v>
                </c:pt>
                <c:pt idx="5">
                  <c:v>A36</c:v>
                </c:pt>
                <c:pt idx="6">
                  <c:v>HSLA HR YS550</c:v>
                </c:pt>
                <c:pt idx="7">
                  <c:v>DP HR YS400</c:v>
                </c:pt>
                <c:pt idx="8">
                  <c:v>DP CR YS600</c:v>
                </c:pt>
                <c:pt idx="9">
                  <c:v>IF CR YS260</c:v>
                </c:pt>
              </c:strCache>
            </c:strRef>
          </c:cat>
          <c:val>
            <c:numRef>
              <c:f>Sheet1!$J$13:$S$13</c:f>
              <c:numCache>
                <c:formatCode>General</c:formatCode>
                <c:ptCount val="10"/>
                <c:pt idx="0">
                  <c:v>3.86</c:v>
                </c:pt>
                <c:pt idx="1">
                  <c:v>3.1349999999999998</c:v>
                </c:pt>
                <c:pt idx="2">
                  <c:v>1.8149999999999999</c:v>
                </c:pt>
                <c:pt idx="3">
                  <c:v>1.335</c:v>
                </c:pt>
                <c:pt idx="4">
                  <c:v>0.79400000000000004</c:v>
                </c:pt>
                <c:pt idx="5">
                  <c:v>0.81699999999999995</c:v>
                </c:pt>
                <c:pt idx="6">
                  <c:v>0.79350000000000009</c:v>
                </c:pt>
                <c:pt idx="7">
                  <c:v>0.83450000000000002</c:v>
                </c:pt>
                <c:pt idx="8">
                  <c:v>0.84149999999999991</c:v>
                </c:pt>
                <c:pt idx="9">
                  <c:v>0.82250000000000001</c:v>
                </c:pt>
              </c:numCache>
            </c:numRef>
          </c:val>
          <c:extLst>
            <c:ext xmlns:c16="http://schemas.microsoft.com/office/drawing/2014/chart" uri="{C3380CC4-5D6E-409C-BE32-E72D297353CC}">
              <c16:uniqueId val="{00000000-07ED-4620-84EF-8EA299EC49B4}"/>
            </c:ext>
          </c:extLst>
        </c:ser>
        <c:ser>
          <c:idx val="2"/>
          <c:order val="1"/>
          <c:spPr>
            <a:solidFill>
              <a:schemeClr val="accent3"/>
            </a:solidFill>
            <a:ln>
              <a:noFill/>
            </a:ln>
            <a:effectLst/>
          </c:spPr>
          <c:invertIfNegative val="0"/>
          <c:val>
            <c:numRef>
              <c:f>Sheet1!$J$23:$S$23</c:f>
              <c:numCache>
                <c:formatCode>General</c:formatCode>
                <c:ptCount val="10"/>
              </c:numCache>
            </c:numRef>
          </c:val>
          <c:extLst>
            <c:ext xmlns:c16="http://schemas.microsoft.com/office/drawing/2014/chart" uri="{C3380CC4-5D6E-409C-BE32-E72D297353CC}">
              <c16:uniqueId val="{00000001-07ED-4620-84EF-8EA299EC49B4}"/>
            </c:ext>
          </c:extLst>
        </c:ser>
        <c:dLbls>
          <c:showLegendKey val="0"/>
          <c:showVal val="0"/>
          <c:showCatName val="0"/>
          <c:showSerName val="0"/>
          <c:showPercent val="0"/>
          <c:showBubbleSize val="0"/>
        </c:dLbls>
        <c:gapWidth val="219"/>
        <c:axId val="597431552"/>
        <c:axId val="592386416"/>
      </c:barChart>
      <c:barChart>
        <c:barDir val="col"/>
        <c:grouping val="clustered"/>
        <c:varyColors val="0"/>
        <c:ser>
          <c:idx val="3"/>
          <c:order val="2"/>
          <c:spPr>
            <a:solidFill>
              <a:schemeClr val="accent4"/>
            </a:solidFill>
            <a:ln>
              <a:noFill/>
            </a:ln>
            <a:effectLst/>
          </c:spPr>
          <c:invertIfNegative val="0"/>
          <c:val>
            <c:numRef>
              <c:f>Sheet1!$J$24:$S$24</c:f>
              <c:numCache>
                <c:formatCode>General</c:formatCode>
                <c:ptCount val="10"/>
              </c:numCache>
            </c:numRef>
          </c:val>
          <c:extLst>
            <c:ext xmlns:c16="http://schemas.microsoft.com/office/drawing/2014/chart" uri="{C3380CC4-5D6E-409C-BE32-E72D297353CC}">
              <c16:uniqueId val="{00000002-07ED-4620-84EF-8EA299EC49B4}"/>
            </c:ext>
          </c:extLst>
        </c:ser>
        <c:dLbls>
          <c:showLegendKey val="0"/>
          <c:showVal val="0"/>
          <c:showCatName val="0"/>
          <c:showSerName val="0"/>
          <c:showPercent val="0"/>
          <c:showBubbleSize val="0"/>
        </c:dLbls>
        <c:gapWidth val="219"/>
        <c:axId val="597429552"/>
        <c:axId val="561989200"/>
        <c:extLst>
          <c:ext xmlns:c15="http://schemas.microsoft.com/office/drawing/2012/chart" uri="{02D57815-91ED-43cb-92C2-25804820EDAC}">
            <c15:filteredBarSeries>
              <c15:ser>
                <c:idx val="1"/>
                <c:order val="3"/>
                <c:tx>
                  <c:strRef>
                    <c:extLst>
                      <c:ext uri="{02D57815-91ED-43cb-92C2-25804820EDAC}">
                        <c15:formulaRef>
                          <c15:sqref>Sheet1!$I$17</c15:sqref>
                        </c15:formulaRef>
                      </c:ext>
                    </c:extLst>
                    <c:strCache>
                      <c:ptCount val="1"/>
                      <c:pt idx="0">
                        <c:v>Specific absorbed energy (J/cm3)</c:v>
                      </c:pt>
                    </c:strCache>
                  </c:strRef>
                </c:tx>
                <c:spPr>
                  <a:noFill/>
                  <a:ln>
                    <a:noFill/>
                  </a:ln>
                  <a:effectLst/>
                </c:spPr>
                <c:invertIfNegative val="0"/>
                <c:errBars>
                  <c:errBarType val="both"/>
                  <c:errValType val="cust"/>
                  <c:noEndCap val="1"/>
                  <c:plus>
                    <c:numRef>
                      <c:extLst>
                        <c:ext uri="{02D57815-91ED-43cb-92C2-25804820EDAC}">
                          <c15:formulaRef>
                            <c15:sqref>Sheet1!$J$22:$S$22</c15:sqref>
                          </c15:formulaRef>
                        </c:ext>
                      </c:extLst>
                      <c:numCache>
                        <c:formatCode>General</c:formatCode>
                        <c:ptCount val="10"/>
                        <c:pt idx="0">
                          <c:v>67.25</c:v>
                        </c:pt>
                        <c:pt idx="1">
                          <c:v>66.375</c:v>
                        </c:pt>
                        <c:pt idx="2">
                          <c:v>88</c:v>
                        </c:pt>
                        <c:pt idx="3">
                          <c:v>53.45</c:v>
                        </c:pt>
                        <c:pt idx="4">
                          <c:v>51.8</c:v>
                        </c:pt>
                        <c:pt idx="5">
                          <c:v>23.25</c:v>
                        </c:pt>
                        <c:pt idx="6">
                          <c:v>51.400000000000006</c:v>
                        </c:pt>
                        <c:pt idx="7">
                          <c:v>21.280000000000015</c:v>
                        </c:pt>
                        <c:pt idx="8">
                          <c:v>44.5</c:v>
                        </c:pt>
                        <c:pt idx="9">
                          <c:v>48.599999999999994</c:v>
                        </c:pt>
                      </c:numCache>
                    </c:numRef>
                  </c:plus>
                  <c:minus>
                    <c:numRef>
                      <c:extLst>
                        <c:ext uri="{02D57815-91ED-43cb-92C2-25804820EDAC}">
                          <c15:formulaRef>
                            <c15:sqref>Sheet1!$J$22:$S$22</c15:sqref>
                          </c15:formulaRef>
                        </c:ext>
                      </c:extLst>
                      <c:numCache>
                        <c:formatCode>General</c:formatCode>
                        <c:ptCount val="10"/>
                        <c:pt idx="0">
                          <c:v>67.25</c:v>
                        </c:pt>
                        <c:pt idx="1">
                          <c:v>66.375</c:v>
                        </c:pt>
                        <c:pt idx="2">
                          <c:v>88</c:v>
                        </c:pt>
                        <c:pt idx="3">
                          <c:v>53.45</c:v>
                        </c:pt>
                        <c:pt idx="4">
                          <c:v>51.8</c:v>
                        </c:pt>
                        <c:pt idx="5">
                          <c:v>23.25</c:v>
                        </c:pt>
                        <c:pt idx="6">
                          <c:v>51.400000000000006</c:v>
                        </c:pt>
                        <c:pt idx="7">
                          <c:v>21.280000000000015</c:v>
                        </c:pt>
                        <c:pt idx="8">
                          <c:v>44.5</c:v>
                        </c:pt>
                        <c:pt idx="9">
                          <c:v>48.599999999999994</c:v>
                        </c:pt>
                      </c:numCache>
                    </c:numRef>
                  </c:minus>
                  <c:spPr>
                    <a:noFill/>
                    <a:ln w="190500" cap="flat" cmpd="sng" algn="ctr">
                      <a:gradFill>
                        <a:gsLst>
                          <a:gs pos="0">
                            <a:srgbClr val="FF0000">
                              <a:alpha val="50000"/>
                            </a:srgbClr>
                          </a:gs>
                          <a:gs pos="50000">
                            <a:srgbClr val="FF0000"/>
                          </a:gs>
                          <a:gs pos="100000">
                            <a:srgbClr val="FF0000">
                              <a:alpha val="50000"/>
                            </a:srgbClr>
                          </a:gs>
                        </a:gsLst>
                        <a:lin ang="5400000" scaled="1"/>
                      </a:gradFill>
                      <a:round/>
                    </a:ln>
                    <a:effectLst/>
                  </c:spPr>
                </c:errBars>
                <c:cat>
                  <c:strRef>
                    <c:extLst>
                      <c:ext uri="{02D57815-91ED-43cb-92C2-25804820EDAC}">
                        <c15:formulaRef>
                          <c15:sqref>Sheet1!$J$2:$S$2</c15:sqref>
                        </c15:formulaRef>
                      </c:ext>
                    </c:extLst>
                    <c:strCache>
                      <c:ptCount val="10"/>
                      <c:pt idx="0">
                        <c:v>316L</c:v>
                      </c:pt>
                      <c:pt idx="1">
                        <c:v>304L</c:v>
                      </c:pt>
                      <c:pt idx="2">
                        <c:v>444</c:v>
                      </c:pt>
                      <c:pt idx="3">
                        <c:v>430</c:v>
                      </c:pt>
                      <c:pt idx="4">
                        <c:v>1010</c:v>
                      </c:pt>
                      <c:pt idx="5">
                        <c:v>A36</c:v>
                      </c:pt>
                      <c:pt idx="6">
                        <c:v>HSLA HR YS550</c:v>
                      </c:pt>
                      <c:pt idx="7">
                        <c:v>DP HR YS400</c:v>
                      </c:pt>
                      <c:pt idx="8">
                        <c:v>DP CR YS600</c:v>
                      </c:pt>
                      <c:pt idx="9">
                        <c:v>IF CR YS260</c:v>
                      </c:pt>
                    </c:strCache>
                  </c:strRef>
                </c:cat>
                <c:val>
                  <c:numRef>
                    <c:extLst>
                      <c:ext uri="{02D57815-91ED-43cb-92C2-25804820EDAC}">
                        <c15:formulaRef>
                          <c15:sqref>Sheet1!$J$17:$S$17</c15:sqref>
                        </c15:formulaRef>
                      </c:ext>
                    </c:extLst>
                    <c:numCache>
                      <c:formatCode>General</c:formatCode>
                      <c:ptCount val="10"/>
                      <c:pt idx="0">
                        <c:v>212.75</c:v>
                      </c:pt>
                      <c:pt idx="1">
                        <c:v>284.625</c:v>
                      </c:pt>
                      <c:pt idx="2">
                        <c:v>168</c:v>
                      </c:pt>
                      <c:pt idx="3">
                        <c:v>126.55000000000001</c:v>
                      </c:pt>
                      <c:pt idx="4">
                        <c:v>141.69999999999999</c:v>
                      </c:pt>
                      <c:pt idx="5">
                        <c:v>103.25</c:v>
                      </c:pt>
                      <c:pt idx="6">
                        <c:v>123.4</c:v>
                      </c:pt>
                      <c:pt idx="7">
                        <c:v>131.48000000000002</c:v>
                      </c:pt>
                      <c:pt idx="8">
                        <c:v>142.5</c:v>
                      </c:pt>
                      <c:pt idx="9">
                        <c:v>162.6</c:v>
                      </c:pt>
                    </c:numCache>
                  </c:numRef>
                </c:val>
                <c:extLst>
                  <c:ext xmlns:c16="http://schemas.microsoft.com/office/drawing/2014/chart" uri="{C3380CC4-5D6E-409C-BE32-E72D297353CC}">
                    <c16:uniqueId val="{00000003-07ED-4620-84EF-8EA299EC49B4}"/>
                  </c:ext>
                </c:extLst>
              </c15:ser>
            </c15:filteredBarSeries>
          </c:ext>
        </c:extLst>
      </c:barChart>
      <c:catAx>
        <c:axId val="5974315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BE"/>
          </a:p>
        </c:txPr>
        <c:crossAx val="592386416"/>
        <c:crosses val="autoZero"/>
        <c:auto val="1"/>
        <c:lblAlgn val="ctr"/>
        <c:lblOffset val="100"/>
        <c:noMultiLvlLbl val="0"/>
      </c:catAx>
      <c:valAx>
        <c:axId val="5923864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2"/>
                    </a:solidFill>
                    <a:latin typeface="+mn-lt"/>
                    <a:ea typeface="+mn-ea"/>
                    <a:cs typeface="+mn-cs"/>
                  </a:defRPr>
                </a:pPr>
                <a:r>
                  <a:rPr lang="en-US" dirty="0">
                    <a:solidFill>
                      <a:schemeClr val="tx2"/>
                    </a:solidFill>
                  </a:rPr>
                  <a:t>Price (Euro/kg)</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B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BE"/>
          </a:p>
        </c:txPr>
        <c:crossAx val="597431552"/>
        <c:crosses val="autoZero"/>
        <c:crossBetween val="between"/>
      </c:valAx>
      <c:valAx>
        <c:axId val="561989200"/>
        <c:scaling>
          <c:orientation val="minMax"/>
        </c:scaling>
        <c:delete val="1"/>
        <c:axPos val="r"/>
        <c:numFmt formatCode="General" sourceLinked="1"/>
        <c:majorTickMark val="out"/>
        <c:minorTickMark val="none"/>
        <c:tickLblPos val="nextTo"/>
        <c:crossAx val="597429552"/>
        <c:crosses val="max"/>
        <c:crossBetween val="between"/>
      </c:valAx>
      <c:catAx>
        <c:axId val="597429552"/>
        <c:scaling>
          <c:orientation val="minMax"/>
        </c:scaling>
        <c:delete val="1"/>
        <c:axPos val="b"/>
        <c:numFmt formatCode="General" sourceLinked="1"/>
        <c:majorTickMark val="out"/>
        <c:minorTickMark val="none"/>
        <c:tickLblPos val="nextTo"/>
        <c:crossAx val="561989200"/>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defRPr>
      </a:pPr>
      <a:endParaRPr lang="en-B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 (2)'!$F$25</c:f>
              <c:strCache>
                <c:ptCount val="1"/>
                <c:pt idx="0">
                  <c:v>304L (coil)</c:v>
                </c:pt>
              </c:strCache>
            </c:strRef>
          </c:tx>
          <c:spPr>
            <a:ln w="38100" cap="rnd">
              <a:solidFill>
                <a:srgbClr val="FF0000"/>
              </a:solidFill>
              <a:round/>
            </a:ln>
            <a:effectLst/>
          </c:spPr>
          <c:marker>
            <c:symbol val="none"/>
          </c:marker>
          <c:xVal>
            <c:numRef>
              <c:f>'Sheet1 (2)'!$C$26:$C$96</c:f>
              <c:numCache>
                <c:formatCode>General</c:formatCode>
                <c:ptCount val="71"/>
                <c:pt idx="0">
                  <c:v>1</c:v>
                </c:pt>
                <c:pt idx="1">
                  <c:v>1.1000000000000001</c:v>
                </c:pt>
                <c:pt idx="2">
                  <c:v>1.2</c:v>
                </c:pt>
                <c:pt idx="3">
                  <c:v>1.3</c:v>
                </c:pt>
                <c:pt idx="4">
                  <c:v>1.4</c:v>
                </c:pt>
                <c:pt idx="5">
                  <c:v>1.5</c:v>
                </c:pt>
                <c:pt idx="6">
                  <c:v>1.6</c:v>
                </c:pt>
                <c:pt idx="7">
                  <c:v>1.7</c:v>
                </c:pt>
                <c:pt idx="8">
                  <c:v>1.8</c:v>
                </c:pt>
                <c:pt idx="9">
                  <c:v>1.9</c:v>
                </c:pt>
                <c:pt idx="10">
                  <c:v>2</c:v>
                </c:pt>
                <c:pt idx="11">
                  <c:v>2.1</c:v>
                </c:pt>
                <c:pt idx="12">
                  <c:v>2.2000000000000002</c:v>
                </c:pt>
                <c:pt idx="13">
                  <c:v>2.2999999999999998</c:v>
                </c:pt>
                <c:pt idx="14">
                  <c:v>2.4</c:v>
                </c:pt>
                <c:pt idx="15">
                  <c:v>2.5</c:v>
                </c:pt>
                <c:pt idx="16">
                  <c:v>2.6</c:v>
                </c:pt>
                <c:pt idx="17">
                  <c:v>2.7</c:v>
                </c:pt>
                <c:pt idx="18">
                  <c:v>2.8</c:v>
                </c:pt>
                <c:pt idx="19">
                  <c:v>2.9</c:v>
                </c:pt>
                <c:pt idx="20">
                  <c:v>3</c:v>
                </c:pt>
                <c:pt idx="21">
                  <c:v>3.1</c:v>
                </c:pt>
                <c:pt idx="22">
                  <c:v>3.2</c:v>
                </c:pt>
                <c:pt idx="23">
                  <c:v>3.3</c:v>
                </c:pt>
                <c:pt idx="24">
                  <c:v>3.4</c:v>
                </c:pt>
                <c:pt idx="25">
                  <c:v>3.5</c:v>
                </c:pt>
                <c:pt idx="26">
                  <c:v>3.6</c:v>
                </c:pt>
                <c:pt idx="27">
                  <c:v>3.7</c:v>
                </c:pt>
                <c:pt idx="28">
                  <c:v>3.8</c:v>
                </c:pt>
                <c:pt idx="29">
                  <c:v>3.9</c:v>
                </c:pt>
                <c:pt idx="30">
                  <c:v>4</c:v>
                </c:pt>
                <c:pt idx="31">
                  <c:v>4.0999999999999996</c:v>
                </c:pt>
                <c:pt idx="32">
                  <c:v>4.2</c:v>
                </c:pt>
                <c:pt idx="33">
                  <c:v>4.3</c:v>
                </c:pt>
                <c:pt idx="34">
                  <c:v>4.4000000000000004</c:v>
                </c:pt>
                <c:pt idx="35">
                  <c:v>4.5</c:v>
                </c:pt>
                <c:pt idx="36">
                  <c:v>4.5999999999999996</c:v>
                </c:pt>
                <c:pt idx="37">
                  <c:v>4.7</c:v>
                </c:pt>
                <c:pt idx="38">
                  <c:v>4.8</c:v>
                </c:pt>
                <c:pt idx="39">
                  <c:v>4.9000000000000004</c:v>
                </c:pt>
                <c:pt idx="40">
                  <c:v>5</c:v>
                </c:pt>
                <c:pt idx="41">
                  <c:v>5.0999999999999996</c:v>
                </c:pt>
                <c:pt idx="42">
                  <c:v>5.2</c:v>
                </c:pt>
                <c:pt idx="43">
                  <c:v>5.3</c:v>
                </c:pt>
                <c:pt idx="44">
                  <c:v>5.4</c:v>
                </c:pt>
                <c:pt idx="45">
                  <c:v>5.5</c:v>
                </c:pt>
                <c:pt idx="46">
                  <c:v>5.6</c:v>
                </c:pt>
                <c:pt idx="47">
                  <c:v>5.6999999999999904</c:v>
                </c:pt>
                <c:pt idx="48">
                  <c:v>5.7999999999999901</c:v>
                </c:pt>
                <c:pt idx="49">
                  <c:v>5.8999999999999897</c:v>
                </c:pt>
                <c:pt idx="50">
                  <c:v>5.9999999999999902</c:v>
                </c:pt>
                <c:pt idx="51">
                  <c:v>6.0999999999999899</c:v>
                </c:pt>
                <c:pt idx="52">
                  <c:v>6.1999999999999904</c:v>
                </c:pt>
                <c:pt idx="53">
                  <c:v>6.2999999999999901</c:v>
                </c:pt>
                <c:pt idx="54">
                  <c:v>6.3999999999999897</c:v>
                </c:pt>
                <c:pt idx="55">
                  <c:v>6.4999999999999902</c:v>
                </c:pt>
                <c:pt idx="56">
                  <c:v>6.5999999999999899</c:v>
                </c:pt>
                <c:pt idx="57">
                  <c:v>6.6999999999999904</c:v>
                </c:pt>
                <c:pt idx="58">
                  <c:v>6.7999999999999901</c:v>
                </c:pt>
                <c:pt idx="59">
                  <c:v>6.8999999999999897</c:v>
                </c:pt>
                <c:pt idx="60">
                  <c:v>6.9999999999999902</c:v>
                </c:pt>
                <c:pt idx="61">
                  <c:v>7.0999999999999899</c:v>
                </c:pt>
                <c:pt idx="62">
                  <c:v>7.1999999999999904</c:v>
                </c:pt>
                <c:pt idx="63">
                  <c:v>7.2999999999999901</c:v>
                </c:pt>
                <c:pt idx="64">
                  <c:v>7.3999999999999897</c:v>
                </c:pt>
                <c:pt idx="65">
                  <c:v>7.4999999999999902</c:v>
                </c:pt>
                <c:pt idx="66">
                  <c:v>7.5999999999999899</c:v>
                </c:pt>
                <c:pt idx="67">
                  <c:v>7.6999999999999904</c:v>
                </c:pt>
                <c:pt idx="68">
                  <c:v>7.7999999999999901</c:v>
                </c:pt>
                <c:pt idx="69">
                  <c:v>7.8999999999999897</c:v>
                </c:pt>
                <c:pt idx="70">
                  <c:v>7.9999999999999902</c:v>
                </c:pt>
              </c:numCache>
            </c:numRef>
          </c:xVal>
          <c:yVal>
            <c:numRef>
              <c:f>'Sheet1 (2)'!$F$26:$F$96</c:f>
              <c:numCache>
                <c:formatCode>General</c:formatCode>
                <c:ptCount val="71"/>
                <c:pt idx="0">
                  <c:v>9.35209875599989</c:v>
                </c:pt>
                <c:pt idx="1">
                  <c:v>10.286295103656208</c:v>
                </c:pt>
                <c:pt idx="2">
                  <c:v>11.220307173504112</c:v>
                </c:pt>
                <c:pt idx="3">
                  <c:v>12.154134965543603</c:v>
                </c:pt>
                <c:pt idx="4">
                  <c:v>13.0877784797757</c:v>
                </c:pt>
                <c:pt idx="5">
                  <c:v>14.021237716199382</c:v>
                </c:pt>
                <c:pt idx="6">
                  <c:v>14.954512674816694</c:v>
                </c:pt>
                <c:pt idx="7">
                  <c:v>15.887603355624574</c:v>
                </c:pt>
                <c:pt idx="8">
                  <c:v>16.820509758624542</c:v>
                </c:pt>
                <c:pt idx="9">
                  <c:v>17.75323188381611</c:v>
                </c:pt>
                <c:pt idx="10">
                  <c:v>18.685769731200274</c:v>
                </c:pt>
                <c:pt idx="11">
                  <c:v>19.618123300776027</c:v>
                </c:pt>
                <c:pt idx="12">
                  <c:v>20.55029259254388</c:v>
                </c:pt>
                <c:pt idx="13">
                  <c:v>21.482277606503825</c:v>
                </c:pt>
                <c:pt idx="14">
                  <c:v>22.41407834265587</c:v>
                </c:pt>
                <c:pt idx="15">
                  <c:v>23.345694800999503</c:v>
                </c:pt>
                <c:pt idx="16">
                  <c:v>24.27712698153676</c:v>
                </c:pt>
                <c:pt idx="17">
                  <c:v>25.20837488426459</c:v>
                </c:pt>
                <c:pt idx="18">
                  <c:v>26.139438509184505</c:v>
                </c:pt>
                <c:pt idx="19">
                  <c:v>27.070317856296008</c:v>
                </c:pt>
                <c:pt idx="20">
                  <c:v>28.001012925600129</c:v>
                </c:pt>
                <c:pt idx="21">
                  <c:v>28.931523717095825</c:v>
                </c:pt>
                <c:pt idx="22">
                  <c:v>29.861850230784142</c:v>
                </c:pt>
                <c:pt idx="23">
                  <c:v>30.791992466664034</c:v>
                </c:pt>
                <c:pt idx="24">
                  <c:v>31.72195042473551</c:v>
                </c:pt>
                <c:pt idx="25">
                  <c:v>32.651724104999602</c:v>
                </c:pt>
                <c:pt idx="26">
                  <c:v>33.581313507456294</c:v>
                </c:pt>
                <c:pt idx="27">
                  <c:v>34.510718632104584</c:v>
                </c:pt>
                <c:pt idx="28">
                  <c:v>35.439939478944453</c:v>
                </c:pt>
                <c:pt idx="29">
                  <c:v>36.368976047976417</c:v>
                </c:pt>
                <c:pt idx="30">
                  <c:v>37.297828339199967</c:v>
                </c:pt>
                <c:pt idx="31">
                  <c:v>38.226496352616124</c:v>
                </c:pt>
                <c:pt idx="32">
                  <c:v>39.154980088223866</c:v>
                </c:pt>
                <c:pt idx="33">
                  <c:v>40.083279546023704</c:v>
                </c:pt>
                <c:pt idx="34">
                  <c:v>41.011394726015645</c:v>
                </c:pt>
                <c:pt idx="35">
                  <c:v>41.93932562819969</c:v>
                </c:pt>
                <c:pt idx="36">
                  <c:v>42.867072252576328</c:v>
                </c:pt>
                <c:pt idx="37">
                  <c:v>43.794634599144558</c:v>
                </c:pt>
                <c:pt idx="38">
                  <c:v>44.722012667904373</c:v>
                </c:pt>
                <c:pt idx="39">
                  <c:v>45.649206458856277</c:v>
                </c:pt>
                <c:pt idx="40">
                  <c:v>46.576215972000298</c:v>
                </c:pt>
                <c:pt idx="41">
                  <c:v>47.503041207335883</c:v>
                </c:pt>
                <c:pt idx="42">
                  <c:v>48.429682164864097</c:v>
                </c:pt>
                <c:pt idx="43">
                  <c:v>49.356138844583882</c:v>
                </c:pt>
                <c:pt idx="44">
                  <c:v>50.282411246495769</c:v>
                </c:pt>
                <c:pt idx="45">
                  <c:v>51.208499370599739</c:v>
                </c:pt>
                <c:pt idx="46">
                  <c:v>52.134403216896338</c:v>
                </c:pt>
                <c:pt idx="47">
                  <c:v>53.060122785384507</c:v>
                </c:pt>
                <c:pt idx="48">
                  <c:v>53.985658076064276</c:v>
                </c:pt>
                <c:pt idx="49">
                  <c:v>54.91100908893614</c:v>
                </c:pt>
                <c:pt idx="50">
                  <c:v>55.836175824000087</c:v>
                </c:pt>
                <c:pt idx="51">
                  <c:v>56.761158281256137</c:v>
                </c:pt>
                <c:pt idx="52">
                  <c:v>57.685956460703785</c:v>
                </c:pt>
                <c:pt idx="53">
                  <c:v>58.610570362344021</c:v>
                </c:pt>
                <c:pt idx="54">
                  <c:v>59.534999986175869</c:v>
                </c:pt>
                <c:pt idx="55">
                  <c:v>60.459245332199799</c:v>
                </c:pt>
                <c:pt idx="56">
                  <c:v>61.383306400415307</c:v>
                </c:pt>
                <c:pt idx="57">
                  <c:v>62.307183190824453</c:v>
                </c:pt>
                <c:pt idx="58">
                  <c:v>63.230875703424161</c:v>
                </c:pt>
                <c:pt idx="59">
                  <c:v>64.154383938216469</c:v>
                </c:pt>
                <c:pt idx="60">
                  <c:v>65.077707895200376</c:v>
                </c:pt>
                <c:pt idx="61">
                  <c:v>66.000847574375882</c:v>
                </c:pt>
                <c:pt idx="62">
                  <c:v>66.923802975743968</c:v>
                </c:pt>
                <c:pt idx="63">
                  <c:v>67.846574099303652</c:v>
                </c:pt>
                <c:pt idx="64">
                  <c:v>68.769160945055944</c:v>
                </c:pt>
                <c:pt idx="65">
                  <c:v>69.691563512999821</c:v>
                </c:pt>
                <c:pt idx="66">
                  <c:v>70.613781803135296</c:v>
                </c:pt>
                <c:pt idx="67">
                  <c:v>71.535815815464375</c:v>
                </c:pt>
                <c:pt idx="68">
                  <c:v>72.45766554998454</c:v>
                </c:pt>
                <c:pt idx="69">
                  <c:v>73.37933100669629</c:v>
                </c:pt>
                <c:pt idx="70">
                  <c:v>74.300812185600137</c:v>
                </c:pt>
              </c:numCache>
            </c:numRef>
          </c:yVal>
          <c:smooth val="0"/>
          <c:extLst>
            <c:ext xmlns:c16="http://schemas.microsoft.com/office/drawing/2014/chart" uri="{C3380CC4-5D6E-409C-BE32-E72D297353CC}">
              <c16:uniqueId val="{00000000-3D2D-4511-AC6D-E11E5493BC78}"/>
            </c:ext>
          </c:extLst>
        </c:ser>
        <c:ser>
          <c:idx val="1"/>
          <c:order val="1"/>
          <c:tx>
            <c:strRef>
              <c:f>'Sheet1 (2)'!$G$25</c:f>
              <c:strCache>
                <c:ptCount val="1"/>
                <c:pt idx="0">
                  <c:v>430 (coil)</c:v>
                </c:pt>
              </c:strCache>
            </c:strRef>
          </c:tx>
          <c:spPr>
            <a:ln w="38100" cap="rnd">
              <a:solidFill>
                <a:srgbClr val="00B050"/>
              </a:solidFill>
              <a:round/>
            </a:ln>
            <a:effectLst/>
          </c:spPr>
          <c:marker>
            <c:symbol val="none"/>
          </c:marker>
          <c:xVal>
            <c:numRef>
              <c:f>'Sheet1 (2)'!$C$26:$C$96</c:f>
              <c:numCache>
                <c:formatCode>General</c:formatCode>
                <c:ptCount val="71"/>
                <c:pt idx="0">
                  <c:v>1</c:v>
                </c:pt>
                <c:pt idx="1">
                  <c:v>1.1000000000000001</c:v>
                </c:pt>
                <c:pt idx="2">
                  <c:v>1.2</c:v>
                </c:pt>
                <c:pt idx="3">
                  <c:v>1.3</c:v>
                </c:pt>
                <c:pt idx="4">
                  <c:v>1.4</c:v>
                </c:pt>
                <c:pt idx="5">
                  <c:v>1.5</c:v>
                </c:pt>
                <c:pt idx="6">
                  <c:v>1.6</c:v>
                </c:pt>
                <c:pt idx="7">
                  <c:v>1.7</c:v>
                </c:pt>
                <c:pt idx="8">
                  <c:v>1.8</c:v>
                </c:pt>
                <c:pt idx="9">
                  <c:v>1.9</c:v>
                </c:pt>
                <c:pt idx="10">
                  <c:v>2</c:v>
                </c:pt>
                <c:pt idx="11">
                  <c:v>2.1</c:v>
                </c:pt>
                <c:pt idx="12">
                  <c:v>2.2000000000000002</c:v>
                </c:pt>
                <c:pt idx="13">
                  <c:v>2.2999999999999998</c:v>
                </c:pt>
                <c:pt idx="14">
                  <c:v>2.4</c:v>
                </c:pt>
                <c:pt idx="15">
                  <c:v>2.5</c:v>
                </c:pt>
                <c:pt idx="16">
                  <c:v>2.6</c:v>
                </c:pt>
                <c:pt idx="17">
                  <c:v>2.7</c:v>
                </c:pt>
                <c:pt idx="18">
                  <c:v>2.8</c:v>
                </c:pt>
                <c:pt idx="19">
                  <c:v>2.9</c:v>
                </c:pt>
                <c:pt idx="20">
                  <c:v>3</c:v>
                </c:pt>
                <c:pt idx="21">
                  <c:v>3.1</c:v>
                </c:pt>
                <c:pt idx="22">
                  <c:v>3.2</c:v>
                </c:pt>
                <c:pt idx="23">
                  <c:v>3.3</c:v>
                </c:pt>
                <c:pt idx="24">
                  <c:v>3.4</c:v>
                </c:pt>
                <c:pt idx="25">
                  <c:v>3.5</c:v>
                </c:pt>
                <c:pt idx="26">
                  <c:v>3.6</c:v>
                </c:pt>
                <c:pt idx="27">
                  <c:v>3.7</c:v>
                </c:pt>
                <c:pt idx="28">
                  <c:v>3.8</c:v>
                </c:pt>
                <c:pt idx="29">
                  <c:v>3.9</c:v>
                </c:pt>
                <c:pt idx="30">
                  <c:v>4</c:v>
                </c:pt>
                <c:pt idx="31">
                  <c:v>4.0999999999999996</c:v>
                </c:pt>
                <c:pt idx="32">
                  <c:v>4.2</c:v>
                </c:pt>
                <c:pt idx="33">
                  <c:v>4.3</c:v>
                </c:pt>
                <c:pt idx="34">
                  <c:v>4.4000000000000004</c:v>
                </c:pt>
                <c:pt idx="35">
                  <c:v>4.5</c:v>
                </c:pt>
                <c:pt idx="36">
                  <c:v>4.5999999999999996</c:v>
                </c:pt>
                <c:pt idx="37">
                  <c:v>4.7</c:v>
                </c:pt>
                <c:pt idx="38">
                  <c:v>4.8</c:v>
                </c:pt>
                <c:pt idx="39">
                  <c:v>4.9000000000000004</c:v>
                </c:pt>
                <c:pt idx="40">
                  <c:v>5</c:v>
                </c:pt>
                <c:pt idx="41">
                  <c:v>5.0999999999999996</c:v>
                </c:pt>
                <c:pt idx="42">
                  <c:v>5.2</c:v>
                </c:pt>
                <c:pt idx="43">
                  <c:v>5.3</c:v>
                </c:pt>
                <c:pt idx="44">
                  <c:v>5.4</c:v>
                </c:pt>
                <c:pt idx="45">
                  <c:v>5.5</c:v>
                </c:pt>
                <c:pt idx="46">
                  <c:v>5.6</c:v>
                </c:pt>
                <c:pt idx="47">
                  <c:v>5.6999999999999904</c:v>
                </c:pt>
                <c:pt idx="48">
                  <c:v>5.7999999999999901</c:v>
                </c:pt>
                <c:pt idx="49">
                  <c:v>5.8999999999999897</c:v>
                </c:pt>
                <c:pt idx="50">
                  <c:v>5.9999999999999902</c:v>
                </c:pt>
                <c:pt idx="51">
                  <c:v>6.0999999999999899</c:v>
                </c:pt>
                <c:pt idx="52">
                  <c:v>6.1999999999999904</c:v>
                </c:pt>
                <c:pt idx="53">
                  <c:v>6.2999999999999901</c:v>
                </c:pt>
                <c:pt idx="54">
                  <c:v>6.3999999999999897</c:v>
                </c:pt>
                <c:pt idx="55">
                  <c:v>6.4999999999999902</c:v>
                </c:pt>
                <c:pt idx="56">
                  <c:v>6.5999999999999899</c:v>
                </c:pt>
                <c:pt idx="57">
                  <c:v>6.6999999999999904</c:v>
                </c:pt>
                <c:pt idx="58">
                  <c:v>6.7999999999999901</c:v>
                </c:pt>
                <c:pt idx="59">
                  <c:v>6.8999999999999897</c:v>
                </c:pt>
                <c:pt idx="60">
                  <c:v>6.9999999999999902</c:v>
                </c:pt>
                <c:pt idx="61">
                  <c:v>7.0999999999999899</c:v>
                </c:pt>
                <c:pt idx="62">
                  <c:v>7.1999999999999904</c:v>
                </c:pt>
                <c:pt idx="63">
                  <c:v>7.2999999999999901</c:v>
                </c:pt>
                <c:pt idx="64">
                  <c:v>7.3999999999999897</c:v>
                </c:pt>
                <c:pt idx="65">
                  <c:v>7.4999999999999902</c:v>
                </c:pt>
                <c:pt idx="66">
                  <c:v>7.5999999999999899</c:v>
                </c:pt>
                <c:pt idx="67">
                  <c:v>7.6999999999999904</c:v>
                </c:pt>
                <c:pt idx="68">
                  <c:v>7.7999999999999901</c:v>
                </c:pt>
                <c:pt idx="69">
                  <c:v>7.8999999999999897</c:v>
                </c:pt>
                <c:pt idx="70">
                  <c:v>7.9999999999999902</c:v>
                </c:pt>
              </c:numCache>
            </c:numRef>
          </c:xVal>
          <c:yVal>
            <c:numRef>
              <c:f>'Sheet1 (2)'!$G$26:$G$96</c:f>
              <c:numCache>
                <c:formatCode>General</c:formatCode>
                <c:ptCount val="71"/>
                <c:pt idx="0">
                  <c:v>3.9824726759999534</c:v>
                </c:pt>
                <c:pt idx="1">
                  <c:v>4.3802883455760897</c:v>
                </c:pt>
                <c:pt idx="2">
                  <c:v>4.7780255427840483</c:v>
                </c:pt>
                <c:pt idx="3">
                  <c:v>5.175684267623831</c:v>
                </c:pt>
                <c:pt idx="4">
                  <c:v>5.5732645200958721</c:v>
                </c:pt>
                <c:pt idx="5">
                  <c:v>5.9707663001997364</c:v>
                </c:pt>
                <c:pt idx="6">
                  <c:v>6.3681896079362961</c:v>
                </c:pt>
                <c:pt idx="7">
                  <c:v>6.7655344433042437</c:v>
                </c:pt>
                <c:pt idx="8">
                  <c:v>7.1628008063042312</c:v>
                </c:pt>
                <c:pt idx="9">
                  <c:v>7.5599886969360464</c:v>
                </c:pt>
                <c:pt idx="10">
                  <c:v>7.9570981152001172</c:v>
                </c:pt>
                <c:pt idx="11">
                  <c:v>8.3541290610960122</c:v>
                </c:pt>
                <c:pt idx="12">
                  <c:v>8.7510815346239479</c:v>
                </c:pt>
                <c:pt idx="13">
                  <c:v>9.1479555357839253</c:v>
                </c:pt>
                <c:pt idx="14">
                  <c:v>9.5447510645759444</c:v>
                </c:pt>
                <c:pt idx="15">
                  <c:v>9.9414681209997884</c:v>
                </c:pt>
                <c:pt idx="16">
                  <c:v>10.338106705056322</c:v>
                </c:pt>
                <c:pt idx="17">
                  <c:v>10.734666816744252</c:v>
                </c:pt>
                <c:pt idx="18">
                  <c:v>11.131148456064215</c:v>
                </c:pt>
                <c:pt idx="19">
                  <c:v>11.527551623016004</c:v>
                </c:pt>
                <c:pt idx="20">
                  <c:v>11.923876317600056</c:v>
                </c:pt>
                <c:pt idx="21">
                  <c:v>12.320122539815927</c:v>
                </c:pt>
                <c:pt idx="22">
                  <c:v>12.716290289664061</c:v>
                </c:pt>
                <c:pt idx="23">
                  <c:v>13.112379567144014</c:v>
                </c:pt>
                <c:pt idx="24">
                  <c:v>13.508390372255791</c:v>
                </c:pt>
                <c:pt idx="25">
                  <c:v>13.904322704999831</c:v>
                </c:pt>
                <c:pt idx="26">
                  <c:v>14.300176565376127</c:v>
                </c:pt>
                <c:pt idx="27">
                  <c:v>14.695951953384249</c:v>
                </c:pt>
                <c:pt idx="28">
                  <c:v>15.091648869024192</c:v>
                </c:pt>
                <c:pt idx="29">
                  <c:v>15.487267312296177</c:v>
                </c:pt>
                <c:pt idx="30">
                  <c:v>15.882807283199986</c:v>
                </c:pt>
                <c:pt idx="31">
                  <c:v>16.278268781736053</c:v>
                </c:pt>
                <c:pt idx="32">
                  <c:v>16.673651807903941</c:v>
                </c:pt>
                <c:pt idx="33">
                  <c:v>17.068956361703876</c:v>
                </c:pt>
                <c:pt idx="34">
                  <c:v>17.464182443135851</c:v>
                </c:pt>
                <c:pt idx="35">
                  <c:v>17.859330052199869</c:v>
                </c:pt>
                <c:pt idx="36">
                  <c:v>18.254399188896141</c:v>
                </c:pt>
                <c:pt idx="37">
                  <c:v>18.649389853224239</c:v>
                </c:pt>
                <c:pt idx="38">
                  <c:v>19.044302045184157</c:v>
                </c:pt>
                <c:pt idx="39">
                  <c:v>19.439135764776122</c:v>
                </c:pt>
                <c:pt idx="40">
                  <c:v>19.833891012000127</c:v>
                </c:pt>
                <c:pt idx="41">
                  <c:v>20.228567786855951</c:v>
                </c:pt>
                <c:pt idx="42">
                  <c:v>20.623166089344043</c:v>
                </c:pt>
                <c:pt idx="43">
                  <c:v>21.01768591946395</c:v>
                </c:pt>
                <c:pt idx="44">
                  <c:v>21.412127277215902</c:v>
                </c:pt>
                <c:pt idx="45">
                  <c:v>21.806490162599889</c:v>
                </c:pt>
                <c:pt idx="46">
                  <c:v>22.200774575616144</c:v>
                </c:pt>
                <c:pt idx="47">
                  <c:v>22.594980516264219</c:v>
                </c:pt>
                <c:pt idx="48">
                  <c:v>22.989107984544116</c:v>
                </c:pt>
                <c:pt idx="49">
                  <c:v>23.383156980456061</c:v>
                </c:pt>
                <c:pt idx="50">
                  <c:v>23.777127504000035</c:v>
                </c:pt>
                <c:pt idx="51">
                  <c:v>24.171019555176063</c:v>
                </c:pt>
                <c:pt idx="52">
                  <c:v>24.56483313398391</c:v>
                </c:pt>
                <c:pt idx="53">
                  <c:v>24.958568240424011</c:v>
                </c:pt>
                <c:pt idx="54">
                  <c:v>25.352224874495942</c:v>
                </c:pt>
                <c:pt idx="55">
                  <c:v>25.745803036199916</c:v>
                </c:pt>
                <c:pt idx="56">
                  <c:v>26.139302725535703</c:v>
                </c:pt>
                <c:pt idx="57">
                  <c:v>26.532723942504195</c:v>
                </c:pt>
                <c:pt idx="58">
                  <c:v>26.926066687104072</c:v>
                </c:pt>
                <c:pt idx="59">
                  <c:v>27.319330959336202</c:v>
                </c:pt>
                <c:pt idx="60">
                  <c:v>27.712516759200163</c:v>
                </c:pt>
                <c:pt idx="61">
                  <c:v>28.105624086695943</c:v>
                </c:pt>
                <c:pt idx="62">
                  <c:v>28.498652941823988</c:v>
                </c:pt>
                <c:pt idx="63">
                  <c:v>28.891603324583851</c:v>
                </c:pt>
                <c:pt idx="64">
                  <c:v>29.284475234975975</c:v>
                </c:pt>
                <c:pt idx="65">
                  <c:v>29.677268672999926</c:v>
                </c:pt>
                <c:pt idx="66">
                  <c:v>30.069983638655696</c:v>
                </c:pt>
                <c:pt idx="67">
                  <c:v>30.462620131944156</c:v>
                </c:pt>
                <c:pt idx="68">
                  <c:v>30.855178152864227</c:v>
                </c:pt>
                <c:pt idx="69">
                  <c:v>31.247657701416127</c:v>
                </c:pt>
                <c:pt idx="70">
                  <c:v>31.640058777600061</c:v>
                </c:pt>
              </c:numCache>
            </c:numRef>
          </c:yVal>
          <c:smooth val="0"/>
          <c:extLst>
            <c:ext xmlns:c16="http://schemas.microsoft.com/office/drawing/2014/chart" uri="{C3380CC4-5D6E-409C-BE32-E72D297353CC}">
              <c16:uniqueId val="{00000001-3D2D-4511-AC6D-E11E5493BC78}"/>
            </c:ext>
          </c:extLst>
        </c:ser>
        <c:ser>
          <c:idx val="2"/>
          <c:order val="2"/>
          <c:tx>
            <c:strRef>
              <c:f>'Sheet1 (2)'!$H$25</c:f>
              <c:strCache>
                <c:ptCount val="1"/>
                <c:pt idx="0">
                  <c:v>IF CR YS260 (coil)</c:v>
                </c:pt>
              </c:strCache>
            </c:strRef>
          </c:tx>
          <c:spPr>
            <a:ln w="38100" cap="rnd">
              <a:solidFill>
                <a:schemeClr val="tx2"/>
              </a:solidFill>
              <a:round/>
            </a:ln>
            <a:effectLst/>
          </c:spPr>
          <c:marker>
            <c:symbol val="none"/>
          </c:marker>
          <c:xVal>
            <c:numRef>
              <c:f>'Sheet1 (2)'!$C$26:$C$96</c:f>
              <c:numCache>
                <c:formatCode>General</c:formatCode>
                <c:ptCount val="71"/>
                <c:pt idx="0">
                  <c:v>1</c:v>
                </c:pt>
                <c:pt idx="1">
                  <c:v>1.1000000000000001</c:v>
                </c:pt>
                <c:pt idx="2">
                  <c:v>1.2</c:v>
                </c:pt>
                <c:pt idx="3">
                  <c:v>1.3</c:v>
                </c:pt>
                <c:pt idx="4">
                  <c:v>1.4</c:v>
                </c:pt>
                <c:pt idx="5">
                  <c:v>1.5</c:v>
                </c:pt>
                <c:pt idx="6">
                  <c:v>1.6</c:v>
                </c:pt>
                <c:pt idx="7">
                  <c:v>1.7</c:v>
                </c:pt>
                <c:pt idx="8">
                  <c:v>1.8</c:v>
                </c:pt>
                <c:pt idx="9">
                  <c:v>1.9</c:v>
                </c:pt>
                <c:pt idx="10">
                  <c:v>2</c:v>
                </c:pt>
                <c:pt idx="11">
                  <c:v>2.1</c:v>
                </c:pt>
                <c:pt idx="12">
                  <c:v>2.2000000000000002</c:v>
                </c:pt>
                <c:pt idx="13">
                  <c:v>2.2999999999999998</c:v>
                </c:pt>
                <c:pt idx="14">
                  <c:v>2.4</c:v>
                </c:pt>
                <c:pt idx="15">
                  <c:v>2.5</c:v>
                </c:pt>
                <c:pt idx="16">
                  <c:v>2.6</c:v>
                </c:pt>
                <c:pt idx="17">
                  <c:v>2.7</c:v>
                </c:pt>
                <c:pt idx="18">
                  <c:v>2.8</c:v>
                </c:pt>
                <c:pt idx="19">
                  <c:v>2.9</c:v>
                </c:pt>
                <c:pt idx="20">
                  <c:v>3</c:v>
                </c:pt>
                <c:pt idx="21">
                  <c:v>3.1</c:v>
                </c:pt>
                <c:pt idx="22">
                  <c:v>3.2</c:v>
                </c:pt>
                <c:pt idx="23">
                  <c:v>3.3</c:v>
                </c:pt>
                <c:pt idx="24">
                  <c:v>3.4</c:v>
                </c:pt>
                <c:pt idx="25">
                  <c:v>3.5</c:v>
                </c:pt>
                <c:pt idx="26">
                  <c:v>3.6</c:v>
                </c:pt>
                <c:pt idx="27">
                  <c:v>3.7</c:v>
                </c:pt>
                <c:pt idx="28">
                  <c:v>3.8</c:v>
                </c:pt>
                <c:pt idx="29">
                  <c:v>3.9</c:v>
                </c:pt>
                <c:pt idx="30">
                  <c:v>4</c:v>
                </c:pt>
                <c:pt idx="31">
                  <c:v>4.0999999999999996</c:v>
                </c:pt>
                <c:pt idx="32">
                  <c:v>4.2</c:v>
                </c:pt>
                <c:pt idx="33">
                  <c:v>4.3</c:v>
                </c:pt>
                <c:pt idx="34">
                  <c:v>4.4000000000000004</c:v>
                </c:pt>
                <c:pt idx="35">
                  <c:v>4.5</c:v>
                </c:pt>
                <c:pt idx="36">
                  <c:v>4.5999999999999996</c:v>
                </c:pt>
                <c:pt idx="37">
                  <c:v>4.7</c:v>
                </c:pt>
                <c:pt idx="38">
                  <c:v>4.8</c:v>
                </c:pt>
                <c:pt idx="39">
                  <c:v>4.9000000000000004</c:v>
                </c:pt>
                <c:pt idx="40">
                  <c:v>5</c:v>
                </c:pt>
                <c:pt idx="41">
                  <c:v>5.0999999999999996</c:v>
                </c:pt>
                <c:pt idx="42">
                  <c:v>5.2</c:v>
                </c:pt>
                <c:pt idx="43">
                  <c:v>5.3</c:v>
                </c:pt>
                <c:pt idx="44">
                  <c:v>5.4</c:v>
                </c:pt>
                <c:pt idx="45">
                  <c:v>5.5</c:v>
                </c:pt>
                <c:pt idx="46">
                  <c:v>5.6</c:v>
                </c:pt>
                <c:pt idx="47">
                  <c:v>5.6999999999999904</c:v>
                </c:pt>
                <c:pt idx="48">
                  <c:v>5.7999999999999901</c:v>
                </c:pt>
                <c:pt idx="49">
                  <c:v>5.8999999999999897</c:v>
                </c:pt>
                <c:pt idx="50">
                  <c:v>5.9999999999999902</c:v>
                </c:pt>
                <c:pt idx="51">
                  <c:v>6.0999999999999899</c:v>
                </c:pt>
                <c:pt idx="52">
                  <c:v>6.1999999999999904</c:v>
                </c:pt>
                <c:pt idx="53">
                  <c:v>6.2999999999999901</c:v>
                </c:pt>
                <c:pt idx="54">
                  <c:v>6.3999999999999897</c:v>
                </c:pt>
                <c:pt idx="55">
                  <c:v>6.4999999999999902</c:v>
                </c:pt>
                <c:pt idx="56">
                  <c:v>6.5999999999999899</c:v>
                </c:pt>
                <c:pt idx="57">
                  <c:v>6.6999999999999904</c:v>
                </c:pt>
                <c:pt idx="58">
                  <c:v>6.7999999999999901</c:v>
                </c:pt>
                <c:pt idx="59">
                  <c:v>6.8999999999999897</c:v>
                </c:pt>
                <c:pt idx="60">
                  <c:v>6.9999999999999902</c:v>
                </c:pt>
                <c:pt idx="61">
                  <c:v>7.0999999999999899</c:v>
                </c:pt>
                <c:pt idx="62">
                  <c:v>7.1999999999999904</c:v>
                </c:pt>
                <c:pt idx="63">
                  <c:v>7.2999999999999901</c:v>
                </c:pt>
                <c:pt idx="64">
                  <c:v>7.3999999999999897</c:v>
                </c:pt>
                <c:pt idx="65">
                  <c:v>7.4999999999999902</c:v>
                </c:pt>
                <c:pt idx="66">
                  <c:v>7.5999999999999899</c:v>
                </c:pt>
                <c:pt idx="67">
                  <c:v>7.6999999999999904</c:v>
                </c:pt>
                <c:pt idx="68">
                  <c:v>7.7999999999999901</c:v>
                </c:pt>
                <c:pt idx="69">
                  <c:v>7.8999999999999897</c:v>
                </c:pt>
                <c:pt idx="70">
                  <c:v>7.9999999999999902</c:v>
                </c:pt>
              </c:numCache>
            </c:numRef>
          </c:xVal>
          <c:yVal>
            <c:numRef>
              <c:f>'Sheet1 (2)'!$H$26:$H$96</c:f>
              <c:numCache>
                <c:formatCode>General</c:formatCode>
                <c:ptCount val="71"/>
                <c:pt idx="0">
                  <c:v>2.4536208059999711</c:v>
                </c:pt>
                <c:pt idx="1">
                  <c:v>2.6987169769560553</c:v>
                </c:pt>
                <c:pt idx="2">
                  <c:v>2.9437648007040296</c:v>
                </c:pt>
                <c:pt idx="3">
                  <c:v>3.1887642772438958</c:v>
                </c:pt>
                <c:pt idx="4">
                  <c:v>3.4337154065759212</c:v>
                </c:pt>
                <c:pt idx="5">
                  <c:v>3.6786181886998377</c:v>
                </c:pt>
                <c:pt idx="6">
                  <c:v>3.923472623616183</c:v>
                </c:pt>
                <c:pt idx="7">
                  <c:v>4.1682787113241506</c:v>
                </c:pt>
                <c:pt idx="8">
                  <c:v>4.4130364518241434</c:v>
                </c:pt>
                <c:pt idx="9">
                  <c:v>4.6577458451160281</c:v>
                </c:pt>
                <c:pt idx="10">
                  <c:v>4.902406891200072</c:v>
                </c:pt>
                <c:pt idx="11">
                  <c:v>5.147019590076007</c:v>
                </c:pt>
                <c:pt idx="12">
                  <c:v>5.3915839417439679</c:v>
                </c:pt>
                <c:pt idx="13">
                  <c:v>5.636099946203954</c:v>
                </c:pt>
                <c:pt idx="14">
                  <c:v>5.8805676034559662</c:v>
                </c:pt>
                <c:pt idx="15">
                  <c:v>6.1249869134998702</c:v>
                </c:pt>
                <c:pt idx="16">
                  <c:v>6.3693578763361991</c:v>
                </c:pt>
                <c:pt idx="17">
                  <c:v>6.6136804919641552</c:v>
                </c:pt>
                <c:pt idx="18">
                  <c:v>6.8579547603841329</c:v>
                </c:pt>
                <c:pt idx="19">
                  <c:v>7.1021806815960025</c:v>
                </c:pt>
                <c:pt idx="20">
                  <c:v>7.3463582556000349</c:v>
                </c:pt>
                <c:pt idx="21">
                  <c:v>7.5904874823959547</c:v>
                </c:pt>
                <c:pt idx="22">
                  <c:v>7.8345683619840374</c:v>
                </c:pt>
                <c:pt idx="23">
                  <c:v>8.0786008943640102</c:v>
                </c:pt>
                <c:pt idx="24">
                  <c:v>8.3225850795358731</c:v>
                </c:pt>
                <c:pt idx="25">
                  <c:v>8.5665209174998971</c:v>
                </c:pt>
                <c:pt idx="26">
                  <c:v>8.8104084082560785</c:v>
                </c:pt>
                <c:pt idx="27">
                  <c:v>9.0542475518041545</c:v>
                </c:pt>
                <c:pt idx="28">
                  <c:v>9.2980383481441198</c:v>
                </c:pt>
                <c:pt idx="29">
                  <c:v>9.5417807972761093</c:v>
                </c:pt>
                <c:pt idx="30">
                  <c:v>9.7854748991999916</c:v>
                </c:pt>
                <c:pt idx="31">
                  <c:v>10.029120653916031</c:v>
                </c:pt>
                <c:pt idx="32">
                  <c:v>10.272718061423966</c:v>
                </c:pt>
                <c:pt idx="33">
                  <c:v>10.516267121723924</c:v>
                </c:pt>
                <c:pt idx="34">
                  <c:v>10.759767834815907</c:v>
                </c:pt>
                <c:pt idx="35">
                  <c:v>11.003220200699918</c:v>
                </c:pt>
                <c:pt idx="36">
                  <c:v>11.246624219376086</c:v>
                </c:pt>
                <c:pt idx="37">
                  <c:v>11.489979890844147</c:v>
                </c:pt>
                <c:pt idx="38">
                  <c:v>11.733287215104099</c:v>
                </c:pt>
                <c:pt idx="39">
                  <c:v>11.976546192156075</c:v>
                </c:pt>
                <c:pt idx="40">
                  <c:v>12.219756822000077</c:v>
                </c:pt>
                <c:pt idx="41">
                  <c:v>12.46291910463597</c:v>
                </c:pt>
                <c:pt idx="42">
                  <c:v>12.706033040064026</c:v>
                </c:pt>
                <c:pt idx="43">
                  <c:v>12.94909862828397</c:v>
                </c:pt>
                <c:pt idx="44">
                  <c:v>13.192115869295941</c:v>
                </c:pt>
                <c:pt idx="45">
                  <c:v>13.435084763099935</c:v>
                </c:pt>
                <c:pt idx="46">
                  <c:v>13.67800530969609</c:v>
                </c:pt>
                <c:pt idx="47">
                  <c:v>13.920877509084134</c:v>
                </c:pt>
                <c:pt idx="48">
                  <c:v>14.163701361264073</c:v>
                </c:pt>
                <c:pt idx="49">
                  <c:v>14.406476866236037</c:v>
                </c:pt>
                <c:pt idx="50">
                  <c:v>14.649204024000024</c:v>
                </c:pt>
                <c:pt idx="51">
                  <c:v>14.891882834556037</c:v>
                </c:pt>
                <c:pt idx="52">
                  <c:v>15.134513297903945</c:v>
                </c:pt>
                <c:pt idx="53">
                  <c:v>15.377095414044007</c:v>
                </c:pt>
                <c:pt idx="54">
                  <c:v>15.619629182975967</c:v>
                </c:pt>
                <c:pt idx="55">
                  <c:v>15.862114604699949</c:v>
                </c:pt>
                <c:pt idx="56">
                  <c:v>16.104551679215817</c:v>
                </c:pt>
                <c:pt idx="57">
                  <c:v>16.346940406524119</c:v>
                </c:pt>
                <c:pt idx="58">
                  <c:v>16.589280786624045</c:v>
                </c:pt>
                <c:pt idx="59">
                  <c:v>16.831572819516126</c:v>
                </c:pt>
                <c:pt idx="60">
                  <c:v>17.073816505200103</c:v>
                </c:pt>
                <c:pt idx="61">
                  <c:v>17.316011843675966</c:v>
                </c:pt>
                <c:pt idx="62">
                  <c:v>17.558158834943992</c:v>
                </c:pt>
                <c:pt idx="63">
                  <c:v>17.800257479003907</c:v>
                </c:pt>
                <c:pt idx="64">
                  <c:v>18.042307775855988</c:v>
                </c:pt>
                <c:pt idx="65">
                  <c:v>18.284309725499956</c:v>
                </c:pt>
                <c:pt idx="66">
                  <c:v>18.526263327935816</c:v>
                </c:pt>
                <c:pt idx="67">
                  <c:v>18.768168583164098</c:v>
                </c:pt>
                <c:pt idx="68">
                  <c:v>19.010025491184141</c:v>
                </c:pt>
                <c:pt idx="69">
                  <c:v>19.251834051996081</c:v>
                </c:pt>
                <c:pt idx="70">
                  <c:v>19.493594265600038</c:v>
                </c:pt>
              </c:numCache>
            </c:numRef>
          </c:yVal>
          <c:smooth val="0"/>
          <c:extLst>
            <c:ext xmlns:c16="http://schemas.microsoft.com/office/drawing/2014/chart" uri="{C3380CC4-5D6E-409C-BE32-E72D297353CC}">
              <c16:uniqueId val="{00000002-3D2D-4511-AC6D-E11E5493BC78}"/>
            </c:ext>
          </c:extLst>
        </c:ser>
        <c:ser>
          <c:idx val="3"/>
          <c:order val="3"/>
          <c:tx>
            <c:v>LIGO per meter</c:v>
          </c:tx>
          <c:spPr>
            <a:ln w="25400" cap="rnd">
              <a:noFill/>
              <a:round/>
            </a:ln>
            <a:effectLst/>
          </c:spPr>
          <c:marker>
            <c:symbol val="circle"/>
            <c:size val="15"/>
            <c:spPr>
              <a:solidFill>
                <a:srgbClr val="FF0000"/>
              </a:solidFill>
              <a:ln w="9525">
                <a:solidFill>
                  <a:srgbClr val="FF0000"/>
                </a:solidFill>
              </a:ln>
              <a:effectLst/>
            </c:spPr>
          </c:marker>
          <c:xVal>
            <c:numRef>
              <c:f>'Sheet1 (2)'!$C$12</c:f>
              <c:numCache>
                <c:formatCode>General</c:formatCode>
                <c:ptCount val="1"/>
                <c:pt idx="0">
                  <c:v>3.23</c:v>
                </c:pt>
              </c:numCache>
            </c:numRef>
          </c:xVal>
          <c:yVal>
            <c:numRef>
              <c:f>'Sheet1 (2)'!$H$12</c:f>
              <c:numCache>
                <c:formatCode>General</c:formatCode>
                <c:ptCount val="1"/>
                <c:pt idx="0">
                  <c:v>264</c:v>
                </c:pt>
              </c:numCache>
            </c:numRef>
          </c:yVal>
          <c:smooth val="0"/>
          <c:extLst>
            <c:ext xmlns:c16="http://schemas.microsoft.com/office/drawing/2014/chart" uri="{C3380CC4-5D6E-409C-BE32-E72D297353CC}">
              <c16:uniqueId val="{00000003-3D2D-4511-AC6D-E11E5493BC78}"/>
            </c:ext>
          </c:extLst>
        </c:ser>
        <c:ser>
          <c:idx val="4"/>
          <c:order val="4"/>
          <c:tx>
            <c:v>Line pipes</c:v>
          </c:tx>
          <c:spPr>
            <a:ln w="38100" cap="rnd">
              <a:solidFill>
                <a:srgbClr val="7030A0"/>
              </a:solidFill>
              <a:round/>
            </a:ln>
            <a:effectLst/>
          </c:spPr>
          <c:marker>
            <c:symbol val="circle"/>
            <c:size val="10"/>
            <c:spPr>
              <a:solidFill>
                <a:srgbClr val="7030A0"/>
              </a:solidFill>
              <a:ln w="9525">
                <a:solidFill>
                  <a:srgbClr val="7030A0"/>
                </a:solidFill>
              </a:ln>
              <a:effectLst/>
            </c:spPr>
          </c:marker>
          <c:xVal>
            <c:numRef>
              <c:f>'Sheet1 (2)'!$C$3:$C$10</c:f>
              <c:numCache>
                <c:formatCode>General</c:formatCode>
                <c:ptCount val="8"/>
                <c:pt idx="0">
                  <c:v>7.1</c:v>
                </c:pt>
                <c:pt idx="1">
                  <c:v>7.1</c:v>
                </c:pt>
                <c:pt idx="2">
                  <c:v>7.9</c:v>
                </c:pt>
                <c:pt idx="3">
                  <c:v>8</c:v>
                </c:pt>
                <c:pt idx="4">
                  <c:v>8.6999999999999993</c:v>
                </c:pt>
                <c:pt idx="5">
                  <c:v>8.8000000000000007</c:v>
                </c:pt>
                <c:pt idx="6">
                  <c:v>9.5</c:v>
                </c:pt>
                <c:pt idx="7">
                  <c:v>10</c:v>
                </c:pt>
              </c:numCache>
            </c:numRef>
          </c:xVal>
          <c:yVal>
            <c:numRef>
              <c:f>'Sheet1 (2)'!$F$3:$F$10</c:f>
              <c:numCache>
                <c:formatCode>General</c:formatCode>
                <c:ptCount val="8"/>
                <c:pt idx="0">
                  <c:v>42.48</c:v>
                </c:pt>
                <c:pt idx="1">
                  <c:v>42.396000000000001</c:v>
                </c:pt>
                <c:pt idx="2">
                  <c:v>47.133600000000001</c:v>
                </c:pt>
                <c:pt idx="3">
                  <c:v>47.76</c:v>
                </c:pt>
                <c:pt idx="4">
                  <c:v>51.866399999999999</c:v>
                </c:pt>
                <c:pt idx="5">
                  <c:v>52.56</c:v>
                </c:pt>
                <c:pt idx="6">
                  <c:v>56.589599999999997</c:v>
                </c:pt>
                <c:pt idx="7">
                  <c:v>59.52</c:v>
                </c:pt>
              </c:numCache>
            </c:numRef>
          </c:yVal>
          <c:smooth val="0"/>
          <c:extLst>
            <c:ext xmlns:c16="http://schemas.microsoft.com/office/drawing/2014/chart" uri="{C3380CC4-5D6E-409C-BE32-E72D297353CC}">
              <c16:uniqueId val="{00000004-3D2D-4511-AC6D-E11E5493BC78}"/>
            </c:ext>
          </c:extLst>
        </c:ser>
        <c:dLbls>
          <c:showLegendKey val="0"/>
          <c:showVal val="0"/>
          <c:showCatName val="0"/>
          <c:showSerName val="0"/>
          <c:showPercent val="0"/>
          <c:showBubbleSize val="0"/>
        </c:dLbls>
        <c:axId val="171215680"/>
        <c:axId val="1007649152"/>
      </c:scatterChart>
      <c:valAx>
        <c:axId val="17121568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dirty="0"/>
                  <a:t>Pipeline</a:t>
                </a:r>
                <a:r>
                  <a:rPr lang="en-US" baseline="0" dirty="0"/>
                  <a:t> wall thickness (mm)</a:t>
                </a:r>
                <a:endParaRPr lang="en-US" dirty="0"/>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B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BE"/>
          </a:p>
        </c:txPr>
        <c:crossAx val="1007649152"/>
        <c:crosses val="autoZero"/>
        <c:crossBetween val="midCat"/>
      </c:valAx>
      <c:valAx>
        <c:axId val="10076491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sz="2000" dirty="0"/>
                  <a:t>Material</a:t>
                </a:r>
                <a:r>
                  <a:rPr lang="en-US" sz="2000" baseline="0" dirty="0"/>
                  <a:t> p</a:t>
                </a:r>
                <a:r>
                  <a:rPr lang="en-US" sz="2000" dirty="0"/>
                  <a:t>rice for the 120 km long 1 m diameter pipeline (</a:t>
                </a:r>
                <a:r>
                  <a:rPr lang="en-US" sz="2000" dirty="0" err="1"/>
                  <a:t>mln</a:t>
                </a:r>
                <a:r>
                  <a:rPr lang="en-US" sz="2000" dirty="0"/>
                  <a:t>. euro)</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B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BE"/>
          </a:p>
        </c:txPr>
        <c:crossAx val="171215680"/>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defRPr>
      </a:pPr>
      <a:endParaRPr lang="en-B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42486111111111"/>
          <c:y val="5.3092901234567905E-2"/>
          <c:w val="0.6121126736111111"/>
          <c:h val="0.71734043209876541"/>
        </c:manualLayout>
      </c:layout>
      <c:scatterChart>
        <c:scatterStyle val="lineMarker"/>
        <c:varyColors val="0"/>
        <c:ser>
          <c:idx val="2"/>
          <c:order val="0"/>
          <c:tx>
            <c:v>180 kJ/m</c:v>
          </c:tx>
          <c:spPr>
            <a:ln w="38100" cap="rnd">
              <a:solidFill>
                <a:srgbClr val="00B050"/>
              </a:solidFill>
              <a:round/>
            </a:ln>
            <a:effectLst/>
          </c:spPr>
          <c:marker>
            <c:symbol val="none"/>
          </c:marker>
          <c:xVal>
            <c:numRef>
              <c:f>base!$E$4:$E$303</c:f>
              <c:numCache>
                <c:formatCode>General</c:formatCode>
                <c:ptCount val="300"/>
                <c:pt idx="0">
                  <c:v>0.1</c:v>
                </c:pt>
                <c:pt idx="1">
                  <c:v>0.2</c:v>
                </c:pt>
                <c:pt idx="2">
                  <c:v>0.3</c:v>
                </c:pt>
                <c:pt idx="3">
                  <c:v>0.4</c:v>
                </c:pt>
                <c:pt idx="4">
                  <c:v>0.5</c:v>
                </c:pt>
                <c:pt idx="5">
                  <c:v>0.6</c:v>
                </c:pt>
                <c:pt idx="6">
                  <c:v>0.7</c:v>
                </c:pt>
                <c:pt idx="7">
                  <c:v>0.8</c:v>
                </c:pt>
                <c:pt idx="8">
                  <c:v>0.9</c:v>
                </c:pt>
                <c:pt idx="9">
                  <c:v>1</c:v>
                </c:pt>
                <c:pt idx="10">
                  <c:v>1.1000000000000001</c:v>
                </c:pt>
                <c:pt idx="11">
                  <c:v>1.2</c:v>
                </c:pt>
                <c:pt idx="12">
                  <c:v>1.3</c:v>
                </c:pt>
                <c:pt idx="13">
                  <c:v>1.4</c:v>
                </c:pt>
                <c:pt idx="14">
                  <c:v>1.5</c:v>
                </c:pt>
                <c:pt idx="15">
                  <c:v>1.6</c:v>
                </c:pt>
                <c:pt idx="16">
                  <c:v>1.7</c:v>
                </c:pt>
                <c:pt idx="17">
                  <c:v>1.8</c:v>
                </c:pt>
                <c:pt idx="18">
                  <c:v>1.9</c:v>
                </c:pt>
                <c:pt idx="19">
                  <c:v>2</c:v>
                </c:pt>
                <c:pt idx="20">
                  <c:v>2.1</c:v>
                </c:pt>
                <c:pt idx="21">
                  <c:v>2.2000000000000002</c:v>
                </c:pt>
                <c:pt idx="22">
                  <c:v>2.2999999999999998</c:v>
                </c:pt>
                <c:pt idx="23">
                  <c:v>2.4</c:v>
                </c:pt>
                <c:pt idx="24">
                  <c:v>2.5</c:v>
                </c:pt>
                <c:pt idx="25">
                  <c:v>2.6</c:v>
                </c:pt>
                <c:pt idx="26">
                  <c:v>2.7</c:v>
                </c:pt>
                <c:pt idx="27">
                  <c:v>2.8</c:v>
                </c:pt>
                <c:pt idx="28">
                  <c:v>2.9</c:v>
                </c:pt>
                <c:pt idx="29">
                  <c:v>3</c:v>
                </c:pt>
                <c:pt idx="30">
                  <c:v>3.1</c:v>
                </c:pt>
                <c:pt idx="31">
                  <c:v>3.2</c:v>
                </c:pt>
                <c:pt idx="32">
                  <c:v>3.3</c:v>
                </c:pt>
                <c:pt idx="33">
                  <c:v>3.4</c:v>
                </c:pt>
                <c:pt idx="34">
                  <c:v>3.5</c:v>
                </c:pt>
                <c:pt idx="35">
                  <c:v>3.6</c:v>
                </c:pt>
                <c:pt idx="36">
                  <c:v>3.7</c:v>
                </c:pt>
                <c:pt idx="37">
                  <c:v>3.8</c:v>
                </c:pt>
                <c:pt idx="38">
                  <c:v>3.9</c:v>
                </c:pt>
                <c:pt idx="39">
                  <c:v>4</c:v>
                </c:pt>
                <c:pt idx="40">
                  <c:v>4.0999999999999996</c:v>
                </c:pt>
                <c:pt idx="41">
                  <c:v>4.2</c:v>
                </c:pt>
                <c:pt idx="42">
                  <c:v>4.3</c:v>
                </c:pt>
                <c:pt idx="43">
                  <c:v>4.4000000000000004</c:v>
                </c:pt>
                <c:pt idx="44">
                  <c:v>4.5</c:v>
                </c:pt>
                <c:pt idx="45">
                  <c:v>4.5999999999999996</c:v>
                </c:pt>
                <c:pt idx="46">
                  <c:v>4.7</c:v>
                </c:pt>
                <c:pt idx="47">
                  <c:v>4.8</c:v>
                </c:pt>
                <c:pt idx="48">
                  <c:v>4.9000000000000004</c:v>
                </c:pt>
                <c:pt idx="49">
                  <c:v>5</c:v>
                </c:pt>
                <c:pt idx="50">
                  <c:v>5.0999999999999996</c:v>
                </c:pt>
                <c:pt idx="51">
                  <c:v>5.2</c:v>
                </c:pt>
                <c:pt idx="52">
                  <c:v>5.3</c:v>
                </c:pt>
                <c:pt idx="53">
                  <c:v>5.4</c:v>
                </c:pt>
                <c:pt idx="54">
                  <c:v>5.5</c:v>
                </c:pt>
                <c:pt idx="55">
                  <c:v>5.6</c:v>
                </c:pt>
                <c:pt idx="56">
                  <c:v>5.7</c:v>
                </c:pt>
                <c:pt idx="57">
                  <c:v>5.8</c:v>
                </c:pt>
                <c:pt idx="58">
                  <c:v>5.9</c:v>
                </c:pt>
                <c:pt idx="59">
                  <c:v>6</c:v>
                </c:pt>
                <c:pt idx="60">
                  <c:v>6.1</c:v>
                </c:pt>
                <c:pt idx="61">
                  <c:v>6.2</c:v>
                </c:pt>
                <c:pt idx="62">
                  <c:v>6.3</c:v>
                </c:pt>
                <c:pt idx="63">
                  <c:v>6.4</c:v>
                </c:pt>
                <c:pt idx="64">
                  <c:v>6.5</c:v>
                </c:pt>
                <c:pt idx="65">
                  <c:v>6.6</c:v>
                </c:pt>
                <c:pt idx="66">
                  <c:v>6.7</c:v>
                </c:pt>
                <c:pt idx="67">
                  <c:v>6.8</c:v>
                </c:pt>
                <c:pt idx="68">
                  <c:v>6.9</c:v>
                </c:pt>
                <c:pt idx="69">
                  <c:v>7</c:v>
                </c:pt>
                <c:pt idx="70">
                  <c:v>7.1</c:v>
                </c:pt>
                <c:pt idx="71">
                  <c:v>7.2</c:v>
                </c:pt>
                <c:pt idx="72">
                  <c:v>7.3</c:v>
                </c:pt>
                <c:pt idx="73">
                  <c:v>7.4</c:v>
                </c:pt>
                <c:pt idx="74">
                  <c:v>7.5</c:v>
                </c:pt>
                <c:pt idx="75">
                  <c:v>7.6</c:v>
                </c:pt>
                <c:pt idx="76">
                  <c:v>7.7</c:v>
                </c:pt>
                <c:pt idx="77">
                  <c:v>7.8</c:v>
                </c:pt>
                <c:pt idx="78">
                  <c:v>7.9</c:v>
                </c:pt>
                <c:pt idx="79">
                  <c:v>8</c:v>
                </c:pt>
                <c:pt idx="80">
                  <c:v>8.1</c:v>
                </c:pt>
                <c:pt idx="81">
                  <c:v>8.1999999999999993</c:v>
                </c:pt>
                <c:pt idx="82">
                  <c:v>8.3000000000000007</c:v>
                </c:pt>
                <c:pt idx="83">
                  <c:v>8.4</c:v>
                </c:pt>
                <c:pt idx="84">
                  <c:v>8.5</c:v>
                </c:pt>
                <c:pt idx="85">
                  <c:v>8.6</c:v>
                </c:pt>
                <c:pt idx="86">
                  <c:v>8.6999999999999993</c:v>
                </c:pt>
                <c:pt idx="87">
                  <c:v>8.8000000000000007</c:v>
                </c:pt>
                <c:pt idx="88">
                  <c:v>8.9</c:v>
                </c:pt>
                <c:pt idx="89">
                  <c:v>9</c:v>
                </c:pt>
                <c:pt idx="90">
                  <c:v>9.1</c:v>
                </c:pt>
                <c:pt idx="91">
                  <c:v>9.1999999999999993</c:v>
                </c:pt>
                <c:pt idx="92">
                  <c:v>9.3000000000000007</c:v>
                </c:pt>
                <c:pt idx="93">
                  <c:v>9.4</c:v>
                </c:pt>
                <c:pt idx="94">
                  <c:v>9.5</c:v>
                </c:pt>
                <c:pt idx="95">
                  <c:v>9.6</c:v>
                </c:pt>
                <c:pt idx="96">
                  <c:v>9.6999999999999993</c:v>
                </c:pt>
                <c:pt idx="97">
                  <c:v>9.8000000000000007</c:v>
                </c:pt>
                <c:pt idx="98">
                  <c:v>9.9</c:v>
                </c:pt>
                <c:pt idx="99">
                  <c:v>10</c:v>
                </c:pt>
                <c:pt idx="100">
                  <c:v>10.1</c:v>
                </c:pt>
                <c:pt idx="101">
                  <c:v>10.199999999999999</c:v>
                </c:pt>
                <c:pt idx="102">
                  <c:v>10.3</c:v>
                </c:pt>
                <c:pt idx="103">
                  <c:v>10.4</c:v>
                </c:pt>
                <c:pt idx="104">
                  <c:v>10.5</c:v>
                </c:pt>
                <c:pt idx="105">
                  <c:v>10.6</c:v>
                </c:pt>
                <c:pt idx="106">
                  <c:v>10.7</c:v>
                </c:pt>
                <c:pt idx="107">
                  <c:v>10.8</c:v>
                </c:pt>
                <c:pt idx="108">
                  <c:v>10.9</c:v>
                </c:pt>
                <c:pt idx="109">
                  <c:v>11</c:v>
                </c:pt>
                <c:pt idx="110">
                  <c:v>11.1</c:v>
                </c:pt>
                <c:pt idx="111">
                  <c:v>11.2</c:v>
                </c:pt>
                <c:pt idx="112">
                  <c:v>11.3</c:v>
                </c:pt>
                <c:pt idx="113">
                  <c:v>11.4</c:v>
                </c:pt>
                <c:pt idx="114">
                  <c:v>11.5</c:v>
                </c:pt>
                <c:pt idx="115">
                  <c:v>11.6</c:v>
                </c:pt>
                <c:pt idx="116">
                  <c:v>11.7</c:v>
                </c:pt>
                <c:pt idx="117">
                  <c:v>11.8</c:v>
                </c:pt>
                <c:pt idx="118">
                  <c:v>11.9</c:v>
                </c:pt>
                <c:pt idx="119">
                  <c:v>12</c:v>
                </c:pt>
                <c:pt idx="120">
                  <c:v>12.1</c:v>
                </c:pt>
                <c:pt idx="121">
                  <c:v>12.2</c:v>
                </c:pt>
                <c:pt idx="122">
                  <c:v>12.3</c:v>
                </c:pt>
                <c:pt idx="123">
                  <c:v>12.4</c:v>
                </c:pt>
                <c:pt idx="124">
                  <c:v>12.5</c:v>
                </c:pt>
                <c:pt idx="125">
                  <c:v>12.6</c:v>
                </c:pt>
                <c:pt idx="126">
                  <c:v>12.7</c:v>
                </c:pt>
                <c:pt idx="127">
                  <c:v>12.8</c:v>
                </c:pt>
                <c:pt idx="128">
                  <c:v>12.9</c:v>
                </c:pt>
                <c:pt idx="129">
                  <c:v>13</c:v>
                </c:pt>
                <c:pt idx="130">
                  <c:v>13.1</c:v>
                </c:pt>
                <c:pt idx="131">
                  <c:v>13.2</c:v>
                </c:pt>
                <c:pt idx="132">
                  <c:v>13.3</c:v>
                </c:pt>
                <c:pt idx="133">
                  <c:v>13.4</c:v>
                </c:pt>
                <c:pt idx="134">
                  <c:v>13.5</c:v>
                </c:pt>
                <c:pt idx="135">
                  <c:v>13.6</c:v>
                </c:pt>
                <c:pt idx="136">
                  <c:v>13.7</c:v>
                </c:pt>
                <c:pt idx="137">
                  <c:v>13.8</c:v>
                </c:pt>
                <c:pt idx="138">
                  <c:v>13.9</c:v>
                </c:pt>
                <c:pt idx="139">
                  <c:v>14</c:v>
                </c:pt>
                <c:pt idx="140">
                  <c:v>14.1</c:v>
                </c:pt>
                <c:pt idx="141">
                  <c:v>14.2</c:v>
                </c:pt>
                <c:pt idx="142">
                  <c:v>14.3</c:v>
                </c:pt>
                <c:pt idx="143">
                  <c:v>14.4</c:v>
                </c:pt>
                <c:pt idx="144">
                  <c:v>14.5</c:v>
                </c:pt>
                <c:pt idx="145">
                  <c:v>14.6</c:v>
                </c:pt>
                <c:pt idx="146">
                  <c:v>14.7</c:v>
                </c:pt>
                <c:pt idx="147">
                  <c:v>14.8</c:v>
                </c:pt>
                <c:pt idx="148">
                  <c:v>14.9</c:v>
                </c:pt>
                <c:pt idx="149">
                  <c:v>15</c:v>
                </c:pt>
                <c:pt idx="150">
                  <c:v>15.1</c:v>
                </c:pt>
                <c:pt idx="151">
                  <c:v>15.2</c:v>
                </c:pt>
                <c:pt idx="152">
                  <c:v>15.3</c:v>
                </c:pt>
                <c:pt idx="153">
                  <c:v>15.4</c:v>
                </c:pt>
                <c:pt idx="154">
                  <c:v>15.5</c:v>
                </c:pt>
                <c:pt idx="155">
                  <c:v>15.6</c:v>
                </c:pt>
                <c:pt idx="156">
                  <c:v>15.7</c:v>
                </c:pt>
                <c:pt idx="157">
                  <c:v>15.8</c:v>
                </c:pt>
                <c:pt idx="158">
                  <c:v>15.9</c:v>
                </c:pt>
                <c:pt idx="159">
                  <c:v>16</c:v>
                </c:pt>
                <c:pt idx="160">
                  <c:v>16.100000000000001</c:v>
                </c:pt>
                <c:pt idx="161">
                  <c:v>16.2</c:v>
                </c:pt>
                <c:pt idx="162">
                  <c:v>16.3</c:v>
                </c:pt>
                <c:pt idx="163">
                  <c:v>16.399999999999999</c:v>
                </c:pt>
                <c:pt idx="164">
                  <c:v>16.5</c:v>
                </c:pt>
                <c:pt idx="165">
                  <c:v>16.600000000000001</c:v>
                </c:pt>
                <c:pt idx="166">
                  <c:v>16.7</c:v>
                </c:pt>
                <c:pt idx="167">
                  <c:v>16.8</c:v>
                </c:pt>
                <c:pt idx="168">
                  <c:v>16.899999999999999</c:v>
                </c:pt>
                <c:pt idx="169">
                  <c:v>17</c:v>
                </c:pt>
                <c:pt idx="170">
                  <c:v>17.100000000000001</c:v>
                </c:pt>
                <c:pt idx="171">
                  <c:v>17.2</c:v>
                </c:pt>
                <c:pt idx="172">
                  <c:v>17.3</c:v>
                </c:pt>
                <c:pt idx="173">
                  <c:v>17.399999999999999</c:v>
                </c:pt>
                <c:pt idx="174">
                  <c:v>17.5</c:v>
                </c:pt>
                <c:pt idx="175">
                  <c:v>17.600000000000001</c:v>
                </c:pt>
                <c:pt idx="176">
                  <c:v>17.7</c:v>
                </c:pt>
                <c:pt idx="177">
                  <c:v>17.8</c:v>
                </c:pt>
                <c:pt idx="178">
                  <c:v>17.899999999999999</c:v>
                </c:pt>
                <c:pt idx="179">
                  <c:v>18</c:v>
                </c:pt>
                <c:pt idx="180">
                  <c:v>18.100000000000001</c:v>
                </c:pt>
                <c:pt idx="181">
                  <c:v>18.2</c:v>
                </c:pt>
                <c:pt idx="182">
                  <c:v>18.3</c:v>
                </c:pt>
                <c:pt idx="183">
                  <c:v>18.399999999999999</c:v>
                </c:pt>
                <c:pt idx="184">
                  <c:v>18.5</c:v>
                </c:pt>
                <c:pt idx="185">
                  <c:v>18.600000000000001</c:v>
                </c:pt>
                <c:pt idx="186">
                  <c:v>18.7</c:v>
                </c:pt>
                <c:pt idx="187">
                  <c:v>18.8</c:v>
                </c:pt>
                <c:pt idx="188">
                  <c:v>18.899999999999999</c:v>
                </c:pt>
                <c:pt idx="189">
                  <c:v>19</c:v>
                </c:pt>
                <c:pt idx="190">
                  <c:v>19.100000000000001</c:v>
                </c:pt>
                <c:pt idx="191">
                  <c:v>19.2</c:v>
                </c:pt>
                <c:pt idx="192">
                  <c:v>19.3</c:v>
                </c:pt>
                <c:pt idx="193">
                  <c:v>19.399999999999999</c:v>
                </c:pt>
                <c:pt idx="194">
                  <c:v>19.5</c:v>
                </c:pt>
                <c:pt idx="195">
                  <c:v>19.600000000000001</c:v>
                </c:pt>
                <c:pt idx="196">
                  <c:v>19.7</c:v>
                </c:pt>
                <c:pt idx="197">
                  <c:v>19.8</c:v>
                </c:pt>
                <c:pt idx="198">
                  <c:v>19.899999999999999</c:v>
                </c:pt>
                <c:pt idx="199">
                  <c:v>20</c:v>
                </c:pt>
                <c:pt idx="200">
                  <c:v>20.100000000000001</c:v>
                </c:pt>
                <c:pt idx="201">
                  <c:v>20.2</c:v>
                </c:pt>
                <c:pt idx="202">
                  <c:v>20.3</c:v>
                </c:pt>
                <c:pt idx="203">
                  <c:v>20.399999999999999</c:v>
                </c:pt>
                <c:pt idx="204">
                  <c:v>20.5</c:v>
                </c:pt>
                <c:pt idx="205">
                  <c:v>20.6</c:v>
                </c:pt>
                <c:pt idx="206">
                  <c:v>20.7</c:v>
                </c:pt>
                <c:pt idx="207">
                  <c:v>20.8</c:v>
                </c:pt>
                <c:pt idx="208">
                  <c:v>20.9</c:v>
                </c:pt>
                <c:pt idx="209">
                  <c:v>21</c:v>
                </c:pt>
                <c:pt idx="210">
                  <c:v>21.1</c:v>
                </c:pt>
                <c:pt idx="211">
                  <c:v>21.2</c:v>
                </c:pt>
                <c:pt idx="212">
                  <c:v>21.3</c:v>
                </c:pt>
                <c:pt idx="213">
                  <c:v>21.4</c:v>
                </c:pt>
                <c:pt idx="214">
                  <c:v>21.5</c:v>
                </c:pt>
                <c:pt idx="215">
                  <c:v>21.6</c:v>
                </c:pt>
                <c:pt idx="216">
                  <c:v>21.7</c:v>
                </c:pt>
                <c:pt idx="217">
                  <c:v>21.8</c:v>
                </c:pt>
                <c:pt idx="218">
                  <c:v>21.9</c:v>
                </c:pt>
                <c:pt idx="219">
                  <c:v>22</c:v>
                </c:pt>
                <c:pt idx="220">
                  <c:v>22.1</c:v>
                </c:pt>
                <c:pt idx="221">
                  <c:v>22.2</c:v>
                </c:pt>
                <c:pt idx="222">
                  <c:v>22.3</c:v>
                </c:pt>
                <c:pt idx="223">
                  <c:v>22.4</c:v>
                </c:pt>
                <c:pt idx="224">
                  <c:v>22.5</c:v>
                </c:pt>
                <c:pt idx="225">
                  <c:v>22.6</c:v>
                </c:pt>
                <c:pt idx="226">
                  <c:v>22.7</c:v>
                </c:pt>
                <c:pt idx="227">
                  <c:v>22.8</c:v>
                </c:pt>
                <c:pt idx="228">
                  <c:v>22.9</c:v>
                </c:pt>
                <c:pt idx="229">
                  <c:v>23</c:v>
                </c:pt>
                <c:pt idx="230">
                  <c:v>23.1</c:v>
                </c:pt>
                <c:pt idx="231">
                  <c:v>23.2</c:v>
                </c:pt>
                <c:pt idx="232">
                  <c:v>23.3</c:v>
                </c:pt>
                <c:pt idx="233">
                  <c:v>23.4</c:v>
                </c:pt>
                <c:pt idx="234">
                  <c:v>23.5</c:v>
                </c:pt>
                <c:pt idx="235">
                  <c:v>23.599999999999898</c:v>
                </c:pt>
                <c:pt idx="236">
                  <c:v>23.6999999999999</c:v>
                </c:pt>
                <c:pt idx="237">
                  <c:v>23.799999999999901</c:v>
                </c:pt>
                <c:pt idx="238">
                  <c:v>23.899999999999899</c:v>
                </c:pt>
                <c:pt idx="239">
                  <c:v>23.999999999999901</c:v>
                </c:pt>
                <c:pt idx="240">
                  <c:v>24.099999999999898</c:v>
                </c:pt>
                <c:pt idx="241">
                  <c:v>24.1999999999999</c:v>
                </c:pt>
                <c:pt idx="242">
                  <c:v>24.299999999999901</c:v>
                </c:pt>
                <c:pt idx="243">
                  <c:v>24.399999999999899</c:v>
                </c:pt>
                <c:pt idx="244">
                  <c:v>24.499999999999901</c:v>
                </c:pt>
                <c:pt idx="245">
                  <c:v>24.599999999999898</c:v>
                </c:pt>
                <c:pt idx="246">
                  <c:v>24.6999999999999</c:v>
                </c:pt>
                <c:pt idx="247">
                  <c:v>24.799999999999901</c:v>
                </c:pt>
                <c:pt idx="248">
                  <c:v>24.899999999999899</c:v>
                </c:pt>
                <c:pt idx="249">
                  <c:v>24.999999999999901</c:v>
                </c:pt>
                <c:pt idx="250">
                  <c:v>25.099999999999898</c:v>
                </c:pt>
                <c:pt idx="251">
                  <c:v>25.1999999999999</c:v>
                </c:pt>
                <c:pt idx="252">
                  <c:v>25.299999999999901</c:v>
                </c:pt>
                <c:pt idx="253">
                  <c:v>25.399999999999899</c:v>
                </c:pt>
                <c:pt idx="254">
                  <c:v>25.499999999999901</c:v>
                </c:pt>
                <c:pt idx="255">
                  <c:v>25.599999999999898</c:v>
                </c:pt>
                <c:pt idx="256">
                  <c:v>25.6999999999999</c:v>
                </c:pt>
                <c:pt idx="257">
                  <c:v>25.799999999999901</c:v>
                </c:pt>
                <c:pt idx="258">
                  <c:v>25.899999999999899</c:v>
                </c:pt>
                <c:pt idx="259">
                  <c:v>25.999999999999901</c:v>
                </c:pt>
                <c:pt idx="260">
                  <c:v>26.099999999999898</c:v>
                </c:pt>
                <c:pt idx="261">
                  <c:v>26.1999999999999</c:v>
                </c:pt>
                <c:pt idx="262">
                  <c:v>26.299999999999901</c:v>
                </c:pt>
                <c:pt idx="263">
                  <c:v>26.399999999999899</c:v>
                </c:pt>
                <c:pt idx="264">
                  <c:v>26.499999999999901</c:v>
                </c:pt>
                <c:pt idx="265">
                  <c:v>26.599999999999898</c:v>
                </c:pt>
                <c:pt idx="266">
                  <c:v>26.6999999999999</c:v>
                </c:pt>
                <c:pt idx="267">
                  <c:v>26.799999999999901</c:v>
                </c:pt>
                <c:pt idx="268">
                  <c:v>26.899999999999899</c:v>
                </c:pt>
                <c:pt idx="269">
                  <c:v>26.999999999999901</c:v>
                </c:pt>
                <c:pt idx="270">
                  <c:v>27.099999999999898</c:v>
                </c:pt>
                <c:pt idx="271">
                  <c:v>27.1999999999999</c:v>
                </c:pt>
                <c:pt idx="272">
                  <c:v>27.299999999999901</c:v>
                </c:pt>
                <c:pt idx="273">
                  <c:v>27.399999999999899</c:v>
                </c:pt>
                <c:pt idx="274">
                  <c:v>27.499999999999901</c:v>
                </c:pt>
                <c:pt idx="275">
                  <c:v>27.599999999999898</c:v>
                </c:pt>
                <c:pt idx="276">
                  <c:v>27.6999999999999</c:v>
                </c:pt>
                <c:pt idx="277">
                  <c:v>27.799999999999901</c:v>
                </c:pt>
                <c:pt idx="278">
                  <c:v>27.899999999999899</c:v>
                </c:pt>
                <c:pt idx="279">
                  <c:v>27.999999999999901</c:v>
                </c:pt>
                <c:pt idx="280">
                  <c:v>28.099999999999898</c:v>
                </c:pt>
                <c:pt idx="281">
                  <c:v>28.1999999999999</c:v>
                </c:pt>
                <c:pt idx="282">
                  <c:v>28.299999999999901</c:v>
                </c:pt>
                <c:pt idx="283">
                  <c:v>28.399999999999899</c:v>
                </c:pt>
                <c:pt idx="284">
                  <c:v>28.499999999999901</c:v>
                </c:pt>
                <c:pt idx="285">
                  <c:v>28.599999999999898</c:v>
                </c:pt>
                <c:pt idx="286">
                  <c:v>28.6999999999999</c:v>
                </c:pt>
                <c:pt idx="287">
                  <c:v>28.799999999999901</c:v>
                </c:pt>
                <c:pt idx="288">
                  <c:v>28.899999999999899</c:v>
                </c:pt>
                <c:pt idx="289">
                  <c:v>28.999999999999901</c:v>
                </c:pt>
                <c:pt idx="290">
                  <c:v>29.099999999999898</c:v>
                </c:pt>
                <c:pt idx="291">
                  <c:v>29.1999999999999</c:v>
                </c:pt>
                <c:pt idx="292">
                  <c:v>29.299999999999901</c:v>
                </c:pt>
                <c:pt idx="293">
                  <c:v>29.399999999999899</c:v>
                </c:pt>
                <c:pt idx="294">
                  <c:v>29.499999999999901</c:v>
                </c:pt>
                <c:pt idx="295">
                  <c:v>29.599999999999898</c:v>
                </c:pt>
                <c:pt idx="296">
                  <c:v>29.6999999999999</c:v>
                </c:pt>
                <c:pt idx="297">
                  <c:v>29.799999999999901</c:v>
                </c:pt>
                <c:pt idx="298">
                  <c:v>29.899999999999899</c:v>
                </c:pt>
                <c:pt idx="299">
                  <c:v>29.999999999999901</c:v>
                </c:pt>
              </c:numCache>
            </c:numRef>
          </c:xVal>
          <c:yVal>
            <c:numRef>
              <c:f>base!$F$4:$F$303</c:f>
              <c:numCache>
                <c:formatCode>General</c:formatCode>
                <c:ptCount val="300"/>
                <c:pt idx="0">
                  <c:v>20.053113510325669</c:v>
                </c:pt>
                <c:pt idx="1">
                  <c:v>37.628830787129388</c:v>
                </c:pt>
                <c:pt idx="2">
                  <c:v>131.59082764277605</c:v>
                </c:pt>
                <c:pt idx="3">
                  <c:v>288.58949875392403</c:v>
                </c:pt>
                <c:pt idx="4">
                  <c:v>462.95094477861164</c:v>
                </c:pt>
                <c:pt idx="5">
                  <c:v>627.27090666410606</c:v>
                </c:pt>
                <c:pt idx="6">
                  <c:v>770.94804790155069</c:v>
                </c:pt>
                <c:pt idx="7">
                  <c:v>891.95048336757941</c:v>
                </c:pt>
                <c:pt idx="8">
                  <c:v>991.80290442758928</c:v>
                </c:pt>
                <c:pt idx="9">
                  <c:v>1073.2013034015827</c:v>
                </c:pt>
                <c:pt idx="10">
                  <c:v>1138.9907164465301</c:v>
                </c:pt>
                <c:pt idx="11">
                  <c:v>1191.7724001590659</c:v>
                </c:pt>
                <c:pt idx="12">
                  <c:v>1233.7862508313169</c:v>
                </c:pt>
                <c:pt idx="13">
                  <c:v>1266.9069405383439</c:v>
                </c:pt>
                <c:pt idx="14">
                  <c:v>1292.6820980954462</c:v>
                </c:pt>
                <c:pt idx="15">
                  <c:v>1312.3816624388692</c:v>
                </c:pt>
                <c:pt idx="16">
                  <c:v>1327.0458468736817</c:v>
                </c:pt>
                <c:pt idx="17">
                  <c:v>1337.5272554228632</c:v>
                </c:pt>
                <c:pt idx="18">
                  <c:v>1344.526171260809</c:v>
                </c:pt>
                <c:pt idx="19">
                  <c:v>1348.6194309748278</c:v>
                </c:pt>
                <c:pt idx="20">
                  <c:v>1350.2837662313386</c:v>
                </c:pt>
                <c:pt idx="21">
                  <c:v>1349.9145662206324</c:v>
                </c:pt>
                <c:pt idx="22">
                  <c:v>1347.8409307989057</c:v>
                </c:pt>
                <c:pt idx="23">
                  <c:v>1344.3377527458188</c:v>
                </c:pt>
                <c:pt idx="24">
                  <c:v>1339.6354335146027</c:v>
                </c:pt>
                <c:pt idx="25">
                  <c:v>1333.9277175581965</c:v>
                </c:pt>
                <c:pt idx="26">
                  <c:v>1327.3780304995971</c:v>
                </c:pt>
                <c:pt idx="27">
                  <c:v>1320.1246255467179</c:v>
                </c:pt>
                <c:pt idx="28">
                  <c:v>1312.2847781879982</c:v>
                </c:pt>
                <c:pt idx="29">
                  <c:v>1303.9582184730994</c:v>
                </c:pt>
                <c:pt idx="30">
                  <c:v>1295.2299503933198</c:v>
                </c:pt>
                <c:pt idx="31">
                  <c:v>1286.1725767292839</c:v>
                </c:pt>
                <c:pt idx="32">
                  <c:v>1276.8482233513355</c:v>
                </c:pt>
                <c:pt idx="33">
                  <c:v>1267.310137846622</c:v>
                </c:pt>
                <c:pt idx="34">
                  <c:v>1257.6040223339799</c:v>
                </c:pt>
                <c:pt idx="35">
                  <c:v>1247.7691485018922</c:v>
                </c:pt>
                <c:pt idx="36">
                  <c:v>1237.8392935600075</c:v>
                </c:pt>
                <c:pt idx="37">
                  <c:v>1227.8435283853385</c:v>
                </c:pt>
                <c:pt idx="38">
                  <c:v>1217.8068832485544</c:v>
                </c:pt>
                <c:pt idx="39">
                  <c:v>1207.7509117974494</c:v>
                </c:pt>
                <c:pt idx="40">
                  <c:v>1197.6941702007512</c:v>
                </c:pt>
                <c:pt idx="41">
                  <c:v>1187.6526253194145</c:v>
                </c:pt>
                <c:pt idx="42">
                  <c:v>1177.6400033212544</c:v>
                </c:pt>
                <c:pt idx="43">
                  <c:v>1167.6680881684799</c:v>
                </c:pt>
                <c:pt idx="44">
                  <c:v>1157.7469777925357</c:v>
                </c:pt>
                <c:pt idx="45">
                  <c:v>1147.8853044527609</c:v>
                </c:pt>
                <c:pt idx="46">
                  <c:v>1138.0904246963746</c:v>
                </c:pt>
                <c:pt idx="47">
                  <c:v>1128.3685834510156</c:v>
                </c:pt>
                <c:pt idx="48">
                  <c:v>1118.725056050735</c:v>
                </c:pt>
                <c:pt idx="49">
                  <c:v>1109.1642713926401</c:v>
                </c:pt>
                <c:pt idx="50">
                  <c:v>1099.6899189208591</c:v>
                </c:pt>
                <c:pt idx="51">
                  <c:v>1090.3050417182847</c:v>
                </c:pt>
                <c:pt idx="52">
                  <c:v>1081.0121176394678</c:v>
                </c:pt>
                <c:pt idx="53">
                  <c:v>1071.8131301277774</c:v>
                </c:pt>
                <c:pt idx="54">
                  <c:v>1062.7096301165873</c:v>
                </c:pt>
                <c:pt idx="55">
                  <c:v>1053.7027902096513</c:v>
                </c:pt>
                <c:pt idx="56">
                  <c:v>1044.7934521633956</c:v>
                </c:pt>
                <c:pt idx="57">
                  <c:v>1035.9821685481884</c:v>
                </c:pt>
                <c:pt idx="58">
                  <c:v>1027.2692393422712</c:v>
                </c:pt>
                <c:pt idx="59">
                  <c:v>1018.6547441072979</c:v>
                </c:pt>
                <c:pt idx="60">
                  <c:v>1010.1385703053631</c:v>
                </c:pt>
                <c:pt idx="61">
                  <c:v>1001.7204382414233</c:v>
                </c:pt>
                <c:pt idx="62">
                  <c:v>993.39992305012106</c:v>
                </c:pt>
                <c:pt idx="63">
                  <c:v>985.17647409047152</c:v>
                </c:pt>
                <c:pt idx="64">
                  <c:v>977.04943206420023</c:v>
                </c:pt>
                <c:pt idx="65">
                  <c:v>969.01804413256457</c:v>
                </c:pt>
                <c:pt idx="66">
                  <c:v>961.08147727121354</c:v>
                </c:pt>
                <c:pt idx="67">
                  <c:v>953.23883007222446</c:v>
                </c:pt>
                <c:pt idx="68">
                  <c:v>945.48914317614333</c:v>
                </c:pt>
                <c:pt idx="69">
                  <c:v>937.83140849411416</c:v>
                </c:pt>
                <c:pt idx="70">
                  <c:v>930.26457736043517</c:v>
                </c:pt>
                <c:pt idx="71">
                  <c:v>922.787567738745</c:v>
                </c:pt>
                <c:pt idx="72">
                  <c:v>915.3992705901353</c:v>
                </c:pt>
                <c:pt idx="73">
                  <c:v>908.09855549849749</c:v>
                </c:pt>
                <c:pt idx="74">
                  <c:v>900.88427563708569</c:v>
                </c:pt>
                <c:pt idx="75">
                  <c:v>893.75527215037278</c:v>
                </c:pt>
                <c:pt idx="76">
                  <c:v>886.7103780166276</c:v>
                </c:pt>
                <c:pt idx="77">
                  <c:v>879.74842144904517</c:v>
                </c:pt>
                <c:pt idx="78">
                  <c:v>872.86822888661357</c:v>
                </c:pt>
                <c:pt idx="79">
                  <c:v>866.06862762005596</c:v>
                </c:pt>
                <c:pt idx="80">
                  <c:v>859.34844809304479</c:v>
                </c:pt>
                <c:pt idx="81">
                  <c:v>852.70652591436294</c:v>
                </c:pt>
                <c:pt idx="82">
                  <c:v>846.14170361269612</c:v>
                </c:pt>
                <c:pt idx="83">
                  <c:v>839.65283216222406</c:v>
                </c:pt>
                <c:pt idx="84">
                  <c:v>833.23877230406754</c:v>
                </c:pt>
                <c:pt idx="85">
                  <c:v>826.89839568589616</c:v>
                </c:pt>
                <c:pt idx="86">
                  <c:v>820.63058583957888</c:v>
                </c:pt>
                <c:pt idx="87">
                  <c:v>814.4342390145855</c:v>
                </c:pt>
                <c:pt idx="88">
                  <c:v>808.30826488295361</c:v>
                </c:pt>
                <c:pt idx="89">
                  <c:v>802.25158712992322</c:v>
                </c:pt>
                <c:pt idx="90">
                  <c:v>796.263143942841</c:v>
                </c:pt>
                <c:pt idx="91">
                  <c:v>790.34188840958905</c:v>
                </c:pt>
                <c:pt idx="92">
                  <c:v>784.48678883660693</c:v>
                </c:pt>
                <c:pt idx="93">
                  <c:v>778.69682899550037</c:v>
                </c:pt>
                <c:pt idx="94">
                  <c:v>772.9710083062912</c:v>
                </c:pt>
                <c:pt idx="95">
                  <c:v>767.30834196451804</c:v>
                </c:pt>
                <c:pt idx="96">
                  <c:v>761.70786101863303</c:v>
                </c:pt>
                <c:pt idx="97">
                  <c:v>756.16861240347055</c:v>
                </c:pt>
                <c:pt idx="98">
                  <c:v>750.68965893496954</c:v>
                </c:pt>
                <c:pt idx="99">
                  <c:v>745.27007927076932</c:v>
                </c:pt>
                <c:pt idx="100">
                  <c:v>739.9089678408435</c:v>
                </c:pt>
                <c:pt idx="101">
                  <c:v>734.60543475188103</c:v>
                </c:pt>
                <c:pt idx="102">
                  <c:v>729.35860566874885</c:v>
                </c:pt>
                <c:pt idx="103">
                  <c:v>724.16762167602019</c:v>
                </c:pt>
                <c:pt idx="104">
                  <c:v>719.03163912223965</c:v>
                </c:pt>
                <c:pt idx="105">
                  <c:v>713.94982944931792</c:v>
                </c:pt>
                <c:pt idx="106">
                  <c:v>708.92137900919704</c:v>
                </c:pt>
                <c:pt idx="107">
                  <c:v>703.94548886970415</c:v>
                </c:pt>
                <c:pt idx="108">
                  <c:v>699.0213746113061</c:v>
                </c:pt>
                <c:pt idx="109">
                  <c:v>694.14826611629678</c:v>
                </c:pt>
                <c:pt idx="110">
                  <c:v>689.32540735178532</c:v>
                </c:pt>
                <c:pt idx="111">
                  <c:v>684.55205614770762</c:v>
                </c:pt>
                <c:pt idx="112">
                  <c:v>679.82748397094849</c:v>
                </c:pt>
                <c:pt idx="113">
                  <c:v>675.15097569654461</c:v>
                </c:pt>
                <c:pt idx="114">
                  <c:v>670.5218293768321</c:v>
                </c:pt>
                <c:pt idx="115">
                  <c:v>665.93935600930297</c:v>
                </c:pt>
                <c:pt idx="116">
                  <c:v>661.40287930385421</c:v>
                </c:pt>
                <c:pt idx="117">
                  <c:v>656.9117354500255</c:v>
                </c:pt>
                <c:pt idx="118">
                  <c:v>652.4652728847642</c:v>
                </c:pt>
                <c:pt idx="119">
                  <c:v>648.06285206117843</c:v>
                </c:pt>
                <c:pt idx="120">
                  <c:v>643.70384521869676</c:v>
                </c:pt>
                <c:pt idx="121">
                  <c:v>639.3876361549909</c:v>
                </c:pt>
                <c:pt idx="122">
                  <c:v>635.11361999997609</c:v>
                </c:pt>
                <c:pt idx="123">
                  <c:v>630.8812029921661</c:v>
                </c:pt>
                <c:pt idx="124">
                  <c:v>626.68980225761254</c:v>
                </c:pt>
                <c:pt idx="125">
                  <c:v>622.5388455916376</c:v>
                </c:pt>
                <c:pt idx="126">
                  <c:v>618.42777124352995</c:v>
                </c:pt>
                <c:pt idx="127">
                  <c:v>614.35602770434809</c:v>
                </c:pt>
                <c:pt idx="128">
                  <c:v>610.32307349795633</c:v>
                </c:pt>
                <c:pt idx="129">
                  <c:v>606.3283769753923</c:v>
                </c:pt>
                <c:pt idx="130">
                  <c:v>602.37141611264417</c:v>
                </c:pt>
                <c:pt idx="131">
                  <c:v>598.45167831190668</c:v>
                </c:pt>
                <c:pt idx="132">
                  <c:v>594.56866020635698</c:v>
                </c:pt>
                <c:pt idx="133">
                  <c:v>590.72186746849218</c:v>
                </c:pt>
                <c:pt idx="134">
                  <c:v>586.91081462204284</c:v>
                </c:pt>
                <c:pt idx="135">
                  <c:v>583.13502485748097</c:v>
                </c:pt>
                <c:pt idx="136">
                  <c:v>579.39402985111701</c:v>
                </c:pt>
                <c:pt idx="137">
                  <c:v>575.68736958778516</c:v>
                </c:pt>
                <c:pt idx="138">
                  <c:v>572.0145921870959</c:v>
                </c:pt>
                <c:pt idx="139">
                  <c:v>568.37525373323945</c:v>
                </c:pt>
                <c:pt idx="140">
                  <c:v>564.76891810831023</c:v>
                </c:pt>
                <c:pt idx="141">
                  <c:v>561.19515682911958</c:v>
                </c:pt>
                <c:pt idx="142">
                  <c:v>557.65354888746197</c:v>
                </c:pt>
                <c:pt idx="143">
                  <c:v>554.14368059379194</c:v>
                </c:pt>
                <c:pt idx="144">
                  <c:v>550.66514542426762</c:v>
                </c:pt>
                <c:pt idx="145">
                  <c:v>547.21754387111639</c:v>
                </c:pt>
                <c:pt idx="146">
                  <c:v>543.80048329626914</c:v>
                </c:pt>
                <c:pt idx="147">
                  <c:v>540.413577788216</c:v>
                </c:pt>
                <c:pt idx="148">
                  <c:v>537.05644802202858</c:v>
                </c:pt>
                <c:pt idx="149">
                  <c:v>533.72872112249229</c:v>
                </c:pt>
                <c:pt idx="150">
                  <c:v>530.43003053029815</c:v>
                </c:pt>
                <c:pt idx="151">
                  <c:v>527.1600158712331</c:v>
                </c:pt>
                <c:pt idx="152">
                  <c:v>523.9183228283141</c:v>
                </c:pt>
                <c:pt idx="153">
                  <c:v>520.70460301681032</c:v>
                </c:pt>
                <c:pt idx="154">
                  <c:v>517.51851386209137</c:v>
                </c:pt>
                <c:pt idx="155">
                  <c:v>514.35971848024917</c:v>
                </c:pt>
                <c:pt idx="156">
                  <c:v>511.22788556143337</c:v>
                </c:pt>
                <c:pt idx="157">
                  <c:v>508.12268925584334</c:v>
                </c:pt>
                <c:pt idx="158">
                  <c:v>505.04380906232029</c:v>
                </c:pt>
                <c:pt idx="159">
                  <c:v>501.99092971948301</c:v>
                </c:pt>
                <c:pt idx="160">
                  <c:v>498.96374109935243</c:v>
                </c:pt>
                <c:pt idx="161">
                  <c:v>495.96193810340753</c:v>
                </c:pt>
                <c:pt idx="162">
                  <c:v>492.98522056101922</c:v>
                </c:pt>
                <c:pt idx="163">
                  <c:v>490.03329313021027</c:v>
                </c:pt>
                <c:pt idx="164">
                  <c:v>487.10586520068341</c:v>
                </c:pt>
                <c:pt idx="165">
                  <c:v>484.20265079907074</c:v>
                </c:pt>
                <c:pt idx="166">
                  <c:v>481.32336849634805</c:v>
                </c:pt>
                <c:pt idx="167">
                  <c:v>478.46774131736743</c:v>
                </c:pt>
                <c:pt idx="168">
                  <c:v>475.63549665245614</c:v>
                </c:pt>
                <c:pt idx="169">
                  <c:v>472.82636617103367</c:v>
                </c:pt>
                <c:pt idx="170">
                  <c:v>470.04008573719869</c:v>
                </c:pt>
                <c:pt idx="171">
                  <c:v>467.2763953272397</c:v>
                </c:pt>
                <c:pt idx="172">
                  <c:v>464.53503894902235</c:v>
                </c:pt>
                <c:pt idx="173">
                  <c:v>461.8157645632096</c:v>
                </c:pt>
                <c:pt idx="174">
                  <c:v>459.1183240062694</c:v>
                </c:pt>
                <c:pt idx="175">
                  <c:v>456.44247291522788</c:v>
                </c:pt>
                <c:pt idx="176">
                  <c:v>453.78797065412385</c:v>
                </c:pt>
                <c:pt idx="177">
                  <c:v>451.15458024212631</c:v>
                </c:pt>
                <c:pt idx="178">
                  <c:v>448.54206828327148</c:v>
                </c:pt>
                <c:pt idx="179">
                  <c:v>445.95020489778233</c:v>
                </c:pt>
                <c:pt idx="180">
                  <c:v>443.3787636549302</c:v>
                </c:pt>
                <c:pt idx="181">
                  <c:v>440.82752150740282</c:v>
                </c:pt>
                <c:pt idx="182">
                  <c:v>438.29625872713859</c:v>
                </c:pt>
                <c:pt idx="183">
                  <c:v>435.78475884259723</c:v>
                </c:pt>
                <c:pt idx="184">
                  <c:v>433.29280857742356</c:v>
                </c:pt>
                <c:pt idx="185">
                  <c:v>430.82019779047801</c:v>
                </c:pt>
                <c:pt idx="186">
                  <c:v>428.36671941719635</c:v>
                </c:pt>
                <c:pt idx="187">
                  <c:v>425.93216941224534</c:v>
                </c:pt>
                <c:pt idx="188">
                  <c:v>423.51634669344662</c:v>
                </c:pt>
                <c:pt idx="189">
                  <c:v>421.11905308693287</c:v>
                </c:pt>
                <c:pt idx="190">
                  <c:v>418.74009327351126</c:v>
                </c:pt>
                <c:pt idx="191">
                  <c:v>416.37927473619919</c:v>
                </c:pt>
                <c:pt idx="192">
                  <c:v>414.03640770890905</c:v>
                </c:pt>
                <c:pt idx="193">
                  <c:v>411.71130512624978</c:v>
                </c:pt>
                <c:pt idx="194">
                  <c:v>409.4037825744204</c:v>
                </c:pt>
                <c:pt idx="195">
                  <c:v>407.11365824316835</c:v>
                </c:pt>
                <c:pt idx="196">
                  <c:v>404.84075287878596</c:v>
                </c:pt>
                <c:pt idx="197">
                  <c:v>402.58488973812121</c:v>
                </c:pt>
                <c:pt idx="198">
                  <c:v>400.34589454357672</c:v>
                </c:pt>
                <c:pt idx="199">
                  <c:v>398.12359543907462</c:v>
                </c:pt>
                <c:pt idx="200">
                  <c:v>395.91782294696196</c:v>
                </c:pt>
                <c:pt idx="201">
                  <c:v>393.72840992583605</c:v>
                </c:pt>
                <c:pt idx="202">
                  <c:v>391.55519152926564</c:v>
                </c:pt>
                <c:pt idx="203">
                  <c:v>389.39800516538804</c:v>
                </c:pt>
                <c:pt idx="204">
                  <c:v>387.25669045735947</c:v>
                </c:pt>
                <c:pt idx="205">
                  <c:v>385.13108920463981</c:v>
                </c:pt>
                <c:pt idx="206">
                  <c:v>383.02104534509061</c:v>
                </c:pt>
                <c:pt idx="207">
                  <c:v>380.92640491786676</c:v>
                </c:pt>
                <c:pt idx="208">
                  <c:v>378.84701602708481</c:v>
                </c:pt>
                <c:pt idx="209">
                  <c:v>376.78272880624587</c:v>
                </c:pt>
                <c:pt idx="210">
                  <c:v>374.73339538339957</c:v>
                </c:pt>
                <c:pt idx="211">
                  <c:v>372.69886984702782</c:v>
                </c:pt>
                <c:pt idx="212">
                  <c:v>370.67900821263254</c:v>
                </c:pt>
                <c:pt idx="213">
                  <c:v>368.67366839001284</c:v>
                </c:pt>
                <c:pt idx="214">
                  <c:v>366.68271015121019</c:v>
                </c:pt>
                <c:pt idx="215">
                  <c:v>364.70599509911318</c:v>
                </c:pt>
                <c:pt idx="216">
                  <c:v>362.74338663669874</c:v>
                </c:pt>
                <c:pt idx="217">
                  <c:v>360.79474993690121</c:v>
                </c:pt>
                <c:pt idx="218">
                  <c:v>358.85995191309007</c:v>
                </c:pt>
                <c:pt idx="219">
                  <c:v>356.93886119014559</c:v>
                </c:pt>
                <c:pt idx="220">
                  <c:v>355.03134807611582</c:v>
                </c:pt>
                <c:pt idx="221">
                  <c:v>353.13728453444281</c:v>
                </c:pt>
                <c:pt idx="222">
                  <c:v>351.25654415674518</c:v>
                </c:pt>
                <c:pt idx="223">
                  <c:v>349.38900213614312</c:v>
                </c:pt>
                <c:pt idx="224">
                  <c:v>347.53453524111387</c:v>
                </c:pt>
                <c:pt idx="225">
                  <c:v>345.6930217898659</c:v>
                </c:pt>
                <c:pt idx="226">
                  <c:v>343.86434162521891</c:v>
                </c:pt>
                <c:pt idx="227">
                  <c:v>342.04837608997951</c:v>
                </c:pt>
                <c:pt idx="228">
                  <c:v>340.24500800279958</c:v>
                </c:pt>
                <c:pt idx="229">
                  <c:v>338.45412163450806</c:v>
                </c:pt>
                <c:pt idx="230">
                  <c:v>336.67560268490399</c:v>
                </c:pt>
                <c:pt idx="231">
                  <c:v>334.90933826000116</c:v>
                </c:pt>
                <c:pt idx="232">
                  <c:v>333.15521684971407</c:v>
                </c:pt>
                <c:pt idx="233">
                  <c:v>331.41312830597548</c:v>
                </c:pt>
                <c:pt idx="234">
                  <c:v>329.68296382127471</c:v>
                </c:pt>
                <c:pt idx="235">
                  <c:v>327.96461590761118</c:v>
                </c:pt>
                <c:pt idx="236">
                  <c:v>326.25797837584122</c:v>
                </c:pt>
                <c:pt idx="237">
                  <c:v>324.56294631543676</c:v>
                </c:pt>
                <c:pt idx="238">
                  <c:v>322.87941607461198</c:v>
                </c:pt>
                <c:pt idx="239">
                  <c:v>321.20728524083489</c:v>
                </c:pt>
                <c:pt idx="240">
                  <c:v>319.54645262170675</c:v>
                </c:pt>
                <c:pt idx="241">
                  <c:v>317.89681822620048</c:v>
                </c:pt>
                <c:pt idx="242">
                  <c:v>316.25828324625229</c:v>
                </c:pt>
                <c:pt idx="243">
                  <c:v>314.63075003869841</c:v>
                </c:pt>
                <c:pt idx="244">
                  <c:v>313.01412210754762</c:v>
                </c:pt>
                <c:pt idx="245">
                  <c:v>311.40830408658519</c:v>
                </c:pt>
                <c:pt idx="246">
                  <c:v>309.81320172229852</c:v>
                </c:pt>
                <c:pt idx="247">
                  <c:v>308.22872185711867</c:v>
                </c:pt>
                <c:pt idx="248">
                  <c:v>306.65477241297123</c:v>
                </c:pt>
                <c:pt idx="249">
                  <c:v>305.09126237512857</c:v>
                </c:pt>
                <c:pt idx="250">
                  <c:v>303.53810177635899</c:v>
                </c:pt>
                <c:pt idx="251">
                  <c:v>301.99520168136365</c:v>
                </c:pt>
                <c:pt idx="252">
                  <c:v>300.46247417149891</c:v>
                </c:pt>
                <c:pt idx="253">
                  <c:v>298.93983232977337</c:v>
                </c:pt>
                <c:pt idx="254">
                  <c:v>297.42719022611863</c:v>
                </c:pt>
                <c:pt idx="255">
                  <c:v>295.92446290292361</c:v>
                </c:pt>
                <c:pt idx="256">
                  <c:v>294.43156636083035</c:v>
                </c:pt>
                <c:pt idx="257">
                  <c:v>292.94841754478313</c:v>
                </c:pt>
                <c:pt idx="258">
                  <c:v>291.47493433032781</c:v>
                </c:pt>
                <c:pt idx="259">
                  <c:v>290.0110355101541</c:v>
                </c:pt>
                <c:pt idx="260">
                  <c:v>288.55664078087739</c:v>
                </c:pt>
                <c:pt idx="261">
                  <c:v>287.11167073005385</c:v>
                </c:pt>
                <c:pt idx="262">
                  <c:v>285.67604682342522</c:v>
                </c:pt>
                <c:pt idx="263">
                  <c:v>284.24969139238749</c:v>
                </c:pt>
                <c:pt idx="264">
                  <c:v>282.83252762167882</c:v>
                </c:pt>
                <c:pt idx="265">
                  <c:v>281.42447953728339</c:v>
                </c:pt>
                <c:pt idx="266">
                  <c:v>280.02547199454557</c:v>
                </c:pt>
                <c:pt idx="267">
                  <c:v>278.63543066649015</c:v>
                </c:pt>
                <c:pt idx="268">
                  <c:v>277.25428203234537</c:v>
                </c:pt>
                <c:pt idx="269">
                  <c:v>275.88195336626347</c:v>
                </c:pt>
                <c:pt idx="270">
                  <c:v>274.51837272623584</c:v>
                </c:pt>
                <c:pt idx="271">
                  <c:v>273.16346894319747</c:v>
                </c:pt>
                <c:pt idx="272">
                  <c:v>271.81717161031872</c:v>
                </c:pt>
                <c:pt idx="273">
                  <c:v>270.47941107247891</c:v>
                </c:pt>
                <c:pt idx="274">
                  <c:v>269.15011841591848</c:v>
                </c:pt>
                <c:pt idx="275">
                  <c:v>267.82922545806775</c:v>
                </c:pt>
                <c:pt idx="276">
                  <c:v>266.51666473754591</c:v>
                </c:pt>
                <c:pt idx="277">
                  <c:v>265.21236950432956</c:v>
                </c:pt>
                <c:pt idx="278">
                  <c:v>263.91627371008536</c:v>
                </c:pt>
                <c:pt idx="279">
                  <c:v>262.62831199866559</c:v>
                </c:pt>
                <c:pt idx="280">
                  <c:v>261.3484196967612</c:v>
                </c:pt>
                <c:pt idx="281">
                  <c:v>260.0765328047105</c:v>
                </c:pt>
                <c:pt idx="282">
                  <c:v>258.81258798746109</c:v>
                </c:pt>
                <c:pt idx="283">
                  <c:v>257.55652256568032</c:v>
                </c:pt>
                <c:pt idx="284">
                  <c:v>256.30827450701236</c:v>
                </c:pt>
                <c:pt idx="285">
                  <c:v>255.0677824174798</c:v>
                </c:pt>
                <c:pt idx="286">
                  <c:v>253.83498553302442</c:v>
                </c:pt>
                <c:pt idx="287">
                  <c:v>252.60982371118843</c:v>
                </c:pt>
                <c:pt idx="288">
                  <c:v>251.39223742292884</c:v>
                </c:pt>
                <c:pt idx="289">
                  <c:v>250.18216774456636</c:v>
                </c:pt>
                <c:pt idx="290">
                  <c:v>248.97955634986417</c:v>
                </c:pt>
                <c:pt idx="291">
                  <c:v>247.7843455022338</c:v>
                </c:pt>
                <c:pt idx="292">
                  <c:v>246.59647804706782</c:v>
                </c:pt>
                <c:pt idx="293">
                  <c:v>245.41589740419434</c:v>
                </c:pt>
                <c:pt idx="294">
                  <c:v>244.24254756045252</c:v>
                </c:pt>
                <c:pt idx="295">
                  <c:v>243.07637306238692</c:v>
                </c:pt>
                <c:pt idx="296">
                  <c:v>241.91731900905739</c:v>
                </c:pt>
                <c:pt idx="297">
                  <c:v>240.76533104496346</c:v>
                </c:pt>
                <c:pt idx="298">
                  <c:v>239.62035535308021</c:v>
                </c:pt>
                <c:pt idx="299">
                  <c:v>238.48233864800395</c:v>
                </c:pt>
              </c:numCache>
            </c:numRef>
          </c:yVal>
          <c:smooth val="0"/>
          <c:extLst>
            <c:ext xmlns:c16="http://schemas.microsoft.com/office/drawing/2014/chart" uri="{C3380CC4-5D6E-409C-BE32-E72D297353CC}">
              <c16:uniqueId val="{00000000-6A9C-463B-971E-2AF98C4E3AEA}"/>
            </c:ext>
          </c:extLst>
        </c:ser>
        <c:ser>
          <c:idx val="1"/>
          <c:order val="1"/>
          <c:tx>
            <c:v>240 kJ/m</c:v>
          </c:tx>
          <c:spPr>
            <a:ln w="38100" cap="rnd">
              <a:solidFill>
                <a:srgbClr val="FF0000"/>
              </a:solidFill>
              <a:round/>
            </a:ln>
            <a:effectLst/>
          </c:spPr>
          <c:marker>
            <c:symbol val="none"/>
          </c:marker>
          <c:xVal>
            <c:numRef>
              <c:f>higherQ!$E$4:$E$303</c:f>
              <c:numCache>
                <c:formatCode>General</c:formatCode>
                <c:ptCount val="300"/>
                <c:pt idx="0">
                  <c:v>0.1</c:v>
                </c:pt>
                <c:pt idx="1">
                  <c:v>0.2</c:v>
                </c:pt>
                <c:pt idx="2">
                  <c:v>0.3</c:v>
                </c:pt>
                <c:pt idx="3">
                  <c:v>0.4</c:v>
                </c:pt>
                <c:pt idx="4">
                  <c:v>0.5</c:v>
                </c:pt>
                <c:pt idx="5">
                  <c:v>0.6</c:v>
                </c:pt>
                <c:pt idx="6">
                  <c:v>0.7</c:v>
                </c:pt>
                <c:pt idx="7">
                  <c:v>0.8</c:v>
                </c:pt>
                <c:pt idx="8">
                  <c:v>0.9</c:v>
                </c:pt>
                <c:pt idx="9">
                  <c:v>1</c:v>
                </c:pt>
                <c:pt idx="10">
                  <c:v>1.1000000000000001</c:v>
                </c:pt>
                <c:pt idx="11">
                  <c:v>1.2</c:v>
                </c:pt>
                <c:pt idx="12">
                  <c:v>1.3</c:v>
                </c:pt>
                <c:pt idx="13">
                  <c:v>1.4</c:v>
                </c:pt>
                <c:pt idx="14">
                  <c:v>1.5</c:v>
                </c:pt>
                <c:pt idx="15">
                  <c:v>1.6</c:v>
                </c:pt>
                <c:pt idx="16">
                  <c:v>1.7</c:v>
                </c:pt>
                <c:pt idx="17">
                  <c:v>1.8</c:v>
                </c:pt>
                <c:pt idx="18">
                  <c:v>1.9</c:v>
                </c:pt>
                <c:pt idx="19">
                  <c:v>2</c:v>
                </c:pt>
                <c:pt idx="20">
                  <c:v>2.1</c:v>
                </c:pt>
                <c:pt idx="21">
                  <c:v>2.2000000000000002</c:v>
                </c:pt>
                <c:pt idx="22">
                  <c:v>2.2999999999999998</c:v>
                </c:pt>
                <c:pt idx="23">
                  <c:v>2.4</c:v>
                </c:pt>
                <c:pt idx="24">
                  <c:v>2.5</c:v>
                </c:pt>
                <c:pt idx="25">
                  <c:v>2.6</c:v>
                </c:pt>
                <c:pt idx="26">
                  <c:v>2.7</c:v>
                </c:pt>
                <c:pt idx="27">
                  <c:v>2.8</c:v>
                </c:pt>
                <c:pt idx="28">
                  <c:v>2.9</c:v>
                </c:pt>
                <c:pt idx="29">
                  <c:v>3</c:v>
                </c:pt>
                <c:pt idx="30">
                  <c:v>3.1</c:v>
                </c:pt>
                <c:pt idx="31">
                  <c:v>3.2</c:v>
                </c:pt>
                <c:pt idx="32">
                  <c:v>3.3</c:v>
                </c:pt>
                <c:pt idx="33">
                  <c:v>3.4</c:v>
                </c:pt>
                <c:pt idx="34">
                  <c:v>3.5</c:v>
                </c:pt>
                <c:pt idx="35">
                  <c:v>3.6</c:v>
                </c:pt>
                <c:pt idx="36">
                  <c:v>3.7</c:v>
                </c:pt>
                <c:pt idx="37">
                  <c:v>3.8</c:v>
                </c:pt>
                <c:pt idx="38">
                  <c:v>3.9</c:v>
                </c:pt>
                <c:pt idx="39">
                  <c:v>4</c:v>
                </c:pt>
                <c:pt idx="40">
                  <c:v>4.0999999999999996</c:v>
                </c:pt>
                <c:pt idx="41">
                  <c:v>4.2</c:v>
                </c:pt>
                <c:pt idx="42">
                  <c:v>4.3</c:v>
                </c:pt>
                <c:pt idx="43">
                  <c:v>4.4000000000000004</c:v>
                </c:pt>
                <c:pt idx="44">
                  <c:v>4.5</c:v>
                </c:pt>
                <c:pt idx="45">
                  <c:v>4.5999999999999996</c:v>
                </c:pt>
                <c:pt idx="46">
                  <c:v>4.7</c:v>
                </c:pt>
                <c:pt idx="47">
                  <c:v>4.8</c:v>
                </c:pt>
                <c:pt idx="48">
                  <c:v>4.9000000000000004</c:v>
                </c:pt>
                <c:pt idx="49">
                  <c:v>5</c:v>
                </c:pt>
                <c:pt idx="50">
                  <c:v>5.0999999999999996</c:v>
                </c:pt>
                <c:pt idx="51">
                  <c:v>5.2</c:v>
                </c:pt>
                <c:pt idx="52">
                  <c:v>5.3</c:v>
                </c:pt>
                <c:pt idx="53">
                  <c:v>5.4</c:v>
                </c:pt>
                <c:pt idx="54">
                  <c:v>5.5</c:v>
                </c:pt>
                <c:pt idx="55">
                  <c:v>5.6</c:v>
                </c:pt>
                <c:pt idx="56">
                  <c:v>5.7</c:v>
                </c:pt>
                <c:pt idx="57">
                  <c:v>5.8</c:v>
                </c:pt>
                <c:pt idx="58">
                  <c:v>5.9</c:v>
                </c:pt>
                <c:pt idx="59">
                  <c:v>6</c:v>
                </c:pt>
                <c:pt idx="60">
                  <c:v>6.1</c:v>
                </c:pt>
                <c:pt idx="61">
                  <c:v>6.2</c:v>
                </c:pt>
                <c:pt idx="62">
                  <c:v>6.3</c:v>
                </c:pt>
                <c:pt idx="63">
                  <c:v>6.4</c:v>
                </c:pt>
                <c:pt idx="64">
                  <c:v>6.5</c:v>
                </c:pt>
                <c:pt idx="65">
                  <c:v>6.6</c:v>
                </c:pt>
                <c:pt idx="66">
                  <c:v>6.7</c:v>
                </c:pt>
                <c:pt idx="67">
                  <c:v>6.8</c:v>
                </c:pt>
                <c:pt idx="68">
                  <c:v>6.9</c:v>
                </c:pt>
                <c:pt idx="69">
                  <c:v>7</c:v>
                </c:pt>
                <c:pt idx="70">
                  <c:v>7.1</c:v>
                </c:pt>
                <c:pt idx="71">
                  <c:v>7.2</c:v>
                </c:pt>
                <c:pt idx="72">
                  <c:v>7.3</c:v>
                </c:pt>
                <c:pt idx="73">
                  <c:v>7.4</c:v>
                </c:pt>
                <c:pt idx="74">
                  <c:v>7.5</c:v>
                </c:pt>
                <c:pt idx="75">
                  <c:v>7.6</c:v>
                </c:pt>
                <c:pt idx="76">
                  <c:v>7.7</c:v>
                </c:pt>
                <c:pt idx="77">
                  <c:v>7.8</c:v>
                </c:pt>
                <c:pt idx="78">
                  <c:v>7.9</c:v>
                </c:pt>
                <c:pt idx="79">
                  <c:v>8</c:v>
                </c:pt>
                <c:pt idx="80">
                  <c:v>8.1</c:v>
                </c:pt>
                <c:pt idx="81">
                  <c:v>8.1999999999999993</c:v>
                </c:pt>
                <c:pt idx="82">
                  <c:v>8.3000000000000007</c:v>
                </c:pt>
                <c:pt idx="83">
                  <c:v>8.4</c:v>
                </c:pt>
                <c:pt idx="84">
                  <c:v>8.5</c:v>
                </c:pt>
                <c:pt idx="85">
                  <c:v>8.6</c:v>
                </c:pt>
                <c:pt idx="86">
                  <c:v>8.6999999999999993</c:v>
                </c:pt>
                <c:pt idx="87">
                  <c:v>8.8000000000000007</c:v>
                </c:pt>
                <c:pt idx="88">
                  <c:v>8.9</c:v>
                </c:pt>
                <c:pt idx="89">
                  <c:v>9</c:v>
                </c:pt>
                <c:pt idx="90">
                  <c:v>9.1</c:v>
                </c:pt>
                <c:pt idx="91">
                  <c:v>9.1999999999999993</c:v>
                </c:pt>
                <c:pt idx="92">
                  <c:v>9.3000000000000007</c:v>
                </c:pt>
                <c:pt idx="93">
                  <c:v>9.4</c:v>
                </c:pt>
                <c:pt idx="94">
                  <c:v>9.5</c:v>
                </c:pt>
                <c:pt idx="95">
                  <c:v>9.6</c:v>
                </c:pt>
                <c:pt idx="96">
                  <c:v>9.6999999999999993</c:v>
                </c:pt>
                <c:pt idx="97">
                  <c:v>9.8000000000000007</c:v>
                </c:pt>
                <c:pt idx="98">
                  <c:v>9.9</c:v>
                </c:pt>
                <c:pt idx="99">
                  <c:v>10</c:v>
                </c:pt>
                <c:pt idx="100">
                  <c:v>10.1</c:v>
                </c:pt>
                <c:pt idx="101">
                  <c:v>10.199999999999999</c:v>
                </c:pt>
                <c:pt idx="102">
                  <c:v>10.3</c:v>
                </c:pt>
                <c:pt idx="103">
                  <c:v>10.4</c:v>
                </c:pt>
                <c:pt idx="104">
                  <c:v>10.5</c:v>
                </c:pt>
                <c:pt idx="105">
                  <c:v>10.6</c:v>
                </c:pt>
                <c:pt idx="106">
                  <c:v>10.7</c:v>
                </c:pt>
                <c:pt idx="107">
                  <c:v>10.8</c:v>
                </c:pt>
                <c:pt idx="108">
                  <c:v>10.9</c:v>
                </c:pt>
                <c:pt idx="109">
                  <c:v>11</c:v>
                </c:pt>
                <c:pt idx="110">
                  <c:v>11.1</c:v>
                </c:pt>
                <c:pt idx="111">
                  <c:v>11.2</c:v>
                </c:pt>
                <c:pt idx="112">
                  <c:v>11.3</c:v>
                </c:pt>
                <c:pt idx="113">
                  <c:v>11.4</c:v>
                </c:pt>
                <c:pt idx="114">
                  <c:v>11.5</c:v>
                </c:pt>
                <c:pt idx="115">
                  <c:v>11.6</c:v>
                </c:pt>
                <c:pt idx="116">
                  <c:v>11.7</c:v>
                </c:pt>
                <c:pt idx="117">
                  <c:v>11.8</c:v>
                </c:pt>
                <c:pt idx="118">
                  <c:v>11.9</c:v>
                </c:pt>
                <c:pt idx="119">
                  <c:v>12</c:v>
                </c:pt>
                <c:pt idx="120">
                  <c:v>12.1</c:v>
                </c:pt>
                <c:pt idx="121">
                  <c:v>12.2</c:v>
                </c:pt>
                <c:pt idx="122">
                  <c:v>12.3</c:v>
                </c:pt>
                <c:pt idx="123">
                  <c:v>12.4</c:v>
                </c:pt>
                <c:pt idx="124">
                  <c:v>12.5</c:v>
                </c:pt>
                <c:pt idx="125">
                  <c:v>12.6</c:v>
                </c:pt>
                <c:pt idx="126">
                  <c:v>12.7</c:v>
                </c:pt>
                <c:pt idx="127">
                  <c:v>12.8</c:v>
                </c:pt>
                <c:pt idx="128">
                  <c:v>12.9</c:v>
                </c:pt>
                <c:pt idx="129">
                  <c:v>13</c:v>
                </c:pt>
                <c:pt idx="130">
                  <c:v>13.1</c:v>
                </c:pt>
                <c:pt idx="131">
                  <c:v>13.2</c:v>
                </c:pt>
                <c:pt idx="132">
                  <c:v>13.3</c:v>
                </c:pt>
                <c:pt idx="133">
                  <c:v>13.4</c:v>
                </c:pt>
                <c:pt idx="134">
                  <c:v>13.5</c:v>
                </c:pt>
                <c:pt idx="135">
                  <c:v>13.6</c:v>
                </c:pt>
                <c:pt idx="136">
                  <c:v>13.7</c:v>
                </c:pt>
                <c:pt idx="137">
                  <c:v>13.8</c:v>
                </c:pt>
                <c:pt idx="138">
                  <c:v>13.9</c:v>
                </c:pt>
                <c:pt idx="139">
                  <c:v>14</c:v>
                </c:pt>
                <c:pt idx="140">
                  <c:v>14.1</c:v>
                </c:pt>
                <c:pt idx="141">
                  <c:v>14.2</c:v>
                </c:pt>
                <c:pt idx="142">
                  <c:v>14.3</c:v>
                </c:pt>
                <c:pt idx="143">
                  <c:v>14.4</c:v>
                </c:pt>
                <c:pt idx="144">
                  <c:v>14.5</c:v>
                </c:pt>
                <c:pt idx="145">
                  <c:v>14.6</c:v>
                </c:pt>
                <c:pt idx="146">
                  <c:v>14.7</c:v>
                </c:pt>
                <c:pt idx="147">
                  <c:v>14.8</c:v>
                </c:pt>
                <c:pt idx="148">
                  <c:v>14.9</c:v>
                </c:pt>
                <c:pt idx="149">
                  <c:v>15</c:v>
                </c:pt>
                <c:pt idx="150">
                  <c:v>15.1</c:v>
                </c:pt>
                <c:pt idx="151">
                  <c:v>15.2</c:v>
                </c:pt>
                <c:pt idx="152">
                  <c:v>15.3</c:v>
                </c:pt>
                <c:pt idx="153">
                  <c:v>15.4</c:v>
                </c:pt>
                <c:pt idx="154">
                  <c:v>15.5</c:v>
                </c:pt>
                <c:pt idx="155">
                  <c:v>15.6</c:v>
                </c:pt>
                <c:pt idx="156">
                  <c:v>15.7</c:v>
                </c:pt>
                <c:pt idx="157">
                  <c:v>15.8</c:v>
                </c:pt>
                <c:pt idx="158">
                  <c:v>15.9</c:v>
                </c:pt>
                <c:pt idx="159">
                  <c:v>16</c:v>
                </c:pt>
                <c:pt idx="160">
                  <c:v>16.100000000000001</c:v>
                </c:pt>
                <c:pt idx="161">
                  <c:v>16.2</c:v>
                </c:pt>
                <c:pt idx="162">
                  <c:v>16.3</c:v>
                </c:pt>
                <c:pt idx="163">
                  <c:v>16.399999999999999</c:v>
                </c:pt>
                <c:pt idx="164">
                  <c:v>16.5</c:v>
                </c:pt>
                <c:pt idx="165">
                  <c:v>16.600000000000001</c:v>
                </c:pt>
                <c:pt idx="166">
                  <c:v>16.7</c:v>
                </c:pt>
                <c:pt idx="167">
                  <c:v>16.8</c:v>
                </c:pt>
                <c:pt idx="168">
                  <c:v>16.899999999999999</c:v>
                </c:pt>
                <c:pt idx="169">
                  <c:v>17</c:v>
                </c:pt>
                <c:pt idx="170">
                  <c:v>17.100000000000001</c:v>
                </c:pt>
                <c:pt idx="171">
                  <c:v>17.2</c:v>
                </c:pt>
                <c:pt idx="172">
                  <c:v>17.3</c:v>
                </c:pt>
                <c:pt idx="173">
                  <c:v>17.399999999999999</c:v>
                </c:pt>
                <c:pt idx="174">
                  <c:v>17.5</c:v>
                </c:pt>
                <c:pt idx="175">
                  <c:v>17.600000000000001</c:v>
                </c:pt>
                <c:pt idx="176">
                  <c:v>17.7</c:v>
                </c:pt>
                <c:pt idx="177">
                  <c:v>17.8</c:v>
                </c:pt>
                <c:pt idx="178">
                  <c:v>17.899999999999999</c:v>
                </c:pt>
                <c:pt idx="179">
                  <c:v>18</c:v>
                </c:pt>
                <c:pt idx="180">
                  <c:v>18.100000000000001</c:v>
                </c:pt>
                <c:pt idx="181">
                  <c:v>18.2</c:v>
                </c:pt>
                <c:pt idx="182">
                  <c:v>18.3</c:v>
                </c:pt>
                <c:pt idx="183">
                  <c:v>18.399999999999999</c:v>
                </c:pt>
                <c:pt idx="184">
                  <c:v>18.5</c:v>
                </c:pt>
                <c:pt idx="185">
                  <c:v>18.600000000000001</c:v>
                </c:pt>
                <c:pt idx="186">
                  <c:v>18.7</c:v>
                </c:pt>
                <c:pt idx="187">
                  <c:v>18.8</c:v>
                </c:pt>
                <c:pt idx="188">
                  <c:v>18.899999999999999</c:v>
                </c:pt>
                <c:pt idx="189">
                  <c:v>19</c:v>
                </c:pt>
                <c:pt idx="190">
                  <c:v>19.100000000000001</c:v>
                </c:pt>
                <c:pt idx="191">
                  <c:v>19.2</c:v>
                </c:pt>
                <c:pt idx="192">
                  <c:v>19.3</c:v>
                </c:pt>
                <c:pt idx="193">
                  <c:v>19.399999999999999</c:v>
                </c:pt>
                <c:pt idx="194">
                  <c:v>19.5</c:v>
                </c:pt>
                <c:pt idx="195">
                  <c:v>19.600000000000001</c:v>
                </c:pt>
                <c:pt idx="196">
                  <c:v>19.7</c:v>
                </c:pt>
                <c:pt idx="197">
                  <c:v>19.8</c:v>
                </c:pt>
                <c:pt idx="198">
                  <c:v>19.899999999999999</c:v>
                </c:pt>
                <c:pt idx="199">
                  <c:v>20</c:v>
                </c:pt>
                <c:pt idx="200">
                  <c:v>20.100000000000001</c:v>
                </c:pt>
                <c:pt idx="201">
                  <c:v>20.2</c:v>
                </c:pt>
                <c:pt idx="202">
                  <c:v>20.3</c:v>
                </c:pt>
                <c:pt idx="203">
                  <c:v>20.399999999999999</c:v>
                </c:pt>
                <c:pt idx="204">
                  <c:v>20.5</c:v>
                </c:pt>
                <c:pt idx="205">
                  <c:v>20.6</c:v>
                </c:pt>
                <c:pt idx="206">
                  <c:v>20.7</c:v>
                </c:pt>
                <c:pt idx="207">
                  <c:v>20.8</c:v>
                </c:pt>
                <c:pt idx="208">
                  <c:v>20.9</c:v>
                </c:pt>
                <c:pt idx="209">
                  <c:v>21</c:v>
                </c:pt>
                <c:pt idx="210">
                  <c:v>21.1</c:v>
                </c:pt>
                <c:pt idx="211">
                  <c:v>21.2</c:v>
                </c:pt>
                <c:pt idx="212">
                  <c:v>21.3</c:v>
                </c:pt>
                <c:pt idx="213">
                  <c:v>21.4</c:v>
                </c:pt>
                <c:pt idx="214">
                  <c:v>21.5</c:v>
                </c:pt>
                <c:pt idx="215">
                  <c:v>21.6</c:v>
                </c:pt>
                <c:pt idx="216">
                  <c:v>21.7</c:v>
                </c:pt>
                <c:pt idx="217">
                  <c:v>21.8</c:v>
                </c:pt>
                <c:pt idx="218">
                  <c:v>21.9</c:v>
                </c:pt>
                <c:pt idx="219">
                  <c:v>22</c:v>
                </c:pt>
                <c:pt idx="220">
                  <c:v>22.1</c:v>
                </c:pt>
                <c:pt idx="221">
                  <c:v>22.2</c:v>
                </c:pt>
                <c:pt idx="222">
                  <c:v>22.3</c:v>
                </c:pt>
                <c:pt idx="223">
                  <c:v>22.4</c:v>
                </c:pt>
                <c:pt idx="224">
                  <c:v>22.5</c:v>
                </c:pt>
                <c:pt idx="225">
                  <c:v>22.6</c:v>
                </c:pt>
                <c:pt idx="226">
                  <c:v>22.7</c:v>
                </c:pt>
                <c:pt idx="227">
                  <c:v>22.8</c:v>
                </c:pt>
                <c:pt idx="228">
                  <c:v>22.9</c:v>
                </c:pt>
                <c:pt idx="229">
                  <c:v>23</c:v>
                </c:pt>
                <c:pt idx="230">
                  <c:v>23.1</c:v>
                </c:pt>
                <c:pt idx="231">
                  <c:v>23.2</c:v>
                </c:pt>
                <c:pt idx="232">
                  <c:v>23.3</c:v>
                </c:pt>
                <c:pt idx="233">
                  <c:v>23.4</c:v>
                </c:pt>
                <c:pt idx="234">
                  <c:v>23.5</c:v>
                </c:pt>
                <c:pt idx="235">
                  <c:v>23.599999999999898</c:v>
                </c:pt>
                <c:pt idx="236">
                  <c:v>23.6999999999999</c:v>
                </c:pt>
                <c:pt idx="237">
                  <c:v>23.799999999999901</c:v>
                </c:pt>
                <c:pt idx="238">
                  <c:v>23.899999999999899</c:v>
                </c:pt>
                <c:pt idx="239">
                  <c:v>23.999999999999901</c:v>
                </c:pt>
                <c:pt idx="240">
                  <c:v>24.099999999999898</c:v>
                </c:pt>
                <c:pt idx="241">
                  <c:v>24.1999999999999</c:v>
                </c:pt>
                <c:pt idx="242">
                  <c:v>24.299999999999901</c:v>
                </c:pt>
                <c:pt idx="243">
                  <c:v>24.399999999999899</c:v>
                </c:pt>
                <c:pt idx="244">
                  <c:v>24.499999999999901</c:v>
                </c:pt>
                <c:pt idx="245">
                  <c:v>24.599999999999898</c:v>
                </c:pt>
                <c:pt idx="246">
                  <c:v>24.6999999999999</c:v>
                </c:pt>
                <c:pt idx="247">
                  <c:v>24.799999999999901</c:v>
                </c:pt>
                <c:pt idx="248">
                  <c:v>24.899999999999899</c:v>
                </c:pt>
                <c:pt idx="249">
                  <c:v>24.999999999999901</c:v>
                </c:pt>
                <c:pt idx="250">
                  <c:v>25.099999999999898</c:v>
                </c:pt>
                <c:pt idx="251">
                  <c:v>25.1999999999999</c:v>
                </c:pt>
                <c:pt idx="252">
                  <c:v>25.299999999999901</c:v>
                </c:pt>
                <c:pt idx="253">
                  <c:v>25.399999999999899</c:v>
                </c:pt>
                <c:pt idx="254">
                  <c:v>25.499999999999901</c:v>
                </c:pt>
                <c:pt idx="255">
                  <c:v>25.599999999999898</c:v>
                </c:pt>
                <c:pt idx="256">
                  <c:v>25.6999999999999</c:v>
                </c:pt>
                <c:pt idx="257">
                  <c:v>25.799999999999901</c:v>
                </c:pt>
                <c:pt idx="258">
                  <c:v>25.899999999999899</c:v>
                </c:pt>
                <c:pt idx="259">
                  <c:v>25.999999999999901</c:v>
                </c:pt>
                <c:pt idx="260">
                  <c:v>26.099999999999898</c:v>
                </c:pt>
                <c:pt idx="261">
                  <c:v>26.1999999999999</c:v>
                </c:pt>
                <c:pt idx="262">
                  <c:v>26.299999999999901</c:v>
                </c:pt>
                <c:pt idx="263">
                  <c:v>26.399999999999899</c:v>
                </c:pt>
                <c:pt idx="264">
                  <c:v>26.499999999999901</c:v>
                </c:pt>
                <c:pt idx="265">
                  <c:v>26.599999999999898</c:v>
                </c:pt>
                <c:pt idx="266">
                  <c:v>26.6999999999999</c:v>
                </c:pt>
                <c:pt idx="267">
                  <c:v>26.799999999999901</c:v>
                </c:pt>
                <c:pt idx="268">
                  <c:v>26.899999999999899</c:v>
                </c:pt>
                <c:pt idx="269">
                  <c:v>26.999999999999901</c:v>
                </c:pt>
                <c:pt idx="270">
                  <c:v>27.099999999999898</c:v>
                </c:pt>
                <c:pt idx="271">
                  <c:v>27.1999999999999</c:v>
                </c:pt>
                <c:pt idx="272">
                  <c:v>27.299999999999901</c:v>
                </c:pt>
                <c:pt idx="273">
                  <c:v>27.399999999999899</c:v>
                </c:pt>
                <c:pt idx="274">
                  <c:v>27.499999999999901</c:v>
                </c:pt>
                <c:pt idx="275">
                  <c:v>27.599999999999898</c:v>
                </c:pt>
                <c:pt idx="276">
                  <c:v>27.6999999999999</c:v>
                </c:pt>
                <c:pt idx="277">
                  <c:v>27.799999999999901</c:v>
                </c:pt>
                <c:pt idx="278">
                  <c:v>27.899999999999899</c:v>
                </c:pt>
                <c:pt idx="279">
                  <c:v>27.999999999999901</c:v>
                </c:pt>
                <c:pt idx="280">
                  <c:v>28.099999999999898</c:v>
                </c:pt>
                <c:pt idx="281">
                  <c:v>28.1999999999999</c:v>
                </c:pt>
                <c:pt idx="282">
                  <c:v>28.299999999999901</c:v>
                </c:pt>
                <c:pt idx="283">
                  <c:v>28.399999999999899</c:v>
                </c:pt>
                <c:pt idx="284">
                  <c:v>28.499999999999901</c:v>
                </c:pt>
                <c:pt idx="285">
                  <c:v>28.599999999999898</c:v>
                </c:pt>
                <c:pt idx="286">
                  <c:v>28.6999999999999</c:v>
                </c:pt>
                <c:pt idx="287">
                  <c:v>28.799999999999901</c:v>
                </c:pt>
                <c:pt idx="288">
                  <c:v>28.899999999999899</c:v>
                </c:pt>
                <c:pt idx="289">
                  <c:v>28.999999999999901</c:v>
                </c:pt>
                <c:pt idx="290">
                  <c:v>29.099999999999898</c:v>
                </c:pt>
                <c:pt idx="291">
                  <c:v>29.1999999999999</c:v>
                </c:pt>
                <c:pt idx="292">
                  <c:v>29.299999999999901</c:v>
                </c:pt>
                <c:pt idx="293">
                  <c:v>29.399999999999899</c:v>
                </c:pt>
                <c:pt idx="294">
                  <c:v>29.499999999999901</c:v>
                </c:pt>
                <c:pt idx="295">
                  <c:v>29.599999999999898</c:v>
                </c:pt>
                <c:pt idx="296">
                  <c:v>29.6999999999999</c:v>
                </c:pt>
                <c:pt idx="297">
                  <c:v>29.799999999999901</c:v>
                </c:pt>
                <c:pt idx="298">
                  <c:v>29.899999999999899</c:v>
                </c:pt>
                <c:pt idx="299">
                  <c:v>29.999999999999901</c:v>
                </c:pt>
              </c:numCache>
            </c:numRef>
          </c:xVal>
          <c:yVal>
            <c:numRef>
              <c:f>higherQ!$F$4:$F$303</c:f>
              <c:numCache>
                <c:formatCode>General</c:formatCode>
                <c:ptCount val="300"/>
                <c:pt idx="0">
                  <c:v>20.000034704769224</c:v>
                </c:pt>
                <c:pt idx="1">
                  <c:v>20.520337295318502</c:v>
                </c:pt>
                <c:pt idx="2">
                  <c:v>31.730477969408533</c:v>
                </c:pt>
                <c:pt idx="3">
                  <c:v>73.283055339656073</c:v>
                </c:pt>
                <c:pt idx="4">
                  <c:v>148.6303504067028</c:v>
                </c:pt>
                <c:pt idx="5">
                  <c:v>247.35025642829595</c:v>
                </c:pt>
                <c:pt idx="6">
                  <c:v>357.07500238468037</c:v>
                </c:pt>
                <c:pt idx="7">
                  <c:v>468.44711739754899</c:v>
                </c:pt>
                <c:pt idx="8">
                  <c:v>575.60535170282867</c:v>
                </c:pt>
                <c:pt idx="9">
                  <c:v>675.35205621027251</c:v>
                </c:pt>
                <c:pt idx="10">
                  <c:v>766.23985493647046</c:v>
                </c:pt>
                <c:pt idx="11">
                  <c:v>847.88329461080389</c:v>
                </c:pt>
                <c:pt idx="12">
                  <c:v>920.50150725601986</c:v>
                </c:pt>
                <c:pt idx="13">
                  <c:v>984.63216130226249</c:v>
                </c:pt>
                <c:pt idx="14">
                  <c:v>1040.9591517329309</c:v>
                </c:pt>
                <c:pt idx="15">
                  <c:v>1090.2121138317666</c:v>
                </c:pt>
                <c:pt idx="16">
                  <c:v>1133.1100710736052</c:v>
                </c:pt>
                <c:pt idx="17">
                  <c:v>1170.3317061320859</c:v>
                </c:pt>
                <c:pt idx="18">
                  <c:v>1202.5014201910922</c:v>
                </c:pt>
                <c:pt idx="19">
                  <c:v>1230.1845585977924</c:v>
                </c:pt>
                <c:pt idx="20">
                  <c:v>1253.8877907114261</c:v>
                </c:pt>
                <c:pt idx="21">
                  <c:v>1274.0622340711407</c:v>
                </c:pt>
                <c:pt idx="22">
                  <c:v>1291.1078921037288</c:v>
                </c:pt>
                <c:pt idx="23">
                  <c:v>1305.3785709412807</c:v>
                </c:pt>
                <c:pt idx="24">
                  <c:v>1317.1868027708551</c:v>
                </c:pt>
                <c:pt idx="25">
                  <c:v>1326.8085213931461</c:v>
                </c:pt>
                <c:pt idx="26">
                  <c:v>1334.4873659940472</c:v>
                </c:pt>
                <c:pt idx="27">
                  <c:v>1340.4385656612187</c:v>
                </c:pt>
                <c:pt idx="28">
                  <c:v>1344.8524008713114</c:v>
                </c:pt>
                <c:pt idx="29">
                  <c:v>1347.8972619340789</c:v>
                </c:pt>
                <c:pt idx="30">
                  <c:v>1349.7223361561228</c:v>
                </c:pt>
                <c:pt idx="31">
                  <c:v>1350.459960175886</c:v>
                </c:pt>
                <c:pt idx="32">
                  <c:v>1350.2276745315392</c:v>
                </c:pt>
                <c:pt idx="33">
                  <c:v>1349.1300158937486</c:v>
                </c:pt>
                <c:pt idx="34">
                  <c:v>1347.2600796390896</c:v>
                </c:pt>
                <c:pt idx="35">
                  <c:v>1344.7008822200867</c:v>
                </c:pt>
                <c:pt idx="36">
                  <c:v>1341.5265494887324</c:v>
                </c:pt>
                <c:pt idx="37">
                  <c:v>1337.8033539648984</c:v>
                </c:pt>
                <c:pt idx="38">
                  <c:v>1333.5906211177455</c:v>
                </c:pt>
                <c:pt idx="39">
                  <c:v>1328.9415220931039</c:v>
                </c:pt>
                <c:pt idx="40">
                  <c:v>1323.9037679821904</c:v>
                </c:pt>
                <c:pt idx="41">
                  <c:v>1318.5202186760494</c:v>
                </c:pt>
                <c:pt idx="42">
                  <c:v>1312.829417564227</c:v>
                </c:pt>
                <c:pt idx="43">
                  <c:v>1306.8660617893356</c:v>
                </c:pt>
                <c:pt idx="44">
                  <c:v>1300.6614164342473</c:v>
                </c:pt>
                <c:pt idx="45">
                  <c:v>1294.24367986938</c:v>
                </c:pt>
                <c:pt idx="46">
                  <c:v>1287.6383064996255</c:v>
                </c:pt>
                <c:pt idx="47">
                  <c:v>1280.8682923019521</c:v>
                </c:pt>
                <c:pt idx="48">
                  <c:v>1273.9544278161816</c:v>
                </c:pt>
                <c:pt idx="49">
                  <c:v>1266.9155226258549</c:v>
                </c:pt>
                <c:pt idx="50">
                  <c:v>1259.7686048286903</c:v>
                </c:pt>
                <c:pt idx="51">
                  <c:v>1252.5290985342228</c:v>
                </c:pt>
                <c:pt idx="52">
                  <c:v>1245.210982028799</c:v>
                </c:pt>
                <c:pt idx="53">
                  <c:v>1237.8269289058819</c:v>
                </c:pt>
                <c:pt idx="54">
                  <c:v>1230.3884341646042</c:v>
                </c:pt>
                <c:pt idx="55">
                  <c:v>1222.9059270248486</c:v>
                </c:pt>
                <c:pt idx="56">
                  <c:v>1215.3888719870897</c:v>
                </c:pt>
                <c:pt idx="57">
                  <c:v>1207.8458594747815</c:v>
                </c:pt>
                <c:pt idx="58">
                  <c:v>1200.284687232072</c:v>
                </c:pt>
                <c:pt idx="59">
                  <c:v>1192.7124335064434</c:v>
                </c:pt>
                <c:pt idx="60">
                  <c:v>1185.1355229214623</c:v>
                </c:pt>
                <c:pt idx="61">
                  <c:v>1177.5597858365647</c:v>
                </c:pt>
                <c:pt idx="62">
                  <c:v>1169.99051189647</c:v>
                </c:pt>
                <c:pt idx="63">
                  <c:v>1162.4324983905049</c:v>
                </c:pt>
                <c:pt idx="64">
                  <c:v>1154.8900939701855</c:v>
                </c:pt>
                <c:pt idx="65">
                  <c:v>1147.3672382104789</c:v>
                </c:pt>
                <c:pt idx="66">
                  <c:v>1139.8674974449918</c:v>
                </c:pt>
                <c:pt idx="67">
                  <c:v>1132.3940972569642</c:v>
                </c:pt>
                <c:pt idx="68">
                  <c:v>1124.949951965413</c:v>
                </c:pt>
                <c:pt idx="69">
                  <c:v>1117.5376914083597</c:v>
                </c:pt>
                <c:pt idx="70">
                  <c:v>1110.1596852921277</c:v>
                </c:pt>
                <c:pt idx="71">
                  <c:v>1102.818065346612</c:v>
                </c:pt>
                <c:pt idx="72">
                  <c:v>1095.5147455007495</c:v>
                </c:pt>
                <c:pt idx="73">
                  <c:v>1088.2514402697104</c:v>
                </c:pt>
                <c:pt idx="74">
                  <c:v>1081.029681525217</c:v>
                </c:pt>
                <c:pt idx="75">
                  <c:v>1073.8508338025688</c:v>
                </c:pt>
                <c:pt idx="76">
                  <c:v>1066.716108282136</c:v>
                </c:pt>
                <c:pt idx="77">
                  <c:v>1059.6265755690117</c:v>
                </c:pt>
                <c:pt idx="78">
                  <c:v>1052.5831773820009</c:v>
                </c:pt>
                <c:pt idx="79">
                  <c:v>1045.5867372519922</c:v>
                </c:pt>
                <c:pt idx="80">
                  <c:v>1038.6379703198058</c:v>
                </c:pt>
                <c:pt idx="81">
                  <c:v>1031.7374923147531</c:v>
                </c:pt>
                <c:pt idx="82">
                  <c:v>1024.8858277872032</c:v>
                </c:pt>
                <c:pt idx="83">
                  <c:v>1018.0834176613753</c:v>
                </c:pt>
                <c:pt idx="84">
                  <c:v>1011.3306261682053</c:v>
                </c:pt>
                <c:pt idx="85">
                  <c:v>1004.6277472124641</c:v>
                </c:pt>
                <c:pt idx="86">
                  <c:v>997.97501022317829</c:v>
                </c:pt>
                <c:pt idx="87">
                  <c:v>991.37258553182323</c:v>
                </c:pt>
                <c:pt idx="88">
                  <c:v>984.82058931863332</c:v>
                </c:pt>
                <c:pt idx="89">
                  <c:v>978.31908816366013</c:v>
                </c:pt>
                <c:pt idx="90">
                  <c:v>971.86810323586553</c:v>
                </c:pt>
                <c:pt idx="91">
                  <c:v>965.46761415052015</c:v>
                </c:pt>
                <c:pt idx="92">
                  <c:v>959.11756252246266</c:v>
                </c:pt>
                <c:pt idx="93">
                  <c:v>952.81785524030829</c:v>
                </c:pt>
                <c:pt idx="94">
                  <c:v>946.56836748448586</c:v>
                </c:pt>
                <c:pt idx="95">
                  <c:v>940.36894550996283</c:v>
                </c:pt>
                <c:pt idx="96">
                  <c:v>934.219409212708</c:v>
                </c:pt>
                <c:pt idx="97">
                  <c:v>928.11955449727918</c:v>
                </c:pt>
                <c:pt idx="98">
                  <c:v>922.0691554614483</c:v>
                </c:pt>
                <c:pt idx="99">
                  <c:v>916.06796641239748</c:v>
                </c:pt>
                <c:pt idx="100">
                  <c:v>910.11572372780267</c:v>
                </c:pt>
                <c:pt idx="101">
                  <c:v>904.21214757399537</c:v>
                </c:pt>
                <c:pt idx="102">
                  <c:v>898.35694349237417</c:v>
                </c:pt>
                <c:pt idx="103">
                  <c:v>892.54980386430759</c:v>
                </c:pt>
                <c:pt idx="104">
                  <c:v>886.79040926393179</c:v>
                </c:pt>
                <c:pt idx="105">
                  <c:v>881.07842970746947</c:v>
                </c:pt>
                <c:pt idx="106">
                  <c:v>875.41352580699561</c:v>
                </c:pt>
                <c:pt idx="107">
                  <c:v>869.7953498359368</c:v>
                </c:pt>
                <c:pt idx="108">
                  <c:v>864.22354671300104</c:v>
                </c:pt>
                <c:pt idx="109">
                  <c:v>858.69775491070163</c:v>
                </c:pt>
                <c:pt idx="110">
                  <c:v>853.21760729415064</c:v>
                </c:pt>
                <c:pt idx="111">
                  <c:v>847.78273189534514</c:v>
                </c:pt>
                <c:pt idx="112">
                  <c:v>842.39275262776277</c:v>
                </c:pt>
                <c:pt idx="113">
                  <c:v>837.04728994570428</c:v>
                </c:pt>
                <c:pt idx="114">
                  <c:v>831.74596145247847</c:v>
                </c:pt>
                <c:pt idx="115">
                  <c:v>826.48838246120818</c:v>
                </c:pt>
                <c:pt idx="116">
                  <c:v>821.27416651174349</c:v>
                </c:pt>
                <c:pt idx="117">
                  <c:v>816.10292584690444</c:v>
                </c:pt>
                <c:pt idx="118">
                  <c:v>810.97427185103106</c:v>
                </c:pt>
                <c:pt idx="119">
                  <c:v>805.88781545358859</c:v>
                </c:pt>
                <c:pt idx="120">
                  <c:v>800.84316750037749</c:v>
                </c:pt>
                <c:pt idx="121">
                  <c:v>795.83993909469552</c:v>
                </c:pt>
                <c:pt idx="122">
                  <c:v>790.87774191063659</c:v>
                </c:pt>
                <c:pt idx="123">
                  <c:v>785.95618848053994</c:v>
                </c:pt>
                <c:pt idx="124">
                  <c:v>781.07489245845454</c:v>
                </c:pt>
                <c:pt idx="125">
                  <c:v>776.23346886135653</c:v>
                </c:pt>
                <c:pt idx="126">
                  <c:v>771.43153428971664</c:v>
                </c:pt>
                <c:pt idx="127">
                  <c:v>766.66870712890727</c:v>
                </c:pt>
                <c:pt idx="128">
                  <c:v>761.9446077328289</c:v>
                </c:pt>
                <c:pt idx="129">
                  <c:v>757.25885859103266</c:v>
                </c:pt>
                <c:pt idx="130">
                  <c:v>752.61108448052687</c:v>
                </c:pt>
                <c:pt idx="131">
                  <c:v>748.0009126033724</c:v>
                </c:pt>
                <c:pt idx="132">
                  <c:v>743.42797271108361</c:v>
                </c:pt>
                <c:pt idx="133">
                  <c:v>738.89189721679054</c:v>
                </c:pt>
                <c:pt idx="134">
                  <c:v>734.39232129604341</c:v>
                </c:pt>
                <c:pt idx="135">
                  <c:v>729.92888297707748</c:v>
                </c:pt>
                <c:pt idx="136">
                  <c:v>725.50122322130346</c:v>
                </c:pt>
                <c:pt idx="137">
                  <c:v>721.10898599473069</c:v>
                </c:pt>
                <c:pt idx="138">
                  <c:v>716.75181833098088</c:v>
                </c:pt>
                <c:pt idx="139">
                  <c:v>712.42937038650757</c:v>
                </c:pt>
                <c:pt idx="140">
                  <c:v>708.14129548859091</c:v>
                </c:pt>
                <c:pt idx="141">
                  <c:v>703.88725017663444</c:v>
                </c:pt>
                <c:pt idx="142">
                  <c:v>699.66689423726302</c:v>
                </c:pt>
                <c:pt idx="143">
                  <c:v>695.47989073367864</c:v>
                </c:pt>
                <c:pt idx="144">
                  <c:v>691.32590602969788</c:v>
                </c:pt>
                <c:pt idx="145">
                  <c:v>687.20460980887754</c:v>
                </c:pt>
                <c:pt idx="146">
                  <c:v>683.115675089089</c:v>
                </c:pt>
                <c:pt idx="147">
                  <c:v>679.05877823289597</c:v>
                </c:pt>
                <c:pt idx="148">
                  <c:v>675.03359895404913</c:v>
                </c:pt>
                <c:pt idx="149">
                  <c:v>671.03982032040119</c:v>
                </c:pt>
                <c:pt idx="150">
                  <c:v>667.07712875351956</c:v>
                </c:pt>
                <c:pt idx="151">
                  <c:v>663.14521402525907</c:v>
                </c:pt>
                <c:pt idx="152">
                  <c:v>659.24376925152956</c:v>
                </c:pt>
                <c:pt idx="153">
                  <c:v>655.37249088349313</c:v>
                </c:pt>
                <c:pt idx="154">
                  <c:v>651.53107869639359</c:v>
                </c:pt>
                <c:pt idx="155">
                  <c:v>647.71923577621578</c:v>
                </c:pt>
                <c:pt idx="156">
                  <c:v>643.93666850435852</c:v>
                </c:pt>
                <c:pt idx="157">
                  <c:v>640.18308654048781</c:v>
                </c:pt>
                <c:pt idx="158">
                  <c:v>636.45820280373221</c:v>
                </c:pt>
                <c:pt idx="159">
                  <c:v>632.7617334523618</c:v>
                </c:pt>
                <c:pt idx="160">
                  <c:v>629.09339786209455</c:v>
                </c:pt>
                <c:pt idx="161">
                  <c:v>625.45291860315206</c:v>
                </c:pt>
                <c:pt idx="162">
                  <c:v>621.84002141618578</c:v>
                </c:pt>
                <c:pt idx="163">
                  <c:v>618.25443518718669</c:v>
                </c:pt>
                <c:pt idx="164">
                  <c:v>614.69589192147407</c:v>
                </c:pt>
                <c:pt idx="165">
                  <c:v>611.1641267168701</c:v>
                </c:pt>
                <c:pt idx="166">
                  <c:v>607.65887773613679</c:v>
                </c:pt>
                <c:pt idx="167">
                  <c:v>604.17988617876972</c:v>
                </c:pt>
                <c:pt idx="168">
                  <c:v>600.72689625221778</c:v>
                </c:pt>
                <c:pt idx="169">
                  <c:v>597.29965514260346</c:v>
                </c:pt>
                <c:pt idx="170">
                  <c:v>593.89791298501109</c:v>
                </c:pt>
                <c:pt idx="171">
                  <c:v>590.52142283340322</c:v>
                </c:pt>
                <c:pt idx="172">
                  <c:v>587.16994063022173</c:v>
                </c:pt>
                <c:pt idx="173">
                  <c:v>583.84322517573139</c:v>
                </c:pt>
                <c:pt idx="174">
                  <c:v>580.54103809714877</c:v>
                </c:pt>
                <c:pt idx="175">
                  <c:v>577.26314381760812</c:v>
                </c:pt>
                <c:pt idx="176">
                  <c:v>574.00930952500335</c:v>
                </c:pt>
                <c:pt idx="177">
                  <c:v>570.77930514074592</c:v>
                </c:pt>
                <c:pt idx="178">
                  <c:v>567.57290328847591</c:v>
                </c:pt>
                <c:pt idx="179">
                  <c:v>564.38987926275979</c:v>
                </c:pt>
                <c:pt idx="180">
                  <c:v>561.23001099780356</c:v>
                </c:pt>
                <c:pt idx="181">
                  <c:v>558.09307903621448</c:v>
                </c:pt>
                <c:pt idx="182">
                  <c:v>554.97886649783209</c:v>
                </c:pt>
                <c:pt idx="183">
                  <c:v>551.88715904865876</c:v>
                </c:pt>
                <c:pt idx="184">
                  <c:v>548.81774486990605</c:v>
                </c:pt>
                <c:pt idx="185">
                  <c:v>545.77041462718375</c:v>
                </c:pt>
                <c:pt idx="186">
                  <c:v>542.7449614398455</c:v>
                </c:pt>
                <c:pt idx="187">
                  <c:v>539.74118085050804</c:v>
                </c:pt>
                <c:pt idx="188">
                  <c:v>536.75887079476615</c:v>
                </c:pt>
                <c:pt idx="189">
                  <c:v>533.79783157110899</c:v>
                </c:pt>
                <c:pt idx="190">
                  <c:v>530.85786581105754</c:v>
                </c:pt>
                <c:pt idx="191">
                  <c:v>527.93877844953113</c:v>
                </c:pt>
                <c:pt idx="192">
                  <c:v>525.04037669545642</c:v>
                </c:pt>
                <c:pt idx="193">
                  <c:v>522.1624700026257</c:v>
                </c:pt>
                <c:pt idx="194">
                  <c:v>519.30487004081658</c:v>
                </c:pt>
                <c:pt idx="195">
                  <c:v>516.46739066717691</c:v>
                </c:pt>
                <c:pt idx="196">
                  <c:v>513.64984789788605</c:v>
                </c:pt>
                <c:pt idx="197">
                  <c:v>510.85205988009443</c:v>
                </c:pt>
                <c:pt idx="198">
                  <c:v>508.07384686415094</c:v>
                </c:pt>
                <c:pt idx="199">
                  <c:v>505.31503117611908</c:v>
                </c:pt>
                <c:pt idx="200">
                  <c:v>502.57543719058793</c:v>
                </c:pt>
                <c:pt idx="201">
                  <c:v>499.85489130378153</c:v>
                </c:pt>
                <c:pt idx="202">
                  <c:v>497.15322190696952</c:v>
                </c:pt>
                <c:pt idx="203">
                  <c:v>494.47025936017883</c:v>
                </c:pt>
                <c:pt idx="204">
                  <c:v>491.80583596621324</c:v>
                </c:pt>
                <c:pt idx="205">
                  <c:v>489.15978594497761</c:v>
                </c:pt>
                <c:pt idx="206">
                  <c:v>486.53194540811057</c:v>
                </c:pt>
                <c:pt idx="207">
                  <c:v>483.92215233392454</c:v>
                </c:pt>
                <c:pt idx="208">
                  <c:v>481.33024654265614</c:v>
                </c:pt>
                <c:pt idx="209">
                  <c:v>478.75606967202259</c:v>
                </c:pt>
                <c:pt idx="210">
                  <c:v>476.19946515308931</c:v>
                </c:pt>
                <c:pt idx="211">
                  <c:v>473.66027818644227</c:v>
                </c:pt>
                <c:pt idx="212">
                  <c:v>471.13835571866883</c:v>
                </c:pt>
                <c:pt idx="213">
                  <c:v>468.63354641914458</c:v>
                </c:pt>
                <c:pt idx="214">
                  <c:v>466.14570065712223</c:v>
                </c:pt>
                <c:pt idx="215">
                  <c:v>463.67467047912663</c:v>
                </c:pt>
                <c:pt idx="216">
                  <c:v>461.22030958664789</c:v>
                </c:pt>
                <c:pt idx="217">
                  <c:v>458.7824733141357</c:v>
                </c:pt>
                <c:pt idx="218">
                  <c:v>456.36101860728968</c:v>
                </c:pt>
                <c:pt idx="219">
                  <c:v>453.9558040016459</c:v>
                </c:pt>
                <c:pt idx="220">
                  <c:v>451.56668960145527</c:v>
                </c:pt>
                <c:pt idx="221">
                  <c:v>449.19353705885271</c:v>
                </c:pt>
                <c:pt idx="222">
                  <c:v>446.83620955331338</c:v>
                </c:pt>
                <c:pt idx="223">
                  <c:v>444.49457177139595</c:v>
                </c:pt>
                <c:pt idx="224">
                  <c:v>442.16848988676611</c:v>
                </c:pt>
                <c:pt idx="225">
                  <c:v>439.85783154050159</c:v>
                </c:pt>
                <c:pt idx="226">
                  <c:v>437.56246582167353</c:v>
                </c:pt>
                <c:pt idx="227">
                  <c:v>435.2822632482011</c:v>
                </c:pt>
                <c:pt idx="228">
                  <c:v>433.01709574797826</c:v>
                </c:pt>
                <c:pt idx="229">
                  <c:v>430.76683664026854</c:v>
                </c:pt>
                <c:pt idx="230">
                  <c:v>428.53136061736393</c:v>
                </c:pt>
                <c:pt idx="231">
                  <c:v>426.31054372650652</c:v>
                </c:pt>
                <c:pt idx="232">
                  <c:v>424.1042633520691</c:v>
                </c:pt>
                <c:pt idx="233">
                  <c:v>421.91239819799046</c:v>
                </c:pt>
                <c:pt idx="234">
                  <c:v>419.7348282704649</c:v>
                </c:pt>
                <c:pt idx="235">
                  <c:v>417.57143486088205</c:v>
                </c:pt>
                <c:pt idx="236">
                  <c:v>415.42210052900259</c:v>
                </c:pt>
                <c:pt idx="237">
                  <c:v>413.28670908639953</c:v>
                </c:pt>
                <c:pt idx="238">
                  <c:v>411.16514558011608</c:v>
                </c:pt>
                <c:pt idx="239">
                  <c:v>409.05729627657308</c:v>
                </c:pt>
                <c:pt idx="240">
                  <c:v>406.96304864570681</c:v>
                </c:pt>
                <c:pt idx="241">
                  <c:v>404.88229134533776</c:v>
                </c:pt>
                <c:pt idx="242">
                  <c:v>402.81491420576629</c:v>
                </c:pt>
                <c:pt idx="243">
                  <c:v>400.76080821459351</c:v>
                </c:pt>
                <c:pt idx="244">
                  <c:v>398.719865501762</c:v>
                </c:pt>
                <c:pt idx="245">
                  <c:v>396.69197932481609</c:v>
                </c:pt>
                <c:pt idx="246">
                  <c:v>394.67704405437581</c:v>
                </c:pt>
                <c:pt idx="247">
                  <c:v>392.6749551598233</c:v>
                </c:pt>
                <c:pt idx="248">
                  <c:v>390.68560919519877</c:v>
                </c:pt>
                <c:pt idx="249">
                  <c:v>388.70890378530089</c:v>
                </c:pt>
                <c:pt idx="250">
                  <c:v>386.74473761199164</c:v>
                </c:pt>
                <c:pt idx="251">
                  <c:v>384.79301040070004</c:v>
                </c:pt>
                <c:pt idx="252">
                  <c:v>382.85362290712345</c:v>
                </c:pt>
                <c:pt idx="253">
                  <c:v>380.92647690412269</c:v>
                </c:pt>
                <c:pt idx="254">
                  <c:v>379.01147516880906</c:v>
                </c:pt>
                <c:pt idx="255">
                  <c:v>377.1085214698183</c:v>
                </c:pt>
                <c:pt idx="256">
                  <c:v>375.21752055477202</c:v>
                </c:pt>
                <c:pt idx="257">
                  <c:v>373.33837813792081</c:v>
                </c:pt>
                <c:pt idx="258">
                  <c:v>371.47100088796753</c:v>
                </c:pt>
                <c:pt idx="259">
                  <c:v>369.61529641606796</c:v>
                </c:pt>
                <c:pt idx="260">
                  <c:v>367.7711732640069</c:v>
                </c:pt>
                <c:pt idx="261">
                  <c:v>365.93854089254438</c:v>
                </c:pt>
                <c:pt idx="262">
                  <c:v>364.11730966993372</c:v>
                </c:pt>
                <c:pt idx="263">
                  <c:v>362.30739086060453</c:v>
                </c:pt>
                <c:pt idx="264">
                  <c:v>360.50869661401043</c:v>
                </c:pt>
                <c:pt idx="265">
                  <c:v>358.72113995363895</c:v>
                </c:pt>
                <c:pt idx="266">
                  <c:v>356.94463476618012</c:v>
                </c:pt>
                <c:pt idx="267">
                  <c:v>355.17909579085216</c:v>
                </c:pt>
                <c:pt idx="268">
                  <c:v>353.42443860888136</c:v>
                </c:pt>
                <c:pt idx="269">
                  <c:v>351.68057963313368</c:v>
                </c:pt>
                <c:pt idx="270">
                  <c:v>349.94743609789674</c:v>
                </c:pt>
                <c:pt idx="271">
                  <c:v>348.2249260488083</c:v>
                </c:pt>
                <c:pt idx="272">
                  <c:v>346.51296833292974</c:v>
                </c:pt>
                <c:pt idx="273">
                  <c:v>344.81148258896326</c:v>
                </c:pt>
                <c:pt idx="274">
                  <c:v>343.12038923760798</c:v>
                </c:pt>
                <c:pt idx="275">
                  <c:v>341.43960947205625</c:v>
                </c:pt>
                <c:pt idx="276">
                  <c:v>339.76906524862432</c:v>
                </c:pt>
                <c:pt idx="277">
                  <c:v>338.10867927751821</c:v>
                </c:pt>
                <c:pt idx="278">
                  <c:v>336.45837501373103</c:v>
                </c:pt>
                <c:pt idx="279">
                  <c:v>334.81807664807053</c:v>
                </c:pt>
                <c:pt idx="280">
                  <c:v>333.18770909831426</c:v>
                </c:pt>
                <c:pt idx="281">
                  <c:v>331.56719800049007</c:v>
                </c:pt>
                <c:pt idx="282">
                  <c:v>329.95646970028173</c:v>
                </c:pt>
                <c:pt idx="283">
                  <c:v>328.35545124455547</c:v>
                </c:pt>
                <c:pt idx="284">
                  <c:v>326.76407037300612</c:v>
                </c:pt>
                <c:pt idx="285">
                  <c:v>325.18225550992338</c:v>
                </c:pt>
                <c:pt idx="286">
                  <c:v>323.60993575607176</c:v>
                </c:pt>
                <c:pt idx="287">
                  <c:v>322.04704088068729</c:v>
                </c:pt>
                <c:pt idx="288">
                  <c:v>320.49350131358523</c:v>
                </c:pt>
                <c:pt idx="289">
                  <c:v>318.94924813737953</c:v>
                </c:pt>
                <c:pt idx="290">
                  <c:v>317.41421307981147</c:v>
                </c:pt>
                <c:pt idx="291">
                  <c:v>315.88832850618542</c:v>
                </c:pt>
                <c:pt idx="292">
                  <c:v>314.37152741191022</c:v>
                </c:pt>
                <c:pt idx="293">
                  <c:v>312.86374341514545</c:v>
                </c:pt>
                <c:pt idx="294">
                  <c:v>311.36491074954944</c:v>
                </c:pt>
                <c:pt idx="295">
                  <c:v>309.8749642571284</c:v>
                </c:pt>
                <c:pt idx="296">
                  <c:v>308.39383938118488</c:v>
                </c:pt>
                <c:pt idx="297">
                  <c:v>306.92147215936433</c:v>
                </c:pt>
                <c:pt idx="298">
                  <c:v>305.45779921679684</c:v>
                </c:pt>
                <c:pt idx="299">
                  <c:v>304.00275775933517</c:v>
                </c:pt>
              </c:numCache>
            </c:numRef>
          </c:yVal>
          <c:smooth val="0"/>
          <c:extLst>
            <c:ext xmlns:c16="http://schemas.microsoft.com/office/drawing/2014/chart" uri="{C3380CC4-5D6E-409C-BE32-E72D297353CC}">
              <c16:uniqueId val="{00000001-6A9C-463B-971E-2AF98C4E3AEA}"/>
            </c:ext>
          </c:extLst>
        </c:ser>
        <c:ser>
          <c:idx val="0"/>
          <c:order val="2"/>
          <c:tx>
            <c:v>120 kJ/m</c:v>
          </c:tx>
          <c:spPr>
            <a:ln w="38100" cap="rnd">
              <a:solidFill>
                <a:srgbClr val="0070C0"/>
              </a:solidFill>
              <a:round/>
            </a:ln>
            <a:effectLst/>
          </c:spPr>
          <c:marker>
            <c:symbol val="none"/>
          </c:marker>
          <c:xVal>
            <c:numRef>
              <c:f>lowerQ!$E$4:$E$303</c:f>
              <c:numCache>
                <c:formatCode>General</c:formatCode>
                <c:ptCount val="300"/>
                <c:pt idx="0">
                  <c:v>0.1</c:v>
                </c:pt>
                <c:pt idx="1">
                  <c:v>0.2</c:v>
                </c:pt>
                <c:pt idx="2">
                  <c:v>0.3</c:v>
                </c:pt>
                <c:pt idx="3">
                  <c:v>0.4</c:v>
                </c:pt>
                <c:pt idx="4">
                  <c:v>0.5</c:v>
                </c:pt>
                <c:pt idx="5">
                  <c:v>0.6</c:v>
                </c:pt>
                <c:pt idx="6">
                  <c:v>0.7</c:v>
                </c:pt>
                <c:pt idx="7">
                  <c:v>0.8</c:v>
                </c:pt>
                <c:pt idx="8">
                  <c:v>0.9</c:v>
                </c:pt>
                <c:pt idx="9">
                  <c:v>1</c:v>
                </c:pt>
                <c:pt idx="10">
                  <c:v>1.1000000000000001</c:v>
                </c:pt>
                <c:pt idx="11">
                  <c:v>1.2</c:v>
                </c:pt>
                <c:pt idx="12">
                  <c:v>1.3</c:v>
                </c:pt>
                <c:pt idx="13">
                  <c:v>1.4</c:v>
                </c:pt>
                <c:pt idx="14">
                  <c:v>1.5</c:v>
                </c:pt>
                <c:pt idx="15">
                  <c:v>1.6</c:v>
                </c:pt>
                <c:pt idx="16">
                  <c:v>1.7</c:v>
                </c:pt>
                <c:pt idx="17">
                  <c:v>1.8</c:v>
                </c:pt>
                <c:pt idx="18">
                  <c:v>1.9</c:v>
                </c:pt>
                <c:pt idx="19">
                  <c:v>2</c:v>
                </c:pt>
                <c:pt idx="20">
                  <c:v>2.1</c:v>
                </c:pt>
                <c:pt idx="21">
                  <c:v>2.2000000000000002</c:v>
                </c:pt>
                <c:pt idx="22">
                  <c:v>2.2999999999999998</c:v>
                </c:pt>
                <c:pt idx="23">
                  <c:v>2.4</c:v>
                </c:pt>
                <c:pt idx="24">
                  <c:v>2.5</c:v>
                </c:pt>
                <c:pt idx="25">
                  <c:v>2.6</c:v>
                </c:pt>
                <c:pt idx="26">
                  <c:v>2.7</c:v>
                </c:pt>
                <c:pt idx="27">
                  <c:v>2.8</c:v>
                </c:pt>
                <c:pt idx="28">
                  <c:v>2.9</c:v>
                </c:pt>
                <c:pt idx="29">
                  <c:v>3</c:v>
                </c:pt>
                <c:pt idx="30">
                  <c:v>3.1</c:v>
                </c:pt>
                <c:pt idx="31">
                  <c:v>3.2</c:v>
                </c:pt>
                <c:pt idx="32">
                  <c:v>3.3</c:v>
                </c:pt>
                <c:pt idx="33">
                  <c:v>3.4</c:v>
                </c:pt>
                <c:pt idx="34">
                  <c:v>3.5</c:v>
                </c:pt>
                <c:pt idx="35">
                  <c:v>3.6</c:v>
                </c:pt>
                <c:pt idx="36">
                  <c:v>3.7</c:v>
                </c:pt>
                <c:pt idx="37">
                  <c:v>3.8</c:v>
                </c:pt>
                <c:pt idx="38">
                  <c:v>3.9</c:v>
                </c:pt>
                <c:pt idx="39">
                  <c:v>4</c:v>
                </c:pt>
                <c:pt idx="40">
                  <c:v>4.0999999999999996</c:v>
                </c:pt>
                <c:pt idx="41">
                  <c:v>4.2</c:v>
                </c:pt>
                <c:pt idx="42">
                  <c:v>4.3</c:v>
                </c:pt>
                <c:pt idx="43">
                  <c:v>4.4000000000000004</c:v>
                </c:pt>
                <c:pt idx="44">
                  <c:v>4.5</c:v>
                </c:pt>
                <c:pt idx="45">
                  <c:v>4.5999999999999996</c:v>
                </c:pt>
                <c:pt idx="46">
                  <c:v>4.7</c:v>
                </c:pt>
                <c:pt idx="47">
                  <c:v>4.8</c:v>
                </c:pt>
                <c:pt idx="48">
                  <c:v>4.9000000000000004</c:v>
                </c:pt>
                <c:pt idx="49">
                  <c:v>5</c:v>
                </c:pt>
                <c:pt idx="50">
                  <c:v>5.0999999999999996</c:v>
                </c:pt>
                <c:pt idx="51">
                  <c:v>5.2</c:v>
                </c:pt>
                <c:pt idx="52">
                  <c:v>5.3</c:v>
                </c:pt>
                <c:pt idx="53">
                  <c:v>5.4</c:v>
                </c:pt>
                <c:pt idx="54">
                  <c:v>5.5</c:v>
                </c:pt>
                <c:pt idx="55">
                  <c:v>5.6</c:v>
                </c:pt>
                <c:pt idx="56">
                  <c:v>5.7</c:v>
                </c:pt>
                <c:pt idx="57">
                  <c:v>5.8</c:v>
                </c:pt>
                <c:pt idx="58">
                  <c:v>5.9</c:v>
                </c:pt>
                <c:pt idx="59">
                  <c:v>6</c:v>
                </c:pt>
                <c:pt idx="60">
                  <c:v>6.1</c:v>
                </c:pt>
                <c:pt idx="61">
                  <c:v>6.2</c:v>
                </c:pt>
                <c:pt idx="62">
                  <c:v>6.3</c:v>
                </c:pt>
                <c:pt idx="63">
                  <c:v>6.4</c:v>
                </c:pt>
                <c:pt idx="64">
                  <c:v>6.5</c:v>
                </c:pt>
                <c:pt idx="65">
                  <c:v>6.6</c:v>
                </c:pt>
                <c:pt idx="66">
                  <c:v>6.7</c:v>
                </c:pt>
                <c:pt idx="67">
                  <c:v>6.8</c:v>
                </c:pt>
                <c:pt idx="68">
                  <c:v>6.9</c:v>
                </c:pt>
                <c:pt idx="69">
                  <c:v>7</c:v>
                </c:pt>
                <c:pt idx="70">
                  <c:v>7.1</c:v>
                </c:pt>
                <c:pt idx="71">
                  <c:v>7.2</c:v>
                </c:pt>
                <c:pt idx="72">
                  <c:v>7.3</c:v>
                </c:pt>
                <c:pt idx="73">
                  <c:v>7.4</c:v>
                </c:pt>
                <c:pt idx="74">
                  <c:v>7.5</c:v>
                </c:pt>
                <c:pt idx="75">
                  <c:v>7.6</c:v>
                </c:pt>
                <c:pt idx="76">
                  <c:v>7.7</c:v>
                </c:pt>
                <c:pt idx="77">
                  <c:v>7.8</c:v>
                </c:pt>
                <c:pt idx="78">
                  <c:v>7.9</c:v>
                </c:pt>
                <c:pt idx="79">
                  <c:v>8</c:v>
                </c:pt>
                <c:pt idx="80">
                  <c:v>8.1</c:v>
                </c:pt>
                <c:pt idx="81">
                  <c:v>8.1999999999999993</c:v>
                </c:pt>
                <c:pt idx="82">
                  <c:v>8.3000000000000007</c:v>
                </c:pt>
                <c:pt idx="83">
                  <c:v>8.4</c:v>
                </c:pt>
                <c:pt idx="84">
                  <c:v>8.5</c:v>
                </c:pt>
                <c:pt idx="85">
                  <c:v>8.6</c:v>
                </c:pt>
                <c:pt idx="86">
                  <c:v>8.6999999999999993</c:v>
                </c:pt>
                <c:pt idx="87">
                  <c:v>8.8000000000000007</c:v>
                </c:pt>
                <c:pt idx="88">
                  <c:v>8.9</c:v>
                </c:pt>
                <c:pt idx="89">
                  <c:v>9</c:v>
                </c:pt>
                <c:pt idx="90">
                  <c:v>9.1</c:v>
                </c:pt>
                <c:pt idx="91">
                  <c:v>9.1999999999999993</c:v>
                </c:pt>
                <c:pt idx="92">
                  <c:v>9.3000000000000007</c:v>
                </c:pt>
                <c:pt idx="93">
                  <c:v>9.4</c:v>
                </c:pt>
                <c:pt idx="94">
                  <c:v>9.5</c:v>
                </c:pt>
                <c:pt idx="95">
                  <c:v>9.6</c:v>
                </c:pt>
                <c:pt idx="96">
                  <c:v>9.6999999999999993</c:v>
                </c:pt>
                <c:pt idx="97">
                  <c:v>9.8000000000000007</c:v>
                </c:pt>
                <c:pt idx="98">
                  <c:v>9.9</c:v>
                </c:pt>
                <c:pt idx="99">
                  <c:v>10</c:v>
                </c:pt>
                <c:pt idx="100">
                  <c:v>10.1</c:v>
                </c:pt>
                <c:pt idx="101">
                  <c:v>10.199999999999999</c:v>
                </c:pt>
                <c:pt idx="102">
                  <c:v>10.3</c:v>
                </c:pt>
                <c:pt idx="103">
                  <c:v>10.4</c:v>
                </c:pt>
                <c:pt idx="104">
                  <c:v>10.5</c:v>
                </c:pt>
                <c:pt idx="105">
                  <c:v>10.6</c:v>
                </c:pt>
                <c:pt idx="106">
                  <c:v>10.7</c:v>
                </c:pt>
                <c:pt idx="107">
                  <c:v>10.8</c:v>
                </c:pt>
                <c:pt idx="108">
                  <c:v>10.9</c:v>
                </c:pt>
                <c:pt idx="109">
                  <c:v>11</c:v>
                </c:pt>
                <c:pt idx="110">
                  <c:v>11.1</c:v>
                </c:pt>
                <c:pt idx="111">
                  <c:v>11.2</c:v>
                </c:pt>
                <c:pt idx="112">
                  <c:v>11.3</c:v>
                </c:pt>
                <c:pt idx="113">
                  <c:v>11.4</c:v>
                </c:pt>
                <c:pt idx="114">
                  <c:v>11.5</c:v>
                </c:pt>
                <c:pt idx="115">
                  <c:v>11.6</c:v>
                </c:pt>
                <c:pt idx="116">
                  <c:v>11.7</c:v>
                </c:pt>
                <c:pt idx="117">
                  <c:v>11.8</c:v>
                </c:pt>
                <c:pt idx="118">
                  <c:v>11.9</c:v>
                </c:pt>
                <c:pt idx="119">
                  <c:v>12</c:v>
                </c:pt>
                <c:pt idx="120">
                  <c:v>12.1</c:v>
                </c:pt>
                <c:pt idx="121">
                  <c:v>12.2</c:v>
                </c:pt>
                <c:pt idx="122">
                  <c:v>12.3</c:v>
                </c:pt>
                <c:pt idx="123">
                  <c:v>12.4</c:v>
                </c:pt>
                <c:pt idx="124">
                  <c:v>12.5</c:v>
                </c:pt>
                <c:pt idx="125">
                  <c:v>12.6</c:v>
                </c:pt>
                <c:pt idx="126">
                  <c:v>12.7</c:v>
                </c:pt>
                <c:pt idx="127">
                  <c:v>12.8</c:v>
                </c:pt>
                <c:pt idx="128">
                  <c:v>12.9</c:v>
                </c:pt>
                <c:pt idx="129">
                  <c:v>13</c:v>
                </c:pt>
                <c:pt idx="130">
                  <c:v>13.1</c:v>
                </c:pt>
                <c:pt idx="131">
                  <c:v>13.2</c:v>
                </c:pt>
                <c:pt idx="132">
                  <c:v>13.3</c:v>
                </c:pt>
                <c:pt idx="133">
                  <c:v>13.4</c:v>
                </c:pt>
                <c:pt idx="134">
                  <c:v>13.5</c:v>
                </c:pt>
                <c:pt idx="135">
                  <c:v>13.6</c:v>
                </c:pt>
                <c:pt idx="136">
                  <c:v>13.7</c:v>
                </c:pt>
                <c:pt idx="137">
                  <c:v>13.8</c:v>
                </c:pt>
                <c:pt idx="138">
                  <c:v>13.9</c:v>
                </c:pt>
                <c:pt idx="139">
                  <c:v>14</c:v>
                </c:pt>
                <c:pt idx="140">
                  <c:v>14.1</c:v>
                </c:pt>
                <c:pt idx="141">
                  <c:v>14.2</c:v>
                </c:pt>
                <c:pt idx="142">
                  <c:v>14.3</c:v>
                </c:pt>
                <c:pt idx="143">
                  <c:v>14.4</c:v>
                </c:pt>
                <c:pt idx="144">
                  <c:v>14.5</c:v>
                </c:pt>
                <c:pt idx="145">
                  <c:v>14.6</c:v>
                </c:pt>
                <c:pt idx="146">
                  <c:v>14.7</c:v>
                </c:pt>
                <c:pt idx="147">
                  <c:v>14.8</c:v>
                </c:pt>
                <c:pt idx="148">
                  <c:v>14.9</c:v>
                </c:pt>
                <c:pt idx="149">
                  <c:v>15</c:v>
                </c:pt>
                <c:pt idx="150">
                  <c:v>15.1</c:v>
                </c:pt>
                <c:pt idx="151">
                  <c:v>15.2</c:v>
                </c:pt>
                <c:pt idx="152">
                  <c:v>15.3</c:v>
                </c:pt>
                <c:pt idx="153">
                  <c:v>15.4</c:v>
                </c:pt>
                <c:pt idx="154">
                  <c:v>15.5</c:v>
                </c:pt>
                <c:pt idx="155">
                  <c:v>15.6</c:v>
                </c:pt>
                <c:pt idx="156">
                  <c:v>15.7</c:v>
                </c:pt>
                <c:pt idx="157">
                  <c:v>15.8</c:v>
                </c:pt>
                <c:pt idx="158">
                  <c:v>15.9</c:v>
                </c:pt>
                <c:pt idx="159">
                  <c:v>16</c:v>
                </c:pt>
                <c:pt idx="160">
                  <c:v>16.100000000000001</c:v>
                </c:pt>
                <c:pt idx="161">
                  <c:v>16.2</c:v>
                </c:pt>
                <c:pt idx="162">
                  <c:v>16.3</c:v>
                </c:pt>
                <c:pt idx="163">
                  <c:v>16.399999999999999</c:v>
                </c:pt>
                <c:pt idx="164">
                  <c:v>16.5</c:v>
                </c:pt>
                <c:pt idx="165">
                  <c:v>16.600000000000001</c:v>
                </c:pt>
                <c:pt idx="166">
                  <c:v>16.7</c:v>
                </c:pt>
                <c:pt idx="167">
                  <c:v>16.8</c:v>
                </c:pt>
                <c:pt idx="168">
                  <c:v>16.899999999999999</c:v>
                </c:pt>
                <c:pt idx="169">
                  <c:v>17</c:v>
                </c:pt>
                <c:pt idx="170">
                  <c:v>17.100000000000001</c:v>
                </c:pt>
                <c:pt idx="171">
                  <c:v>17.2</c:v>
                </c:pt>
                <c:pt idx="172">
                  <c:v>17.3</c:v>
                </c:pt>
                <c:pt idx="173">
                  <c:v>17.399999999999999</c:v>
                </c:pt>
                <c:pt idx="174">
                  <c:v>17.5</c:v>
                </c:pt>
                <c:pt idx="175">
                  <c:v>17.600000000000001</c:v>
                </c:pt>
                <c:pt idx="176">
                  <c:v>17.7</c:v>
                </c:pt>
                <c:pt idx="177">
                  <c:v>17.8</c:v>
                </c:pt>
                <c:pt idx="178">
                  <c:v>17.899999999999999</c:v>
                </c:pt>
                <c:pt idx="179">
                  <c:v>18</c:v>
                </c:pt>
                <c:pt idx="180">
                  <c:v>18.100000000000001</c:v>
                </c:pt>
                <c:pt idx="181">
                  <c:v>18.2</c:v>
                </c:pt>
                <c:pt idx="182">
                  <c:v>18.3</c:v>
                </c:pt>
                <c:pt idx="183">
                  <c:v>18.399999999999999</c:v>
                </c:pt>
                <c:pt idx="184">
                  <c:v>18.5</c:v>
                </c:pt>
                <c:pt idx="185">
                  <c:v>18.600000000000001</c:v>
                </c:pt>
                <c:pt idx="186">
                  <c:v>18.7</c:v>
                </c:pt>
                <c:pt idx="187">
                  <c:v>18.8</c:v>
                </c:pt>
                <c:pt idx="188">
                  <c:v>18.899999999999999</c:v>
                </c:pt>
                <c:pt idx="189">
                  <c:v>19</c:v>
                </c:pt>
                <c:pt idx="190">
                  <c:v>19.100000000000001</c:v>
                </c:pt>
                <c:pt idx="191">
                  <c:v>19.2</c:v>
                </c:pt>
                <c:pt idx="192">
                  <c:v>19.3</c:v>
                </c:pt>
                <c:pt idx="193">
                  <c:v>19.399999999999999</c:v>
                </c:pt>
                <c:pt idx="194">
                  <c:v>19.5</c:v>
                </c:pt>
                <c:pt idx="195">
                  <c:v>19.600000000000001</c:v>
                </c:pt>
                <c:pt idx="196">
                  <c:v>19.7</c:v>
                </c:pt>
                <c:pt idx="197">
                  <c:v>19.8</c:v>
                </c:pt>
                <c:pt idx="198">
                  <c:v>19.899999999999999</c:v>
                </c:pt>
                <c:pt idx="199">
                  <c:v>20</c:v>
                </c:pt>
                <c:pt idx="200">
                  <c:v>20.100000000000001</c:v>
                </c:pt>
                <c:pt idx="201">
                  <c:v>20.2</c:v>
                </c:pt>
                <c:pt idx="202">
                  <c:v>20.3</c:v>
                </c:pt>
                <c:pt idx="203">
                  <c:v>20.399999999999999</c:v>
                </c:pt>
                <c:pt idx="204">
                  <c:v>20.5</c:v>
                </c:pt>
                <c:pt idx="205">
                  <c:v>20.6</c:v>
                </c:pt>
                <c:pt idx="206">
                  <c:v>20.7</c:v>
                </c:pt>
                <c:pt idx="207">
                  <c:v>20.8</c:v>
                </c:pt>
                <c:pt idx="208">
                  <c:v>20.9</c:v>
                </c:pt>
                <c:pt idx="209">
                  <c:v>21</c:v>
                </c:pt>
                <c:pt idx="210">
                  <c:v>21.1</c:v>
                </c:pt>
                <c:pt idx="211">
                  <c:v>21.2</c:v>
                </c:pt>
                <c:pt idx="212">
                  <c:v>21.3</c:v>
                </c:pt>
                <c:pt idx="213">
                  <c:v>21.4</c:v>
                </c:pt>
                <c:pt idx="214">
                  <c:v>21.5</c:v>
                </c:pt>
                <c:pt idx="215">
                  <c:v>21.6</c:v>
                </c:pt>
                <c:pt idx="216">
                  <c:v>21.7</c:v>
                </c:pt>
                <c:pt idx="217">
                  <c:v>21.8</c:v>
                </c:pt>
                <c:pt idx="218">
                  <c:v>21.9</c:v>
                </c:pt>
                <c:pt idx="219">
                  <c:v>22</c:v>
                </c:pt>
                <c:pt idx="220">
                  <c:v>22.1</c:v>
                </c:pt>
                <c:pt idx="221">
                  <c:v>22.2</c:v>
                </c:pt>
                <c:pt idx="222">
                  <c:v>22.3</c:v>
                </c:pt>
                <c:pt idx="223">
                  <c:v>22.4</c:v>
                </c:pt>
                <c:pt idx="224">
                  <c:v>22.5</c:v>
                </c:pt>
                <c:pt idx="225">
                  <c:v>22.6</c:v>
                </c:pt>
                <c:pt idx="226">
                  <c:v>22.7</c:v>
                </c:pt>
                <c:pt idx="227">
                  <c:v>22.8</c:v>
                </c:pt>
                <c:pt idx="228">
                  <c:v>22.9</c:v>
                </c:pt>
                <c:pt idx="229">
                  <c:v>23</c:v>
                </c:pt>
                <c:pt idx="230">
                  <c:v>23.1</c:v>
                </c:pt>
                <c:pt idx="231">
                  <c:v>23.2</c:v>
                </c:pt>
                <c:pt idx="232">
                  <c:v>23.3</c:v>
                </c:pt>
                <c:pt idx="233">
                  <c:v>23.4</c:v>
                </c:pt>
                <c:pt idx="234">
                  <c:v>23.5</c:v>
                </c:pt>
                <c:pt idx="235">
                  <c:v>23.599999999999898</c:v>
                </c:pt>
                <c:pt idx="236">
                  <c:v>23.6999999999999</c:v>
                </c:pt>
                <c:pt idx="237">
                  <c:v>23.799999999999901</c:v>
                </c:pt>
                <c:pt idx="238">
                  <c:v>23.899999999999899</c:v>
                </c:pt>
                <c:pt idx="239">
                  <c:v>23.999999999999901</c:v>
                </c:pt>
                <c:pt idx="240">
                  <c:v>24.099999999999898</c:v>
                </c:pt>
                <c:pt idx="241">
                  <c:v>24.1999999999999</c:v>
                </c:pt>
                <c:pt idx="242">
                  <c:v>24.299999999999901</c:v>
                </c:pt>
                <c:pt idx="243">
                  <c:v>24.399999999999899</c:v>
                </c:pt>
                <c:pt idx="244">
                  <c:v>24.499999999999901</c:v>
                </c:pt>
                <c:pt idx="245">
                  <c:v>24.599999999999898</c:v>
                </c:pt>
                <c:pt idx="246">
                  <c:v>24.6999999999999</c:v>
                </c:pt>
                <c:pt idx="247">
                  <c:v>24.799999999999901</c:v>
                </c:pt>
                <c:pt idx="248">
                  <c:v>24.899999999999899</c:v>
                </c:pt>
                <c:pt idx="249">
                  <c:v>24.999999999999901</c:v>
                </c:pt>
                <c:pt idx="250">
                  <c:v>25.099999999999898</c:v>
                </c:pt>
                <c:pt idx="251">
                  <c:v>25.1999999999999</c:v>
                </c:pt>
                <c:pt idx="252">
                  <c:v>25.299999999999901</c:v>
                </c:pt>
                <c:pt idx="253">
                  <c:v>25.399999999999899</c:v>
                </c:pt>
                <c:pt idx="254">
                  <c:v>25.499999999999901</c:v>
                </c:pt>
                <c:pt idx="255">
                  <c:v>25.599999999999898</c:v>
                </c:pt>
                <c:pt idx="256">
                  <c:v>25.6999999999999</c:v>
                </c:pt>
                <c:pt idx="257">
                  <c:v>25.799999999999901</c:v>
                </c:pt>
                <c:pt idx="258">
                  <c:v>25.899999999999899</c:v>
                </c:pt>
                <c:pt idx="259">
                  <c:v>25.999999999999901</c:v>
                </c:pt>
                <c:pt idx="260">
                  <c:v>26.099999999999898</c:v>
                </c:pt>
                <c:pt idx="261">
                  <c:v>26.1999999999999</c:v>
                </c:pt>
                <c:pt idx="262">
                  <c:v>26.299999999999901</c:v>
                </c:pt>
                <c:pt idx="263">
                  <c:v>26.399999999999899</c:v>
                </c:pt>
                <c:pt idx="264">
                  <c:v>26.499999999999901</c:v>
                </c:pt>
                <c:pt idx="265">
                  <c:v>26.599999999999898</c:v>
                </c:pt>
                <c:pt idx="266">
                  <c:v>26.6999999999999</c:v>
                </c:pt>
                <c:pt idx="267">
                  <c:v>26.799999999999901</c:v>
                </c:pt>
                <c:pt idx="268">
                  <c:v>26.899999999999899</c:v>
                </c:pt>
                <c:pt idx="269">
                  <c:v>26.999999999999901</c:v>
                </c:pt>
                <c:pt idx="270">
                  <c:v>27.099999999999898</c:v>
                </c:pt>
                <c:pt idx="271">
                  <c:v>27.1999999999999</c:v>
                </c:pt>
                <c:pt idx="272">
                  <c:v>27.299999999999901</c:v>
                </c:pt>
                <c:pt idx="273">
                  <c:v>27.399999999999899</c:v>
                </c:pt>
                <c:pt idx="274">
                  <c:v>27.499999999999901</c:v>
                </c:pt>
                <c:pt idx="275">
                  <c:v>27.599999999999898</c:v>
                </c:pt>
                <c:pt idx="276">
                  <c:v>27.6999999999999</c:v>
                </c:pt>
                <c:pt idx="277">
                  <c:v>27.799999999999901</c:v>
                </c:pt>
                <c:pt idx="278">
                  <c:v>27.899999999999899</c:v>
                </c:pt>
                <c:pt idx="279">
                  <c:v>27.999999999999901</c:v>
                </c:pt>
                <c:pt idx="280">
                  <c:v>28.099999999999898</c:v>
                </c:pt>
                <c:pt idx="281">
                  <c:v>28.1999999999999</c:v>
                </c:pt>
                <c:pt idx="282">
                  <c:v>28.299999999999901</c:v>
                </c:pt>
                <c:pt idx="283">
                  <c:v>28.399999999999899</c:v>
                </c:pt>
                <c:pt idx="284">
                  <c:v>28.499999999999901</c:v>
                </c:pt>
                <c:pt idx="285">
                  <c:v>28.599999999999898</c:v>
                </c:pt>
                <c:pt idx="286">
                  <c:v>28.6999999999999</c:v>
                </c:pt>
                <c:pt idx="287">
                  <c:v>28.799999999999901</c:v>
                </c:pt>
                <c:pt idx="288">
                  <c:v>28.899999999999899</c:v>
                </c:pt>
                <c:pt idx="289">
                  <c:v>28.999999999999901</c:v>
                </c:pt>
                <c:pt idx="290">
                  <c:v>29.099999999999898</c:v>
                </c:pt>
                <c:pt idx="291">
                  <c:v>29.1999999999999</c:v>
                </c:pt>
                <c:pt idx="292">
                  <c:v>29.299999999999901</c:v>
                </c:pt>
                <c:pt idx="293">
                  <c:v>29.399999999999899</c:v>
                </c:pt>
                <c:pt idx="294">
                  <c:v>29.499999999999901</c:v>
                </c:pt>
                <c:pt idx="295">
                  <c:v>29.599999999999898</c:v>
                </c:pt>
                <c:pt idx="296">
                  <c:v>29.6999999999999</c:v>
                </c:pt>
                <c:pt idx="297">
                  <c:v>29.799999999999901</c:v>
                </c:pt>
                <c:pt idx="298">
                  <c:v>29.899999999999899</c:v>
                </c:pt>
                <c:pt idx="299">
                  <c:v>29.999999999999901</c:v>
                </c:pt>
              </c:numCache>
            </c:numRef>
          </c:xVal>
          <c:yVal>
            <c:numRef>
              <c:f>lowerQ!$F$4:$F$303</c:f>
              <c:numCache>
                <c:formatCode>General</c:formatCode>
                <c:ptCount val="300"/>
                <c:pt idx="0">
                  <c:v>40.578557189548221</c:v>
                </c:pt>
                <c:pt idx="1">
                  <c:v>303.32365646994737</c:v>
                </c:pt>
                <c:pt idx="2">
                  <c:v>640.82752688936171</c:v>
                </c:pt>
                <c:pt idx="3">
                  <c:v>899.17041181503919</c:v>
                </c:pt>
                <c:pt idx="4">
                  <c:v>1074.6894661191418</c:v>
                </c:pt>
                <c:pt idx="5">
                  <c:v>1189.5211466074354</c:v>
                </c:pt>
                <c:pt idx="6">
                  <c:v>1262.8502430895658</c:v>
                </c:pt>
                <c:pt idx="7">
                  <c:v>1308.0662788303448</c:v>
                </c:pt>
                <c:pt idx="8">
                  <c:v>1334.1093602608898</c:v>
                </c:pt>
                <c:pt idx="9">
                  <c:v>1346.9368240214944</c:v>
                </c:pt>
                <c:pt idx="10">
                  <c:v>1350.5626593201755</c:v>
                </c:pt>
                <c:pt idx="11">
                  <c:v>1347.7320436980704</c:v>
                </c:pt>
                <c:pt idx="12">
                  <c:v>1340.3513281467665</c:v>
                </c:pt>
                <c:pt idx="13">
                  <c:v>1329.7634509730099</c:v>
                </c:pt>
                <c:pt idx="14">
                  <c:v>1316.9266702000355</c:v>
                </c:pt>
                <c:pt idx="15">
                  <c:v>1302.5324187145118</c:v>
                </c:pt>
                <c:pt idx="16">
                  <c:v>1287.0843121835189</c:v>
                </c:pt>
                <c:pt idx="17">
                  <c:v>1270.9519735988097</c:v>
                </c:pt>
                <c:pt idx="18">
                  <c:v>1254.4082637191748</c:v>
                </c:pt>
                <c:pt idx="19">
                  <c:v>1237.6554009145896</c:v>
                </c:pt>
                <c:pt idx="20">
                  <c:v>1220.8435275067245</c:v>
                </c:pt>
                <c:pt idx="21">
                  <c:v>1204.0840666008557</c:v>
                </c:pt>
                <c:pt idx="22">
                  <c:v>1187.4594375047564</c:v>
                </c:pt>
                <c:pt idx="23">
                  <c:v>1171.0301938833165</c:v>
                </c:pt>
                <c:pt idx="24">
                  <c:v>1154.840316596448</c:v>
                </c:pt>
                <c:pt idx="25">
                  <c:v>1138.9211710649452</c:v>
                </c:pt>
                <c:pt idx="26">
                  <c:v>1123.2944885161057</c:v>
                </c:pt>
                <c:pt idx="27">
                  <c:v>1107.9746271957299</c:v>
                </c:pt>
                <c:pt idx="28">
                  <c:v>1092.9702979292952</c:v>
                </c:pt>
                <c:pt idx="29">
                  <c:v>1078.2858880685335</c:v>
                </c:pt>
                <c:pt idx="30">
                  <c:v>1063.922482137212</c:v>
                </c:pt>
                <c:pt idx="31">
                  <c:v>1049.8786518935526</c:v>
                </c:pt>
                <c:pt idx="32">
                  <c:v>1036.1510700160363</c:v>
                </c:pt>
                <c:pt idx="33">
                  <c:v>1022.7349881163223</c:v>
                </c:pt>
                <c:pt idx="34">
                  <c:v>1009.6246098523658</c:v>
                </c:pt>
                <c:pt idx="35">
                  <c:v>996.81338255528294</c:v>
                </c:pt>
                <c:pt idx="36">
                  <c:v>984.29422528992893</c:v>
                </c:pt>
                <c:pt idx="37">
                  <c:v>972.05970714056707</c:v>
                </c:pt>
                <c:pt idx="38">
                  <c:v>960.10218639032223</c:v>
                </c:pt>
                <c:pt idx="39">
                  <c:v>948.41391888705471</c:v>
                </c:pt>
                <c:pt idx="40">
                  <c:v>936.98714207004809</c:v>
                </c:pt>
                <c:pt idx="41">
                  <c:v>925.81413973310021</c:v>
                </c:pt>
                <c:pt idx="42">
                  <c:v>914.88729151807092</c:v>
                </c:pt>
                <c:pt idx="43">
                  <c:v>904.19911029274635</c:v>
                </c:pt>
                <c:pt idx="44">
                  <c:v>893.74226991128921</c:v>
                </c:pt>
                <c:pt idx="45">
                  <c:v>883.50962534184816</c:v>
                </c:pt>
                <c:pt idx="46">
                  <c:v>873.49422674181005</c:v>
                </c:pt>
                <c:pt idx="47">
                  <c:v>863.68932874216853</c:v>
                </c:pt>
                <c:pt idx="48">
                  <c:v>854.08839594974427</c:v>
                </c:pt>
                <c:pt idx="49">
                  <c:v>844.68510547516166</c:v>
                </c:pt>
                <c:pt idx="50">
                  <c:v>835.47334713438977</c:v>
                </c:pt>
                <c:pt idx="51">
                  <c:v>826.44722184373484</c:v>
                </c:pt>
                <c:pt idx="52">
                  <c:v>817.60103862565711</c:v>
                </c:pt>
                <c:pt idx="53">
                  <c:v>808.9293105604828</c:v>
                </c:pt>
                <c:pt idx="54">
                  <c:v>800.42674995285836</c:v>
                </c:pt>
                <c:pt idx="55">
                  <c:v>792.08826292841081</c:v>
                </c:pt>
                <c:pt idx="56">
                  <c:v>783.9089436329914</c:v>
                </c:pt>
                <c:pt idx="57">
                  <c:v>775.88406817204384</c:v>
                </c:pt>
                <c:pt idx="58">
                  <c:v>768.00908839946351</c:v>
                </c:pt>
                <c:pt idx="59">
                  <c:v>760.27962564248685</c:v>
                </c:pt>
                <c:pt idx="60">
                  <c:v>752.69146443067962</c:v>
                </c:pt>
                <c:pt idx="61">
                  <c:v>745.2405462821074</c:v>
                </c:pt>
                <c:pt idx="62">
                  <c:v>737.92296358765395</c:v>
                </c:pt>
                <c:pt idx="63">
                  <c:v>730.73495362464109</c:v>
                </c:pt>
                <c:pt idx="64">
                  <c:v>723.67289272296966</c:v>
                </c:pt>
                <c:pt idx="65">
                  <c:v>716.7332906006086</c:v>
                </c:pt>
                <c:pt idx="66">
                  <c:v>709.91278488009959</c:v>
                </c:pt>
                <c:pt idx="67">
                  <c:v>703.20813579362812</c:v>
                </c:pt>
                <c:pt idx="68">
                  <c:v>696.61622108089512</c:v>
                </c:pt>
                <c:pt idx="69">
                  <c:v>690.13403108141165</c:v>
                </c:pt>
                <c:pt idx="70">
                  <c:v>683.75866402076451</c:v>
                </c:pt>
                <c:pt idx="71">
                  <c:v>677.48732148878548</c:v>
                </c:pt>
                <c:pt idx="72">
                  <c:v>671.31730410629928</c:v>
                </c:pt>
                <c:pt idx="73">
                  <c:v>665.24600737618141</c:v>
                </c:pt>
                <c:pt idx="74">
                  <c:v>659.27091771374353</c:v>
                </c:pt>
                <c:pt idx="75">
                  <c:v>653.38960865094884</c:v>
                </c:pt>
                <c:pt idx="76">
                  <c:v>647.59973720861706</c:v>
                </c:pt>
                <c:pt idx="77">
                  <c:v>641.89904043054446</c:v>
                </c:pt>
                <c:pt idx="78">
                  <c:v>636.28533207334522</c:v>
                </c:pt>
                <c:pt idx="79">
                  <c:v>630.75649944578481</c:v>
                </c:pt>
                <c:pt idx="80">
                  <c:v>625.31050039139529</c:v>
                </c:pt>
                <c:pt idx="81">
                  <c:v>619.94536040824244</c:v>
                </c:pt>
                <c:pt idx="82">
                  <c:v>614.65916989982554</c:v>
                </c:pt>
                <c:pt idx="83">
                  <c:v>609.45008155123969</c:v>
                </c:pt>
                <c:pt idx="84">
                  <c:v>604.31630782489344</c:v>
                </c:pt>
                <c:pt idx="85">
                  <c:v>599.25611857026024</c:v>
                </c:pt>
                <c:pt idx="86">
                  <c:v>594.26783874233456</c:v>
                </c:pt>
                <c:pt idx="87">
                  <c:v>589.34984622366346</c:v>
                </c:pt>
                <c:pt idx="88">
                  <c:v>584.50056974503025</c:v>
                </c:pt>
                <c:pt idx="89">
                  <c:v>579.71848690007062</c:v>
                </c:pt>
                <c:pt idx="90">
                  <c:v>575.00212224930499</c:v>
                </c:pt>
                <c:pt idx="91">
                  <c:v>570.35004550927238</c:v>
                </c:pt>
                <c:pt idx="92">
                  <c:v>565.76086982264985</c:v>
                </c:pt>
                <c:pt idx="93">
                  <c:v>561.23325010542931</c:v>
                </c:pt>
                <c:pt idx="94">
                  <c:v>556.76588146741267</c:v>
                </c:pt>
                <c:pt idx="95">
                  <c:v>552.357497702469</c:v>
                </c:pt>
                <c:pt idx="96">
                  <c:v>548.00686984516324</c:v>
                </c:pt>
                <c:pt idx="97">
                  <c:v>543.71280479053905</c:v>
                </c:pt>
                <c:pt idx="98">
                  <c:v>539.47414397399996</c:v>
                </c:pt>
                <c:pt idx="99">
                  <c:v>535.28976210837618</c:v>
                </c:pt>
                <c:pt idx="100">
                  <c:v>531.15856597542233</c:v>
                </c:pt>
                <c:pt idx="101">
                  <c:v>527.07949326912308</c:v>
                </c:pt>
                <c:pt idx="102">
                  <c:v>523.05151148832056</c:v>
                </c:pt>
                <c:pt idx="103">
                  <c:v>519.07361687630078</c:v>
                </c:pt>
                <c:pt idx="104">
                  <c:v>515.14483340509901</c:v>
                </c:pt>
                <c:pt idx="105">
                  <c:v>511.26421180239856</c:v>
                </c:pt>
                <c:pt idx="106">
                  <c:v>507.43082861900348</c:v>
                </c:pt>
                <c:pt idx="107">
                  <c:v>503.6437853349708</c:v>
                </c:pt>
                <c:pt idx="108">
                  <c:v>499.90220750258709</c:v>
                </c:pt>
                <c:pt idx="109">
                  <c:v>496.20524392445992</c:v>
                </c:pt>
                <c:pt idx="110">
                  <c:v>492.5520658650928</c:v>
                </c:pt>
                <c:pt idx="111">
                  <c:v>488.94186629438769</c:v>
                </c:pt>
                <c:pt idx="112">
                  <c:v>485.37385916159946</c:v>
                </c:pt>
                <c:pt idx="113">
                  <c:v>481.84727869834376</c:v>
                </c:pt>
                <c:pt idx="114">
                  <c:v>478.36137874932865</c:v>
                </c:pt>
                <c:pt idx="115">
                  <c:v>474.91543212954753</c:v>
                </c:pt>
                <c:pt idx="116">
                  <c:v>471.5087300067334</c:v>
                </c:pt>
                <c:pt idx="117">
                  <c:v>468.1405813079374</c:v>
                </c:pt>
                <c:pt idx="118">
                  <c:v>464.81031214914805</c:v>
                </c:pt>
                <c:pt idx="119">
                  <c:v>461.51726528692262</c:v>
                </c:pt>
                <c:pt idx="120">
                  <c:v>458.26079959105471</c:v>
                </c:pt>
                <c:pt idx="121">
                  <c:v>455.04028953734769</c:v>
                </c:pt>
                <c:pt idx="122">
                  <c:v>451.85512471961022</c:v>
                </c:pt>
                <c:pt idx="123">
                  <c:v>448.70470938003592</c:v>
                </c:pt>
                <c:pt idx="124">
                  <c:v>445.58846195716364</c:v>
                </c:pt>
                <c:pt idx="125">
                  <c:v>442.50581465066307</c:v>
                </c:pt>
                <c:pt idx="126">
                  <c:v>439.45621300221819</c:v>
                </c:pt>
                <c:pt idx="127">
                  <c:v>436.43911549182155</c:v>
                </c:pt>
                <c:pt idx="128">
                  <c:v>433.45399314882275</c:v>
                </c:pt>
                <c:pt idx="129">
                  <c:v>430.50032917710712</c:v>
                </c:pt>
                <c:pt idx="130">
                  <c:v>427.57761859380963</c:v>
                </c:pt>
                <c:pt idx="131">
                  <c:v>424.68536788099777</c:v>
                </c:pt>
                <c:pt idx="132">
                  <c:v>421.82309464978209</c:v>
                </c:pt>
                <c:pt idx="133">
                  <c:v>418.99032731634111</c:v>
                </c:pt>
                <c:pt idx="134">
                  <c:v>416.18660478936874</c:v>
                </c:pt>
                <c:pt idx="135">
                  <c:v>413.41147616847798</c:v>
                </c:pt>
                <c:pt idx="136">
                  <c:v>410.66450045311126</c:v>
                </c:pt>
                <c:pt idx="137">
                  <c:v>407.94524626153617</c:v>
                </c:pt>
                <c:pt idx="138">
                  <c:v>405.25329155951522</c:v>
                </c:pt>
                <c:pt idx="139">
                  <c:v>402.58822339826656</c:v>
                </c:pt>
                <c:pt idx="140">
                  <c:v>399.94963766134123</c:v>
                </c:pt>
                <c:pt idx="141">
                  <c:v>397.33713882006623</c:v>
                </c:pt>
                <c:pt idx="142">
                  <c:v>394.75033969721449</c:v>
                </c:pt>
                <c:pt idx="143">
                  <c:v>392.18886123857914</c:v>
                </c:pt>
                <c:pt idx="144">
                  <c:v>389.65233229214306</c:v>
                </c:pt>
                <c:pt idx="145">
                  <c:v>387.14038939455168</c:v>
                </c:pt>
                <c:pt idx="146">
                  <c:v>384.65267656460259</c:v>
                </c:pt>
                <c:pt idx="147">
                  <c:v>382.18884510348806</c:v>
                </c:pt>
                <c:pt idx="148">
                  <c:v>379.74855340152828</c:v>
                </c:pt>
                <c:pt idx="149">
                  <c:v>377.33146675115051</c:v>
                </c:pt>
                <c:pt idx="150">
                  <c:v>374.93725716587926</c:v>
                </c:pt>
                <c:pt idx="151">
                  <c:v>372.56560320511022</c:v>
                </c:pt>
                <c:pt idx="152">
                  <c:v>370.21618980445112</c:v>
                </c:pt>
                <c:pt idx="153">
                  <c:v>367.88870811142613</c:v>
                </c:pt>
                <c:pt idx="154">
                  <c:v>365.58285532634085</c:v>
                </c:pt>
                <c:pt idx="155">
                  <c:v>363.29833454812115</c:v>
                </c:pt>
                <c:pt idx="156">
                  <c:v>361.03485462494348</c:v>
                </c:pt>
                <c:pt idx="157">
                  <c:v>358.79213000948135</c:v>
                </c:pt>
                <c:pt idx="158">
                  <c:v>356.5698806186013</c:v>
                </c:pt>
                <c:pt idx="159">
                  <c:v>354.36783169734849</c:v>
                </c:pt>
                <c:pt idx="160">
                  <c:v>352.18571368706728</c:v>
                </c:pt>
                <c:pt idx="161">
                  <c:v>350.02326209751152</c:v>
                </c:pt>
                <c:pt idx="162">
                  <c:v>347.88021738279883</c:v>
                </c:pt>
                <c:pt idx="163">
                  <c:v>345.75632482107966</c:v>
                </c:pt>
                <c:pt idx="164">
                  <c:v>343.65133439778339</c:v>
                </c:pt>
                <c:pt idx="165">
                  <c:v>341.56500069232339</c:v>
                </c:pt>
                <c:pt idx="166">
                  <c:v>339.49708276813573</c:v>
                </c:pt>
                <c:pt idx="167">
                  <c:v>337.44734406593926</c:v>
                </c:pt>
                <c:pt idx="168">
                  <c:v>335.41555230010539</c:v>
                </c:pt>
                <c:pt idx="169">
                  <c:v>333.40147935803088</c:v>
                </c:pt>
                <c:pt idx="170">
                  <c:v>331.40490120241202</c:v>
                </c:pt>
                <c:pt idx="171">
                  <c:v>329.42559777632147</c:v>
                </c:pt>
                <c:pt idx="172">
                  <c:v>327.46335291099331</c:v>
                </c:pt>
                <c:pt idx="173">
                  <c:v>325.51795423622599</c:v>
                </c:pt>
                <c:pt idx="174">
                  <c:v>323.58919309331498</c:v>
                </c:pt>
                <c:pt idx="175">
                  <c:v>321.67686445043245</c:v>
                </c:pt>
                <c:pt idx="176">
                  <c:v>319.78076682037084</c:v>
                </c:pt>
                <c:pt idx="177">
                  <c:v>317.90070218057588</c:v>
                </c:pt>
                <c:pt idx="178">
                  <c:v>316.03647589539048</c:v>
                </c:pt>
                <c:pt idx="179">
                  <c:v>314.18789664044056</c:v>
                </c:pt>
                <c:pt idx="180">
                  <c:v>312.35477632909192</c:v>
                </c:pt>
                <c:pt idx="181">
                  <c:v>310.53693004091173</c:v>
                </c:pt>
                <c:pt idx="182">
                  <c:v>308.73417595206934</c:v>
                </c:pt>
                <c:pt idx="183">
                  <c:v>306.9463352676168</c:v>
                </c:pt>
                <c:pt idx="184">
                  <c:v>305.17323215558679</c:v>
                </c:pt>
                <c:pt idx="185">
                  <c:v>303.41469368285237</c:v>
                </c:pt>
                <c:pt idx="186">
                  <c:v>301.67054975269195</c:v>
                </c:pt>
                <c:pt idx="187">
                  <c:v>299.94063304400555</c:v>
                </c:pt>
                <c:pt idx="188">
                  <c:v>298.2247789521341</c:v>
                </c:pt>
                <c:pt idx="189">
                  <c:v>296.52282553122666</c:v>
                </c:pt>
                <c:pt idx="190">
                  <c:v>294.83461343811365</c:v>
                </c:pt>
                <c:pt idx="191">
                  <c:v>293.15998587763403</c:v>
                </c:pt>
                <c:pt idx="192">
                  <c:v>291.49878854937708</c:v>
                </c:pt>
                <c:pt idx="193">
                  <c:v>289.85086959579212</c:v>
                </c:pt>
                <c:pt idx="194">
                  <c:v>288.21607955162619</c:v>
                </c:pt>
                <c:pt idx="195">
                  <c:v>286.59427129464967</c:v>
                </c:pt>
                <c:pt idx="196">
                  <c:v>284.98529999763014</c:v>
                </c:pt>
                <c:pt idx="197">
                  <c:v>283.3890230815183</c:v>
                </c:pt>
                <c:pt idx="198">
                  <c:v>281.80530016980975</c:v>
                </c:pt>
                <c:pt idx="199">
                  <c:v>280.23399304404637</c:v>
                </c:pt>
                <c:pt idx="200">
                  <c:v>278.67496560042554</c:v>
                </c:pt>
                <c:pt idx="201">
                  <c:v>277.12808380748351</c:v>
                </c:pt>
                <c:pt idx="202">
                  <c:v>275.5932156648222</c:v>
                </c:pt>
                <c:pt idx="203">
                  <c:v>274.0702311628479</c:v>
                </c:pt>
                <c:pt idx="204">
                  <c:v>272.55900224349404</c:v>
                </c:pt>
                <c:pt idx="205">
                  <c:v>271.05940276189887</c:v>
                </c:pt>
                <c:pt idx="206">
                  <c:v>269.57130844901025</c:v>
                </c:pt>
                <c:pt idx="207">
                  <c:v>268.09459687509161</c:v>
                </c:pt>
                <c:pt idx="208">
                  <c:v>266.62914741410373</c:v>
                </c:pt>
                <c:pt idx="209">
                  <c:v>265.17484120893596</c:v>
                </c:pt>
                <c:pt idx="210">
                  <c:v>263.73156113746552</c:v>
                </c:pt>
                <c:pt idx="211">
                  <c:v>262.29919177941838</c:v>
                </c:pt>
                <c:pt idx="212">
                  <c:v>260.87761938401241</c:v>
                </c:pt>
                <c:pt idx="213">
                  <c:v>259.46673183835861</c:v>
                </c:pt>
                <c:pt idx="214">
                  <c:v>258.06641863660059</c:v>
                </c:pt>
                <c:pt idx="215">
                  <c:v>256.67657084977213</c:v>
                </c:pt>
                <c:pt idx="216">
                  <c:v>255.2970810963518</c:v>
                </c:pt>
                <c:pt idx="217">
                  <c:v>253.92784351349707</c:v>
                </c:pt>
                <c:pt idx="218">
                  <c:v>252.56875372893788</c:v>
                </c:pt>
                <c:pt idx="219">
                  <c:v>251.21970883351335</c:v>
                </c:pt>
                <c:pt idx="220">
                  <c:v>249.88060735433274</c:v>
                </c:pt>
                <c:pt idx="221">
                  <c:v>248.55134922854492</c:v>
                </c:pt>
                <c:pt idx="222">
                  <c:v>247.23183577769902</c:v>
                </c:pt>
                <c:pt idx="223">
                  <c:v>245.9219696826822</c:v>
                </c:pt>
                <c:pt idx="224">
                  <c:v>244.62165495921653</c:v>
                </c:pt>
                <c:pt idx="225">
                  <c:v>243.33079693390317</c:v>
                </c:pt>
                <c:pt idx="226">
                  <c:v>242.04930222079679</c:v>
                </c:pt>
                <c:pt idx="227">
                  <c:v>240.77707869849797</c:v>
                </c:pt>
                <c:pt idx="228">
                  <c:v>239.5140354877494</c:v>
                </c:pt>
                <c:pt idx="229">
                  <c:v>238.26008292952307</c:v>
                </c:pt>
                <c:pt idx="230">
                  <c:v>237.0151325635847</c:v>
                </c:pt>
                <c:pt idx="231">
                  <c:v>235.7790971075249</c:v>
                </c:pt>
                <c:pt idx="232">
                  <c:v>234.55189043624316</c:v>
                </c:pt>
                <c:pt idx="233">
                  <c:v>233.33342756187417</c:v>
                </c:pt>
                <c:pt idx="234">
                  <c:v>232.12362461414494</c:v>
                </c:pt>
                <c:pt idx="235">
                  <c:v>230.92239882115302</c:v>
                </c:pt>
                <c:pt idx="236">
                  <c:v>229.7296684905472</c:v>
                </c:pt>
                <c:pt idx="237">
                  <c:v>228.54535299112018</c:v>
                </c:pt>
                <c:pt idx="238">
                  <c:v>227.36937273477685</c:v>
                </c:pt>
                <c:pt idx="239">
                  <c:v>226.20164915888813</c:v>
                </c:pt>
                <c:pt idx="240">
                  <c:v>225.04210470901378</c:v>
                </c:pt>
                <c:pt idx="241">
                  <c:v>223.89066282198445</c:v>
                </c:pt>
                <c:pt idx="242">
                  <c:v>222.74724790933598</c:v>
                </c:pt>
                <c:pt idx="243">
                  <c:v>221.61178534108674</c:v>
                </c:pt>
                <c:pt idx="244">
                  <c:v>220.4842014298485</c:v>
                </c:pt>
                <c:pt idx="245">
                  <c:v>219.36442341526453</c:v>
                </c:pt>
                <c:pt idx="246">
                  <c:v>218.25237944876508</c:v>
                </c:pt>
                <c:pt idx="247">
                  <c:v>217.14799857863406</c:v>
                </c:pt>
                <c:pt idx="248">
                  <c:v>216.05121073537859</c:v>
                </c:pt>
                <c:pt idx="249">
                  <c:v>214.96194671739374</c:v>
                </c:pt>
                <c:pt idx="250">
                  <c:v>213.88013817691717</c:v>
                </c:pt>
                <c:pt idx="251">
                  <c:v>212.80571760626378</c:v>
                </c:pt>
                <c:pt idx="252">
                  <c:v>211.73861832433718</c:v>
                </c:pt>
                <c:pt idx="253">
                  <c:v>210.67877446340799</c:v>
                </c:pt>
                <c:pt idx="254">
                  <c:v>209.62612095615569</c:v>
                </c:pt>
                <c:pt idx="255">
                  <c:v>208.58059352296556</c:v>
                </c:pt>
                <c:pt idx="256">
                  <c:v>207.54212865947565</c:v>
                </c:pt>
                <c:pt idx="257">
                  <c:v>206.51066362436853</c:v>
                </c:pt>
                <c:pt idx="258">
                  <c:v>205.48613642740057</c:v>
                </c:pt>
                <c:pt idx="259">
                  <c:v>204.46848581766466</c:v>
                </c:pt>
                <c:pt idx="260">
                  <c:v>203.45765127208062</c:v>
                </c:pt>
                <c:pt idx="261">
                  <c:v>202.45357298410681</c:v>
                </c:pt>
                <c:pt idx="262">
                  <c:v>201.45619185267057</c:v>
                </c:pt>
                <c:pt idx="263">
                  <c:v>200.46544947130943</c:v>
                </c:pt>
                <c:pt idx="264">
                  <c:v>199.48128811752008</c:v>
                </c:pt>
                <c:pt idx="265">
                  <c:v>198.50365074231053</c:v>
                </c:pt>
                <c:pt idx="266">
                  <c:v>197.53248095994954</c:v>
                </c:pt>
                <c:pt idx="267">
                  <c:v>196.56772303791016</c:v>
                </c:pt>
                <c:pt idx="268">
                  <c:v>195.60932188700238</c:v>
                </c:pt>
                <c:pt idx="269">
                  <c:v>194.65722305169064</c:v>
                </c:pt>
                <c:pt idx="270">
                  <c:v>193.71137270059251</c:v>
                </c:pt>
                <c:pt idx="271">
                  <c:v>192.77171761715391</c:v>
                </c:pt>
                <c:pt idx="272">
                  <c:v>191.83820519049763</c:v>
                </c:pt>
                <c:pt idx="273">
                  <c:v>190.91078340644063</c:v>
                </c:pt>
                <c:pt idx="274">
                  <c:v>189.98940083867691</c:v>
                </c:pt>
                <c:pt idx="275">
                  <c:v>189.07400664012218</c:v>
                </c:pt>
                <c:pt idx="276">
                  <c:v>188.16455053441683</c:v>
                </c:pt>
                <c:pt idx="277">
                  <c:v>187.26098280758333</c:v>
                </c:pt>
                <c:pt idx="278">
                  <c:v>186.36325429983566</c:v>
                </c:pt>
                <c:pt idx="279">
                  <c:v>185.47131639753647</c:v>
                </c:pt>
                <c:pt idx="280">
                  <c:v>184.58512102529937</c:v>
                </c:pt>
                <c:pt idx="281">
                  <c:v>183.70462063823291</c:v>
                </c:pt>
                <c:pt idx="282">
                  <c:v>182.82976821432391</c:v>
                </c:pt>
                <c:pt idx="283">
                  <c:v>181.96051724695593</c:v>
                </c:pt>
                <c:pt idx="284">
                  <c:v>181.09682173756116</c:v>
                </c:pt>
                <c:pt idx="285">
                  <c:v>180.23863618840261</c:v>
                </c:pt>
                <c:pt idx="286">
                  <c:v>179.38591559548323</c:v>
                </c:pt>
                <c:pt idx="287">
                  <c:v>178.53861544158022</c:v>
                </c:pt>
                <c:pt idx="288">
                  <c:v>177.69669168940118</c:v>
                </c:pt>
                <c:pt idx="289">
                  <c:v>176.86010077486006</c:v>
                </c:pt>
                <c:pt idx="290">
                  <c:v>176.02879960046988</c:v>
                </c:pt>
                <c:pt idx="291">
                  <c:v>175.20274552885056</c:v>
                </c:pt>
                <c:pt idx="292">
                  <c:v>174.38189637634832</c:v>
                </c:pt>
                <c:pt idx="293">
                  <c:v>173.56621040676603</c:v>
                </c:pt>
                <c:pt idx="294">
                  <c:v>172.7556463252003</c:v>
                </c:pt>
                <c:pt idx="295">
                  <c:v>171.95016327198451</c:v>
                </c:pt>
                <c:pt idx="296">
                  <c:v>171.1497208167354</c:v>
                </c:pt>
                <c:pt idx="297">
                  <c:v>170.35427895250052</c:v>
                </c:pt>
                <c:pt idx="298">
                  <c:v>169.56379809000478</c:v>
                </c:pt>
                <c:pt idx="299">
                  <c:v>168.77823905199483</c:v>
                </c:pt>
              </c:numCache>
            </c:numRef>
          </c:yVal>
          <c:smooth val="0"/>
          <c:extLst>
            <c:ext xmlns:c16="http://schemas.microsoft.com/office/drawing/2014/chart" uri="{C3380CC4-5D6E-409C-BE32-E72D297353CC}">
              <c16:uniqueId val="{00000002-6A9C-463B-971E-2AF98C4E3AEA}"/>
            </c:ext>
          </c:extLst>
        </c:ser>
        <c:dLbls>
          <c:showLegendKey val="0"/>
          <c:showVal val="0"/>
          <c:showCatName val="0"/>
          <c:showSerName val="0"/>
          <c:showPercent val="0"/>
          <c:showBubbleSize val="0"/>
        </c:dLbls>
        <c:axId val="504768319"/>
        <c:axId val="774731759"/>
      </c:scatterChart>
      <c:valAx>
        <c:axId val="504768319"/>
        <c:scaling>
          <c:orientation val="minMax"/>
          <c:max val="3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AU" dirty="0"/>
                  <a:t>Time (s)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B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BE"/>
          </a:p>
        </c:txPr>
        <c:crossAx val="774731759"/>
        <c:crosses val="autoZero"/>
        <c:crossBetween val="midCat"/>
      </c:valAx>
      <c:valAx>
        <c:axId val="774731759"/>
        <c:scaling>
          <c:orientation val="minMax"/>
          <c:max val="14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AU" dirty="0">
                    <a:latin typeface="+mn-lt"/>
                  </a:rPr>
                  <a:t>Temperature (</a:t>
                </a:r>
                <a:r>
                  <a:rPr lang="en-AU" dirty="0">
                    <a:latin typeface="+mn-lt"/>
                    <a:cs typeface="Times New Roman" panose="02020603050405020304" pitchFamily="18" charset="0"/>
                  </a:rPr>
                  <a:t>°C)</a:t>
                </a:r>
                <a:endParaRPr lang="en-AU" dirty="0">
                  <a:latin typeface="+mn-lt"/>
                </a:endParaRP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B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BE"/>
          </a:p>
        </c:txPr>
        <c:crossAx val="504768319"/>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B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2"/>
          <c:order val="0"/>
          <c:tx>
            <c:v>180 kJ/m</c:v>
          </c:tx>
          <c:spPr>
            <a:ln w="38100" cap="rnd">
              <a:solidFill>
                <a:srgbClr val="00B050"/>
              </a:solidFill>
              <a:round/>
            </a:ln>
            <a:effectLst/>
          </c:spPr>
          <c:marker>
            <c:symbol val="none"/>
          </c:marker>
          <c:xVal>
            <c:numRef>
              <c:f>base!$I$4:$I$303</c:f>
              <c:numCache>
                <c:formatCode>General</c:formatCode>
                <c:ptCount val="300"/>
                <c:pt idx="0">
                  <c:v>6.1131889554295737</c:v>
                </c:pt>
                <c:pt idx="1">
                  <c:v>6.1521031479127188</c:v>
                </c:pt>
                <c:pt idx="2">
                  <c:v>6.191473931821724</c:v>
                </c:pt>
                <c:pt idx="3">
                  <c:v>6.2313086396797122</c:v>
                </c:pt>
                <c:pt idx="4">
                  <c:v>6.2716147439079917</c:v>
                </c:pt>
                <c:pt idx="5">
                  <c:v>6.3123998596352591</c:v>
                </c:pt>
                <c:pt idx="6">
                  <c:v>6.3536717475542588</c:v>
                </c:pt>
                <c:pt idx="7">
                  <c:v>6.3954383168258078</c:v>
                </c:pt>
                <c:pt idx="8">
                  <c:v>6.4377076280301848</c:v>
                </c:pt>
                <c:pt idx="9">
                  <c:v>6.4804878961654824</c:v>
                </c:pt>
                <c:pt idx="10">
                  <c:v>6.5237874936927298</c:v>
                </c:pt>
                <c:pt idx="11">
                  <c:v>6.5676149536273734</c:v>
                </c:pt>
                <c:pt idx="12">
                  <c:v>6.6119789726765568</c:v>
                </c:pt>
                <c:pt idx="13">
                  <c:v>6.6568884144216192</c:v>
                </c:pt>
                <c:pt idx="14">
                  <c:v>6.7023523125450328</c:v>
                </c:pt>
                <c:pt idx="15">
                  <c:v>6.7483798741010084</c:v>
                </c:pt>
                <c:pt idx="16">
                  <c:v>6.7949804828286426</c:v>
                </c:pt>
                <c:pt idx="17">
                  <c:v>6.842163702506558</c:v>
                </c:pt>
                <c:pt idx="18">
                  <c:v>6.8899392803477033</c:v>
                </c:pt>
                <c:pt idx="19">
                  <c:v>6.9383171504328125</c:v>
                </c:pt>
                <c:pt idx="20">
                  <c:v>6.987307437180978</c:v>
                </c:pt>
                <c:pt idx="21">
                  <c:v>7.0369204588553966</c:v>
                </c:pt>
                <c:pt idx="22">
                  <c:v>7.0871667311023367</c:v>
                </c:pt>
                <c:pt idx="23">
                  <c:v>7.1380569705210268</c:v>
                </c:pt>
                <c:pt idx="24">
                  <c:v>7.1896020982621298</c:v>
                </c:pt>
                <c:pt idx="25">
                  <c:v>7.241813243651877</c:v>
                </c:pt>
                <c:pt idx="26">
                  <c:v>7.2947017478391754</c:v>
                </c:pt>
                <c:pt idx="27">
                  <c:v>7.3482791674622394</c:v>
                </c:pt>
                <c:pt idx="28">
                  <c:v>7.4025572783314244</c:v>
                </c:pt>
                <c:pt idx="29">
                  <c:v>7.4575480791243178</c:v>
                </c:pt>
                <c:pt idx="30">
                  <c:v>7.5132637950890775</c:v>
                </c:pt>
                <c:pt idx="31">
                  <c:v>7.5697168817515896</c:v>
                </c:pt>
                <c:pt idx="32">
                  <c:v>7.6269200286215444</c:v>
                </c:pt>
                <c:pt idx="33">
                  <c:v>7.6848861628924299</c:v>
                </c:pt>
                <c:pt idx="34">
                  <c:v>7.7436284531297659</c:v>
                </c:pt>
                <c:pt idx="35">
                  <c:v>7.803160312941797</c:v>
                </c:pt>
                <c:pt idx="36">
                  <c:v>7.8634954046261649</c:v>
                </c:pt>
                <c:pt idx="37">
                  <c:v>7.9246476427858115</c:v>
                </c:pt>
                <c:pt idx="38">
                  <c:v>7.9866311979068918</c:v>
                </c:pt>
                <c:pt idx="39">
                  <c:v>8.0494604998909658</c:v>
                </c:pt>
                <c:pt idx="40">
                  <c:v>8.1131502415331571</c:v>
                </c:pt>
                <c:pt idx="41">
                  <c:v>8.1777153819376593</c:v>
                </c:pt>
                <c:pt idx="42">
                  <c:v>8.2431711498612348</c:v>
                </c:pt>
                <c:pt idx="43">
                  <c:v>8.3095330469748561</c:v>
                </c:pt>
                <c:pt idx="44">
                  <c:v>8.3768168510330998</c:v>
                </c:pt>
                <c:pt idx="45">
                  <c:v>8.4450386189403197</c:v>
                </c:pt>
                <c:pt idx="46">
                  <c:v>8.5142146897018467</c:v>
                </c:pt>
                <c:pt idx="47">
                  <c:v>8.5843616872480979</c:v>
                </c:pt>
                <c:pt idx="48">
                  <c:v>8.6554965231185541</c:v>
                </c:pt>
                <c:pt idx="49">
                  <c:v>8.727636398992118</c:v>
                </c:pt>
                <c:pt idx="50">
                  <c:v>8.8007988090495974</c:v>
                </c:pt>
                <c:pt idx="51">
                  <c:v>8.8750015421531714</c:v>
                </c:pt>
                <c:pt idx="52">
                  <c:v>8.9502626838275319</c:v>
                </c:pt>
                <c:pt idx="53">
                  <c:v>9.0266006180259364</c:v>
                </c:pt>
                <c:pt idx="54">
                  <c:v>9.104034028664346</c:v>
                </c:pt>
                <c:pt idx="55">
                  <c:v>9.1825819009057028</c:v>
                </c:pt>
                <c:pt idx="56">
                  <c:v>9.2622635221758234</c:v>
                </c:pt>
                <c:pt idx="57">
                  <c:v>9.3430984828915733</c:v>
                </c:pt>
                <c:pt idx="58">
                  <c:v>9.4251066768814251</c:v>
                </c:pt>
                <c:pt idx="59">
                  <c:v>9.5083083014775518</c:v>
                </c:pt>
                <c:pt idx="60">
                  <c:v>9.5927238572581146</c:v>
                </c:pt>
                <c:pt idx="61">
                  <c:v>9.6783741474176637</c:v>
                </c:pt>
                <c:pt idx="62">
                  <c:v>9.7652802767428017</c:v>
                </c:pt>
                <c:pt idx="63">
                  <c:v>9.8534636501698376</c:v>
                </c:pt>
                <c:pt idx="64">
                  <c:v>9.942945970900368</c:v>
                </c:pt>
                <c:pt idx="65">
                  <c:v>10.033749238050328</c:v>
                </c:pt>
                <c:pt idx="66">
                  <c:v>10.12589574380746</c:v>
                </c:pt>
                <c:pt idx="67">
                  <c:v>10.219408070071719</c:v>
                </c:pt>
                <c:pt idx="68">
                  <c:v>10.31430908455283</c:v>
                </c:pt>
                <c:pt idx="69">
                  <c:v>10.410621936298798</c:v>
                </c:pt>
                <c:pt idx="70">
                  <c:v>10.508370050629068</c:v>
                </c:pt>
                <c:pt idx="71">
                  <c:v>10.607577123445795</c:v>
                </c:pt>
                <c:pt idx="72">
                  <c:v>10.708267114896756</c:v>
                </c:pt>
                <c:pt idx="73">
                  <c:v>10.810464242363476</c:v>
                </c:pt>
                <c:pt idx="74">
                  <c:v>10.914192972748337</c:v>
                </c:pt>
                <c:pt idx="75">
                  <c:v>11.019478014034842</c:v>
                </c:pt>
                <c:pt idx="76">
                  <c:v>11.126344306095614</c:v>
                </c:pt>
                <c:pt idx="77">
                  <c:v>11.234817010723454</c:v>
                </c:pt>
                <c:pt idx="78">
                  <c:v>11.344921500861489</c:v>
                </c:pt>
                <c:pt idx="79">
                  <c:v>11.456683349009516</c:v>
                </c:pt>
                <c:pt idx="80">
                  <c:v>11.570128314784771</c:v>
                </c:pt>
                <c:pt idx="81">
                  <c:v>11.685282331616728</c:v>
                </c:pt>
                <c:pt idx="82">
                  <c:v>11.802171492557166</c:v>
                </c:pt>
                <c:pt idx="83">
                  <c:v>11.920822035188463</c:v>
                </c:pt>
                <c:pt idx="84">
                  <c:v>12.041260325615161</c:v>
                </c:pt>
                <c:pt idx="85">
                  <c:v>12.163512841526066</c:v>
                </c:pt>
                <c:pt idx="86">
                  <c:v>12.287606154316665</c:v>
                </c:pt>
                <c:pt idx="87">
                  <c:v>12.413566910264358</c:v>
                </c:pt>
                <c:pt idx="88">
                  <c:v>12.541421810751977</c:v>
                </c:pt>
                <c:pt idx="89">
                  <c:v>12.671197591538352</c:v>
                </c:pt>
                <c:pt idx="90">
                  <c:v>12.802921001078085</c:v>
                </c:pt>
                <c:pt idx="91">
                  <c:v>12.936618777896449</c:v>
                </c:pt>
                <c:pt idx="92">
                  <c:v>13.072317627029328</c:v>
                </c:pt>
                <c:pt idx="93">
                  <c:v>13.210044195542212</c:v>
                </c:pt>
                <c:pt idx="94">
                  <c:v>13.349825047146771</c:v>
                </c:pt>
                <c:pt idx="95">
                  <c:v>13.491686635938102</c:v>
                </c:pt>
                <c:pt idx="96">
                  <c:v>13.635655279280508</c:v>
                </c:pt>
                <c:pt idx="97">
                  <c:v>13.781757129874837</c:v>
                </c:pt>
                <c:pt idx="98">
                  <c:v>13.930018147045192</c:v>
                </c:pt>
                <c:pt idx="99">
                  <c:v>14.080464067288508</c:v>
                </c:pt>
                <c:pt idx="100">
                  <c:v>14.233120374135444</c:v>
                </c:pt>
                <c:pt idx="101">
                  <c:v>14.388012267376709</c:v>
                </c:pt>
                <c:pt idx="102">
                  <c:v>14.545164631714252</c:v>
                </c:pt>
                <c:pt idx="103">
                  <c:v>14.704602004902139</c:v>
                </c:pt>
                <c:pt idx="104">
                  <c:v>14.866348545447368</c:v>
                </c:pt>
                <c:pt idx="105">
                  <c:v>15.030427999946145</c:v>
                </c:pt>
                <c:pt idx="106">
                  <c:v>15.19686367013608</c:v>
                </c:pt>
                <c:pt idx="107">
                  <c:v>15.365678379749944</c:v>
                </c:pt>
                <c:pt idx="108">
                  <c:v>15.536894441261017</c:v>
                </c:pt>
                <c:pt idx="109">
                  <c:v>15.710533622614633</c:v>
                </c:pt>
                <c:pt idx="110">
                  <c:v>15.886617114044508</c:v>
                </c:pt>
                <c:pt idx="111">
                  <c:v>16.065165495075892</c:v>
                </c:pt>
                <c:pt idx="112">
                  <c:v>16.246198701821037</c:v>
                </c:pt>
                <c:pt idx="113">
                  <c:v>16.429735994674992</c:v>
                </c:pt>
                <c:pt idx="114">
                  <c:v>16.615795926521788</c:v>
                </c:pt>
                <c:pt idx="115">
                  <c:v>16.804396311562893</c:v>
                </c:pt>
                <c:pt idx="116">
                  <c:v>16.995554194880476</c:v>
                </c:pt>
                <c:pt idx="117">
                  <c:v>17.189285822848461</c:v>
                </c:pt>
                <c:pt idx="118">
                  <c:v>17.385606614503867</c:v>
                </c:pt>
                <c:pt idx="119">
                  <c:v>17.584531133989781</c:v>
                </c:pt>
                <c:pt idx="120">
                  <c:v>17.786073064179508</c:v>
                </c:pt>
                <c:pt idx="121">
                  <c:v>17.990245181588804</c:v>
                </c:pt>
                <c:pt idx="122">
                  <c:v>18.197059332679736</c:v>
                </c:pt>
                <c:pt idx="123">
                  <c:v>18.40652641165569</c:v>
                </c:pt>
                <c:pt idx="124">
                  <c:v>18.618656339842158</c:v>
                </c:pt>
                <c:pt idx="125">
                  <c:v>18.83345804674244</c:v>
                </c:pt>
                <c:pt idx="126">
                  <c:v>19.050939452851345</c:v>
                </c:pt>
                <c:pt idx="127">
                  <c:v>19.271107454302765</c:v>
                </c:pt>
                <c:pt idx="128">
                  <c:v>19.4939679094201</c:v>
                </c:pt>
                <c:pt idx="129">
                  <c:v>19.719525627229977</c:v>
                </c:pt>
                <c:pt idx="130">
                  <c:v>19.947784357991615</c:v>
                </c:pt>
                <c:pt idx="131">
                  <c:v>20.178746785785183</c:v>
                </c:pt>
                <c:pt idx="132">
                  <c:v>20.412414523193149</c:v>
                </c:pt>
              </c:numCache>
            </c:numRef>
          </c:xVal>
          <c:yVal>
            <c:numRef>
              <c:f>base!$H$4:$H$303</c:f>
              <c:numCache>
                <c:formatCode>General</c:formatCode>
                <c:ptCount val="300"/>
                <c:pt idx="0">
                  <c:v>1340</c:v>
                </c:pt>
                <c:pt idx="1">
                  <c:v>1330</c:v>
                </c:pt>
                <c:pt idx="2">
                  <c:v>1320</c:v>
                </c:pt>
                <c:pt idx="3">
                  <c:v>1310</c:v>
                </c:pt>
                <c:pt idx="4">
                  <c:v>1300</c:v>
                </c:pt>
                <c:pt idx="5">
                  <c:v>1290</c:v>
                </c:pt>
                <c:pt idx="6">
                  <c:v>1280</c:v>
                </c:pt>
                <c:pt idx="7">
                  <c:v>1270</c:v>
                </c:pt>
                <c:pt idx="8">
                  <c:v>1260</c:v>
                </c:pt>
                <c:pt idx="9">
                  <c:v>1250</c:v>
                </c:pt>
                <c:pt idx="10">
                  <c:v>1240</c:v>
                </c:pt>
                <c:pt idx="11">
                  <c:v>1230</c:v>
                </c:pt>
                <c:pt idx="12">
                  <c:v>1220</c:v>
                </c:pt>
                <c:pt idx="13">
                  <c:v>1210</c:v>
                </c:pt>
                <c:pt idx="14">
                  <c:v>1200</c:v>
                </c:pt>
                <c:pt idx="15">
                  <c:v>1190</c:v>
                </c:pt>
                <c:pt idx="16">
                  <c:v>1180</c:v>
                </c:pt>
                <c:pt idx="17">
                  <c:v>1170</c:v>
                </c:pt>
                <c:pt idx="18">
                  <c:v>1160</c:v>
                </c:pt>
                <c:pt idx="19">
                  <c:v>1150</c:v>
                </c:pt>
                <c:pt idx="20">
                  <c:v>1140</c:v>
                </c:pt>
                <c:pt idx="21">
                  <c:v>1130</c:v>
                </c:pt>
                <c:pt idx="22">
                  <c:v>1120</c:v>
                </c:pt>
                <c:pt idx="23">
                  <c:v>1110</c:v>
                </c:pt>
                <c:pt idx="24">
                  <c:v>1100</c:v>
                </c:pt>
                <c:pt idx="25">
                  <c:v>1090</c:v>
                </c:pt>
                <c:pt idx="26">
                  <c:v>1080</c:v>
                </c:pt>
                <c:pt idx="27">
                  <c:v>1070</c:v>
                </c:pt>
                <c:pt idx="28">
                  <c:v>1060</c:v>
                </c:pt>
                <c:pt idx="29">
                  <c:v>1050</c:v>
                </c:pt>
                <c:pt idx="30">
                  <c:v>1040</c:v>
                </c:pt>
                <c:pt idx="31">
                  <c:v>1030</c:v>
                </c:pt>
                <c:pt idx="32">
                  <c:v>1020</c:v>
                </c:pt>
                <c:pt idx="33">
                  <c:v>1010</c:v>
                </c:pt>
                <c:pt idx="34">
                  <c:v>1000</c:v>
                </c:pt>
                <c:pt idx="35">
                  <c:v>990</c:v>
                </c:pt>
                <c:pt idx="36">
                  <c:v>980</c:v>
                </c:pt>
                <c:pt idx="37">
                  <c:v>970</c:v>
                </c:pt>
                <c:pt idx="38">
                  <c:v>960</c:v>
                </c:pt>
                <c:pt idx="39">
                  <c:v>950</c:v>
                </c:pt>
                <c:pt idx="40">
                  <c:v>940</c:v>
                </c:pt>
                <c:pt idx="41">
                  <c:v>930</c:v>
                </c:pt>
                <c:pt idx="42">
                  <c:v>920</c:v>
                </c:pt>
                <c:pt idx="43">
                  <c:v>910</c:v>
                </c:pt>
                <c:pt idx="44">
                  <c:v>900</c:v>
                </c:pt>
                <c:pt idx="45">
                  <c:v>890</c:v>
                </c:pt>
                <c:pt idx="46">
                  <c:v>880</c:v>
                </c:pt>
                <c:pt idx="47">
                  <c:v>870</c:v>
                </c:pt>
                <c:pt idx="48">
                  <c:v>860</c:v>
                </c:pt>
                <c:pt idx="49">
                  <c:v>850</c:v>
                </c:pt>
                <c:pt idx="50">
                  <c:v>840</c:v>
                </c:pt>
                <c:pt idx="51">
                  <c:v>830</c:v>
                </c:pt>
                <c:pt idx="52">
                  <c:v>820</c:v>
                </c:pt>
                <c:pt idx="53">
                  <c:v>810</c:v>
                </c:pt>
                <c:pt idx="54">
                  <c:v>800</c:v>
                </c:pt>
                <c:pt idx="55">
                  <c:v>790</c:v>
                </c:pt>
                <c:pt idx="56">
                  <c:v>780</c:v>
                </c:pt>
                <c:pt idx="57">
                  <c:v>770</c:v>
                </c:pt>
                <c:pt idx="58">
                  <c:v>760</c:v>
                </c:pt>
                <c:pt idx="59">
                  <c:v>750</c:v>
                </c:pt>
                <c:pt idx="60">
                  <c:v>740</c:v>
                </c:pt>
                <c:pt idx="61">
                  <c:v>730</c:v>
                </c:pt>
                <c:pt idx="62">
                  <c:v>720</c:v>
                </c:pt>
                <c:pt idx="63">
                  <c:v>710</c:v>
                </c:pt>
                <c:pt idx="64">
                  <c:v>700</c:v>
                </c:pt>
                <c:pt idx="65">
                  <c:v>690</c:v>
                </c:pt>
                <c:pt idx="66">
                  <c:v>680</c:v>
                </c:pt>
                <c:pt idx="67">
                  <c:v>670</c:v>
                </c:pt>
                <c:pt idx="68">
                  <c:v>660</c:v>
                </c:pt>
                <c:pt idx="69">
                  <c:v>650</c:v>
                </c:pt>
                <c:pt idx="70">
                  <c:v>640</c:v>
                </c:pt>
                <c:pt idx="71">
                  <c:v>630</c:v>
                </c:pt>
                <c:pt idx="72">
                  <c:v>620</c:v>
                </c:pt>
                <c:pt idx="73">
                  <c:v>610</c:v>
                </c:pt>
                <c:pt idx="74">
                  <c:v>600</c:v>
                </c:pt>
                <c:pt idx="75">
                  <c:v>590</c:v>
                </c:pt>
                <c:pt idx="76">
                  <c:v>580</c:v>
                </c:pt>
                <c:pt idx="77">
                  <c:v>570</c:v>
                </c:pt>
                <c:pt idx="78">
                  <c:v>560</c:v>
                </c:pt>
                <c:pt idx="79">
                  <c:v>550</c:v>
                </c:pt>
                <c:pt idx="80">
                  <c:v>540</c:v>
                </c:pt>
                <c:pt idx="81">
                  <c:v>530</c:v>
                </c:pt>
                <c:pt idx="82">
                  <c:v>520</c:v>
                </c:pt>
                <c:pt idx="83">
                  <c:v>510</c:v>
                </c:pt>
                <c:pt idx="84">
                  <c:v>500</c:v>
                </c:pt>
                <c:pt idx="85">
                  <c:v>490</c:v>
                </c:pt>
                <c:pt idx="86">
                  <c:v>480</c:v>
                </c:pt>
                <c:pt idx="87">
                  <c:v>470</c:v>
                </c:pt>
                <c:pt idx="88">
                  <c:v>460</c:v>
                </c:pt>
                <c:pt idx="89">
                  <c:v>450</c:v>
                </c:pt>
                <c:pt idx="90">
                  <c:v>440</c:v>
                </c:pt>
                <c:pt idx="91">
                  <c:v>430</c:v>
                </c:pt>
                <c:pt idx="92">
                  <c:v>420</c:v>
                </c:pt>
                <c:pt idx="93">
                  <c:v>410</c:v>
                </c:pt>
                <c:pt idx="94">
                  <c:v>400</c:v>
                </c:pt>
                <c:pt idx="95">
                  <c:v>390</c:v>
                </c:pt>
                <c:pt idx="96">
                  <c:v>380</c:v>
                </c:pt>
                <c:pt idx="97">
                  <c:v>370</c:v>
                </c:pt>
                <c:pt idx="98">
                  <c:v>360</c:v>
                </c:pt>
                <c:pt idx="99">
                  <c:v>350</c:v>
                </c:pt>
                <c:pt idx="100">
                  <c:v>340</c:v>
                </c:pt>
                <c:pt idx="101">
                  <c:v>330</c:v>
                </c:pt>
                <c:pt idx="102">
                  <c:v>320</c:v>
                </c:pt>
                <c:pt idx="103">
                  <c:v>310</c:v>
                </c:pt>
                <c:pt idx="104">
                  <c:v>300</c:v>
                </c:pt>
                <c:pt idx="105">
                  <c:v>290</c:v>
                </c:pt>
                <c:pt idx="106">
                  <c:v>280</c:v>
                </c:pt>
                <c:pt idx="107">
                  <c:v>270</c:v>
                </c:pt>
                <c:pt idx="108">
                  <c:v>260</c:v>
                </c:pt>
                <c:pt idx="109">
                  <c:v>250</c:v>
                </c:pt>
                <c:pt idx="110">
                  <c:v>240</c:v>
                </c:pt>
                <c:pt idx="111">
                  <c:v>230</c:v>
                </c:pt>
                <c:pt idx="112">
                  <c:v>220</c:v>
                </c:pt>
                <c:pt idx="113">
                  <c:v>210</c:v>
                </c:pt>
                <c:pt idx="114">
                  <c:v>200</c:v>
                </c:pt>
                <c:pt idx="115">
                  <c:v>190</c:v>
                </c:pt>
                <c:pt idx="116">
                  <c:v>180</c:v>
                </c:pt>
                <c:pt idx="117">
                  <c:v>170</c:v>
                </c:pt>
                <c:pt idx="118">
                  <c:v>160</c:v>
                </c:pt>
                <c:pt idx="119">
                  <c:v>150</c:v>
                </c:pt>
                <c:pt idx="120">
                  <c:v>140</c:v>
                </c:pt>
                <c:pt idx="121">
                  <c:v>130</c:v>
                </c:pt>
                <c:pt idx="122">
                  <c:v>120</c:v>
                </c:pt>
                <c:pt idx="123">
                  <c:v>110</c:v>
                </c:pt>
                <c:pt idx="124">
                  <c:v>100</c:v>
                </c:pt>
                <c:pt idx="125">
                  <c:v>90</c:v>
                </c:pt>
                <c:pt idx="126">
                  <c:v>80</c:v>
                </c:pt>
                <c:pt idx="127">
                  <c:v>70</c:v>
                </c:pt>
                <c:pt idx="128">
                  <c:v>60</c:v>
                </c:pt>
                <c:pt idx="129">
                  <c:v>50</c:v>
                </c:pt>
                <c:pt idx="130">
                  <c:v>40</c:v>
                </c:pt>
                <c:pt idx="131">
                  <c:v>30</c:v>
                </c:pt>
                <c:pt idx="132">
                  <c:v>20</c:v>
                </c:pt>
              </c:numCache>
            </c:numRef>
          </c:yVal>
          <c:smooth val="0"/>
          <c:extLst>
            <c:ext xmlns:c16="http://schemas.microsoft.com/office/drawing/2014/chart" uri="{C3380CC4-5D6E-409C-BE32-E72D297353CC}">
              <c16:uniqueId val="{00000000-8052-460B-A448-9215D5F4F193}"/>
            </c:ext>
          </c:extLst>
        </c:ser>
        <c:ser>
          <c:idx val="1"/>
          <c:order val="1"/>
          <c:tx>
            <c:v>240 kJ/m</c:v>
          </c:tx>
          <c:spPr>
            <a:ln w="38100" cap="rnd">
              <a:solidFill>
                <a:srgbClr val="FF0000"/>
              </a:solidFill>
              <a:round/>
            </a:ln>
            <a:effectLst/>
          </c:spPr>
          <c:marker>
            <c:symbol val="none"/>
          </c:marker>
          <c:xVal>
            <c:numRef>
              <c:f>higherQ!$I$4:$I$303</c:f>
              <c:numCache>
                <c:formatCode>General</c:formatCode>
                <c:ptCount val="300"/>
                <c:pt idx="0">
                  <c:v>7.6848861628924299</c:v>
                </c:pt>
                <c:pt idx="1">
                  <c:v>7.7288693866139893</c:v>
                </c:pt>
                <c:pt idx="2">
                  <c:v>7.773294838816545</c:v>
                </c:pt>
                <c:pt idx="3">
                  <c:v>7.8181682436752062</c:v>
                </c:pt>
                <c:pt idx="4">
                  <c:v>7.8634954046261649</c:v>
                </c:pt>
                <c:pt idx="5">
                  <c:v>7.9092822052217606</c:v>
                </c:pt>
                <c:pt idx="6">
                  <c:v>7.955534609978419</c:v>
                </c:pt>
                <c:pt idx="7">
                  <c:v>8.0022586652165089</c:v>
                </c:pt>
                <c:pt idx="8">
                  <c:v>8.0494604998909658</c:v>
                </c:pt>
                <c:pt idx="9">
                  <c:v>8.0971463264115258</c:v>
                </c:pt>
                <c:pt idx="10">
                  <c:v>8.1453224414514516</c:v>
                </c:pt>
                <c:pt idx="11">
                  <c:v>8.1939952267433966</c:v>
                </c:pt>
                <c:pt idx="12">
                  <c:v>8.2431711498612348</c:v>
                </c:pt>
                <c:pt idx="13">
                  <c:v>8.2928567649863592</c:v>
                </c:pt>
                <c:pt idx="14">
                  <c:v>8.3430587136571202</c:v>
                </c:pt>
                <c:pt idx="15">
                  <c:v>8.3937837254999206</c:v>
                </c:pt>
                <c:pt idx="16">
                  <c:v>8.4450386189403197</c:v>
                </c:pt>
                <c:pt idx="17">
                  <c:v>8.49683030189275</c:v>
                </c:pt>
                <c:pt idx="18">
                  <c:v>8.5491657724269388</c:v>
                </c:pt>
                <c:pt idx="19">
                  <c:v>8.6020521194094535</c:v>
                </c:pt>
                <c:pt idx="20">
                  <c:v>8.6554965231185541</c:v>
                </c:pt>
                <c:pt idx="21">
                  <c:v>8.7095062558303944</c:v>
                </c:pt>
                <c:pt idx="22">
                  <c:v>8.7640886823748048</c:v>
                </c:pt>
                <c:pt idx="23">
                  <c:v>8.8192512606583939</c:v>
                </c:pt>
                <c:pt idx="24">
                  <c:v>8.8750015421531714</c:v>
                </c:pt>
                <c:pt idx="25">
                  <c:v>8.9313471723483602</c:v>
                </c:pt>
                <c:pt idx="26">
                  <c:v>8.9882958911631707</c:v>
                </c:pt>
                <c:pt idx="27">
                  <c:v>9.0458555333184112</c:v>
                </c:pt>
                <c:pt idx="28">
                  <c:v>9.104034028664346</c:v>
                </c:pt>
                <c:pt idx="29">
                  <c:v>9.1628394024625113</c:v>
                </c:pt>
                <c:pt idx="30">
                  <c:v>9.2222797756189472</c:v>
                </c:pt>
                <c:pt idx="31">
                  <c:v>9.2823633648662085</c:v>
                </c:pt>
                <c:pt idx="32">
                  <c:v>9.3430984828915733</c:v>
                </c:pt>
                <c:pt idx="33">
                  <c:v>9.4044935384085946</c:v>
                </c:pt>
                <c:pt idx="34">
                  <c:v>9.4665570361693856</c:v>
                </c:pt>
                <c:pt idx="35">
                  <c:v>9.5292975769145816</c:v>
                </c:pt>
                <c:pt idx="36">
                  <c:v>9.5927238572581146</c:v>
                </c:pt>
                <c:pt idx="37">
                  <c:v>9.6568446695038492</c:v>
                </c:pt>
                <c:pt idx="38">
                  <c:v>9.7216689013909079</c:v>
                </c:pt>
                <c:pt idx="39">
                  <c:v>9.7872055357646079</c:v>
                </c:pt>
                <c:pt idx="40">
                  <c:v>9.8534636501698376</c:v>
                </c:pt>
                <c:pt idx="41">
                  <c:v>9.9204524163635703</c:v>
                </c:pt>
                <c:pt idx="42">
                  <c:v>9.9881810997432687</c:v>
                </c:pt>
                <c:pt idx="43">
                  <c:v>10.056659058687803</c:v>
                </c:pt>
                <c:pt idx="44">
                  <c:v>10.12589574380746</c:v>
                </c:pt>
                <c:pt idx="45">
                  <c:v>10.195900697099704</c:v>
                </c:pt>
                <c:pt idx="46">
                  <c:v>10.266683551007127</c:v>
                </c:pt>
                <c:pt idx="47">
                  <c:v>10.338254027374122</c:v>
                </c:pt>
                <c:pt idx="48">
                  <c:v>10.410621936298798</c:v>
                </c:pt>
                <c:pt idx="49">
                  <c:v>10.48379717487656</c:v>
                </c:pt>
                <c:pt idx="50">
                  <c:v>10.557789725831833</c:v>
                </c:pt>
                <c:pt idx="51">
                  <c:v>10.63260965603439</c:v>
                </c:pt>
                <c:pt idx="52">
                  <c:v>10.708267114896756</c:v>
                </c:pt>
                <c:pt idx="53">
                  <c:v>10.784772332649148</c:v>
                </c:pt>
                <c:pt idx="54">
                  <c:v>10.862135618488523</c:v>
                </c:pt>
                <c:pt idx="55">
                  <c:v>10.940367358598223</c:v>
                </c:pt>
                <c:pt idx="56">
                  <c:v>11.019478014034842</c:v>
                </c:pt>
                <c:pt idx="57">
                  <c:v>11.099478118479006</c:v>
                </c:pt>
                <c:pt idx="58">
                  <c:v>11.180378275846753</c:v>
                </c:pt>
                <c:pt idx="59">
                  <c:v>11.26218915775835</c:v>
                </c:pt>
                <c:pt idx="60">
                  <c:v>11.344921500861489</c:v>
                </c:pt>
                <c:pt idx="61">
                  <c:v>11.428586104005841</c:v>
                </c:pt>
                <c:pt idx="62">
                  <c:v>11.513193825266198</c:v>
                </c:pt>
                <c:pt idx="63">
                  <c:v>11.598755578811424</c:v>
                </c:pt>
                <c:pt idx="64">
                  <c:v>11.685282331616728</c:v>
                </c:pt>
                <c:pt idx="65">
                  <c:v>11.772785100016895</c:v>
                </c:pt>
                <c:pt idx="66">
                  <c:v>11.861274946098238</c:v>
                </c:pt>
                <c:pt idx="67">
                  <c:v>11.950762973927397</c:v>
                </c:pt>
                <c:pt idx="68">
                  <c:v>12.041260325615161</c:v>
                </c:pt>
                <c:pt idx="69">
                  <c:v>12.132778177213844</c:v>
                </c:pt>
                <c:pt idx="70">
                  <c:v>12.225327734447008</c:v>
                </c:pt>
                <c:pt idx="71">
                  <c:v>12.318920228270526</c:v>
                </c:pt>
                <c:pt idx="72">
                  <c:v>12.413566910264358</c:v>
                </c:pt>
                <c:pt idx="73">
                  <c:v>12.509279047854685</c:v>
                </c:pt>
                <c:pt idx="74">
                  <c:v>12.606067919366419</c:v>
                </c:pt>
                <c:pt idx="75">
                  <c:v>12.70394480890641</c:v>
                </c:pt>
                <c:pt idx="76">
                  <c:v>12.802921001078085</c:v>
                </c:pt>
                <c:pt idx="77">
                  <c:v>12.903007775528616</c:v>
                </c:pt>
                <c:pt idx="78">
                  <c:v>13.004216401330194</c:v>
                </c:pt>
                <c:pt idx="79">
                  <c:v>13.106558131197268</c:v>
                </c:pt>
                <c:pt idx="80">
                  <c:v>13.210044195542212</c:v>
                </c:pt>
                <c:pt idx="81">
                  <c:v>13.314685796372217</c:v>
                </c:pt>
                <c:pt idx="82">
                  <c:v>13.420494101030766</c:v>
                </c:pt>
                <c:pt idx="83">
                  <c:v>13.527480235787456</c:v>
                </c:pt>
                <c:pt idx="84">
                  <c:v>13.635655279280508</c:v>
                </c:pt>
                <c:pt idx="85">
                  <c:v>13.745030255816765</c:v>
                </c:pt>
                <c:pt idx="86">
                  <c:v>13.855616128534487</c:v>
                </c:pt>
                <c:pt idx="87">
                  <c:v>13.967423792434843</c:v>
                </c:pt>
                <c:pt idx="88">
                  <c:v>14.080464067288508</c:v>
                </c:pt>
                <c:pt idx="89">
                  <c:v>14.194747690424236</c:v>
                </c:pt>
                <c:pt idx="90">
                  <c:v>14.310285309407</c:v>
                </c:pt>
                <c:pt idx="91">
                  <c:v>14.427087474613556</c:v>
                </c:pt>
                <c:pt idx="92">
                  <c:v>14.545164631714252</c:v>
                </c:pt>
                <c:pt idx="93">
                  <c:v>14.664527114069937</c:v>
                </c:pt>
                <c:pt idx="94">
                  <c:v>14.785185135053737</c:v>
                </c:pt>
                <c:pt idx="95">
                  <c:v>14.907148780307876</c:v>
                </c:pt>
                <c:pt idx="96">
                  <c:v>15.030427999946145</c:v>
                </c:pt>
                <c:pt idx="97">
                  <c:v>15.155032600713271</c:v>
                </c:pt>
                <c:pt idx="98">
                  <c:v>15.280972238112765</c:v>
                </c:pt>
                <c:pt idx="99">
                  <c:v>15.408256408515429</c:v>
                </c:pt>
                <c:pt idx="100">
                  <c:v>15.536894441261017</c:v>
                </c:pt>
                <c:pt idx="101">
                  <c:v>15.666895490766077</c:v>
                </c:pt>
                <c:pt idx="102">
                  <c:v>15.798268528651285</c:v>
                </c:pt>
                <c:pt idx="103">
                  <c:v>15.931022335901973</c:v>
                </c:pt>
                <c:pt idx="104">
                  <c:v>16.065165495075892</c:v>
                </c:pt>
                <c:pt idx="105">
                  <c:v>16.200706382572481</c:v>
                </c:pt>
                <c:pt idx="106">
                  <c:v>16.33765316097827</c:v>
                </c:pt>
                <c:pt idx="107">
                  <c:v>16.476013771503048</c:v>
                </c:pt>
                <c:pt idx="108">
                  <c:v>16.615795926521788</c:v>
                </c:pt>
                <c:pt idx="109">
                  <c:v>16.757007102237271</c:v>
                </c:pt>
                <c:pt idx="110">
                  <c:v>16.899654531478571</c:v>
                </c:pt>
                <c:pt idx="111">
                  <c:v>17.04374519665042</c:v>
                </c:pt>
                <c:pt idx="112">
                  <c:v>17.189285822848461</c:v>
                </c:pt>
                <c:pt idx="113">
                  <c:v>17.336282871155461</c:v>
                </c:pt>
                <c:pt idx="114">
                  <c:v>17.484742532133126</c:v>
                </c:pt>
                <c:pt idx="115">
                  <c:v>17.634670719524269</c:v>
                </c:pt>
                <c:pt idx="116">
                  <c:v>17.786073064179508</c:v>
                </c:pt>
                <c:pt idx="117">
                  <c:v>17.938954908222623</c:v>
                </c:pt>
                <c:pt idx="118">
                  <c:v>18.09332129946819</c:v>
                </c:pt>
                <c:pt idx="119">
                  <c:v>18.249176986104661</c:v>
                </c:pt>
                <c:pt idx="120">
                  <c:v>18.40652641165569</c:v>
                </c:pt>
                <c:pt idx="121">
                  <c:v>18.565373710231871</c:v>
                </c:pt>
                <c:pt idx="122">
                  <c:v>18.725722702084468</c:v>
                </c:pt>
                <c:pt idx="123">
                  <c:v>18.887576889472218</c:v>
                </c:pt>
                <c:pt idx="124">
                  <c:v>19.050939452851345</c:v>
                </c:pt>
                <c:pt idx="125">
                  <c:v>19.215813247398476</c:v>
                </c:pt>
                <c:pt idx="126">
                  <c:v>19.382200799875196</c:v>
                </c:pt>
                <c:pt idx="127">
                  <c:v>19.550104305842154</c:v>
                </c:pt>
                <c:pt idx="128">
                  <c:v>19.719525627229977</c:v>
                </c:pt>
                <c:pt idx="129">
                  <c:v>19.890466290273086</c:v>
                </c:pt>
                <c:pt idx="130">
                  <c:v>20.062927483811876</c:v>
                </c:pt>
                <c:pt idx="131">
                  <c:v>20.23691005796756</c:v>
                </c:pt>
                <c:pt idx="132">
                  <c:v>20.412414523193149</c:v>
                </c:pt>
              </c:numCache>
            </c:numRef>
          </c:xVal>
          <c:yVal>
            <c:numRef>
              <c:f>higherQ!$H$4:$H$303</c:f>
              <c:numCache>
                <c:formatCode>General</c:formatCode>
                <c:ptCount val="300"/>
                <c:pt idx="0">
                  <c:v>1340</c:v>
                </c:pt>
                <c:pt idx="1">
                  <c:v>1330</c:v>
                </c:pt>
                <c:pt idx="2">
                  <c:v>1320</c:v>
                </c:pt>
                <c:pt idx="3">
                  <c:v>1310</c:v>
                </c:pt>
                <c:pt idx="4">
                  <c:v>1300</c:v>
                </c:pt>
                <c:pt idx="5">
                  <c:v>1290</c:v>
                </c:pt>
                <c:pt idx="6">
                  <c:v>1280</c:v>
                </c:pt>
                <c:pt idx="7">
                  <c:v>1270</c:v>
                </c:pt>
                <c:pt idx="8">
                  <c:v>1260</c:v>
                </c:pt>
                <c:pt idx="9">
                  <c:v>1250</c:v>
                </c:pt>
                <c:pt idx="10">
                  <c:v>1240</c:v>
                </c:pt>
                <c:pt idx="11">
                  <c:v>1230</c:v>
                </c:pt>
                <c:pt idx="12">
                  <c:v>1220</c:v>
                </c:pt>
                <c:pt idx="13">
                  <c:v>1210</c:v>
                </c:pt>
                <c:pt idx="14">
                  <c:v>1200</c:v>
                </c:pt>
                <c:pt idx="15">
                  <c:v>1190</c:v>
                </c:pt>
                <c:pt idx="16">
                  <c:v>1180</c:v>
                </c:pt>
                <c:pt idx="17">
                  <c:v>1170</c:v>
                </c:pt>
                <c:pt idx="18">
                  <c:v>1160</c:v>
                </c:pt>
                <c:pt idx="19">
                  <c:v>1150</c:v>
                </c:pt>
                <c:pt idx="20">
                  <c:v>1140</c:v>
                </c:pt>
                <c:pt idx="21">
                  <c:v>1130</c:v>
                </c:pt>
                <c:pt idx="22">
                  <c:v>1120</c:v>
                </c:pt>
                <c:pt idx="23">
                  <c:v>1110</c:v>
                </c:pt>
                <c:pt idx="24">
                  <c:v>1100</c:v>
                </c:pt>
                <c:pt idx="25">
                  <c:v>1090</c:v>
                </c:pt>
                <c:pt idx="26">
                  <c:v>1080</c:v>
                </c:pt>
                <c:pt idx="27">
                  <c:v>1070</c:v>
                </c:pt>
                <c:pt idx="28">
                  <c:v>1060</c:v>
                </c:pt>
                <c:pt idx="29">
                  <c:v>1050</c:v>
                </c:pt>
                <c:pt idx="30">
                  <c:v>1040</c:v>
                </c:pt>
                <c:pt idx="31">
                  <c:v>1030</c:v>
                </c:pt>
                <c:pt idx="32">
                  <c:v>1020</c:v>
                </c:pt>
                <c:pt idx="33">
                  <c:v>1010</c:v>
                </c:pt>
                <c:pt idx="34">
                  <c:v>1000</c:v>
                </c:pt>
                <c:pt idx="35">
                  <c:v>990</c:v>
                </c:pt>
                <c:pt idx="36">
                  <c:v>980</c:v>
                </c:pt>
                <c:pt idx="37">
                  <c:v>970</c:v>
                </c:pt>
                <c:pt idx="38">
                  <c:v>960</c:v>
                </c:pt>
                <c:pt idx="39">
                  <c:v>950</c:v>
                </c:pt>
                <c:pt idx="40">
                  <c:v>940</c:v>
                </c:pt>
                <c:pt idx="41">
                  <c:v>930</c:v>
                </c:pt>
                <c:pt idx="42">
                  <c:v>920</c:v>
                </c:pt>
                <c:pt idx="43">
                  <c:v>910</c:v>
                </c:pt>
                <c:pt idx="44">
                  <c:v>900</c:v>
                </c:pt>
                <c:pt idx="45">
                  <c:v>890</c:v>
                </c:pt>
                <c:pt idx="46">
                  <c:v>880</c:v>
                </c:pt>
                <c:pt idx="47">
                  <c:v>870</c:v>
                </c:pt>
                <c:pt idx="48">
                  <c:v>860</c:v>
                </c:pt>
                <c:pt idx="49">
                  <c:v>850</c:v>
                </c:pt>
                <c:pt idx="50">
                  <c:v>840</c:v>
                </c:pt>
                <c:pt idx="51">
                  <c:v>830</c:v>
                </c:pt>
                <c:pt idx="52">
                  <c:v>820</c:v>
                </c:pt>
                <c:pt idx="53">
                  <c:v>810</c:v>
                </c:pt>
                <c:pt idx="54">
                  <c:v>800</c:v>
                </c:pt>
                <c:pt idx="55">
                  <c:v>790</c:v>
                </c:pt>
                <c:pt idx="56">
                  <c:v>780</c:v>
                </c:pt>
                <c:pt idx="57">
                  <c:v>770</c:v>
                </c:pt>
                <c:pt idx="58">
                  <c:v>760</c:v>
                </c:pt>
                <c:pt idx="59">
                  <c:v>750</c:v>
                </c:pt>
                <c:pt idx="60">
                  <c:v>740</c:v>
                </c:pt>
                <c:pt idx="61">
                  <c:v>730</c:v>
                </c:pt>
                <c:pt idx="62">
                  <c:v>720</c:v>
                </c:pt>
                <c:pt idx="63">
                  <c:v>710</c:v>
                </c:pt>
                <c:pt idx="64">
                  <c:v>700</c:v>
                </c:pt>
                <c:pt idx="65">
                  <c:v>690</c:v>
                </c:pt>
                <c:pt idx="66">
                  <c:v>680</c:v>
                </c:pt>
                <c:pt idx="67">
                  <c:v>670</c:v>
                </c:pt>
                <c:pt idx="68">
                  <c:v>660</c:v>
                </c:pt>
                <c:pt idx="69">
                  <c:v>650</c:v>
                </c:pt>
                <c:pt idx="70">
                  <c:v>640</c:v>
                </c:pt>
                <c:pt idx="71">
                  <c:v>630</c:v>
                </c:pt>
                <c:pt idx="72">
                  <c:v>620</c:v>
                </c:pt>
                <c:pt idx="73">
                  <c:v>610</c:v>
                </c:pt>
                <c:pt idx="74">
                  <c:v>600</c:v>
                </c:pt>
                <c:pt idx="75">
                  <c:v>590</c:v>
                </c:pt>
                <c:pt idx="76">
                  <c:v>580</c:v>
                </c:pt>
                <c:pt idx="77">
                  <c:v>570</c:v>
                </c:pt>
                <c:pt idx="78">
                  <c:v>560</c:v>
                </c:pt>
                <c:pt idx="79">
                  <c:v>550</c:v>
                </c:pt>
                <c:pt idx="80">
                  <c:v>540</c:v>
                </c:pt>
                <c:pt idx="81">
                  <c:v>530</c:v>
                </c:pt>
                <c:pt idx="82">
                  <c:v>520</c:v>
                </c:pt>
                <c:pt idx="83">
                  <c:v>510</c:v>
                </c:pt>
                <c:pt idx="84">
                  <c:v>500</c:v>
                </c:pt>
                <c:pt idx="85">
                  <c:v>490</c:v>
                </c:pt>
                <c:pt idx="86">
                  <c:v>480</c:v>
                </c:pt>
                <c:pt idx="87">
                  <c:v>470</c:v>
                </c:pt>
                <c:pt idx="88">
                  <c:v>460</c:v>
                </c:pt>
                <c:pt idx="89">
                  <c:v>450</c:v>
                </c:pt>
                <c:pt idx="90">
                  <c:v>440</c:v>
                </c:pt>
                <c:pt idx="91">
                  <c:v>430</c:v>
                </c:pt>
                <c:pt idx="92">
                  <c:v>420</c:v>
                </c:pt>
                <c:pt idx="93">
                  <c:v>410</c:v>
                </c:pt>
                <c:pt idx="94">
                  <c:v>400</c:v>
                </c:pt>
                <c:pt idx="95">
                  <c:v>390</c:v>
                </c:pt>
                <c:pt idx="96">
                  <c:v>380</c:v>
                </c:pt>
                <c:pt idx="97">
                  <c:v>370</c:v>
                </c:pt>
                <c:pt idx="98">
                  <c:v>360</c:v>
                </c:pt>
                <c:pt idx="99">
                  <c:v>350</c:v>
                </c:pt>
                <c:pt idx="100">
                  <c:v>340</c:v>
                </c:pt>
                <c:pt idx="101">
                  <c:v>330</c:v>
                </c:pt>
                <c:pt idx="102">
                  <c:v>320</c:v>
                </c:pt>
                <c:pt idx="103">
                  <c:v>310</c:v>
                </c:pt>
                <c:pt idx="104">
                  <c:v>300</c:v>
                </c:pt>
                <c:pt idx="105">
                  <c:v>290</c:v>
                </c:pt>
                <c:pt idx="106">
                  <c:v>280</c:v>
                </c:pt>
                <c:pt idx="107">
                  <c:v>270</c:v>
                </c:pt>
                <c:pt idx="108">
                  <c:v>260</c:v>
                </c:pt>
                <c:pt idx="109">
                  <c:v>250</c:v>
                </c:pt>
                <c:pt idx="110">
                  <c:v>240</c:v>
                </c:pt>
                <c:pt idx="111">
                  <c:v>230</c:v>
                </c:pt>
                <c:pt idx="112">
                  <c:v>220</c:v>
                </c:pt>
                <c:pt idx="113">
                  <c:v>210</c:v>
                </c:pt>
                <c:pt idx="114">
                  <c:v>200</c:v>
                </c:pt>
                <c:pt idx="115">
                  <c:v>190</c:v>
                </c:pt>
                <c:pt idx="116">
                  <c:v>180</c:v>
                </c:pt>
                <c:pt idx="117">
                  <c:v>170</c:v>
                </c:pt>
                <c:pt idx="118">
                  <c:v>160</c:v>
                </c:pt>
                <c:pt idx="119">
                  <c:v>150</c:v>
                </c:pt>
                <c:pt idx="120">
                  <c:v>140</c:v>
                </c:pt>
                <c:pt idx="121">
                  <c:v>130</c:v>
                </c:pt>
                <c:pt idx="122">
                  <c:v>120</c:v>
                </c:pt>
                <c:pt idx="123">
                  <c:v>110</c:v>
                </c:pt>
                <c:pt idx="124">
                  <c:v>100</c:v>
                </c:pt>
                <c:pt idx="125">
                  <c:v>90</c:v>
                </c:pt>
                <c:pt idx="126">
                  <c:v>80</c:v>
                </c:pt>
                <c:pt idx="127">
                  <c:v>70</c:v>
                </c:pt>
                <c:pt idx="128">
                  <c:v>60</c:v>
                </c:pt>
                <c:pt idx="129">
                  <c:v>50</c:v>
                </c:pt>
                <c:pt idx="130">
                  <c:v>40</c:v>
                </c:pt>
                <c:pt idx="131">
                  <c:v>30</c:v>
                </c:pt>
                <c:pt idx="132">
                  <c:v>20</c:v>
                </c:pt>
              </c:numCache>
            </c:numRef>
          </c:yVal>
          <c:smooth val="0"/>
          <c:extLst>
            <c:ext xmlns:c16="http://schemas.microsoft.com/office/drawing/2014/chart" uri="{C3380CC4-5D6E-409C-BE32-E72D297353CC}">
              <c16:uniqueId val="{00000001-8052-460B-A448-9215D5F4F193}"/>
            </c:ext>
          </c:extLst>
        </c:ser>
        <c:ser>
          <c:idx val="0"/>
          <c:order val="2"/>
          <c:tx>
            <c:v>120 kJ/m</c:v>
          </c:tx>
          <c:spPr>
            <a:ln w="38100" cap="rnd">
              <a:solidFill>
                <a:srgbClr val="0070C0"/>
              </a:solidFill>
              <a:round/>
            </a:ln>
            <a:effectLst/>
          </c:spPr>
          <c:marker>
            <c:symbol val="none"/>
          </c:marker>
          <c:xVal>
            <c:numRef>
              <c:f>lowerQ!$I$4:$I$303</c:f>
              <c:numCache>
                <c:formatCode>General</c:formatCode>
                <c:ptCount val="300"/>
                <c:pt idx="0">
                  <c:v>4.2801618493842888</c:v>
                </c:pt>
                <c:pt idx="1">
                  <c:v>4.3100546643447331</c:v>
                </c:pt>
                <c:pt idx="2">
                  <c:v>4.3403497722668485</c:v>
                </c:pt>
                <c:pt idx="3">
                  <c:v>4.3710549749320942</c:v>
                </c:pt>
                <c:pt idx="4">
                  <c:v>4.4021782668496998</c:v>
                </c:pt>
                <c:pt idx="5">
                  <c:v>4.4337278408863643</c:v>
                </c:pt>
                <c:pt idx="6">
                  <c:v>4.4657120940793931</c:v>
                </c:pt>
                <c:pt idx="7">
                  <c:v>4.4981396336393269</c:v>
                </c:pt>
                <c:pt idx="8">
                  <c:v>4.5310192831488063</c:v>
                </c:pt>
                <c:pt idx="9">
                  <c:v>4.5643600889639586</c:v>
                </c:pt>
                <c:pt idx="10">
                  <c:v>4.5981713268254474</c:v>
                </c:pt>
                <c:pt idx="11">
                  <c:v>4.6324625086861184</c:v>
                </c:pt>
                <c:pt idx="12">
                  <c:v>4.6672433897625032</c:v>
                </c:pt>
                <c:pt idx="13">
                  <c:v>4.7025239758176927</c:v>
                </c:pt>
                <c:pt idx="14">
                  <c:v>4.7383145306833363</c:v>
                </c:pt>
                <c:pt idx="15">
                  <c:v>4.7746255840285396</c:v>
                </c:pt>
                <c:pt idx="16">
                  <c:v>4.811467939383963</c:v>
                </c:pt>
                <c:pt idx="17">
                  <c:v>4.8488526824294231</c:v>
                </c:pt>
                <c:pt idx="18">
                  <c:v>4.8867911895534446</c:v>
                </c:pt>
                <c:pt idx="19">
                  <c:v>4.9252951366937952</c:v>
                </c:pt>
                <c:pt idx="20">
                  <c:v>4.9643765084677813</c:v>
                </c:pt>
                <c:pt idx="21">
                  <c:v>5.0040476076016533</c:v>
                </c:pt>
                <c:pt idx="22">
                  <c:v>5.0443210646684804</c:v>
                </c:pt>
                <c:pt idx="23">
                  <c:v>5.0852098481441077</c:v>
                </c:pt>
                <c:pt idx="24">
                  <c:v>5.1267272747910706</c:v>
                </c:pt>
                <c:pt idx="25">
                  <c:v>5.1688870203802724</c:v>
                </c:pt>
                <c:pt idx="26">
                  <c:v>5.2117031307608412</c:v>
                </c:pt>
                <c:pt idx="27">
                  <c:v>5.2551900332881685</c:v>
                </c:pt>
                <c:pt idx="28">
                  <c:v>5.2993625486207954</c:v>
                </c:pt>
                <c:pt idx="29">
                  <c:v>5.3442359028965578</c:v>
                </c:pt>
                <c:pt idx="30">
                  <c:v>5.3898257402986758</c:v>
                </c:pt>
                <c:pt idx="31">
                  <c:v>5.4361481360224779</c:v>
                </c:pt>
                <c:pt idx="32">
                  <c:v>5.4832196096534886</c:v>
                </c:pt>
                <c:pt idx="33">
                  <c:v>5.5310571389676033</c:v>
                </c:pt>
                <c:pt idx="34">
                  <c:v>5.5796781741640507</c:v>
                </c:pt>
                <c:pt idx="35">
                  <c:v>5.6291006525417338</c:v>
                </c:pt>
                <c:pt idx="36">
                  <c:v>5.679343013629409</c:v>
                </c:pt>
                <c:pt idx="37">
                  <c:v>5.73042421478001</c:v>
                </c:pt>
                <c:pt idx="38">
                  <c:v>5.7823637472390503</c:v>
                </c:pt>
                <c:pt idx="39">
                  <c:v>5.8351816526968712</c:v>
                </c:pt>
                <c:pt idx="40">
                  <c:v>5.8888985403340115</c:v>
                </c:pt>
                <c:pt idx="41">
                  <c:v>5.9435356043684093</c:v>
                </c:pt>
                <c:pt idx="42">
                  <c:v>5.9991146421127644</c:v>
                </c:pt>
                <c:pt idx="43">
                  <c:v>6.0556580725494129</c:v>
                </c:pt>
                <c:pt idx="44">
                  <c:v>6.1131889554295737</c:v>
                </c:pt>
                <c:pt idx="45">
                  <c:v>6.1717310109025618</c:v>
                </c:pt>
                <c:pt idx="46">
                  <c:v>6.2313086396797122</c:v>
                </c:pt>
                <c:pt idx="47">
                  <c:v>6.2919469437364119</c:v>
                </c:pt>
                <c:pt idx="48">
                  <c:v>6.3536717475542588</c:v>
                </c:pt>
                <c:pt idx="49">
                  <c:v>6.41650961990364</c:v>
                </c:pt>
                <c:pt idx="50">
                  <c:v>6.4804878961654824</c:v>
                </c:pt>
                <c:pt idx="51">
                  <c:v>6.5456347011885283</c:v>
                </c:pt>
                <c:pt idx="52">
                  <c:v>6.6119789726765568</c:v>
                </c:pt>
                <c:pt idx="53">
                  <c:v>6.6795504850971632</c:v>
                </c:pt>
                <c:pt idx="54">
                  <c:v>6.7483798741010084</c:v>
                </c:pt>
                <c:pt idx="55">
                  <c:v>6.8184986614373031</c:v>
                </c:pt>
                <c:pt idx="56">
                  <c:v>6.8899392803477033</c:v>
                </c:pt>
                <c:pt idx="57">
                  <c:v>6.9627351014170999</c:v>
                </c:pt>
                <c:pt idx="58">
                  <c:v>7.0369204588553966</c:v>
                </c:pt>
                <c:pt idx="59">
                  <c:v>7.1125306771798185</c:v>
                </c:pt>
                <c:pt idx="60">
                  <c:v>7.1896020982621298</c:v>
                </c:pt>
                <c:pt idx="61">
                  <c:v>7.2681721086995577</c:v>
                </c:pt>
                <c:pt idx="62">
                  <c:v>7.3482791674622394</c:v>
                </c:pt>
                <c:pt idx="63">
                  <c:v>7.4299628337630788</c:v>
                </c:pt>
                <c:pt idx="64">
                  <c:v>7.5132637950890775</c:v>
                </c:pt>
                <c:pt idx="65">
                  <c:v>7.5982238953250532</c:v>
                </c:pt>
                <c:pt idx="66">
                  <c:v>7.6848861628924299</c:v>
                </c:pt>
                <c:pt idx="67">
                  <c:v>7.773294838816545</c:v>
                </c:pt>
                <c:pt idx="68">
                  <c:v>7.8634954046261649</c:v>
                </c:pt>
                <c:pt idx="69">
                  <c:v>7.955534609978419</c:v>
                </c:pt>
                <c:pt idx="70">
                  <c:v>8.0494604998909658</c:v>
                </c:pt>
                <c:pt idx="71">
                  <c:v>8.1453224414514516</c:v>
                </c:pt>
                <c:pt idx="72">
                  <c:v>8.2431711498612348</c:v>
                </c:pt>
                <c:pt idx="73">
                  <c:v>8.3430587136571202</c:v>
                </c:pt>
                <c:pt idx="74">
                  <c:v>8.4450386189403197</c:v>
                </c:pt>
                <c:pt idx="75">
                  <c:v>8.5491657724269388</c:v>
                </c:pt>
                <c:pt idx="76">
                  <c:v>8.6554965231185541</c:v>
                </c:pt>
                <c:pt idx="77">
                  <c:v>8.7640886823748048</c:v>
                </c:pt>
                <c:pt idx="78">
                  <c:v>8.8750015421531714</c:v>
                </c:pt>
                <c:pt idx="79">
                  <c:v>8.9882958911631707</c:v>
                </c:pt>
                <c:pt idx="80">
                  <c:v>9.104034028664346</c:v>
                </c:pt>
                <c:pt idx="81">
                  <c:v>9.2222797756189472</c:v>
                </c:pt>
                <c:pt idx="82">
                  <c:v>9.3430984828915733</c:v>
                </c:pt>
                <c:pt idx="83">
                  <c:v>9.4665570361693856</c:v>
                </c:pt>
                <c:pt idx="84">
                  <c:v>9.5927238572581146</c:v>
                </c:pt>
                <c:pt idx="85">
                  <c:v>9.7216689013909079</c:v>
                </c:pt>
                <c:pt idx="86">
                  <c:v>9.8534636501698376</c:v>
                </c:pt>
                <c:pt idx="87">
                  <c:v>9.9881810997432687</c:v>
                </c:pt>
                <c:pt idx="88">
                  <c:v>10.12589574380746</c:v>
                </c:pt>
                <c:pt idx="89">
                  <c:v>10.266683551007127</c:v>
                </c:pt>
                <c:pt idx="90">
                  <c:v>10.410621936298798</c:v>
                </c:pt>
                <c:pt idx="91">
                  <c:v>10.557789725831833</c:v>
                </c:pt>
                <c:pt idx="92">
                  <c:v>10.708267114896756</c:v>
                </c:pt>
                <c:pt idx="93">
                  <c:v>10.862135618488523</c:v>
                </c:pt>
                <c:pt idx="94">
                  <c:v>11.019478014034842</c:v>
                </c:pt>
                <c:pt idx="95">
                  <c:v>11.180378275846753</c:v>
                </c:pt>
                <c:pt idx="96">
                  <c:v>11.344921500861489</c:v>
                </c:pt>
                <c:pt idx="97">
                  <c:v>11.513193825266198</c:v>
                </c:pt>
                <c:pt idx="98">
                  <c:v>11.685282331616728</c:v>
                </c:pt>
                <c:pt idx="99">
                  <c:v>11.861274946098238</c:v>
                </c:pt>
                <c:pt idx="100">
                  <c:v>12.041260325615161</c:v>
                </c:pt>
                <c:pt idx="101">
                  <c:v>12.225327734447008</c:v>
                </c:pt>
                <c:pt idx="102">
                  <c:v>12.413566910264358</c:v>
                </c:pt>
                <c:pt idx="103">
                  <c:v>12.606067919366419</c:v>
                </c:pt>
                <c:pt idx="104">
                  <c:v>12.802921001078085</c:v>
                </c:pt>
                <c:pt idx="105">
                  <c:v>13.004216401330194</c:v>
                </c:pt>
                <c:pt idx="106">
                  <c:v>13.210044195542212</c:v>
                </c:pt>
                <c:pt idx="107">
                  <c:v>13.420494101030766</c:v>
                </c:pt>
                <c:pt idx="108">
                  <c:v>13.635655279280508</c:v>
                </c:pt>
                <c:pt idx="109">
                  <c:v>13.855616128534487</c:v>
                </c:pt>
                <c:pt idx="110">
                  <c:v>14.080464067288508</c:v>
                </c:pt>
                <c:pt idx="111">
                  <c:v>14.310285309407</c:v>
                </c:pt>
                <c:pt idx="112">
                  <c:v>14.545164631714252</c:v>
                </c:pt>
                <c:pt idx="113">
                  <c:v>14.785185135053737</c:v>
                </c:pt>
                <c:pt idx="114">
                  <c:v>15.030427999946145</c:v>
                </c:pt>
                <c:pt idx="115">
                  <c:v>15.280972238112765</c:v>
                </c:pt>
                <c:pt idx="116">
                  <c:v>15.536894441261017</c:v>
                </c:pt>
                <c:pt idx="117">
                  <c:v>15.798268528651285</c:v>
                </c:pt>
                <c:pt idx="118">
                  <c:v>16.065165495075892</c:v>
                </c:pt>
                <c:pt idx="119">
                  <c:v>16.33765316097827</c:v>
                </c:pt>
                <c:pt idx="120">
                  <c:v>16.615795926521788</c:v>
                </c:pt>
                <c:pt idx="121">
                  <c:v>16.899654531478571</c:v>
                </c:pt>
                <c:pt idx="122">
                  <c:v>17.189285822848461</c:v>
                </c:pt>
                <c:pt idx="123">
                  <c:v>17.484742532133126</c:v>
                </c:pt>
                <c:pt idx="124">
                  <c:v>17.786073064179508</c:v>
                </c:pt>
                <c:pt idx="125">
                  <c:v>18.09332129946819</c:v>
                </c:pt>
                <c:pt idx="126">
                  <c:v>18.40652641165569</c:v>
                </c:pt>
                <c:pt idx="127">
                  <c:v>18.725722702084468</c:v>
                </c:pt>
                <c:pt idx="128">
                  <c:v>19.050939452851345</c:v>
                </c:pt>
                <c:pt idx="129">
                  <c:v>19.382200799875196</c:v>
                </c:pt>
                <c:pt idx="130">
                  <c:v>19.719525627229977</c:v>
                </c:pt>
                <c:pt idx="131">
                  <c:v>20.062927483811876</c:v>
                </c:pt>
                <c:pt idx="132">
                  <c:v>20.412414523193149</c:v>
                </c:pt>
              </c:numCache>
            </c:numRef>
          </c:xVal>
          <c:yVal>
            <c:numRef>
              <c:f>lowerQ!$H$4:$H$303</c:f>
              <c:numCache>
                <c:formatCode>General</c:formatCode>
                <c:ptCount val="300"/>
                <c:pt idx="0">
                  <c:v>1340</c:v>
                </c:pt>
                <c:pt idx="1">
                  <c:v>1330</c:v>
                </c:pt>
                <c:pt idx="2">
                  <c:v>1320</c:v>
                </c:pt>
                <c:pt idx="3">
                  <c:v>1310</c:v>
                </c:pt>
                <c:pt idx="4">
                  <c:v>1300</c:v>
                </c:pt>
                <c:pt idx="5">
                  <c:v>1290</c:v>
                </c:pt>
                <c:pt idx="6">
                  <c:v>1280</c:v>
                </c:pt>
                <c:pt idx="7">
                  <c:v>1270</c:v>
                </c:pt>
                <c:pt idx="8">
                  <c:v>1260</c:v>
                </c:pt>
                <c:pt idx="9">
                  <c:v>1250</c:v>
                </c:pt>
                <c:pt idx="10">
                  <c:v>1240</c:v>
                </c:pt>
                <c:pt idx="11">
                  <c:v>1230</c:v>
                </c:pt>
                <c:pt idx="12">
                  <c:v>1220</c:v>
                </c:pt>
                <c:pt idx="13">
                  <c:v>1210</c:v>
                </c:pt>
                <c:pt idx="14">
                  <c:v>1200</c:v>
                </c:pt>
                <c:pt idx="15">
                  <c:v>1190</c:v>
                </c:pt>
                <c:pt idx="16">
                  <c:v>1180</c:v>
                </c:pt>
                <c:pt idx="17">
                  <c:v>1170</c:v>
                </c:pt>
                <c:pt idx="18">
                  <c:v>1160</c:v>
                </c:pt>
                <c:pt idx="19">
                  <c:v>1150</c:v>
                </c:pt>
                <c:pt idx="20">
                  <c:v>1140</c:v>
                </c:pt>
                <c:pt idx="21">
                  <c:v>1130</c:v>
                </c:pt>
                <c:pt idx="22">
                  <c:v>1120</c:v>
                </c:pt>
                <c:pt idx="23">
                  <c:v>1110</c:v>
                </c:pt>
                <c:pt idx="24">
                  <c:v>1100</c:v>
                </c:pt>
                <c:pt idx="25">
                  <c:v>1090</c:v>
                </c:pt>
                <c:pt idx="26">
                  <c:v>1080</c:v>
                </c:pt>
                <c:pt idx="27">
                  <c:v>1070</c:v>
                </c:pt>
                <c:pt idx="28">
                  <c:v>1060</c:v>
                </c:pt>
                <c:pt idx="29">
                  <c:v>1050</c:v>
                </c:pt>
                <c:pt idx="30">
                  <c:v>1040</c:v>
                </c:pt>
                <c:pt idx="31">
                  <c:v>1030</c:v>
                </c:pt>
                <c:pt idx="32">
                  <c:v>1020</c:v>
                </c:pt>
                <c:pt idx="33">
                  <c:v>1010</c:v>
                </c:pt>
                <c:pt idx="34">
                  <c:v>1000</c:v>
                </c:pt>
                <c:pt idx="35">
                  <c:v>990</c:v>
                </c:pt>
                <c:pt idx="36">
                  <c:v>980</c:v>
                </c:pt>
                <c:pt idx="37">
                  <c:v>970</c:v>
                </c:pt>
                <c:pt idx="38">
                  <c:v>960</c:v>
                </c:pt>
                <c:pt idx="39">
                  <c:v>950</c:v>
                </c:pt>
                <c:pt idx="40">
                  <c:v>940</c:v>
                </c:pt>
                <c:pt idx="41">
                  <c:v>930</c:v>
                </c:pt>
                <c:pt idx="42">
                  <c:v>920</c:v>
                </c:pt>
                <c:pt idx="43">
                  <c:v>910</c:v>
                </c:pt>
                <c:pt idx="44">
                  <c:v>900</c:v>
                </c:pt>
                <c:pt idx="45">
                  <c:v>890</c:v>
                </c:pt>
                <c:pt idx="46">
                  <c:v>880</c:v>
                </c:pt>
                <c:pt idx="47">
                  <c:v>870</c:v>
                </c:pt>
                <c:pt idx="48">
                  <c:v>860</c:v>
                </c:pt>
                <c:pt idx="49">
                  <c:v>850</c:v>
                </c:pt>
                <c:pt idx="50">
                  <c:v>840</c:v>
                </c:pt>
                <c:pt idx="51">
                  <c:v>830</c:v>
                </c:pt>
                <c:pt idx="52">
                  <c:v>820</c:v>
                </c:pt>
                <c:pt idx="53">
                  <c:v>810</c:v>
                </c:pt>
                <c:pt idx="54">
                  <c:v>800</c:v>
                </c:pt>
                <c:pt idx="55">
                  <c:v>790</c:v>
                </c:pt>
                <c:pt idx="56">
                  <c:v>780</c:v>
                </c:pt>
                <c:pt idx="57">
                  <c:v>770</c:v>
                </c:pt>
                <c:pt idx="58">
                  <c:v>760</c:v>
                </c:pt>
                <c:pt idx="59">
                  <c:v>750</c:v>
                </c:pt>
                <c:pt idx="60">
                  <c:v>740</c:v>
                </c:pt>
                <c:pt idx="61">
                  <c:v>730</c:v>
                </c:pt>
                <c:pt idx="62">
                  <c:v>720</c:v>
                </c:pt>
                <c:pt idx="63">
                  <c:v>710</c:v>
                </c:pt>
                <c:pt idx="64">
                  <c:v>700</c:v>
                </c:pt>
                <c:pt idx="65">
                  <c:v>690</c:v>
                </c:pt>
                <c:pt idx="66">
                  <c:v>680</c:v>
                </c:pt>
                <c:pt idx="67">
                  <c:v>670</c:v>
                </c:pt>
                <c:pt idx="68">
                  <c:v>660</c:v>
                </c:pt>
                <c:pt idx="69">
                  <c:v>650</c:v>
                </c:pt>
                <c:pt idx="70">
                  <c:v>640</c:v>
                </c:pt>
                <c:pt idx="71">
                  <c:v>630</c:v>
                </c:pt>
                <c:pt idx="72">
                  <c:v>620</c:v>
                </c:pt>
                <c:pt idx="73">
                  <c:v>610</c:v>
                </c:pt>
                <c:pt idx="74">
                  <c:v>600</c:v>
                </c:pt>
                <c:pt idx="75">
                  <c:v>590</c:v>
                </c:pt>
                <c:pt idx="76">
                  <c:v>580</c:v>
                </c:pt>
                <c:pt idx="77">
                  <c:v>570</c:v>
                </c:pt>
                <c:pt idx="78">
                  <c:v>560</c:v>
                </c:pt>
                <c:pt idx="79">
                  <c:v>550</c:v>
                </c:pt>
                <c:pt idx="80">
                  <c:v>540</c:v>
                </c:pt>
                <c:pt idx="81">
                  <c:v>530</c:v>
                </c:pt>
                <c:pt idx="82">
                  <c:v>520</c:v>
                </c:pt>
                <c:pt idx="83">
                  <c:v>510</c:v>
                </c:pt>
                <c:pt idx="84">
                  <c:v>500</c:v>
                </c:pt>
                <c:pt idx="85">
                  <c:v>490</c:v>
                </c:pt>
                <c:pt idx="86">
                  <c:v>480</c:v>
                </c:pt>
                <c:pt idx="87">
                  <c:v>470</c:v>
                </c:pt>
                <c:pt idx="88">
                  <c:v>460</c:v>
                </c:pt>
                <c:pt idx="89">
                  <c:v>450</c:v>
                </c:pt>
                <c:pt idx="90">
                  <c:v>440</c:v>
                </c:pt>
                <c:pt idx="91">
                  <c:v>430</c:v>
                </c:pt>
                <c:pt idx="92">
                  <c:v>420</c:v>
                </c:pt>
                <c:pt idx="93">
                  <c:v>410</c:v>
                </c:pt>
                <c:pt idx="94">
                  <c:v>400</c:v>
                </c:pt>
                <c:pt idx="95">
                  <c:v>390</c:v>
                </c:pt>
                <c:pt idx="96">
                  <c:v>380</c:v>
                </c:pt>
                <c:pt idx="97">
                  <c:v>370</c:v>
                </c:pt>
                <c:pt idx="98">
                  <c:v>360</c:v>
                </c:pt>
                <c:pt idx="99">
                  <c:v>350</c:v>
                </c:pt>
                <c:pt idx="100">
                  <c:v>340</c:v>
                </c:pt>
                <c:pt idx="101">
                  <c:v>330</c:v>
                </c:pt>
                <c:pt idx="102">
                  <c:v>320</c:v>
                </c:pt>
                <c:pt idx="103">
                  <c:v>310</c:v>
                </c:pt>
                <c:pt idx="104">
                  <c:v>300</c:v>
                </c:pt>
                <c:pt idx="105">
                  <c:v>290</c:v>
                </c:pt>
                <c:pt idx="106">
                  <c:v>280</c:v>
                </c:pt>
                <c:pt idx="107">
                  <c:v>270</c:v>
                </c:pt>
                <c:pt idx="108">
                  <c:v>260</c:v>
                </c:pt>
                <c:pt idx="109">
                  <c:v>250</c:v>
                </c:pt>
                <c:pt idx="110">
                  <c:v>240</c:v>
                </c:pt>
                <c:pt idx="111">
                  <c:v>230</c:v>
                </c:pt>
                <c:pt idx="112">
                  <c:v>220</c:v>
                </c:pt>
                <c:pt idx="113">
                  <c:v>210</c:v>
                </c:pt>
                <c:pt idx="114">
                  <c:v>200</c:v>
                </c:pt>
                <c:pt idx="115">
                  <c:v>190</c:v>
                </c:pt>
                <c:pt idx="116">
                  <c:v>180</c:v>
                </c:pt>
                <c:pt idx="117">
                  <c:v>170</c:v>
                </c:pt>
                <c:pt idx="118">
                  <c:v>160</c:v>
                </c:pt>
                <c:pt idx="119">
                  <c:v>150</c:v>
                </c:pt>
                <c:pt idx="120">
                  <c:v>140</c:v>
                </c:pt>
                <c:pt idx="121">
                  <c:v>130</c:v>
                </c:pt>
                <c:pt idx="122">
                  <c:v>120</c:v>
                </c:pt>
                <c:pt idx="123">
                  <c:v>110</c:v>
                </c:pt>
                <c:pt idx="124">
                  <c:v>100</c:v>
                </c:pt>
                <c:pt idx="125">
                  <c:v>90</c:v>
                </c:pt>
                <c:pt idx="126">
                  <c:v>80</c:v>
                </c:pt>
                <c:pt idx="127">
                  <c:v>70</c:v>
                </c:pt>
                <c:pt idx="128">
                  <c:v>60</c:v>
                </c:pt>
                <c:pt idx="129">
                  <c:v>50</c:v>
                </c:pt>
                <c:pt idx="130">
                  <c:v>40</c:v>
                </c:pt>
                <c:pt idx="131">
                  <c:v>30</c:v>
                </c:pt>
                <c:pt idx="132">
                  <c:v>20</c:v>
                </c:pt>
              </c:numCache>
            </c:numRef>
          </c:yVal>
          <c:smooth val="0"/>
          <c:extLst>
            <c:ext xmlns:c16="http://schemas.microsoft.com/office/drawing/2014/chart" uri="{C3380CC4-5D6E-409C-BE32-E72D297353CC}">
              <c16:uniqueId val="{00000002-8052-460B-A448-9215D5F4F193}"/>
            </c:ext>
          </c:extLst>
        </c:ser>
        <c:dLbls>
          <c:showLegendKey val="0"/>
          <c:showVal val="0"/>
          <c:showCatName val="0"/>
          <c:showSerName val="0"/>
          <c:showPercent val="0"/>
          <c:showBubbleSize val="0"/>
        </c:dLbls>
        <c:axId val="504768319"/>
        <c:axId val="774731759"/>
      </c:scatterChart>
      <c:valAx>
        <c:axId val="504768319"/>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AU" dirty="0"/>
                  <a:t>Distance from the heat source (mm)</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B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BE"/>
          </a:p>
        </c:txPr>
        <c:crossAx val="774731759"/>
        <c:crosses val="autoZero"/>
        <c:crossBetween val="midCat"/>
      </c:valAx>
      <c:valAx>
        <c:axId val="774731759"/>
        <c:scaling>
          <c:orientation val="minMax"/>
          <c:max val="14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AU" sz="1400" b="0" i="0" u="none" strike="noStrike" kern="1200" baseline="0" dirty="0">
                    <a:solidFill>
                      <a:prstClr val="black"/>
                    </a:solidFill>
                    <a:latin typeface="+mn-lt"/>
                  </a:rPr>
                  <a:t>Peak temperature (</a:t>
                </a:r>
                <a:r>
                  <a:rPr lang="en-AU" sz="1400" b="0" i="0" u="none" strike="noStrike" kern="1200" baseline="0" dirty="0">
                    <a:solidFill>
                      <a:prstClr val="black"/>
                    </a:solidFill>
                    <a:latin typeface="+mn-lt"/>
                    <a:cs typeface="Times New Roman" panose="02020603050405020304" pitchFamily="18" charset="0"/>
                  </a:rPr>
                  <a:t>°C)</a:t>
                </a:r>
                <a:endParaRPr lang="en-AU" sz="1400" b="0" i="0" u="none" strike="noStrike" kern="1200" baseline="0" dirty="0">
                  <a:solidFill>
                    <a:prstClr val="black"/>
                  </a:solidFill>
                  <a:latin typeface="+mn-lt"/>
                </a:endParaRP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B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BE"/>
          </a:p>
        </c:txPr>
        <c:crossAx val="504768319"/>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B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403906249999999"/>
          <c:y val="5.3092901234567905E-2"/>
          <c:w val="0.61232222222222221"/>
          <c:h val="0.71734043209876541"/>
        </c:manualLayout>
      </c:layout>
      <c:scatterChart>
        <c:scatterStyle val="lineMarker"/>
        <c:varyColors val="0"/>
        <c:ser>
          <c:idx val="2"/>
          <c:order val="0"/>
          <c:tx>
            <c:v>180 kJ/m</c:v>
          </c:tx>
          <c:spPr>
            <a:ln w="38100" cap="rnd">
              <a:solidFill>
                <a:srgbClr val="00B050"/>
              </a:solidFill>
              <a:round/>
            </a:ln>
            <a:effectLst/>
          </c:spPr>
          <c:marker>
            <c:symbol val="none"/>
          </c:marker>
          <c:xVal>
            <c:numRef>
              <c:f>base!$E$4:$E$303</c:f>
              <c:numCache>
                <c:formatCode>General</c:formatCode>
                <c:ptCount val="300"/>
                <c:pt idx="0">
                  <c:v>0.1</c:v>
                </c:pt>
                <c:pt idx="1">
                  <c:v>0.2</c:v>
                </c:pt>
                <c:pt idx="2">
                  <c:v>0.3</c:v>
                </c:pt>
                <c:pt idx="3">
                  <c:v>0.4</c:v>
                </c:pt>
                <c:pt idx="4">
                  <c:v>0.5</c:v>
                </c:pt>
                <c:pt idx="5">
                  <c:v>0.6</c:v>
                </c:pt>
                <c:pt idx="6">
                  <c:v>0.7</c:v>
                </c:pt>
                <c:pt idx="7">
                  <c:v>0.8</c:v>
                </c:pt>
                <c:pt idx="8">
                  <c:v>0.9</c:v>
                </c:pt>
                <c:pt idx="9">
                  <c:v>1</c:v>
                </c:pt>
                <c:pt idx="10">
                  <c:v>1.1000000000000001</c:v>
                </c:pt>
                <c:pt idx="11">
                  <c:v>1.2</c:v>
                </c:pt>
                <c:pt idx="12">
                  <c:v>1.3</c:v>
                </c:pt>
                <c:pt idx="13">
                  <c:v>1.4</c:v>
                </c:pt>
                <c:pt idx="14">
                  <c:v>1.5</c:v>
                </c:pt>
                <c:pt idx="15">
                  <c:v>1.6</c:v>
                </c:pt>
                <c:pt idx="16">
                  <c:v>1.7</c:v>
                </c:pt>
                <c:pt idx="17">
                  <c:v>1.8</c:v>
                </c:pt>
                <c:pt idx="18">
                  <c:v>1.9</c:v>
                </c:pt>
                <c:pt idx="19">
                  <c:v>2</c:v>
                </c:pt>
                <c:pt idx="20">
                  <c:v>2.1</c:v>
                </c:pt>
                <c:pt idx="21">
                  <c:v>2.2000000000000002</c:v>
                </c:pt>
                <c:pt idx="22">
                  <c:v>2.2999999999999998</c:v>
                </c:pt>
                <c:pt idx="23">
                  <c:v>2.4</c:v>
                </c:pt>
                <c:pt idx="24">
                  <c:v>2.5</c:v>
                </c:pt>
                <c:pt idx="25">
                  <c:v>2.6</c:v>
                </c:pt>
                <c:pt idx="26">
                  <c:v>2.7</c:v>
                </c:pt>
                <c:pt idx="27">
                  <c:v>2.8</c:v>
                </c:pt>
                <c:pt idx="28">
                  <c:v>2.9</c:v>
                </c:pt>
                <c:pt idx="29">
                  <c:v>3</c:v>
                </c:pt>
                <c:pt idx="30">
                  <c:v>3.1</c:v>
                </c:pt>
                <c:pt idx="31">
                  <c:v>3.2</c:v>
                </c:pt>
                <c:pt idx="32">
                  <c:v>3.3</c:v>
                </c:pt>
                <c:pt idx="33">
                  <c:v>3.4</c:v>
                </c:pt>
                <c:pt idx="34">
                  <c:v>3.5</c:v>
                </c:pt>
                <c:pt idx="35">
                  <c:v>3.6</c:v>
                </c:pt>
                <c:pt idx="36">
                  <c:v>3.7</c:v>
                </c:pt>
                <c:pt idx="37">
                  <c:v>3.8</c:v>
                </c:pt>
                <c:pt idx="38">
                  <c:v>3.9</c:v>
                </c:pt>
                <c:pt idx="39">
                  <c:v>4</c:v>
                </c:pt>
                <c:pt idx="40">
                  <c:v>4.0999999999999996</c:v>
                </c:pt>
                <c:pt idx="41">
                  <c:v>4.2</c:v>
                </c:pt>
                <c:pt idx="42">
                  <c:v>4.3</c:v>
                </c:pt>
                <c:pt idx="43">
                  <c:v>4.4000000000000004</c:v>
                </c:pt>
                <c:pt idx="44">
                  <c:v>4.5</c:v>
                </c:pt>
                <c:pt idx="45">
                  <c:v>4.5999999999999996</c:v>
                </c:pt>
                <c:pt idx="46">
                  <c:v>4.7</c:v>
                </c:pt>
                <c:pt idx="47">
                  <c:v>4.8</c:v>
                </c:pt>
                <c:pt idx="48">
                  <c:v>4.9000000000000004</c:v>
                </c:pt>
                <c:pt idx="49">
                  <c:v>5</c:v>
                </c:pt>
                <c:pt idx="50">
                  <c:v>5.0999999999999996</c:v>
                </c:pt>
                <c:pt idx="51">
                  <c:v>5.2</c:v>
                </c:pt>
                <c:pt idx="52">
                  <c:v>5.3</c:v>
                </c:pt>
                <c:pt idx="53">
                  <c:v>5.4</c:v>
                </c:pt>
                <c:pt idx="54">
                  <c:v>5.5</c:v>
                </c:pt>
                <c:pt idx="55">
                  <c:v>5.6</c:v>
                </c:pt>
                <c:pt idx="56">
                  <c:v>5.7</c:v>
                </c:pt>
                <c:pt idx="57">
                  <c:v>5.8</c:v>
                </c:pt>
                <c:pt idx="58">
                  <c:v>5.9</c:v>
                </c:pt>
                <c:pt idx="59">
                  <c:v>6</c:v>
                </c:pt>
                <c:pt idx="60">
                  <c:v>6.1</c:v>
                </c:pt>
                <c:pt idx="61">
                  <c:v>6.2</c:v>
                </c:pt>
                <c:pt idx="62">
                  <c:v>6.3</c:v>
                </c:pt>
                <c:pt idx="63">
                  <c:v>6.4</c:v>
                </c:pt>
                <c:pt idx="64">
                  <c:v>6.5</c:v>
                </c:pt>
                <c:pt idx="65">
                  <c:v>6.6</c:v>
                </c:pt>
                <c:pt idx="66">
                  <c:v>6.7</c:v>
                </c:pt>
                <c:pt idx="67">
                  <c:v>6.8</c:v>
                </c:pt>
                <c:pt idx="68">
                  <c:v>6.9</c:v>
                </c:pt>
                <c:pt idx="69">
                  <c:v>7</c:v>
                </c:pt>
                <c:pt idx="70">
                  <c:v>7.1</c:v>
                </c:pt>
                <c:pt idx="71">
                  <c:v>7.2</c:v>
                </c:pt>
                <c:pt idx="72">
                  <c:v>7.3</c:v>
                </c:pt>
                <c:pt idx="73">
                  <c:v>7.4</c:v>
                </c:pt>
                <c:pt idx="74">
                  <c:v>7.5</c:v>
                </c:pt>
                <c:pt idx="75">
                  <c:v>7.6</c:v>
                </c:pt>
                <c:pt idx="76">
                  <c:v>7.7</c:v>
                </c:pt>
                <c:pt idx="77">
                  <c:v>7.8</c:v>
                </c:pt>
                <c:pt idx="78">
                  <c:v>7.9</c:v>
                </c:pt>
                <c:pt idx="79">
                  <c:v>8</c:v>
                </c:pt>
                <c:pt idx="80">
                  <c:v>8.1</c:v>
                </c:pt>
                <c:pt idx="81">
                  <c:v>8.1999999999999993</c:v>
                </c:pt>
                <c:pt idx="82">
                  <c:v>8.3000000000000007</c:v>
                </c:pt>
                <c:pt idx="83">
                  <c:v>8.4</c:v>
                </c:pt>
                <c:pt idx="84">
                  <c:v>8.5</c:v>
                </c:pt>
                <c:pt idx="85">
                  <c:v>8.6</c:v>
                </c:pt>
                <c:pt idx="86">
                  <c:v>8.6999999999999993</c:v>
                </c:pt>
                <c:pt idx="87">
                  <c:v>8.8000000000000007</c:v>
                </c:pt>
                <c:pt idx="88">
                  <c:v>8.9</c:v>
                </c:pt>
                <c:pt idx="89">
                  <c:v>9</c:v>
                </c:pt>
                <c:pt idx="90">
                  <c:v>9.1</c:v>
                </c:pt>
                <c:pt idx="91">
                  <c:v>9.1999999999999993</c:v>
                </c:pt>
                <c:pt idx="92">
                  <c:v>9.3000000000000007</c:v>
                </c:pt>
                <c:pt idx="93">
                  <c:v>9.4</c:v>
                </c:pt>
                <c:pt idx="94">
                  <c:v>9.5</c:v>
                </c:pt>
                <c:pt idx="95">
                  <c:v>9.6</c:v>
                </c:pt>
                <c:pt idx="96">
                  <c:v>9.6999999999999993</c:v>
                </c:pt>
                <c:pt idx="97">
                  <c:v>9.8000000000000007</c:v>
                </c:pt>
                <c:pt idx="98">
                  <c:v>9.9</c:v>
                </c:pt>
                <c:pt idx="99">
                  <c:v>10</c:v>
                </c:pt>
                <c:pt idx="100">
                  <c:v>10.1</c:v>
                </c:pt>
                <c:pt idx="101">
                  <c:v>10.199999999999999</c:v>
                </c:pt>
                <c:pt idx="102">
                  <c:v>10.3</c:v>
                </c:pt>
                <c:pt idx="103">
                  <c:v>10.4</c:v>
                </c:pt>
                <c:pt idx="104">
                  <c:v>10.5</c:v>
                </c:pt>
                <c:pt idx="105">
                  <c:v>10.6</c:v>
                </c:pt>
                <c:pt idx="106">
                  <c:v>10.7</c:v>
                </c:pt>
                <c:pt idx="107">
                  <c:v>10.8</c:v>
                </c:pt>
                <c:pt idx="108">
                  <c:v>10.9</c:v>
                </c:pt>
                <c:pt idx="109">
                  <c:v>11</c:v>
                </c:pt>
                <c:pt idx="110">
                  <c:v>11.1</c:v>
                </c:pt>
                <c:pt idx="111">
                  <c:v>11.2</c:v>
                </c:pt>
                <c:pt idx="112">
                  <c:v>11.3</c:v>
                </c:pt>
                <c:pt idx="113">
                  <c:v>11.4</c:v>
                </c:pt>
                <c:pt idx="114">
                  <c:v>11.5</c:v>
                </c:pt>
                <c:pt idx="115">
                  <c:v>11.6</c:v>
                </c:pt>
                <c:pt idx="116">
                  <c:v>11.7</c:v>
                </c:pt>
                <c:pt idx="117">
                  <c:v>11.8</c:v>
                </c:pt>
                <c:pt idx="118">
                  <c:v>11.9</c:v>
                </c:pt>
                <c:pt idx="119">
                  <c:v>12</c:v>
                </c:pt>
                <c:pt idx="120">
                  <c:v>12.1</c:v>
                </c:pt>
                <c:pt idx="121">
                  <c:v>12.2</c:v>
                </c:pt>
                <c:pt idx="122">
                  <c:v>12.3</c:v>
                </c:pt>
                <c:pt idx="123">
                  <c:v>12.4</c:v>
                </c:pt>
                <c:pt idx="124">
                  <c:v>12.5</c:v>
                </c:pt>
                <c:pt idx="125">
                  <c:v>12.6</c:v>
                </c:pt>
                <c:pt idx="126">
                  <c:v>12.7</c:v>
                </c:pt>
                <c:pt idx="127">
                  <c:v>12.8</c:v>
                </c:pt>
                <c:pt idx="128">
                  <c:v>12.9</c:v>
                </c:pt>
                <c:pt idx="129">
                  <c:v>13</c:v>
                </c:pt>
                <c:pt idx="130">
                  <c:v>13.1</c:v>
                </c:pt>
                <c:pt idx="131">
                  <c:v>13.2</c:v>
                </c:pt>
                <c:pt idx="132">
                  <c:v>13.3</c:v>
                </c:pt>
                <c:pt idx="133">
                  <c:v>13.4</c:v>
                </c:pt>
                <c:pt idx="134">
                  <c:v>13.5</c:v>
                </c:pt>
                <c:pt idx="135">
                  <c:v>13.6</c:v>
                </c:pt>
                <c:pt idx="136">
                  <c:v>13.7</c:v>
                </c:pt>
                <c:pt idx="137">
                  <c:v>13.8</c:v>
                </c:pt>
                <c:pt idx="138">
                  <c:v>13.9</c:v>
                </c:pt>
                <c:pt idx="139">
                  <c:v>14</c:v>
                </c:pt>
                <c:pt idx="140">
                  <c:v>14.1</c:v>
                </c:pt>
                <c:pt idx="141">
                  <c:v>14.2</c:v>
                </c:pt>
                <c:pt idx="142">
                  <c:v>14.3</c:v>
                </c:pt>
                <c:pt idx="143">
                  <c:v>14.4</c:v>
                </c:pt>
                <c:pt idx="144">
                  <c:v>14.5</c:v>
                </c:pt>
                <c:pt idx="145">
                  <c:v>14.6</c:v>
                </c:pt>
                <c:pt idx="146">
                  <c:v>14.7</c:v>
                </c:pt>
                <c:pt idx="147">
                  <c:v>14.8</c:v>
                </c:pt>
                <c:pt idx="148">
                  <c:v>14.9</c:v>
                </c:pt>
                <c:pt idx="149">
                  <c:v>15</c:v>
                </c:pt>
                <c:pt idx="150">
                  <c:v>15.1</c:v>
                </c:pt>
                <c:pt idx="151">
                  <c:v>15.2</c:v>
                </c:pt>
                <c:pt idx="152">
                  <c:v>15.3</c:v>
                </c:pt>
                <c:pt idx="153">
                  <c:v>15.4</c:v>
                </c:pt>
                <c:pt idx="154">
                  <c:v>15.5</c:v>
                </c:pt>
                <c:pt idx="155">
                  <c:v>15.6</c:v>
                </c:pt>
                <c:pt idx="156">
                  <c:v>15.7</c:v>
                </c:pt>
                <c:pt idx="157">
                  <c:v>15.8</c:v>
                </c:pt>
                <c:pt idx="158">
                  <c:v>15.9</c:v>
                </c:pt>
                <c:pt idx="159">
                  <c:v>16</c:v>
                </c:pt>
                <c:pt idx="160">
                  <c:v>16.100000000000001</c:v>
                </c:pt>
                <c:pt idx="161">
                  <c:v>16.2</c:v>
                </c:pt>
                <c:pt idx="162">
                  <c:v>16.3</c:v>
                </c:pt>
                <c:pt idx="163">
                  <c:v>16.399999999999999</c:v>
                </c:pt>
                <c:pt idx="164">
                  <c:v>16.5</c:v>
                </c:pt>
                <c:pt idx="165">
                  <c:v>16.600000000000001</c:v>
                </c:pt>
                <c:pt idx="166">
                  <c:v>16.7</c:v>
                </c:pt>
                <c:pt idx="167">
                  <c:v>16.8</c:v>
                </c:pt>
                <c:pt idx="168">
                  <c:v>16.899999999999999</c:v>
                </c:pt>
                <c:pt idx="169">
                  <c:v>17</c:v>
                </c:pt>
                <c:pt idx="170">
                  <c:v>17.100000000000001</c:v>
                </c:pt>
                <c:pt idx="171">
                  <c:v>17.2</c:v>
                </c:pt>
                <c:pt idx="172">
                  <c:v>17.3</c:v>
                </c:pt>
                <c:pt idx="173">
                  <c:v>17.399999999999999</c:v>
                </c:pt>
                <c:pt idx="174">
                  <c:v>17.5</c:v>
                </c:pt>
                <c:pt idx="175">
                  <c:v>17.600000000000001</c:v>
                </c:pt>
                <c:pt idx="176">
                  <c:v>17.7</c:v>
                </c:pt>
                <c:pt idx="177">
                  <c:v>17.8</c:v>
                </c:pt>
                <c:pt idx="178">
                  <c:v>17.899999999999999</c:v>
                </c:pt>
                <c:pt idx="179">
                  <c:v>18</c:v>
                </c:pt>
                <c:pt idx="180">
                  <c:v>18.100000000000001</c:v>
                </c:pt>
                <c:pt idx="181">
                  <c:v>18.2</c:v>
                </c:pt>
                <c:pt idx="182">
                  <c:v>18.3</c:v>
                </c:pt>
                <c:pt idx="183">
                  <c:v>18.399999999999999</c:v>
                </c:pt>
                <c:pt idx="184">
                  <c:v>18.5</c:v>
                </c:pt>
                <c:pt idx="185">
                  <c:v>18.600000000000001</c:v>
                </c:pt>
                <c:pt idx="186">
                  <c:v>18.7</c:v>
                </c:pt>
                <c:pt idx="187">
                  <c:v>18.8</c:v>
                </c:pt>
                <c:pt idx="188">
                  <c:v>18.899999999999999</c:v>
                </c:pt>
                <c:pt idx="189">
                  <c:v>19</c:v>
                </c:pt>
                <c:pt idx="190">
                  <c:v>19.100000000000001</c:v>
                </c:pt>
                <c:pt idx="191">
                  <c:v>19.2</c:v>
                </c:pt>
                <c:pt idx="192">
                  <c:v>19.3</c:v>
                </c:pt>
                <c:pt idx="193">
                  <c:v>19.399999999999999</c:v>
                </c:pt>
                <c:pt idx="194">
                  <c:v>19.5</c:v>
                </c:pt>
                <c:pt idx="195">
                  <c:v>19.600000000000001</c:v>
                </c:pt>
                <c:pt idx="196">
                  <c:v>19.7</c:v>
                </c:pt>
                <c:pt idx="197">
                  <c:v>19.8</c:v>
                </c:pt>
                <c:pt idx="198">
                  <c:v>19.899999999999999</c:v>
                </c:pt>
                <c:pt idx="199">
                  <c:v>20</c:v>
                </c:pt>
                <c:pt idx="200">
                  <c:v>20.100000000000001</c:v>
                </c:pt>
                <c:pt idx="201">
                  <c:v>20.2</c:v>
                </c:pt>
                <c:pt idx="202">
                  <c:v>20.3</c:v>
                </c:pt>
                <c:pt idx="203">
                  <c:v>20.399999999999999</c:v>
                </c:pt>
                <c:pt idx="204">
                  <c:v>20.5</c:v>
                </c:pt>
                <c:pt idx="205">
                  <c:v>20.6</c:v>
                </c:pt>
                <c:pt idx="206">
                  <c:v>20.7</c:v>
                </c:pt>
                <c:pt idx="207">
                  <c:v>20.8</c:v>
                </c:pt>
                <c:pt idx="208">
                  <c:v>20.9</c:v>
                </c:pt>
                <c:pt idx="209">
                  <c:v>21</c:v>
                </c:pt>
                <c:pt idx="210">
                  <c:v>21.1</c:v>
                </c:pt>
                <c:pt idx="211">
                  <c:v>21.2</c:v>
                </c:pt>
                <c:pt idx="212">
                  <c:v>21.3</c:v>
                </c:pt>
                <c:pt idx="213">
                  <c:v>21.4</c:v>
                </c:pt>
                <c:pt idx="214">
                  <c:v>21.5</c:v>
                </c:pt>
                <c:pt idx="215">
                  <c:v>21.6</c:v>
                </c:pt>
                <c:pt idx="216">
                  <c:v>21.7</c:v>
                </c:pt>
                <c:pt idx="217">
                  <c:v>21.8</c:v>
                </c:pt>
                <c:pt idx="218">
                  <c:v>21.9</c:v>
                </c:pt>
                <c:pt idx="219">
                  <c:v>22</c:v>
                </c:pt>
                <c:pt idx="220">
                  <c:v>22.1</c:v>
                </c:pt>
                <c:pt idx="221">
                  <c:v>22.2</c:v>
                </c:pt>
                <c:pt idx="222">
                  <c:v>22.3</c:v>
                </c:pt>
                <c:pt idx="223">
                  <c:v>22.4</c:v>
                </c:pt>
                <c:pt idx="224">
                  <c:v>22.5</c:v>
                </c:pt>
                <c:pt idx="225">
                  <c:v>22.6</c:v>
                </c:pt>
                <c:pt idx="226">
                  <c:v>22.7</c:v>
                </c:pt>
                <c:pt idx="227">
                  <c:v>22.8</c:v>
                </c:pt>
                <c:pt idx="228">
                  <c:v>22.9</c:v>
                </c:pt>
                <c:pt idx="229">
                  <c:v>23</c:v>
                </c:pt>
                <c:pt idx="230">
                  <c:v>23.1</c:v>
                </c:pt>
                <c:pt idx="231">
                  <c:v>23.2</c:v>
                </c:pt>
                <c:pt idx="232">
                  <c:v>23.3</c:v>
                </c:pt>
                <c:pt idx="233">
                  <c:v>23.4</c:v>
                </c:pt>
                <c:pt idx="234">
                  <c:v>23.5</c:v>
                </c:pt>
                <c:pt idx="235">
                  <c:v>23.599999999999898</c:v>
                </c:pt>
                <c:pt idx="236">
                  <c:v>23.6999999999999</c:v>
                </c:pt>
                <c:pt idx="237">
                  <c:v>23.799999999999901</c:v>
                </c:pt>
                <c:pt idx="238">
                  <c:v>23.899999999999899</c:v>
                </c:pt>
                <c:pt idx="239">
                  <c:v>23.999999999999901</c:v>
                </c:pt>
                <c:pt idx="240">
                  <c:v>24.099999999999898</c:v>
                </c:pt>
                <c:pt idx="241">
                  <c:v>24.1999999999999</c:v>
                </c:pt>
                <c:pt idx="242">
                  <c:v>24.299999999999901</c:v>
                </c:pt>
                <c:pt idx="243">
                  <c:v>24.399999999999899</c:v>
                </c:pt>
                <c:pt idx="244">
                  <c:v>24.499999999999901</c:v>
                </c:pt>
                <c:pt idx="245">
                  <c:v>24.599999999999898</c:v>
                </c:pt>
                <c:pt idx="246">
                  <c:v>24.6999999999999</c:v>
                </c:pt>
                <c:pt idx="247">
                  <c:v>24.799999999999901</c:v>
                </c:pt>
                <c:pt idx="248">
                  <c:v>24.899999999999899</c:v>
                </c:pt>
                <c:pt idx="249">
                  <c:v>24.999999999999901</c:v>
                </c:pt>
                <c:pt idx="250">
                  <c:v>25.099999999999898</c:v>
                </c:pt>
                <c:pt idx="251">
                  <c:v>25.1999999999999</c:v>
                </c:pt>
                <c:pt idx="252">
                  <c:v>25.299999999999901</c:v>
                </c:pt>
                <c:pt idx="253">
                  <c:v>25.399999999999899</c:v>
                </c:pt>
                <c:pt idx="254">
                  <c:v>25.499999999999901</c:v>
                </c:pt>
                <c:pt idx="255">
                  <c:v>25.599999999999898</c:v>
                </c:pt>
                <c:pt idx="256">
                  <c:v>25.6999999999999</c:v>
                </c:pt>
                <c:pt idx="257">
                  <c:v>25.799999999999901</c:v>
                </c:pt>
                <c:pt idx="258">
                  <c:v>25.899999999999899</c:v>
                </c:pt>
                <c:pt idx="259">
                  <c:v>25.999999999999901</c:v>
                </c:pt>
                <c:pt idx="260">
                  <c:v>26.099999999999898</c:v>
                </c:pt>
                <c:pt idx="261">
                  <c:v>26.1999999999999</c:v>
                </c:pt>
                <c:pt idx="262">
                  <c:v>26.299999999999901</c:v>
                </c:pt>
                <c:pt idx="263">
                  <c:v>26.399999999999899</c:v>
                </c:pt>
                <c:pt idx="264">
                  <c:v>26.499999999999901</c:v>
                </c:pt>
                <c:pt idx="265">
                  <c:v>26.599999999999898</c:v>
                </c:pt>
                <c:pt idx="266">
                  <c:v>26.6999999999999</c:v>
                </c:pt>
                <c:pt idx="267">
                  <c:v>26.799999999999901</c:v>
                </c:pt>
                <c:pt idx="268">
                  <c:v>26.899999999999899</c:v>
                </c:pt>
                <c:pt idx="269">
                  <c:v>26.999999999999901</c:v>
                </c:pt>
                <c:pt idx="270">
                  <c:v>27.099999999999898</c:v>
                </c:pt>
                <c:pt idx="271">
                  <c:v>27.1999999999999</c:v>
                </c:pt>
                <c:pt idx="272">
                  <c:v>27.299999999999901</c:v>
                </c:pt>
                <c:pt idx="273">
                  <c:v>27.399999999999899</c:v>
                </c:pt>
                <c:pt idx="274">
                  <c:v>27.499999999999901</c:v>
                </c:pt>
                <c:pt idx="275">
                  <c:v>27.599999999999898</c:v>
                </c:pt>
                <c:pt idx="276">
                  <c:v>27.6999999999999</c:v>
                </c:pt>
                <c:pt idx="277">
                  <c:v>27.799999999999901</c:v>
                </c:pt>
                <c:pt idx="278">
                  <c:v>27.899999999999899</c:v>
                </c:pt>
                <c:pt idx="279">
                  <c:v>27.999999999999901</c:v>
                </c:pt>
                <c:pt idx="280">
                  <c:v>28.099999999999898</c:v>
                </c:pt>
                <c:pt idx="281">
                  <c:v>28.1999999999999</c:v>
                </c:pt>
                <c:pt idx="282">
                  <c:v>28.299999999999901</c:v>
                </c:pt>
                <c:pt idx="283">
                  <c:v>28.399999999999899</c:v>
                </c:pt>
                <c:pt idx="284">
                  <c:v>28.499999999999901</c:v>
                </c:pt>
                <c:pt idx="285">
                  <c:v>28.599999999999898</c:v>
                </c:pt>
                <c:pt idx="286">
                  <c:v>28.6999999999999</c:v>
                </c:pt>
                <c:pt idx="287">
                  <c:v>28.799999999999901</c:v>
                </c:pt>
                <c:pt idx="288">
                  <c:v>28.899999999999899</c:v>
                </c:pt>
                <c:pt idx="289">
                  <c:v>28.999999999999901</c:v>
                </c:pt>
                <c:pt idx="290">
                  <c:v>29.099999999999898</c:v>
                </c:pt>
                <c:pt idx="291">
                  <c:v>29.1999999999999</c:v>
                </c:pt>
                <c:pt idx="292">
                  <c:v>29.299999999999901</c:v>
                </c:pt>
                <c:pt idx="293">
                  <c:v>29.399999999999899</c:v>
                </c:pt>
                <c:pt idx="294">
                  <c:v>29.499999999999901</c:v>
                </c:pt>
                <c:pt idx="295">
                  <c:v>29.599999999999898</c:v>
                </c:pt>
                <c:pt idx="296">
                  <c:v>29.6999999999999</c:v>
                </c:pt>
                <c:pt idx="297">
                  <c:v>29.799999999999901</c:v>
                </c:pt>
                <c:pt idx="298">
                  <c:v>29.899999999999899</c:v>
                </c:pt>
                <c:pt idx="299">
                  <c:v>29.999999999999901</c:v>
                </c:pt>
              </c:numCache>
            </c:numRef>
          </c:xVal>
          <c:yVal>
            <c:numRef>
              <c:f>base!$G$4:$G$303</c:f>
              <c:numCache>
                <c:formatCode>General</c:formatCode>
                <c:ptCount val="300"/>
                <c:pt idx="1">
                  <c:v>-557.68857066225189</c:v>
                </c:pt>
                <c:pt idx="2">
                  <c:v>-1254.803339833973</c:v>
                </c:pt>
                <c:pt idx="3">
                  <c:v>-1656.8005856791779</c:v>
                </c:pt>
                <c:pt idx="4">
                  <c:v>-1693.4070395509104</c:v>
                </c:pt>
                <c:pt idx="5">
                  <c:v>-1539.9855156146957</c:v>
                </c:pt>
                <c:pt idx="6">
                  <c:v>-1323.3978835173664</c:v>
                </c:pt>
                <c:pt idx="7">
                  <c:v>-1104.2742826301926</c:v>
                </c:pt>
                <c:pt idx="8">
                  <c:v>-906.2541001700165</c:v>
                </c:pt>
                <c:pt idx="9">
                  <c:v>-735.93906009470379</c:v>
                </c:pt>
                <c:pt idx="10">
                  <c:v>-592.85548378741635</c:v>
                </c:pt>
                <c:pt idx="11">
                  <c:v>-473.97767192393428</c:v>
                </c:pt>
                <c:pt idx="12">
                  <c:v>-375.67270189638981</c:v>
                </c:pt>
                <c:pt idx="13">
                  <c:v>-294.47923632064663</c:v>
                </c:pt>
                <c:pt idx="14">
                  <c:v>-227.37360950262635</c:v>
                </c:pt>
                <c:pt idx="15">
                  <c:v>-171.81874389117755</c:v>
                </c:pt>
                <c:pt idx="16">
                  <c:v>-125.72796491996999</c:v>
                </c:pt>
                <c:pt idx="17">
                  <c:v>-87.401621935636072</c:v>
                </c:pt>
                <c:pt idx="18">
                  <c:v>-55.46087775982302</c:v>
                </c:pt>
                <c:pt idx="19">
                  <c:v>-28.787974852648379</c:v>
                </c:pt>
                <c:pt idx="20">
                  <c:v>-6.4756762290232874</c:v>
                </c:pt>
                <c:pt idx="21">
                  <c:v>12.214177162164804</c:v>
                </c:pt>
                <c:pt idx="22">
                  <c:v>27.884067374068344</c:v>
                </c:pt>
                <c:pt idx="23">
                  <c:v>41.027486421514787</c:v>
                </c:pt>
                <c:pt idx="24">
                  <c:v>52.050175938111302</c:v>
                </c:pt>
                <c:pt idx="25">
                  <c:v>61.287015075027909</c:v>
                </c:pt>
                <c:pt idx="26">
                  <c:v>69.015460057393142</c:v>
                </c:pt>
                <c:pt idx="27">
                  <c:v>75.466261557994684</c:v>
                </c:pt>
                <c:pt idx="28">
                  <c:v>80.832035368092576</c:v>
                </c:pt>
                <c:pt idx="29">
                  <c:v>85.274138973392084</c:v>
                </c:pt>
                <c:pt idx="30">
                  <c:v>88.928208719076935</c:v>
                </c:pt>
                <c:pt idx="31">
                  <c:v>91.908635209921513</c:v>
                </c:pt>
                <c:pt idx="32">
                  <c:v>94.312194413310081</c:v>
                </c:pt>
                <c:pt idx="33">
                  <c:v>96.221005086778092</c:v>
                </c:pt>
                <c:pt idx="34">
                  <c:v>97.704946723648533</c:v>
                </c:pt>
                <c:pt idx="35">
                  <c:v>98.823643869861741</c:v>
                </c:pt>
                <c:pt idx="36">
                  <c:v>99.628100582768994</c:v>
                </c:pt>
                <c:pt idx="37">
                  <c:v>100.16205155726551</c:v>
                </c:pt>
                <c:pt idx="38">
                  <c:v>100.4630829394454</c:v>
                </c:pt>
                <c:pt idx="39">
                  <c:v>100.5635652390164</c:v>
                </c:pt>
                <c:pt idx="40">
                  <c:v>100.49143239017431</c:v>
                </c:pt>
                <c:pt idx="41">
                  <c:v>100.27083439748358</c:v>
                </c:pt>
                <c:pt idx="42">
                  <c:v>99.922685754672699</c:v>
                </c:pt>
                <c:pt idx="43">
                  <c:v>99.46512764359332</c:v>
                </c:pt>
                <c:pt idx="44">
                  <c:v>98.913918578595386</c:v>
                </c:pt>
                <c:pt idx="45">
                  <c:v>98.28276548080558</c:v>
                </c:pt>
                <c:pt idx="46">
                  <c:v>97.583605008726323</c:v>
                </c:pt>
                <c:pt idx="47">
                  <c:v>96.826843228197873</c:v>
                </c:pt>
                <c:pt idx="48">
                  <c:v>96.021560291877591</c:v>
                </c:pt>
                <c:pt idx="49">
                  <c:v>95.175685649379943</c:v>
                </c:pt>
                <c:pt idx="50">
                  <c:v>94.29614837177715</c:v>
                </c:pt>
                <c:pt idx="51">
                  <c:v>93.389006406956611</c:v>
                </c:pt>
                <c:pt idx="52">
                  <c:v>92.45955795253613</c:v>
                </c:pt>
                <c:pt idx="53">
                  <c:v>91.51243761440233</c:v>
                </c:pt>
                <c:pt idx="54">
                  <c:v>90.551699590630832</c:v>
                </c:pt>
                <c:pt idx="55">
                  <c:v>89.580889765958233</c:v>
                </c:pt>
                <c:pt idx="56">
                  <c:v>88.603108307314557</c:v>
                </c:pt>
                <c:pt idx="57">
                  <c:v>87.621064105621755</c:v>
                </c:pt>
                <c:pt idx="58">
                  <c:v>86.637122204452268</c:v>
                </c:pt>
                <c:pt idx="59">
                  <c:v>85.653345184540811</c:v>
                </c:pt>
                <c:pt idx="60">
                  <c:v>84.671529329373172</c:v>
                </c:pt>
                <c:pt idx="61">
                  <c:v>83.693236276210357</c:v>
                </c:pt>
                <c:pt idx="62">
                  <c:v>82.719820754758686</c:v>
                </c:pt>
                <c:pt idx="63">
                  <c:v>81.75245492960407</c:v>
                </c:pt>
                <c:pt idx="64">
                  <c:v>80.792149789535017</c:v>
                </c:pt>
                <c:pt idx="65">
                  <c:v>79.839773964933372</c:v>
                </c:pt>
                <c:pt idx="66">
                  <c:v>78.896070301700476</c:v>
                </c:pt>
                <c:pt idx="67">
                  <c:v>77.961670475350999</c:v>
                </c:pt>
                <c:pt idx="68">
                  <c:v>77.037107890551439</c:v>
                </c:pt>
                <c:pt idx="69">
                  <c:v>76.122829078541073</c:v>
                </c:pt>
                <c:pt idx="70">
                  <c:v>75.219203776845731</c:v>
                </c:pt>
                <c:pt idx="71">
                  <c:v>74.326533851499264</c:v>
                </c:pt>
                <c:pt idx="72">
                  <c:v>73.445061201237465</c:v>
                </c:pt>
                <c:pt idx="73">
                  <c:v>72.574974765247973</c:v>
                </c:pt>
                <c:pt idx="74">
                  <c:v>71.716416740623828</c:v>
                </c:pt>
                <c:pt idx="75">
                  <c:v>70.869488102290404</c:v>
                </c:pt>
                <c:pt idx="76">
                  <c:v>70.034253506637981</c:v>
                </c:pt>
                <c:pt idx="77">
                  <c:v>69.210745650070123</c:v>
                </c:pt>
                <c:pt idx="78">
                  <c:v>68.398969144945966</c:v>
                </c:pt>
                <c:pt idx="79">
                  <c:v>67.598903967844095</c:v>
                </c:pt>
                <c:pt idx="80">
                  <c:v>66.810508528465348</c:v>
                </c:pt>
                <c:pt idx="81">
                  <c:v>66.03372240174302</c:v>
                </c:pt>
                <c:pt idx="82">
                  <c:v>65.268468760694077</c:v>
                </c:pt>
                <c:pt idx="83">
                  <c:v>64.514656543143133</c:v>
                </c:pt>
                <c:pt idx="84">
                  <c:v>63.772182381639709</c:v>
                </c:pt>
                <c:pt idx="85">
                  <c:v>63.040932322443496</c:v>
                </c:pt>
                <c:pt idx="86">
                  <c:v>62.320783356552973</c:v>
                </c:pt>
                <c:pt idx="87">
                  <c:v>61.611604783126054</c:v>
                </c:pt>
                <c:pt idx="88">
                  <c:v>60.913259423311601</c:v>
                </c:pt>
                <c:pt idx="89">
                  <c:v>60.225604700563267</c:v>
                </c:pt>
                <c:pt idx="90">
                  <c:v>59.548493601671098</c:v>
                </c:pt>
                <c:pt idx="91">
                  <c:v>58.881775531170007</c:v>
                </c:pt>
                <c:pt idx="92">
                  <c:v>58.225297070443077</c:v>
                </c:pt>
                <c:pt idx="93">
                  <c:v>57.578902651578893</c:v>
                </c:pt>
                <c:pt idx="94">
                  <c:v>56.942435154911863</c:v>
                </c:pt>
                <c:pt idx="95">
                  <c:v>56.315736438291054</c:v>
                </c:pt>
                <c:pt idx="96">
                  <c:v>55.698647805237144</c:v>
                </c:pt>
                <c:pt idx="97">
                  <c:v>55.091010418317119</c:v>
                </c:pt>
                <c:pt idx="98">
                  <c:v>54.492665663506351</c:v>
                </c:pt>
                <c:pt idx="99">
                  <c:v>53.903455470630398</c:v>
                </c:pt>
                <c:pt idx="100">
                  <c:v>53.323222594441596</c:v>
                </c:pt>
                <c:pt idx="101">
                  <c:v>52.751810860472972</c:v>
                </c:pt>
                <c:pt idx="102">
                  <c:v>52.189065379303948</c:v>
                </c:pt>
                <c:pt idx="103">
                  <c:v>51.634832732546172</c:v>
                </c:pt>
                <c:pt idx="104">
                  <c:v>51.088961133511546</c:v>
                </c:pt>
                <c:pt idx="105">
                  <c:v>50.551300565213246</c:v>
                </c:pt>
                <c:pt idx="106">
                  <c:v>50.021702898068568</c:v>
                </c:pt>
                <c:pt idx="107">
                  <c:v>49.500021989454432</c:v>
                </c:pt>
                <c:pt idx="108">
                  <c:v>48.986113767037011</c:v>
                </c:pt>
                <c:pt idx="109">
                  <c:v>48.479836297604095</c:v>
                </c:pt>
                <c:pt idx="110">
                  <c:v>47.981049842945993</c:v>
                </c:pt>
                <c:pt idx="111">
                  <c:v>47.489616904183862</c:v>
                </c:pt>
                <c:pt idx="112">
                  <c:v>47.005402255814808</c:v>
                </c:pt>
                <c:pt idx="113">
                  <c:v>46.528272970582115</c:v>
                </c:pt>
                <c:pt idx="114">
                  <c:v>46.058098436208347</c:v>
                </c:pt>
                <c:pt idx="115">
                  <c:v>45.594750364889642</c:v>
                </c:pt>
                <c:pt idx="116">
                  <c:v>45.138102796387088</c:v>
                </c:pt>
                <c:pt idx="117">
                  <c:v>44.688032095449771</c:v>
                </c:pt>
                <c:pt idx="118">
                  <c:v>44.24441694423551</c:v>
                </c:pt>
                <c:pt idx="119">
                  <c:v>43.807138330337395</c:v>
                </c:pt>
                <c:pt idx="120">
                  <c:v>43.376079530937815</c:v>
                </c:pt>
                <c:pt idx="121">
                  <c:v>42.951126093603079</c:v>
                </c:pt>
                <c:pt idx="122">
                  <c:v>42.5321658141238</c:v>
                </c:pt>
                <c:pt idx="123">
                  <c:v>42.119088711817916</c:v>
                </c:pt>
                <c:pt idx="124">
                  <c:v>41.711787002642644</c:v>
                </c:pt>
                <c:pt idx="125">
                  <c:v>41.310155070413124</c:v>
                </c:pt>
                <c:pt idx="126">
                  <c:v>40.914089436447291</c:v>
                </c:pt>
                <c:pt idx="127">
                  <c:v>40.523488727867871</c:v>
                </c:pt>
                <c:pt idx="128">
                  <c:v>40.138253644779098</c:v>
                </c:pt>
                <c:pt idx="129">
                  <c:v>39.758286926560942</c:v>
                </c:pt>
                <c:pt idx="130">
                  <c:v>39.383493317428275</c:v>
                </c:pt>
                <c:pt idx="131">
                  <c:v>39.013779531435738</c:v>
                </c:pt>
                <c:pt idx="132">
                  <c:v>38.649054217072283</c:v>
                </c:pt>
                <c:pt idx="133">
                  <c:v>38.289227921570863</c:v>
                </c:pt>
                <c:pt idx="134">
                  <c:v>37.934213055056169</c:v>
                </c:pt>
                <c:pt idx="135">
                  <c:v>37.583923854629255</c:v>
                </c:pt>
                <c:pt idx="136">
                  <c:v>37.238276348478877</c:v>
                </c:pt>
                <c:pt idx="137">
                  <c:v>36.897188320105357</c:v>
                </c:pt>
                <c:pt idx="138">
                  <c:v>36.560579272728674</c:v>
                </c:pt>
                <c:pt idx="139">
                  <c:v>36.228370393928472</c:v>
                </c:pt>
                <c:pt idx="140">
                  <c:v>35.900484520599449</c:v>
                </c:pt>
                <c:pt idx="141">
                  <c:v>35.576846104241135</c:v>
                </c:pt>
                <c:pt idx="142">
                  <c:v>35.25738117663802</c:v>
                </c:pt>
                <c:pt idx="143">
                  <c:v>34.942017315971846</c:v>
                </c:pt>
                <c:pt idx="144">
                  <c:v>34.630683613377876</c:v>
                </c:pt>
                <c:pt idx="145">
                  <c:v>34.323310639992549</c:v>
                </c:pt>
                <c:pt idx="146">
                  <c:v>34.019830414501754</c:v>
                </c:pt>
                <c:pt idx="147">
                  <c:v>33.720176371202619</c:v>
                </c:pt>
                <c:pt idx="148">
                  <c:v>33.424283328618692</c:v>
                </c:pt>
                <c:pt idx="149">
                  <c:v>33.132087458652229</c:v>
                </c:pt>
                <c:pt idx="150">
                  <c:v>32.843526256296059</c:v>
                </c:pt>
                <c:pt idx="151">
                  <c:v>32.558538509920083</c:v>
                </c:pt>
                <c:pt idx="152">
                  <c:v>32.277064272113705</c:v>
                </c:pt>
                <c:pt idx="153">
                  <c:v>31.999044831113792</c:v>
                </c:pt>
                <c:pt idx="154">
                  <c:v>31.72442268280588</c:v>
                </c:pt>
                <c:pt idx="155">
                  <c:v>31.453141503290109</c:v>
                </c:pt>
                <c:pt idx="156">
                  <c:v>31.185146122028986</c:v>
                </c:pt>
                <c:pt idx="157">
                  <c:v>30.920382495565214</c:v>
                </c:pt>
                <c:pt idx="158">
                  <c:v>30.658797681801783</c:v>
                </c:pt>
                <c:pt idx="159">
                  <c:v>30.400339814839135</c:v>
                </c:pt>
                <c:pt idx="160">
                  <c:v>30.144958080377471</c:v>
                </c:pt>
                <c:pt idx="161">
                  <c:v>29.892602691666177</c:v>
                </c:pt>
                <c:pt idx="162">
                  <c:v>29.643224865986433</c:v>
                </c:pt>
                <c:pt idx="163">
                  <c:v>29.396776801679142</c:v>
                </c:pt>
                <c:pt idx="164">
                  <c:v>29.15321165569723</c:v>
                </c:pt>
                <c:pt idx="165">
                  <c:v>28.912483521676894</c:v>
                </c:pt>
                <c:pt idx="166">
                  <c:v>28.674547408516663</c:v>
                </c:pt>
                <c:pt idx="167">
                  <c:v>28.439359219459661</c:v>
                </c:pt>
                <c:pt idx="168">
                  <c:v>28.206875731668887</c:v>
                </c:pt>
                <c:pt idx="169">
                  <c:v>27.977054576286832</c:v>
                </c:pt>
                <c:pt idx="170">
                  <c:v>27.749854218969958</c:v>
                </c:pt>
                <c:pt idx="171">
                  <c:v>27.525233940881819</c:v>
                </c:pt>
                <c:pt idx="172">
                  <c:v>27.303153820150595</c:v>
                </c:pt>
                <c:pt idx="173">
                  <c:v>27.083574713764829</c:v>
                </c:pt>
                <c:pt idx="174">
                  <c:v>26.866458239908201</c:v>
                </c:pt>
                <c:pt idx="175">
                  <c:v>26.651766760727849</c:v>
                </c:pt>
                <c:pt idx="176">
                  <c:v>26.439463365507926</c:v>
                </c:pt>
                <c:pt idx="177">
                  <c:v>26.229511854261979</c:v>
                </c:pt>
                <c:pt idx="178">
                  <c:v>26.021876721720027</c:v>
                </c:pt>
                <c:pt idx="179">
                  <c:v>25.816523141706032</c:v>
                </c:pt>
                <c:pt idx="180">
                  <c:v>25.613416951897626</c:v>
                </c:pt>
                <c:pt idx="181">
                  <c:v>25.412524638958107</c:v>
                </c:pt>
                <c:pt idx="182">
                  <c:v>25.213813324028056</c:v>
                </c:pt>
                <c:pt idx="183">
                  <c:v>25.017250748575268</c:v>
                </c:pt>
                <c:pt idx="184">
                  <c:v>24.822805260595761</c:v>
                </c:pt>
                <c:pt idx="185">
                  <c:v>24.630445801136123</c:v>
                </c:pt>
                <c:pt idx="186">
                  <c:v>24.440141891163393</c:v>
                </c:pt>
                <c:pt idx="187">
                  <c:v>24.251863618748729</c:v>
                </c:pt>
                <c:pt idx="188">
                  <c:v>24.065581626562476</c:v>
                </c:pt>
                <c:pt idx="189">
                  <c:v>23.88126709967645</c:v>
                </c:pt>
                <c:pt idx="190">
                  <c:v>23.698891753668448</c:v>
                </c:pt>
                <c:pt idx="191">
                  <c:v>23.518427823011137</c:v>
                </c:pt>
                <c:pt idx="192">
                  <c:v>23.339848049747129</c:v>
                </c:pt>
                <c:pt idx="193">
                  <c:v>23.163125672443325</c:v>
                </c:pt>
                <c:pt idx="194">
                  <c:v>22.988234415406865</c:v>
                </c:pt>
                <c:pt idx="195">
                  <c:v>22.815148478172286</c:v>
                </c:pt>
                <c:pt idx="196">
                  <c:v>22.64384252523578</c:v>
                </c:pt>
                <c:pt idx="197">
                  <c:v>22.474291676046299</c:v>
                </c:pt>
                <c:pt idx="198">
                  <c:v>22.306471495233005</c:v>
                </c:pt>
                <c:pt idx="199">
                  <c:v>22.140357983073468</c:v>
                </c:pt>
                <c:pt idx="200">
                  <c:v>21.975927566192944</c:v>
                </c:pt>
                <c:pt idx="201">
                  <c:v>21.813157088481681</c:v>
                </c:pt>
                <c:pt idx="202">
                  <c:v>21.652023802240102</c:v>
                </c:pt>
                <c:pt idx="203">
                  <c:v>21.492505359530941</c:v>
                </c:pt>
                <c:pt idx="204">
                  <c:v>21.334579803740876</c:v>
                </c:pt>
                <c:pt idx="205">
                  <c:v>21.178225561344352</c:v>
                </c:pt>
                <c:pt idx="206">
                  <c:v>21.023421433865298</c:v>
                </c:pt>
                <c:pt idx="207">
                  <c:v>20.870146590029112</c:v>
                </c:pt>
                <c:pt idx="208">
                  <c:v>20.718380558104531</c:v>
                </c:pt>
                <c:pt idx="209">
                  <c:v>20.568103218425897</c:v>
                </c:pt>
                <c:pt idx="210">
                  <c:v>20.419294796090313</c:v>
                </c:pt>
                <c:pt idx="211">
                  <c:v>20.271935853835217</c:v>
                </c:pt>
                <c:pt idx="212">
                  <c:v>20.126007285075005</c:v>
                </c:pt>
                <c:pt idx="213">
                  <c:v>19.981490307111827</c:v>
                </c:pt>
                <c:pt idx="214">
                  <c:v>19.83836645449799</c:v>
                </c:pt>
                <c:pt idx="215">
                  <c:v>19.696617572557287</c:v>
                </c:pt>
                <c:pt idx="216">
                  <c:v>19.556225811059917</c:v>
                </c:pt>
                <c:pt idx="217">
                  <c:v>19.417173618043432</c:v>
                </c:pt>
                <c:pt idx="218">
                  <c:v>19.279443733778191</c:v>
                </c:pt>
                <c:pt idx="219">
                  <c:v>19.14301918487099</c:v>
                </c:pt>
                <c:pt idx="220">
                  <c:v>19.00788327851394</c:v>
                </c:pt>
                <c:pt idx="221">
                  <c:v>18.87401959685327</c:v>
                </c:pt>
                <c:pt idx="222">
                  <c:v>18.741411991498534</c:v>
                </c:pt>
                <c:pt idx="223">
                  <c:v>18.6100445781566</c:v>
                </c:pt>
                <c:pt idx="224">
                  <c:v>18.479901731385858</c:v>
                </c:pt>
                <c:pt idx="225">
                  <c:v>18.35096807947486</c:v>
                </c:pt>
                <c:pt idx="226">
                  <c:v>18.223228499431976</c:v>
                </c:pt>
                <c:pt idx="227">
                  <c:v>18.096668112096729</c:v>
                </c:pt>
                <c:pt idx="228">
                  <c:v>17.97127227735735</c:v>
                </c:pt>
                <c:pt idx="229">
                  <c:v>17.847026589477682</c:v>
                </c:pt>
                <c:pt idx="230">
                  <c:v>17.723916872534524</c:v>
                </c:pt>
                <c:pt idx="231">
                  <c:v>17.601929175949699</c:v>
                </c:pt>
                <c:pt idx="232">
                  <c:v>17.481049770128497</c:v>
                </c:pt>
                <c:pt idx="233">
                  <c:v>17.361265142196832</c:v>
                </c:pt>
                <c:pt idx="234">
                  <c:v>17.24256199183014</c:v>
                </c:pt>
                <c:pt idx="235">
                  <c:v>17.124927227176041</c:v>
                </c:pt>
                <c:pt idx="236">
                  <c:v>17.008347960871831</c:v>
                </c:pt>
                <c:pt idx="237">
                  <c:v>16.892811506146248</c:v>
                </c:pt>
                <c:pt idx="238">
                  <c:v>16.778305373009406</c:v>
                </c:pt>
                <c:pt idx="239">
                  <c:v>16.664817264526224</c:v>
                </c:pt>
                <c:pt idx="240">
                  <c:v>16.55233507317212</c:v>
                </c:pt>
                <c:pt idx="241">
                  <c:v>16.440846877272058</c:v>
                </c:pt>
                <c:pt idx="242">
                  <c:v>16.330340937510414</c:v>
                </c:pt>
                <c:pt idx="243">
                  <c:v>16.220805693523403</c:v>
                </c:pt>
                <c:pt idx="244">
                  <c:v>16.112229760566152</c:v>
                </c:pt>
                <c:pt idx="245">
                  <c:v>16.004601926245584</c:v>
                </c:pt>
                <c:pt idx="246">
                  <c:v>15.897911147332367</c:v>
                </c:pt>
                <c:pt idx="247">
                  <c:v>15.792146546636502</c:v>
                </c:pt>
                <c:pt idx="248">
                  <c:v>15.687297409950586</c:v>
                </c:pt>
                <c:pt idx="249">
                  <c:v>15.583353183061261</c:v>
                </c:pt>
                <c:pt idx="250">
                  <c:v>15.480303468824614</c:v>
                </c:pt>
                <c:pt idx="251">
                  <c:v>15.378138024300151</c:v>
                </c:pt>
                <c:pt idx="252">
                  <c:v>15.276846757951487</c:v>
                </c:pt>
                <c:pt idx="253">
                  <c:v>15.176419726901482</c:v>
                </c:pt>
                <c:pt idx="254">
                  <c:v>15.076847134248847</c:v>
                </c:pt>
                <c:pt idx="255">
                  <c:v>14.978119326441455</c:v>
                </c:pt>
                <c:pt idx="256">
                  <c:v>14.880226790702197</c:v>
                </c:pt>
                <c:pt idx="257">
                  <c:v>14.783160152512718</c:v>
                </c:pt>
                <c:pt idx="258">
                  <c:v>14.686910173145174</c:v>
                </c:pt>
                <c:pt idx="259">
                  <c:v>14.591467747252176</c:v>
                </c:pt>
                <c:pt idx="260">
                  <c:v>14.496823900501335</c:v>
                </c:pt>
                <c:pt idx="261">
                  <c:v>14.402969787260611</c:v>
                </c:pt>
                <c:pt idx="262">
                  <c:v>14.309896688331827</c:v>
                </c:pt>
                <c:pt idx="263">
                  <c:v>14.217596008732066</c:v>
                </c:pt>
                <c:pt idx="264">
                  <c:v>14.126059275520554</c:v>
                </c:pt>
                <c:pt idx="265">
                  <c:v>14.03527813566631</c:v>
                </c:pt>
                <c:pt idx="266">
                  <c:v>13.94524435396599</c:v>
                </c:pt>
                <c:pt idx="267">
                  <c:v>13.855949811001032</c:v>
                </c:pt>
                <c:pt idx="268">
                  <c:v>13.767386501133437</c:v>
                </c:pt>
                <c:pt idx="269">
                  <c:v>13.679546530547716</c:v>
                </c:pt>
                <c:pt idx="270">
                  <c:v>13.592422115330058</c:v>
                </c:pt>
                <c:pt idx="271">
                  <c:v>13.506005579585384</c:v>
                </c:pt>
                <c:pt idx="272">
                  <c:v>13.420289353592855</c:v>
                </c:pt>
                <c:pt idx="273">
                  <c:v>13.335265972001244</c:v>
                </c:pt>
                <c:pt idx="274">
                  <c:v>13.250928072055833</c:v>
                </c:pt>
                <c:pt idx="275">
                  <c:v>13.167268391862923</c:v>
                </c:pt>
                <c:pt idx="276">
                  <c:v>13.08427976869079</c:v>
                </c:pt>
                <c:pt idx="277">
                  <c:v>13.001955137302776</c:v>
                </c:pt>
                <c:pt idx="278">
                  <c:v>12.920287528319864</c:v>
                </c:pt>
                <c:pt idx="279">
                  <c:v>12.839270066620873</c:v>
                </c:pt>
                <c:pt idx="280">
                  <c:v>12.758895969775541</c:v>
                </c:pt>
                <c:pt idx="281">
                  <c:v>12.67915854650038</c:v>
                </c:pt>
                <c:pt idx="282">
                  <c:v>12.600051195150899</c:v>
                </c:pt>
                <c:pt idx="283">
                  <c:v>12.521567402243692</c:v>
                </c:pt>
                <c:pt idx="284">
                  <c:v>12.443700741002646</c:v>
                </c:pt>
                <c:pt idx="285">
                  <c:v>12.366444869939714</c:v>
                </c:pt>
                <c:pt idx="286">
                  <c:v>12.28979353145672</c:v>
                </c:pt>
                <c:pt idx="287">
                  <c:v>12.213740550477937</c:v>
                </c:pt>
                <c:pt idx="288">
                  <c:v>12.138279833110388</c:v>
                </c:pt>
                <c:pt idx="289">
                  <c:v>12.063405365323419</c:v>
                </c:pt>
                <c:pt idx="290">
                  <c:v>11.989111211662802</c:v>
                </c:pt>
                <c:pt idx="291">
                  <c:v>11.915391513981577</c:v>
                </c:pt>
                <c:pt idx="292">
                  <c:v>11.842240490197369</c:v>
                </c:pt>
                <c:pt idx="293">
                  <c:v>11.76965243307653</c:v>
                </c:pt>
                <c:pt idx="294">
                  <c:v>11.697621709037135</c:v>
                </c:pt>
                <c:pt idx="295">
                  <c:v>11.62614275697568</c:v>
                </c:pt>
                <c:pt idx="296">
                  <c:v>11.555210087117139</c:v>
                </c:pt>
                <c:pt idx="297">
                  <c:v>11.484818279885941</c:v>
                </c:pt>
                <c:pt idx="298">
                  <c:v>11.414961984797612</c:v>
                </c:pt>
              </c:numCache>
            </c:numRef>
          </c:yVal>
          <c:smooth val="0"/>
          <c:extLst>
            <c:ext xmlns:c16="http://schemas.microsoft.com/office/drawing/2014/chart" uri="{C3380CC4-5D6E-409C-BE32-E72D297353CC}">
              <c16:uniqueId val="{00000000-8E2F-4E13-8653-557005707BE0}"/>
            </c:ext>
          </c:extLst>
        </c:ser>
        <c:ser>
          <c:idx val="1"/>
          <c:order val="1"/>
          <c:tx>
            <c:v>240 kJ/m</c:v>
          </c:tx>
          <c:spPr>
            <a:ln w="38100" cap="rnd">
              <a:solidFill>
                <a:srgbClr val="FF0000"/>
              </a:solidFill>
              <a:round/>
            </a:ln>
            <a:effectLst/>
          </c:spPr>
          <c:marker>
            <c:symbol val="none"/>
          </c:marker>
          <c:xVal>
            <c:numRef>
              <c:f>higherQ!$E$4:$E$303</c:f>
              <c:numCache>
                <c:formatCode>General</c:formatCode>
                <c:ptCount val="300"/>
                <c:pt idx="0">
                  <c:v>0.1</c:v>
                </c:pt>
                <c:pt idx="1">
                  <c:v>0.2</c:v>
                </c:pt>
                <c:pt idx="2">
                  <c:v>0.3</c:v>
                </c:pt>
                <c:pt idx="3">
                  <c:v>0.4</c:v>
                </c:pt>
                <c:pt idx="4">
                  <c:v>0.5</c:v>
                </c:pt>
                <c:pt idx="5">
                  <c:v>0.6</c:v>
                </c:pt>
                <c:pt idx="6">
                  <c:v>0.7</c:v>
                </c:pt>
                <c:pt idx="7">
                  <c:v>0.8</c:v>
                </c:pt>
                <c:pt idx="8">
                  <c:v>0.9</c:v>
                </c:pt>
                <c:pt idx="9">
                  <c:v>1</c:v>
                </c:pt>
                <c:pt idx="10">
                  <c:v>1.1000000000000001</c:v>
                </c:pt>
                <c:pt idx="11">
                  <c:v>1.2</c:v>
                </c:pt>
                <c:pt idx="12">
                  <c:v>1.3</c:v>
                </c:pt>
                <c:pt idx="13">
                  <c:v>1.4</c:v>
                </c:pt>
                <c:pt idx="14">
                  <c:v>1.5</c:v>
                </c:pt>
                <c:pt idx="15">
                  <c:v>1.6</c:v>
                </c:pt>
                <c:pt idx="16">
                  <c:v>1.7</c:v>
                </c:pt>
                <c:pt idx="17">
                  <c:v>1.8</c:v>
                </c:pt>
                <c:pt idx="18">
                  <c:v>1.9</c:v>
                </c:pt>
                <c:pt idx="19">
                  <c:v>2</c:v>
                </c:pt>
                <c:pt idx="20">
                  <c:v>2.1</c:v>
                </c:pt>
                <c:pt idx="21">
                  <c:v>2.2000000000000002</c:v>
                </c:pt>
                <c:pt idx="22">
                  <c:v>2.2999999999999998</c:v>
                </c:pt>
                <c:pt idx="23">
                  <c:v>2.4</c:v>
                </c:pt>
                <c:pt idx="24">
                  <c:v>2.5</c:v>
                </c:pt>
                <c:pt idx="25">
                  <c:v>2.6</c:v>
                </c:pt>
                <c:pt idx="26">
                  <c:v>2.7</c:v>
                </c:pt>
                <c:pt idx="27">
                  <c:v>2.8</c:v>
                </c:pt>
                <c:pt idx="28">
                  <c:v>2.9</c:v>
                </c:pt>
                <c:pt idx="29">
                  <c:v>3</c:v>
                </c:pt>
                <c:pt idx="30">
                  <c:v>3.1</c:v>
                </c:pt>
                <c:pt idx="31">
                  <c:v>3.2</c:v>
                </c:pt>
                <c:pt idx="32">
                  <c:v>3.3</c:v>
                </c:pt>
                <c:pt idx="33">
                  <c:v>3.4</c:v>
                </c:pt>
                <c:pt idx="34">
                  <c:v>3.5</c:v>
                </c:pt>
                <c:pt idx="35">
                  <c:v>3.6</c:v>
                </c:pt>
                <c:pt idx="36">
                  <c:v>3.7</c:v>
                </c:pt>
                <c:pt idx="37">
                  <c:v>3.8</c:v>
                </c:pt>
                <c:pt idx="38">
                  <c:v>3.9</c:v>
                </c:pt>
                <c:pt idx="39">
                  <c:v>4</c:v>
                </c:pt>
                <c:pt idx="40">
                  <c:v>4.0999999999999996</c:v>
                </c:pt>
                <c:pt idx="41">
                  <c:v>4.2</c:v>
                </c:pt>
                <c:pt idx="42">
                  <c:v>4.3</c:v>
                </c:pt>
                <c:pt idx="43">
                  <c:v>4.4000000000000004</c:v>
                </c:pt>
                <c:pt idx="44">
                  <c:v>4.5</c:v>
                </c:pt>
                <c:pt idx="45">
                  <c:v>4.5999999999999996</c:v>
                </c:pt>
                <c:pt idx="46">
                  <c:v>4.7</c:v>
                </c:pt>
                <c:pt idx="47">
                  <c:v>4.8</c:v>
                </c:pt>
                <c:pt idx="48">
                  <c:v>4.9000000000000004</c:v>
                </c:pt>
                <c:pt idx="49">
                  <c:v>5</c:v>
                </c:pt>
                <c:pt idx="50">
                  <c:v>5.0999999999999996</c:v>
                </c:pt>
                <c:pt idx="51">
                  <c:v>5.2</c:v>
                </c:pt>
                <c:pt idx="52">
                  <c:v>5.3</c:v>
                </c:pt>
                <c:pt idx="53">
                  <c:v>5.4</c:v>
                </c:pt>
                <c:pt idx="54">
                  <c:v>5.5</c:v>
                </c:pt>
                <c:pt idx="55">
                  <c:v>5.6</c:v>
                </c:pt>
                <c:pt idx="56">
                  <c:v>5.7</c:v>
                </c:pt>
                <c:pt idx="57">
                  <c:v>5.8</c:v>
                </c:pt>
                <c:pt idx="58">
                  <c:v>5.9</c:v>
                </c:pt>
                <c:pt idx="59">
                  <c:v>6</c:v>
                </c:pt>
                <c:pt idx="60">
                  <c:v>6.1</c:v>
                </c:pt>
                <c:pt idx="61">
                  <c:v>6.2</c:v>
                </c:pt>
                <c:pt idx="62">
                  <c:v>6.3</c:v>
                </c:pt>
                <c:pt idx="63">
                  <c:v>6.4</c:v>
                </c:pt>
                <c:pt idx="64">
                  <c:v>6.5</c:v>
                </c:pt>
                <c:pt idx="65">
                  <c:v>6.6</c:v>
                </c:pt>
                <c:pt idx="66">
                  <c:v>6.7</c:v>
                </c:pt>
                <c:pt idx="67">
                  <c:v>6.8</c:v>
                </c:pt>
                <c:pt idx="68">
                  <c:v>6.9</c:v>
                </c:pt>
                <c:pt idx="69">
                  <c:v>7</c:v>
                </c:pt>
                <c:pt idx="70">
                  <c:v>7.1</c:v>
                </c:pt>
                <c:pt idx="71">
                  <c:v>7.2</c:v>
                </c:pt>
                <c:pt idx="72">
                  <c:v>7.3</c:v>
                </c:pt>
                <c:pt idx="73">
                  <c:v>7.4</c:v>
                </c:pt>
                <c:pt idx="74">
                  <c:v>7.5</c:v>
                </c:pt>
                <c:pt idx="75">
                  <c:v>7.6</c:v>
                </c:pt>
                <c:pt idx="76">
                  <c:v>7.7</c:v>
                </c:pt>
                <c:pt idx="77">
                  <c:v>7.8</c:v>
                </c:pt>
                <c:pt idx="78">
                  <c:v>7.9</c:v>
                </c:pt>
                <c:pt idx="79">
                  <c:v>8</c:v>
                </c:pt>
                <c:pt idx="80">
                  <c:v>8.1</c:v>
                </c:pt>
                <c:pt idx="81">
                  <c:v>8.1999999999999993</c:v>
                </c:pt>
                <c:pt idx="82">
                  <c:v>8.3000000000000007</c:v>
                </c:pt>
                <c:pt idx="83">
                  <c:v>8.4</c:v>
                </c:pt>
                <c:pt idx="84">
                  <c:v>8.5</c:v>
                </c:pt>
                <c:pt idx="85">
                  <c:v>8.6</c:v>
                </c:pt>
                <c:pt idx="86">
                  <c:v>8.6999999999999993</c:v>
                </c:pt>
                <c:pt idx="87">
                  <c:v>8.8000000000000007</c:v>
                </c:pt>
                <c:pt idx="88">
                  <c:v>8.9</c:v>
                </c:pt>
                <c:pt idx="89">
                  <c:v>9</c:v>
                </c:pt>
                <c:pt idx="90">
                  <c:v>9.1</c:v>
                </c:pt>
                <c:pt idx="91">
                  <c:v>9.1999999999999993</c:v>
                </c:pt>
                <c:pt idx="92">
                  <c:v>9.3000000000000007</c:v>
                </c:pt>
                <c:pt idx="93">
                  <c:v>9.4</c:v>
                </c:pt>
                <c:pt idx="94">
                  <c:v>9.5</c:v>
                </c:pt>
                <c:pt idx="95">
                  <c:v>9.6</c:v>
                </c:pt>
                <c:pt idx="96">
                  <c:v>9.6999999999999993</c:v>
                </c:pt>
                <c:pt idx="97">
                  <c:v>9.8000000000000007</c:v>
                </c:pt>
                <c:pt idx="98">
                  <c:v>9.9</c:v>
                </c:pt>
                <c:pt idx="99">
                  <c:v>10</c:v>
                </c:pt>
                <c:pt idx="100">
                  <c:v>10.1</c:v>
                </c:pt>
                <c:pt idx="101">
                  <c:v>10.199999999999999</c:v>
                </c:pt>
                <c:pt idx="102">
                  <c:v>10.3</c:v>
                </c:pt>
                <c:pt idx="103">
                  <c:v>10.4</c:v>
                </c:pt>
                <c:pt idx="104">
                  <c:v>10.5</c:v>
                </c:pt>
                <c:pt idx="105">
                  <c:v>10.6</c:v>
                </c:pt>
                <c:pt idx="106">
                  <c:v>10.7</c:v>
                </c:pt>
                <c:pt idx="107">
                  <c:v>10.8</c:v>
                </c:pt>
                <c:pt idx="108">
                  <c:v>10.9</c:v>
                </c:pt>
                <c:pt idx="109">
                  <c:v>11</c:v>
                </c:pt>
                <c:pt idx="110">
                  <c:v>11.1</c:v>
                </c:pt>
                <c:pt idx="111">
                  <c:v>11.2</c:v>
                </c:pt>
                <c:pt idx="112">
                  <c:v>11.3</c:v>
                </c:pt>
                <c:pt idx="113">
                  <c:v>11.4</c:v>
                </c:pt>
                <c:pt idx="114">
                  <c:v>11.5</c:v>
                </c:pt>
                <c:pt idx="115">
                  <c:v>11.6</c:v>
                </c:pt>
                <c:pt idx="116">
                  <c:v>11.7</c:v>
                </c:pt>
                <c:pt idx="117">
                  <c:v>11.8</c:v>
                </c:pt>
                <c:pt idx="118">
                  <c:v>11.9</c:v>
                </c:pt>
                <c:pt idx="119">
                  <c:v>12</c:v>
                </c:pt>
                <c:pt idx="120">
                  <c:v>12.1</c:v>
                </c:pt>
                <c:pt idx="121">
                  <c:v>12.2</c:v>
                </c:pt>
                <c:pt idx="122">
                  <c:v>12.3</c:v>
                </c:pt>
                <c:pt idx="123">
                  <c:v>12.4</c:v>
                </c:pt>
                <c:pt idx="124">
                  <c:v>12.5</c:v>
                </c:pt>
                <c:pt idx="125">
                  <c:v>12.6</c:v>
                </c:pt>
                <c:pt idx="126">
                  <c:v>12.7</c:v>
                </c:pt>
                <c:pt idx="127">
                  <c:v>12.8</c:v>
                </c:pt>
                <c:pt idx="128">
                  <c:v>12.9</c:v>
                </c:pt>
                <c:pt idx="129">
                  <c:v>13</c:v>
                </c:pt>
                <c:pt idx="130">
                  <c:v>13.1</c:v>
                </c:pt>
                <c:pt idx="131">
                  <c:v>13.2</c:v>
                </c:pt>
                <c:pt idx="132">
                  <c:v>13.3</c:v>
                </c:pt>
                <c:pt idx="133">
                  <c:v>13.4</c:v>
                </c:pt>
                <c:pt idx="134">
                  <c:v>13.5</c:v>
                </c:pt>
                <c:pt idx="135">
                  <c:v>13.6</c:v>
                </c:pt>
                <c:pt idx="136">
                  <c:v>13.7</c:v>
                </c:pt>
                <c:pt idx="137">
                  <c:v>13.8</c:v>
                </c:pt>
                <c:pt idx="138">
                  <c:v>13.9</c:v>
                </c:pt>
                <c:pt idx="139">
                  <c:v>14</c:v>
                </c:pt>
                <c:pt idx="140">
                  <c:v>14.1</c:v>
                </c:pt>
                <c:pt idx="141">
                  <c:v>14.2</c:v>
                </c:pt>
                <c:pt idx="142">
                  <c:v>14.3</c:v>
                </c:pt>
                <c:pt idx="143">
                  <c:v>14.4</c:v>
                </c:pt>
                <c:pt idx="144">
                  <c:v>14.5</c:v>
                </c:pt>
                <c:pt idx="145">
                  <c:v>14.6</c:v>
                </c:pt>
                <c:pt idx="146">
                  <c:v>14.7</c:v>
                </c:pt>
                <c:pt idx="147">
                  <c:v>14.8</c:v>
                </c:pt>
                <c:pt idx="148">
                  <c:v>14.9</c:v>
                </c:pt>
                <c:pt idx="149">
                  <c:v>15</c:v>
                </c:pt>
                <c:pt idx="150">
                  <c:v>15.1</c:v>
                </c:pt>
                <c:pt idx="151">
                  <c:v>15.2</c:v>
                </c:pt>
                <c:pt idx="152">
                  <c:v>15.3</c:v>
                </c:pt>
                <c:pt idx="153">
                  <c:v>15.4</c:v>
                </c:pt>
                <c:pt idx="154">
                  <c:v>15.5</c:v>
                </c:pt>
                <c:pt idx="155">
                  <c:v>15.6</c:v>
                </c:pt>
                <c:pt idx="156">
                  <c:v>15.7</c:v>
                </c:pt>
                <c:pt idx="157">
                  <c:v>15.8</c:v>
                </c:pt>
                <c:pt idx="158">
                  <c:v>15.9</c:v>
                </c:pt>
                <c:pt idx="159">
                  <c:v>16</c:v>
                </c:pt>
                <c:pt idx="160">
                  <c:v>16.100000000000001</c:v>
                </c:pt>
                <c:pt idx="161">
                  <c:v>16.2</c:v>
                </c:pt>
                <c:pt idx="162">
                  <c:v>16.3</c:v>
                </c:pt>
                <c:pt idx="163">
                  <c:v>16.399999999999999</c:v>
                </c:pt>
                <c:pt idx="164">
                  <c:v>16.5</c:v>
                </c:pt>
                <c:pt idx="165">
                  <c:v>16.600000000000001</c:v>
                </c:pt>
                <c:pt idx="166">
                  <c:v>16.7</c:v>
                </c:pt>
                <c:pt idx="167">
                  <c:v>16.8</c:v>
                </c:pt>
                <c:pt idx="168">
                  <c:v>16.899999999999999</c:v>
                </c:pt>
                <c:pt idx="169">
                  <c:v>17</c:v>
                </c:pt>
                <c:pt idx="170">
                  <c:v>17.100000000000001</c:v>
                </c:pt>
                <c:pt idx="171">
                  <c:v>17.2</c:v>
                </c:pt>
                <c:pt idx="172">
                  <c:v>17.3</c:v>
                </c:pt>
                <c:pt idx="173">
                  <c:v>17.399999999999999</c:v>
                </c:pt>
                <c:pt idx="174">
                  <c:v>17.5</c:v>
                </c:pt>
                <c:pt idx="175">
                  <c:v>17.600000000000001</c:v>
                </c:pt>
                <c:pt idx="176">
                  <c:v>17.7</c:v>
                </c:pt>
                <c:pt idx="177">
                  <c:v>17.8</c:v>
                </c:pt>
                <c:pt idx="178">
                  <c:v>17.899999999999999</c:v>
                </c:pt>
                <c:pt idx="179">
                  <c:v>18</c:v>
                </c:pt>
                <c:pt idx="180">
                  <c:v>18.100000000000001</c:v>
                </c:pt>
                <c:pt idx="181">
                  <c:v>18.2</c:v>
                </c:pt>
                <c:pt idx="182">
                  <c:v>18.3</c:v>
                </c:pt>
                <c:pt idx="183">
                  <c:v>18.399999999999999</c:v>
                </c:pt>
                <c:pt idx="184">
                  <c:v>18.5</c:v>
                </c:pt>
                <c:pt idx="185">
                  <c:v>18.600000000000001</c:v>
                </c:pt>
                <c:pt idx="186">
                  <c:v>18.7</c:v>
                </c:pt>
                <c:pt idx="187">
                  <c:v>18.8</c:v>
                </c:pt>
                <c:pt idx="188">
                  <c:v>18.899999999999999</c:v>
                </c:pt>
                <c:pt idx="189">
                  <c:v>19</c:v>
                </c:pt>
                <c:pt idx="190">
                  <c:v>19.100000000000001</c:v>
                </c:pt>
                <c:pt idx="191">
                  <c:v>19.2</c:v>
                </c:pt>
                <c:pt idx="192">
                  <c:v>19.3</c:v>
                </c:pt>
                <c:pt idx="193">
                  <c:v>19.399999999999999</c:v>
                </c:pt>
                <c:pt idx="194">
                  <c:v>19.5</c:v>
                </c:pt>
                <c:pt idx="195">
                  <c:v>19.600000000000001</c:v>
                </c:pt>
                <c:pt idx="196">
                  <c:v>19.7</c:v>
                </c:pt>
                <c:pt idx="197">
                  <c:v>19.8</c:v>
                </c:pt>
                <c:pt idx="198">
                  <c:v>19.899999999999999</c:v>
                </c:pt>
                <c:pt idx="199">
                  <c:v>20</c:v>
                </c:pt>
                <c:pt idx="200">
                  <c:v>20.100000000000001</c:v>
                </c:pt>
                <c:pt idx="201">
                  <c:v>20.2</c:v>
                </c:pt>
                <c:pt idx="202">
                  <c:v>20.3</c:v>
                </c:pt>
                <c:pt idx="203">
                  <c:v>20.399999999999999</c:v>
                </c:pt>
                <c:pt idx="204">
                  <c:v>20.5</c:v>
                </c:pt>
                <c:pt idx="205">
                  <c:v>20.6</c:v>
                </c:pt>
                <c:pt idx="206">
                  <c:v>20.7</c:v>
                </c:pt>
                <c:pt idx="207">
                  <c:v>20.8</c:v>
                </c:pt>
                <c:pt idx="208">
                  <c:v>20.9</c:v>
                </c:pt>
                <c:pt idx="209">
                  <c:v>21</c:v>
                </c:pt>
                <c:pt idx="210">
                  <c:v>21.1</c:v>
                </c:pt>
                <c:pt idx="211">
                  <c:v>21.2</c:v>
                </c:pt>
                <c:pt idx="212">
                  <c:v>21.3</c:v>
                </c:pt>
                <c:pt idx="213">
                  <c:v>21.4</c:v>
                </c:pt>
                <c:pt idx="214">
                  <c:v>21.5</c:v>
                </c:pt>
                <c:pt idx="215">
                  <c:v>21.6</c:v>
                </c:pt>
                <c:pt idx="216">
                  <c:v>21.7</c:v>
                </c:pt>
                <c:pt idx="217">
                  <c:v>21.8</c:v>
                </c:pt>
                <c:pt idx="218">
                  <c:v>21.9</c:v>
                </c:pt>
                <c:pt idx="219">
                  <c:v>22</c:v>
                </c:pt>
                <c:pt idx="220">
                  <c:v>22.1</c:v>
                </c:pt>
                <c:pt idx="221">
                  <c:v>22.2</c:v>
                </c:pt>
                <c:pt idx="222">
                  <c:v>22.3</c:v>
                </c:pt>
                <c:pt idx="223">
                  <c:v>22.4</c:v>
                </c:pt>
                <c:pt idx="224">
                  <c:v>22.5</c:v>
                </c:pt>
                <c:pt idx="225">
                  <c:v>22.6</c:v>
                </c:pt>
                <c:pt idx="226">
                  <c:v>22.7</c:v>
                </c:pt>
                <c:pt idx="227">
                  <c:v>22.8</c:v>
                </c:pt>
                <c:pt idx="228">
                  <c:v>22.9</c:v>
                </c:pt>
                <c:pt idx="229">
                  <c:v>23</c:v>
                </c:pt>
                <c:pt idx="230">
                  <c:v>23.1</c:v>
                </c:pt>
                <c:pt idx="231">
                  <c:v>23.2</c:v>
                </c:pt>
                <c:pt idx="232">
                  <c:v>23.3</c:v>
                </c:pt>
                <c:pt idx="233">
                  <c:v>23.4</c:v>
                </c:pt>
                <c:pt idx="234">
                  <c:v>23.5</c:v>
                </c:pt>
                <c:pt idx="235">
                  <c:v>23.599999999999898</c:v>
                </c:pt>
                <c:pt idx="236">
                  <c:v>23.6999999999999</c:v>
                </c:pt>
                <c:pt idx="237">
                  <c:v>23.799999999999901</c:v>
                </c:pt>
                <c:pt idx="238">
                  <c:v>23.899999999999899</c:v>
                </c:pt>
                <c:pt idx="239">
                  <c:v>23.999999999999901</c:v>
                </c:pt>
                <c:pt idx="240">
                  <c:v>24.099999999999898</c:v>
                </c:pt>
                <c:pt idx="241">
                  <c:v>24.1999999999999</c:v>
                </c:pt>
                <c:pt idx="242">
                  <c:v>24.299999999999901</c:v>
                </c:pt>
                <c:pt idx="243">
                  <c:v>24.399999999999899</c:v>
                </c:pt>
                <c:pt idx="244">
                  <c:v>24.499999999999901</c:v>
                </c:pt>
                <c:pt idx="245">
                  <c:v>24.599999999999898</c:v>
                </c:pt>
                <c:pt idx="246">
                  <c:v>24.6999999999999</c:v>
                </c:pt>
                <c:pt idx="247">
                  <c:v>24.799999999999901</c:v>
                </c:pt>
                <c:pt idx="248">
                  <c:v>24.899999999999899</c:v>
                </c:pt>
                <c:pt idx="249">
                  <c:v>24.999999999999901</c:v>
                </c:pt>
                <c:pt idx="250">
                  <c:v>25.099999999999898</c:v>
                </c:pt>
                <c:pt idx="251">
                  <c:v>25.1999999999999</c:v>
                </c:pt>
                <c:pt idx="252">
                  <c:v>25.299999999999901</c:v>
                </c:pt>
                <c:pt idx="253">
                  <c:v>25.399999999999899</c:v>
                </c:pt>
                <c:pt idx="254">
                  <c:v>25.499999999999901</c:v>
                </c:pt>
                <c:pt idx="255">
                  <c:v>25.599999999999898</c:v>
                </c:pt>
                <c:pt idx="256">
                  <c:v>25.6999999999999</c:v>
                </c:pt>
                <c:pt idx="257">
                  <c:v>25.799999999999901</c:v>
                </c:pt>
                <c:pt idx="258">
                  <c:v>25.899999999999899</c:v>
                </c:pt>
                <c:pt idx="259">
                  <c:v>25.999999999999901</c:v>
                </c:pt>
                <c:pt idx="260">
                  <c:v>26.099999999999898</c:v>
                </c:pt>
                <c:pt idx="261">
                  <c:v>26.1999999999999</c:v>
                </c:pt>
                <c:pt idx="262">
                  <c:v>26.299999999999901</c:v>
                </c:pt>
                <c:pt idx="263">
                  <c:v>26.399999999999899</c:v>
                </c:pt>
                <c:pt idx="264">
                  <c:v>26.499999999999901</c:v>
                </c:pt>
                <c:pt idx="265">
                  <c:v>26.599999999999898</c:v>
                </c:pt>
                <c:pt idx="266">
                  <c:v>26.6999999999999</c:v>
                </c:pt>
                <c:pt idx="267">
                  <c:v>26.799999999999901</c:v>
                </c:pt>
                <c:pt idx="268">
                  <c:v>26.899999999999899</c:v>
                </c:pt>
                <c:pt idx="269">
                  <c:v>26.999999999999901</c:v>
                </c:pt>
                <c:pt idx="270">
                  <c:v>27.099999999999898</c:v>
                </c:pt>
                <c:pt idx="271">
                  <c:v>27.1999999999999</c:v>
                </c:pt>
                <c:pt idx="272">
                  <c:v>27.299999999999901</c:v>
                </c:pt>
                <c:pt idx="273">
                  <c:v>27.399999999999899</c:v>
                </c:pt>
                <c:pt idx="274">
                  <c:v>27.499999999999901</c:v>
                </c:pt>
                <c:pt idx="275">
                  <c:v>27.599999999999898</c:v>
                </c:pt>
                <c:pt idx="276">
                  <c:v>27.6999999999999</c:v>
                </c:pt>
                <c:pt idx="277">
                  <c:v>27.799999999999901</c:v>
                </c:pt>
                <c:pt idx="278">
                  <c:v>27.899999999999899</c:v>
                </c:pt>
                <c:pt idx="279">
                  <c:v>27.999999999999901</c:v>
                </c:pt>
                <c:pt idx="280">
                  <c:v>28.099999999999898</c:v>
                </c:pt>
                <c:pt idx="281">
                  <c:v>28.1999999999999</c:v>
                </c:pt>
                <c:pt idx="282">
                  <c:v>28.299999999999901</c:v>
                </c:pt>
                <c:pt idx="283">
                  <c:v>28.399999999999899</c:v>
                </c:pt>
                <c:pt idx="284">
                  <c:v>28.499999999999901</c:v>
                </c:pt>
                <c:pt idx="285">
                  <c:v>28.599999999999898</c:v>
                </c:pt>
                <c:pt idx="286">
                  <c:v>28.6999999999999</c:v>
                </c:pt>
                <c:pt idx="287">
                  <c:v>28.799999999999901</c:v>
                </c:pt>
                <c:pt idx="288">
                  <c:v>28.899999999999899</c:v>
                </c:pt>
                <c:pt idx="289">
                  <c:v>28.999999999999901</c:v>
                </c:pt>
                <c:pt idx="290">
                  <c:v>29.099999999999898</c:v>
                </c:pt>
                <c:pt idx="291">
                  <c:v>29.1999999999999</c:v>
                </c:pt>
                <c:pt idx="292">
                  <c:v>29.299999999999901</c:v>
                </c:pt>
                <c:pt idx="293">
                  <c:v>29.399999999999899</c:v>
                </c:pt>
                <c:pt idx="294">
                  <c:v>29.499999999999901</c:v>
                </c:pt>
                <c:pt idx="295">
                  <c:v>29.599999999999898</c:v>
                </c:pt>
                <c:pt idx="296">
                  <c:v>29.6999999999999</c:v>
                </c:pt>
                <c:pt idx="297">
                  <c:v>29.799999999999901</c:v>
                </c:pt>
                <c:pt idx="298">
                  <c:v>29.899999999999899</c:v>
                </c:pt>
                <c:pt idx="299">
                  <c:v>29.999999999999901</c:v>
                </c:pt>
              </c:numCache>
            </c:numRef>
          </c:xVal>
          <c:yVal>
            <c:numRef>
              <c:f>higherQ!$G$4:$G$303</c:f>
              <c:numCache>
                <c:formatCode>General</c:formatCode>
                <c:ptCount val="300"/>
                <c:pt idx="1">
                  <c:v>-58.652216323196548</c:v>
                </c:pt>
                <c:pt idx="2">
                  <c:v>-263.81359022168783</c:v>
                </c:pt>
                <c:pt idx="3">
                  <c:v>-584.49936218647133</c:v>
                </c:pt>
                <c:pt idx="4">
                  <c:v>-870.33600544319961</c:v>
                </c:pt>
                <c:pt idx="5">
                  <c:v>-1042.2232598898881</c:v>
                </c:pt>
                <c:pt idx="6">
                  <c:v>-1105.4843048462649</c:v>
                </c:pt>
                <c:pt idx="7">
                  <c:v>-1092.6517465907411</c:v>
                </c:pt>
                <c:pt idx="8">
                  <c:v>-1034.5246940636177</c:v>
                </c:pt>
                <c:pt idx="9">
                  <c:v>-953.17251616820863</c:v>
                </c:pt>
                <c:pt idx="10">
                  <c:v>-862.65619200265712</c:v>
                </c:pt>
                <c:pt idx="11">
                  <c:v>-771.30826159774722</c:v>
                </c:pt>
                <c:pt idx="12">
                  <c:v>-683.74433345729312</c:v>
                </c:pt>
                <c:pt idx="13">
                  <c:v>-602.28822238455518</c:v>
                </c:pt>
                <c:pt idx="14">
                  <c:v>-527.89976264752011</c:v>
                </c:pt>
                <c:pt idx="15">
                  <c:v>-460.75459670337193</c:v>
                </c:pt>
                <c:pt idx="16">
                  <c:v>-400.59796150159639</c:v>
                </c:pt>
                <c:pt idx="17">
                  <c:v>-346.95674558743468</c:v>
                </c:pt>
                <c:pt idx="18">
                  <c:v>-299.26426232853265</c:v>
                </c:pt>
                <c:pt idx="19">
                  <c:v>-256.93185260166933</c:v>
                </c:pt>
                <c:pt idx="20">
                  <c:v>-219.38837736674125</c:v>
                </c:pt>
                <c:pt idx="21">
                  <c:v>-186.10050696151373</c:v>
                </c:pt>
                <c:pt idx="22">
                  <c:v>-156.58168435070044</c:v>
                </c:pt>
                <c:pt idx="23">
                  <c:v>-130.39455333563171</c:v>
                </c:pt>
                <c:pt idx="24">
                  <c:v>-107.14975225932666</c:v>
                </c:pt>
                <c:pt idx="25">
                  <c:v>-86.502816115960215</c:v>
                </c:pt>
                <c:pt idx="26">
                  <c:v>-68.150221340363345</c:v>
                </c:pt>
                <c:pt idx="27">
                  <c:v>-51.825174386320967</c:v>
                </c:pt>
                <c:pt idx="28">
                  <c:v>-37.293481364300725</c:v>
                </c:pt>
                <c:pt idx="29">
                  <c:v>-24.349676424056931</c:v>
                </c:pt>
                <c:pt idx="30">
                  <c:v>-12.813491209035409</c:v>
                </c:pt>
                <c:pt idx="31">
                  <c:v>-2.5266918770819338</c:v>
                </c:pt>
                <c:pt idx="32">
                  <c:v>6.6497214106868885</c:v>
                </c:pt>
                <c:pt idx="33">
                  <c:v>14.837974462247972</c:v>
                </c:pt>
                <c:pt idx="34">
                  <c:v>22.145668368309522</c:v>
                </c:pt>
                <c:pt idx="35">
                  <c:v>28.667650751785889</c:v>
                </c:pt>
                <c:pt idx="36">
                  <c:v>34.487641275941357</c:v>
                </c:pt>
                <c:pt idx="37">
                  <c:v>39.679641854934339</c:v>
                </c:pt>
                <c:pt idx="38">
                  <c:v>44.309159358972423</c:v>
                </c:pt>
                <c:pt idx="39">
                  <c:v>48.43426567777562</c:v>
                </c:pt>
                <c:pt idx="40">
                  <c:v>52.106517085272749</c:v>
                </c:pt>
                <c:pt idx="41">
                  <c:v>55.371752089816887</c:v>
                </c:pt>
                <c:pt idx="42">
                  <c:v>58.270784433568629</c:v>
                </c:pt>
                <c:pt idx="43">
                  <c:v>60.840005649898728</c:v>
                </c:pt>
                <c:pt idx="44">
                  <c:v>63.111909599778301</c:v>
                </c:pt>
                <c:pt idx="45">
                  <c:v>65.11554967310866</c:v>
                </c:pt>
                <c:pt idx="46">
                  <c:v>66.876937837139337</c:v>
                </c:pt>
                <c:pt idx="47">
                  <c:v>68.419393417219624</c:v>
                </c:pt>
                <c:pt idx="48">
                  <c:v>69.763848380485967</c:v>
                </c:pt>
                <c:pt idx="49">
                  <c:v>70.929114937456717</c:v>
                </c:pt>
                <c:pt idx="50">
                  <c:v>71.932120458160341</c:v>
                </c:pt>
                <c:pt idx="51">
                  <c:v>72.788113999456456</c:v>
                </c:pt>
                <c:pt idx="52">
                  <c:v>73.510848141704557</c:v>
                </c:pt>
                <c:pt idx="53">
                  <c:v>74.112739320973944</c:v>
                </c:pt>
                <c:pt idx="54">
                  <c:v>74.605009405167081</c:v>
                </c:pt>
                <c:pt idx="55">
                  <c:v>74.997810887572243</c:v>
                </c:pt>
                <c:pt idx="56">
                  <c:v>75.300337750335231</c:v>
                </c:pt>
                <c:pt idx="57">
                  <c:v>75.520923775088633</c:v>
                </c:pt>
                <c:pt idx="58">
                  <c:v>75.667129841690368</c:v>
                </c:pt>
                <c:pt idx="59">
                  <c:v>75.745821553048515</c:v>
                </c:pt>
                <c:pt idx="60">
                  <c:v>75.763238349393234</c:v>
                </c:pt>
                <c:pt idx="61">
                  <c:v>75.725055124961429</c:v>
                </c:pt>
                <c:pt idx="62">
                  <c:v>75.636437230299336</c:v>
                </c:pt>
                <c:pt idx="63">
                  <c:v>75.502089631422606</c:v>
                </c:pt>
                <c:pt idx="64">
                  <c:v>75.326300900129851</c:v>
                </c:pt>
                <c:pt idx="65">
                  <c:v>75.112982625968172</c:v>
                </c:pt>
                <c:pt idx="66">
                  <c:v>74.865704767573718</c:v>
                </c:pt>
                <c:pt idx="67">
                  <c:v>74.58772739789417</c:v>
                </c:pt>
                <c:pt idx="68">
                  <c:v>74.282029243022336</c:v>
                </c:pt>
                <c:pt idx="69">
                  <c:v>73.951333366426553</c:v>
                </c:pt>
                <c:pt idx="70">
                  <c:v>73.598130308738448</c:v>
                </c:pt>
                <c:pt idx="71">
                  <c:v>73.22469895689089</c:v>
                </c:pt>
                <c:pt idx="72">
                  <c:v>72.833125384507795</c:v>
                </c:pt>
                <c:pt idx="73">
                  <c:v>72.425319877662488</c:v>
                </c:pt>
                <c:pt idx="74">
                  <c:v>72.003032335708468</c:v>
                </c:pt>
                <c:pt idx="75">
                  <c:v>71.56786621540499</c:v>
                </c:pt>
                <c:pt idx="76">
                  <c:v>71.121291167785273</c:v>
                </c:pt>
                <c:pt idx="77">
                  <c:v>70.66465450067534</c:v>
                </c:pt>
                <c:pt idx="78">
                  <c:v>70.199191585097594</c:v>
                </c:pt>
                <c:pt idx="79">
                  <c:v>69.726035310975718</c:v>
                </c:pt>
                <c:pt idx="80">
                  <c:v>69.246224686195561</c:v>
                </c:pt>
                <c:pt idx="81">
                  <c:v>68.760712663012868</c:v>
                </c:pt>
                <c:pt idx="82">
                  <c:v>68.270373266888868</c:v>
                </c:pt>
                <c:pt idx="83">
                  <c:v>67.776008094989734</c:v>
                </c:pt>
                <c:pt idx="84">
                  <c:v>67.278352244556132</c:v>
                </c:pt>
                <c:pt idx="85">
                  <c:v>66.778079725135299</c:v>
                </c:pt>
                <c:pt idx="86">
                  <c:v>66.275808403203982</c:v>
                </c:pt>
                <c:pt idx="87">
                  <c:v>65.772104522724462</c:v>
                </c:pt>
                <c:pt idx="88">
                  <c:v>65.267486840815764</c:v>
                </c:pt>
                <c:pt idx="89">
                  <c:v>64.762430413839184</c:v>
                </c:pt>
                <c:pt idx="90">
                  <c:v>64.257370065700115</c:v>
                </c:pt>
                <c:pt idx="91">
                  <c:v>63.752703567014009</c:v>
                </c:pt>
                <c:pt idx="92">
                  <c:v>63.248794551058957</c:v>
                </c:pt>
                <c:pt idx="93">
                  <c:v>62.745975189884227</c:v>
                </c:pt>
                <c:pt idx="94">
                  <c:v>62.244548651727534</c:v>
                </c:pt>
                <c:pt idx="95">
                  <c:v>61.744791358889522</c:v>
                </c:pt>
                <c:pt idx="96">
                  <c:v>61.2469550634179</c:v>
                </c:pt>
                <c:pt idx="97">
                  <c:v>60.75126875629816</c:v>
                </c:pt>
                <c:pt idx="98">
                  <c:v>60.257940424408716</c:v>
                </c:pt>
                <c:pt idx="99">
                  <c:v>59.767158668228362</c:v>
                </c:pt>
                <c:pt idx="100">
                  <c:v>59.279094192010788</c:v>
                </c:pt>
                <c:pt idx="101">
                  <c:v>58.793901177142203</c:v>
                </c:pt>
                <c:pt idx="102">
                  <c:v>58.311718548438563</c:v>
                </c:pt>
                <c:pt idx="103">
                  <c:v>57.832671142212099</c:v>
                </c:pt>
                <c:pt idx="104">
                  <c:v>57.356870784190825</c:v>
                </c:pt>
                <c:pt idx="105">
                  <c:v>56.88441728468112</c:v>
                </c:pt>
                <c:pt idx="106">
                  <c:v>56.41539935766302</c:v>
                </c:pt>
                <c:pt idx="107">
                  <c:v>55.949895469972532</c:v>
                </c:pt>
                <c:pt idx="108">
                  <c:v>55.487974626176054</c:v>
                </c:pt>
                <c:pt idx="109">
                  <c:v>55.029697094252214</c:v>
                </c:pt>
                <c:pt idx="110">
                  <c:v>54.575115076782673</c:v>
                </c:pt>
                <c:pt idx="111">
                  <c:v>54.12427333193903</c:v>
                </c:pt>
                <c:pt idx="112">
                  <c:v>53.677209748204007</c:v>
                </c:pt>
                <c:pt idx="113">
                  <c:v>53.233955876421724</c:v>
                </c:pt>
                <c:pt idx="114">
                  <c:v>52.794537422480701</c:v>
                </c:pt>
                <c:pt idx="115">
                  <c:v>52.358974703675088</c:v>
                </c:pt>
                <c:pt idx="116">
                  <c:v>51.927283071518396</c:v>
                </c:pt>
                <c:pt idx="117">
                  <c:v>51.499473303561849</c:v>
                </c:pt>
                <c:pt idx="118">
                  <c:v>51.075551966579454</c:v>
                </c:pt>
                <c:pt idx="119">
                  <c:v>50.65552175326804</c:v>
                </c:pt>
                <c:pt idx="120">
                  <c:v>50.239381794465494</c:v>
                </c:pt>
                <c:pt idx="121">
                  <c:v>49.827127948704252</c:v>
                </c:pt>
                <c:pt idx="122">
                  <c:v>49.418753070777676</c:v>
                </c:pt>
                <c:pt idx="123">
                  <c:v>49.014247260910402</c:v>
                </c:pt>
                <c:pt idx="124">
                  <c:v>48.613598095917212</c:v>
                </c:pt>
                <c:pt idx="125">
                  <c:v>48.216790843689694</c:v>
                </c:pt>
                <c:pt idx="126">
                  <c:v>47.823808662246023</c:v>
                </c:pt>
                <c:pt idx="127">
                  <c:v>47.434632784438435</c:v>
                </c:pt>
                <c:pt idx="128">
                  <c:v>47.049242689373216</c:v>
                </c:pt>
                <c:pt idx="129">
                  <c:v>46.667616261510311</c:v>
                </c:pt>
                <c:pt idx="130">
                  <c:v>46.289729938301484</c:v>
                </c:pt>
                <c:pt idx="131">
                  <c:v>45.915558847216047</c:v>
                </c:pt>
                <c:pt idx="132">
                  <c:v>45.545076932909055</c:v>
                </c:pt>
                <c:pt idx="133">
                  <c:v>45.178257075201195</c:v>
                </c:pt>
                <c:pt idx="134">
                  <c:v>44.815071198565462</c:v>
                </c:pt>
                <c:pt idx="135">
                  <c:v>44.455490373699874</c:v>
                </c:pt>
                <c:pt idx="136">
                  <c:v>44.099484911733718</c:v>
                </c:pt>
                <c:pt idx="137">
                  <c:v>43.747024451612667</c:v>
                </c:pt>
                <c:pt idx="138">
                  <c:v>43.398078041115738</c:v>
                </c:pt>
                <c:pt idx="139">
                  <c:v>43.052614211950001</c:v>
                </c:pt>
                <c:pt idx="140">
                  <c:v>42.710601049365813</c:v>
                </c:pt>
                <c:pt idx="141">
                  <c:v>42.372006256639224</c:v>
                </c:pt>
                <c:pt idx="142">
                  <c:v>42.036797214778744</c:v>
                </c:pt>
                <c:pt idx="143">
                  <c:v>41.704941037825883</c:v>
                </c:pt>
                <c:pt idx="144">
                  <c:v>41.376404624005694</c:v>
                </c:pt>
                <c:pt idx="145">
                  <c:v>41.051154703044553</c:v>
                </c:pt>
                <c:pt idx="146">
                  <c:v>40.729157879907582</c:v>
                </c:pt>
                <c:pt idx="147">
                  <c:v>40.410380675199136</c:v>
                </c:pt>
                <c:pt idx="148">
                  <c:v>40.094789562474062</c:v>
                </c:pt>
                <c:pt idx="149">
                  <c:v>39.782351002647971</c:v>
                </c:pt>
                <c:pt idx="150">
                  <c:v>39.473031475710769</c:v>
                </c:pt>
                <c:pt idx="151">
                  <c:v>39.166797509949809</c:v>
                </c:pt>
                <c:pt idx="152">
                  <c:v>38.863615708829478</c:v>
                </c:pt>
                <c:pt idx="153">
                  <c:v>38.563452775679956</c:v>
                </c:pt>
                <c:pt idx="154">
                  <c:v>38.266275536386864</c:v>
                </c:pt>
                <c:pt idx="155">
                  <c:v>37.972050960175487</c:v>
                </c:pt>
                <c:pt idx="156">
                  <c:v>37.68074617863968</c:v>
                </c:pt>
                <c:pt idx="157">
                  <c:v>37.392328503131381</c:v>
                </c:pt>
                <c:pt idx="158">
                  <c:v>37.106765440630191</c:v>
                </c:pt>
                <c:pt idx="159">
                  <c:v>36.824024708188091</c:v>
                </c:pt>
                <c:pt idx="160">
                  <c:v>36.544074246048822</c:v>
                </c:pt>
                <c:pt idx="161">
                  <c:v>36.266882229543981</c:v>
                </c:pt>
                <c:pt idx="162">
                  <c:v>35.992417079826978</c:v>
                </c:pt>
                <c:pt idx="163">
                  <c:v>35.720647473558657</c:v>
                </c:pt>
                <c:pt idx="164">
                  <c:v>35.451542351582425</c:v>
                </c:pt>
                <c:pt idx="165">
                  <c:v>35.185070926686549</c:v>
                </c:pt>
                <c:pt idx="166">
                  <c:v>34.921202690502021</c:v>
                </c:pt>
                <c:pt idx="167">
                  <c:v>34.659907419595136</c:v>
                </c:pt>
                <c:pt idx="168">
                  <c:v>34.401155180831445</c:v>
                </c:pt>
                <c:pt idx="169">
                  <c:v>34.144916336032992</c:v>
                </c:pt>
                <c:pt idx="170">
                  <c:v>33.891161546001292</c:v>
                </c:pt>
                <c:pt idx="171">
                  <c:v>33.639861773946912</c:v>
                </c:pt>
                <c:pt idx="172">
                  <c:v>33.390988288359274</c:v>
                </c:pt>
                <c:pt idx="173">
                  <c:v>33.144512665364921</c:v>
                </c:pt>
                <c:pt idx="174">
                  <c:v>32.900406790615861</c:v>
                </c:pt>
                <c:pt idx="175">
                  <c:v>32.658642860727241</c:v>
                </c:pt>
                <c:pt idx="176">
                  <c:v>32.419193384311143</c:v>
                </c:pt>
                <c:pt idx="177">
                  <c:v>32.182031182637274</c:v>
                </c:pt>
                <c:pt idx="178">
                  <c:v>31.947129389930751</c:v>
                </c:pt>
                <c:pt idx="179">
                  <c:v>31.714461453361313</c:v>
                </c:pt>
                <c:pt idx="180">
                  <c:v>31.484001132726686</c:v>
                </c:pt>
                <c:pt idx="181">
                  <c:v>31.25572249985748</c:v>
                </c:pt>
                <c:pt idx="182">
                  <c:v>31.029599937778695</c:v>
                </c:pt>
                <c:pt idx="183">
                  <c:v>30.805608139630291</c:v>
                </c:pt>
                <c:pt idx="184">
                  <c:v>30.583722107374591</c:v>
                </c:pt>
                <c:pt idx="185">
                  <c:v>30.363917150302875</c:v>
                </c:pt>
                <c:pt idx="186">
                  <c:v>30.146168883378657</c:v>
                </c:pt>
                <c:pt idx="187">
                  <c:v>29.930453225396825</c:v>
                </c:pt>
                <c:pt idx="188">
                  <c:v>29.716746396995397</c:v>
                </c:pt>
                <c:pt idx="189">
                  <c:v>29.505024918542667</c:v>
                </c:pt>
                <c:pt idx="190">
                  <c:v>29.295265607889394</c:v>
                </c:pt>
                <c:pt idx="191">
                  <c:v>29.087445578005703</c:v>
                </c:pt>
                <c:pt idx="192">
                  <c:v>28.881542234527263</c:v>
                </c:pt>
                <c:pt idx="193">
                  <c:v>28.677533273199277</c:v>
                </c:pt>
                <c:pt idx="194">
                  <c:v>28.475396677243502</c:v>
                </c:pt>
                <c:pt idx="195">
                  <c:v>28.275110714652769</c:v>
                </c:pt>
                <c:pt idx="196">
                  <c:v>28.076653935412523</c:v>
                </c:pt>
                <c:pt idx="197">
                  <c:v>27.880005168675652</c:v>
                </c:pt>
                <c:pt idx="198">
                  <c:v>27.68514351987686</c:v>
                </c:pt>
                <c:pt idx="199">
                  <c:v>27.492048367814625</c:v>
                </c:pt>
                <c:pt idx="200">
                  <c:v>27.300699361687844</c:v>
                </c:pt>
                <c:pt idx="201">
                  <c:v>27.111076418092164</c:v>
                </c:pt>
                <c:pt idx="202">
                  <c:v>26.92315971801359</c:v>
                </c:pt>
                <c:pt idx="203">
                  <c:v>26.736929703781509</c:v>
                </c:pt>
                <c:pt idx="204">
                  <c:v>26.552367076005702</c:v>
                </c:pt>
                <c:pt idx="205">
                  <c:v>26.369452790513414</c:v>
                </c:pt>
                <c:pt idx="206">
                  <c:v>26.188168055265443</c:v>
                </c:pt>
                <c:pt idx="207">
                  <c:v>26.008494327272253</c:v>
                </c:pt>
                <c:pt idx="208">
                  <c:v>25.830413309509858</c:v>
                </c:pt>
                <c:pt idx="209">
                  <c:v>25.653906947833807</c:v>
                </c:pt>
                <c:pt idx="210">
                  <c:v>25.478957427901694</c:v>
                </c:pt>
                <c:pt idx="211">
                  <c:v>25.305547172102454</c:v>
                </c:pt>
                <c:pt idx="212">
                  <c:v>25.133658836488539</c:v>
                </c:pt>
                <c:pt idx="213">
                  <c:v>24.963275307733088</c:v>
                </c:pt>
                <c:pt idx="214">
                  <c:v>24.794379700089383</c:v>
                </c:pt>
                <c:pt idx="215">
                  <c:v>24.626955352371827</c:v>
                </c:pt>
                <c:pt idx="216">
                  <c:v>24.460985824954747</c:v>
                </c:pt>
                <c:pt idx="217">
                  <c:v>24.296454896791118</c:v>
                </c:pt>
                <c:pt idx="218">
                  <c:v>24.133346562449077</c:v>
                </c:pt>
                <c:pt idx="219">
                  <c:v>23.971645029171725</c:v>
                </c:pt>
                <c:pt idx="220">
                  <c:v>23.811334713966033</c:v>
                </c:pt>
                <c:pt idx="221">
                  <c:v>23.652400240709511</c:v>
                </c:pt>
                <c:pt idx="222">
                  <c:v>23.494826437283873</c:v>
                </c:pt>
                <c:pt idx="223">
                  <c:v>23.338598332736435</c:v>
                </c:pt>
                <c:pt idx="224">
                  <c:v>23.183701154471475</c:v>
                </c:pt>
                <c:pt idx="225">
                  <c:v>23.030120325462999</c:v>
                </c:pt>
                <c:pt idx="226">
                  <c:v>22.877841461502523</c:v>
                </c:pt>
                <c:pt idx="227">
                  <c:v>22.726850368476416</c:v>
                </c:pt>
                <c:pt idx="228">
                  <c:v>22.577133039662922</c:v>
                </c:pt>
                <c:pt idx="229">
                  <c:v>22.42867565307133</c:v>
                </c:pt>
                <c:pt idx="230">
                  <c:v>22.281464568810144</c:v>
                </c:pt>
                <c:pt idx="231">
                  <c:v>22.135486326474243</c:v>
                </c:pt>
                <c:pt idx="232">
                  <c:v>21.990727642580417</c:v>
                </c:pt>
                <c:pt idx="233">
                  <c:v>21.847175408021052</c:v>
                </c:pt>
                <c:pt idx="234">
                  <c:v>21.704816685552899</c:v>
                </c:pt>
                <c:pt idx="235">
                  <c:v>21.563638707322355</c:v>
                </c:pt>
                <c:pt idx="236">
                  <c:v>21.423628872412316</c:v>
                </c:pt>
                <c:pt idx="237">
                  <c:v>21.284774744432656</c:v>
                </c:pt>
                <c:pt idx="238">
                  <c:v>21.147064049132286</c:v>
                </c:pt>
                <c:pt idx="239">
                  <c:v>21.01048467204642</c:v>
                </c:pt>
                <c:pt idx="240">
                  <c:v>20.875024656176681</c:v>
                </c:pt>
                <c:pt idx="241">
                  <c:v>20.740672199702306</c:v>
                </c:pt>
                <c:pt idx="242">
                  <c:v>20.607415653721336</c:v>
                </c:pt>
                <c:pt idx="243">
                  <c:v>20.475243520021493</c:v>
                </c:pt>
                <c:pt idx="244">
                  <c:v>20.344144448887178</c:v>
                </c:pt>
                <c:pt idx="245">
                  <c:v>20.214107236931014</c:v>
                </c:pt>
                <c:pt idx="246">
                  <c:v>20.085120824963667</c:v>
                </c:pt>
                <c:pt idx="247">
                  <c:v>19.957174295885309</c:v>
                </c:pt>
                <c:pt idx="248">
                  <c:v>19.830256872612111</c:v>
                </c:pt>
                <c:pt idx="249">
                  <c:v>19.704357916035704</c:v>
                </c:pt>
                <c:pt idx="250">
                  <c:v>19.579466923004318</c:v>
                </c:pt>
                <c:pt idx="251">
                  <c:v>19.455573524340657</c:v>
                </c:pt>
                <c:pt idx="252">
                  <c:v>19.332667482886801</c:v>
                </c:pt>
                <c:pt idx="253">
                  <c:v>19.210738691572043</c:v>
                </c:pt>
                <c:pt idx="254">
                  <c:v>19.089777171522041</c:v>
                </c:pt>
                <c:pt idx="255">
                  <c:v>18.969773070185237</c:v>
                </c:pt>
                <c:pt idx="256">
                  <c:v>18.850716659487166</c:v>
                </c:pt>
                <c:pt idx="257">
                  <c:v>18.732598334022509</c:v>
                </c:pt>
                <c:pt idx="258">
                  <c:v>18.615408609264318</c:v>
                </c:pt>
                <c:pt idx="259">
                  <c:v>18.499138119803213</c:v>
                </c:pt>
                <c:pt idx="260">
                  <c:v>18.383777617617973</c:v>
                </c:pt>
                <c:pt idx="261">
                  <c:v>18.269317970365673</c:v>
                </c:pt>
                <c:pt idx="262">
                  <c:v>18.15575015969933</c:v>
                </c:pt>
                <c:pt idx="263">
                  <c:v>18.043065279616492</c:v>
                </c:pt>
                <c:pt idx="264">
                  <c:v>17.931254534827936</c:v>
                </c:pt>
                <c:pt idx="265">
                  <c:v>17.820309239151648</c:v>
                </c:pt>
                <c:pt idx="266">
                  <c:v>17.71022081393372</c:v>
                </c:pt>
                <c:pt idx="267">
                  <c:v>17.600980786493842</c:v>
                </c:pt>
                <c:pt idx="268">
                  <c:v>17.49258078859248</c:v>
                </c:pt>
                <c:pt idx="269">
                  <c:v>17.385012554923154</c:v>
                </c:pt>
                <c:pt idx="270">
                  <c:v>17.278267921626938</c:v>
                </c:pt>
                <c:pt idx="271">
                  <c:v>17.172338824834736</c:v>
                </c:pt>
                <c:pt idx="272">
                  <c:v>17.067217299225266</c:v>
                </c:pt>
                <c:pt idx="273">
                  <c:v>16.962895476608882</c:v>
                </c:pt>
                <c:pt idx="274">
                  <c:v>16.859365584535116</c:v>
                </c:pt>
                <c:pt idx="275">
                  <c:v>16.756619944918388</c:v>
                </c:pt>
                <c:pt idx="276">
                  <c:v>16.654650972689968</c:v>
                </c:pt>
                <c:pt idx="277">
                  <c:v>16.553451174466492</c:v>
                </c:pt>
                <c:pt idx="278">
                  <c:v>16.453013147238437</c:v>
                </c:pt>
                <c:pt idx="279">
                  <c:v>16.353329577083912</c:v>
                </c:pt>
                <c:pt idx="280">
                  <c:v>16.254393237902377</c:v>
                </c:pt>
                <c:pt idx="281">
                  <c:v>16.15619699016241</c:v>
                </c:pt>
                <c:pt idx="282">
                  <c:v>16.058733779673048</c:v>
                </c:pt>
                <c:pt idx="283">
                  <c:v>15.961996636378103</c:v>
                </c:pt>
                <c:pt idx="284">
                  <c:v>15.865978673160498</c:v>
                </c:pt>
                <c:pt idx="285">
                  <c:v>15.770673084671841</c:v>
                </c:pt>
                <c:pt idx="286">
                  <c:v>15.676073146180221</c:v>
                </c:pt>
                <c:pt idx="287">
                  <c:v>15.582172212432736</c:v>
                </c:pt>
                <c:pt idx="288">
                  <c:v>15.488963716538874</c:v>
                </c:pt>
                <c:pt idx="289">
                  <c:v>15.396441168868817</c:v>
                </c:pt>
                <c:pt idx="290">
                  <c:v>15.304598155970607</c:v>
                </c:pt>
                <c:pt idx="291">
                  <c:v>15.213428339506049</c:v>
                </c:pt>
                <c:pt idx="292">
                  <c:v>15.122925455199887</c:v>
                </c:pt>
                <c:pt idx="293">
                  <c:v>15.033083311803974</c:v>
                </c:pt>
                <c:pt idx="294">
                  <c:v>14.943895790085318</c:v>
                </c:pt>
                <c:pt idx="295">
                  <c:v>14.855356841822864</c:v>
                </c:pt>
                <c:pt idx="296">
                  <c:v>14.767460488820138</c:v>
                </c:pt>
                <c:pt idx="297">
                  <c:v>14.680200821940213</c:v>
                </c:pt>
                <c:pt idx="298">
                  <c:v>14.59357200014585</c:v>
                </c:pt>
              </c:numCache>
            </c:numRef>
          </c:yVal>
          <c:smooth val="0"/>
          <c:extLst>
            <c:ext xmlns:c16="http://schemas.microsoft.com/office/drawing/2014/chart" uri="{C3380CC4-5D6E-409C-BE32-E72D297353CC}">
              <c16:uniqueId val="{00000001-8E2F-4E13-8653-557005707BE0}"/>
            </c:ext>
          </c:extLst>
        </c:ser>
        <c:ser>
          <c:idx val="0"/>
          <c:order val="2"/>
          <c:tx>
            <c:v>120 kJ/m</c:v>
          </c:tx>
          <c:spPr>
            <a:ln w="38100" cap="rnd">
              <a:solidFill>
                <a:srgbClr val="0070C0"/>
              </a:solidFill>
              <a:round/>
            </a:ln>
            <a:effectLst/>
          </c:spPr>
          <c:marker>
            <c:symbol val="none"/>
          </c:marker>
          <c:xVal>
            <c:numRef>
              <c:f>lowerQ!$E$4:$E$303</c:f>
              <c:numCache>
                <c:formatCode>General</c:formatCode>
                <c:ptCount val="300"/>
                <c:pt idx="0">
                  <c:v>0.1</c:v>
                </c:pt>
                <c:pt idx="1">
                  <c:v>0.2</c:v>
                </c:pt>
                <c:pt idx="2">
                  <c:v>0.3</c:v>
                </c:pt>
                <c:pt idx="3">
                  <c:v>0.4</c:v>
                </c:pt>
                <c:pt idx="4">
                  <c:v>0.5</c:v>
                </c:pt>
                <c:pt idx="5">
                  <c:v>0.6</c:v>
                </c:pt>
                <c:pt idx="6">
                  <c:v>0.7</c:v>
                </c:pt>
                <c:pt idx="7">
                  <c:v>0.8</c:v>
                </c:pt>
                <c:pt idx="8">
                  <c:v>0.9</c:v>
                </c:pt>
                <c:pt idx="9">
                  <c:v>1</c:v>
                </c:pt>
                <c:pt idx="10">
                  <c:v>1.1000000000000001</c:v>
                </c:pt>
                <c:pt idx="11">
                  <c:v>1.2</c:v>
                </c:pt>
                <c:pt idx="12">
                  <c:v>1.3</c:v>
                </c:pt>
                <c:pt idx="13">
                  <c:v>1.4</c:v>
                </c:pt>
                <c:pt idx="14">
                  <c:v>1.5</c:v>
                </c:pt>
                <c:pt idx="15">
                  <c:v>1.6</c:v>
                </c:pt>
                <c:pt idx="16">
                  <c:v>1.7</c:v>
                </c:pt>
                <c:pt idx="17">
                  <c:v>1.8</c:v>
                </c:pt>
                <c:pt idx="18">
                  <c:v>1.9</c:v>
                </c:pt>
                <c:pt idx="19">
                  <c:v>2</c:v>
                </c:pt>
                <c:pt idx="20">
                  <c:v>2.1</c:v>
                </c:pt>
                <c:pt idx="21">
                  <c:v>2.2000000000000002</c:v>
                </c:pt>
                <c:pt idx="22">
                  <c:v>2.2999999999999998</c:v>
                </c:pt>
                <c:pt idx="23">
                  <c:v>2.4</c:v>
                </c:pt>
                <c:pt idx="24">
                  <c:v>2.5</c:v>
                </c:pt>
                <c:pt idx="25">
                  <c:v>2.6</c:v>
                </c:pt>
                <c:pt idx="26">
                  <c:v>2.7</c:v>
                </c:pt>
                <c:pt idx="27">
                  <c:v>2.8</c:v>
                </c:pt>
                <c:pt idx="28">
                  <c:v>2.9</c:v>
                </c:pt>
                <c:pt idx="29">
                  <c:v>3</c:v>
                </c:pt>
                <c:pt idx="30">
                  <c:v>3.1</c:v>
                </c:pt>
                <c:pt idx="31">
                  <c:v>3.2</c:v>
                </c:pt>
                <c:pt idx="32">
                  <c:v>3.3</c:v>
                </c:pt>
                <c:pt idx="33">
                  <c:v>3.4</c:v>
                </c:pt>
                <c:pt idx="34">
                  <c:v>3.5</c:v>
                </c:pt>
                <c:pt idx="35">
                  <c:v>3.6</c:v>
                </c:pt>
                <c:pt idx="36">
                  <c:v>3.7</c:v>
                </c:pt>
                <c:pt idx="37">
                  <c:v>3.8</c:v>
                </c:pt>
                <c:pt idx="38">
                  <c:v>3.9</c:v>
                </c:pt>
                <c:pt idx="39">
                  <c:v>4</c:v>
                </c:pt>
                <c:pt idx="40">
                  <c:v>4.0999999999999996</c:v>
                </c:pt>
                <c:pt idx="41">
                  <c:v>4.2</c:v>
                </c:pt>
                <c:pt idx="42">
                  <c:v>4.3</c:v>
                </c:pt>
                <c:pt idx="43">
                  <c:v>4.4000000000000004</c:v>
                </c:pt>
                <c:pt idx="44">
                  <c:v>4.5</c:v>
                </c:pt>
                <c:pt idx="45">
                  <c:v>4.5999999999999996</c:v>
                </c:pt>
                <c:pt idx="46">
                  <c:v>4.7</c:v>
                </c:pt>
                <c:pt idx="47">
                  <c:v>4.8</c:v>
                </c:pt>
                <c:pt idx="48">
                  <c:v>4.9000000000000004</c:v>
                </c:pt>
                <c:pt idx="49">
                  <c:v>5</c:v>
                </c:pt>
                <c:pt idx="50">
                  <c:v>5.0999999999999996</c:v>
                </c:pt>
                <c:pt idx="51">
                  <c:v>5.2</c:v>
                </c:pt>
                <c:pt idx="52">
                  <c:v>5.3</c:v>
                </c:pt>
                <c:pt idx="53">
                  <c:v>5.4</c:v>
                </c:pt>
                <c:pt idx="54">
                  <c:v>5.5</c:v>
                </c:pt>
                <c:pt idx="55">
                  <c:v>5.6</c:v>
                </c:pt>
                <c:pt idx="56">
                  <c:v>5.7</c:v>
                </c:pt>
                <c:pt idx="57">
                  <c:v>5.8</c:v>
                </c:pt>
                <c:pt idx="58">
                  <c:v>5.9</c:v>
                </c:pt>
                <c:pt idx="59">
                  <c:v>6</c:v>
                </c:pt>
                <c:pt idx="60">
                  <c:v>6.1</c:v>
                </c:pt>
                <c:pt idx="61">
                  <c:v>6.2</c:v>
                </c:pt>
                <c:pt idx="62">
                  <c:v>6.3</c:v>
                </c:pt>
                <c:pt idx="63">
                  <c:v>6.4</c:v>
                </c:pt>
                <c:pt idx="64">
                  <c:v>6.5</c:v>
                </c:pt>
                <c:pt idx="65">
                  <c:v>6.6</c:v>
                </c:pt>
                <c:pt idx="66">
                  <c:v>6.7</c:v>
                </c:pt>
                <c:pt idx="67">
                  <c:v>6.8</c:v>
                </c:pt>
                <c:pt idx="68">
                  <c:v>6.9</c:v>
                </c:pt>
                <c:pt idx="69">
                  <c:v>7</c:v>
                </c:pt>
                <c:pt idx="70">
                  <c:v>7.1</c:v>
                </c:pt>
                <c:pt idx="71">
                  <c:v>7.2</c:v>
                </c:pt>
                <c:pt idx="72">
                  <c:v>7.3</c:v>
                </c:pt>
                <c:pt idx="73">
                  <c:v>7.4</c:v>
                </c:pt>
                <c:pt idx="74">
                  <c:v>7.5</c:v>
                </c:pt>
                <c:pt idx="75">
                  <c:v>7.6</c:v>
                </c:pt>
                <c:pt idx="76">
                  <c:v>7.7</c:v>
                </c:pt>
                <c:pt idx="77">
                  <c:v>7.8</c:v>
                </c:pt>
                <c:pt idx="78">
                  <c:v>7.9</c:v>
                </c:pt>
                <c:pt idx="79">
                  <c:v>8</c:v>
                </c:pt>
                <c:pt idx="80">
                  <c:v>8.1</c:v>
                </c:pt>
                <c:pt idx="81">
                  <c:v>8.1999999999999993</c:v>
                </c:pt>
                <c:pt idx="82">
                  <c:v>8.3000000000000007</c:v>
                </c:pt>
                <c:pt idx="83">
                  <c:v>8.4</c:v>
                </c:pt>
                <c:pt idx="84">
                  <c:v>8.5</c:v>
                </c:pt>
                <c:pt idx="85">
                  <c:v>8.6</c:v>
                </c:pt>
                <c:pt idx="86">
                  <c:v>8.6999999999999993</c:v>
                </c:pt>
                <c:pt idx="87">
                  <c:v>8.8000000000000007</c:v>
                </c:pt>
                <c:pt idx="88">
                  <c:v>8.9</c:v>
                </c:pt>
                <c:pt idx="89">
                  <c:v>9</c:v>
                </c:pt>
                <c:pt idx="90">
                  <c:v>9.1</c:v>
                </c:pt>
                <c:pt idx="91">
                  <c:v>9.1999999999999993</c:v>
                </c:pt>
                <c:pt idx="92">
                  <c:v>9.3000000000000007</c:v>
                </c:pt>
                <c:pt idx="93">
                  <c:v>9.4</c:v>
                </c:pt>
                <c:pt idx="94">
                  <c:v>9.5</c:v>
                </c:pt>
                <c:pt idx="95">
                  <c:v>9.6</c:v>
                </c:pt>
                <c:pt idx="96">
                  <c:v>9.6999999999999993</c:v>
                </c:pt>
                <c:pt idx="97">
                  <c:v>9.8000000000000007</c:v>
                </c:pt>
                <c:pt idx="98">
                  <c:v>9.9</c:v>
                </c:pt>
                <c:pt idx="99">
                  <c:v>10</c:v>
                </c:pt>
                <c:pt idx="100">
                  <c:v>10.1</c:v>
                </c:pt>
                <c:pt idx="101">
                  <c:v>10.199999999999999</c:v>
                </c:pt>
                <c:pt idx="102">
                  <c:v>10.3</c:v>
                </c:pt>
                <c:pt idx="103">
                  <c:v>10.4</c:v>
                </c:pt>
                <c:pt idx="104">
                  <c:v>10.5</c:v>
                </c:pt>
                <c:pt idx="105">
                  <c:v>10.6</c:v>
                </c:pt>
                <c:pt idx="106">
                  <c:v>10.7</c:v>
                </c:pt>
                <c:pt idx="107">
                  <c:v>10.8</c:v>
                </c:pt>
                <c:pt idx="108">
                  <c:v>10.9</c:v>
                </c:pt>
                <c:pt idx="109">
                  <c:v>11</c:v>
                </c:pt>
                <c:pt idx="110">
                  <c:v>11.1</c:v>
                </c:pt>
                <c:pt idx="111">
                  <c:v>11.2</c:v>
                </c:pt>
                <c:pt idx="112">
                  <c:v>11.3</c:v>
                </c:pt>
                <c:pt idx="113">
                  <c:v>11.4</c:v>
                </c:pt>
                <c:pt idx="114">
                  <c:v>11.5</c:v>
                </c:pt>
                <c:pt idx="115">
                  <c:v>11.6</c:v>
                </c:pt>
                <c:pt idx="116">
                  <c:v>11.7</c:v>
                </c:pt>
                <c:pt idx="117">
                  <c:v>11.8</c:v>
                </c:pt>
                <c:pt idx="118">
                  <c:v>11.9</c:v>
                </c:pt>
                <c:pt idx="119">
                  <c:v>12</c:v>
                </c:pt>
                <c:pt idx="120">
                  <c:v>12.1</c:v>
                </c:pt>
                <c:pt idx="121">
                  <c:v>12.2</c:v>
                </c:pt>
                <c:pt idx="122">
                  <c:v>12.3</c:v>
                </c:pt>
                <c:pt idx="123">
                  <c:v>12.4</c:v>
                </c:pt>
                <c:pt idx="124">
                  <c:v>12.5</c:v>
                </c:pt>
                <c:pt idx="125">
                  <c:v>12.6</c:v>
                </c:pt>
                <c:pt idx="126">
                  <c:v>12.7</c:v>
                </c:pt>
                <c:pt idx="127">
                  <c:v>12.8</c:v>
                </c:pt>
                <c:pt idx="128">
                  <c:v>12.9</c:v>
                </c:pt>
                <c:pt idx="129">
                  <c:v>13</c:v>
                </c:pt>
                <c:pt idx="130">
                  <c:v>13.1</c:v>
                </c:pt>
                <c:pt idx="131">
                  <c:v>13.2</c:v>
                </c:pt>
                <c:pt idx="132">
                  <c:v>13.3</c:v>
                </c:pt>
                <c:pt idx="133">
                  <c:v>13.4</c:v>
                </c:pt>
                <c:pt idx="134">
                  <c:v>13.5</c:v>
                </c:pt>
                <c:pt idx="135">
                  <c:v>13.6</c:v>
                </c:pt>
                <c:pt idx="136">
                  <c:v>13.7</c:v>
                </c:pt>
                <c:pt idx="137">
                  <c:v>13.8</c:v>
                </c:pt>
                <c:pt idx="138">
                  <c:v>13.9</c:v>
                </c:pt>
                <c:pt idx="139">
                  <c:v>14</c:v>
                </c:pt>
                <c:pt idx="140">
                  <c:v>14.1</c:v>
                </c:pt>
                <c:pt idx="141">
                  <c:v>14.2</c:v>
                </c:pt>
                <c:pt idx="142">
                  <c:v>14.3</c:v>
                </c:pt>
                <c:pt idx="143">
                  <c:v>14.4</c:v>
                </c:pt>
                <c:pt idx="144">
                  <c:v>14.5</c:v>
                </c:pt>
                <c:pt idx="145">
                  <c:v>14.6</c:v>
                </c:pt>
                <c:pt idx="146">
                  <c:v>14.7</c:v>
                </c:pt>
                <c:pt idx="147">
                  <c:v>14.8</c:v>
                </c:pt>
                <c:pt idx="148">
                  <c:v>14.9</c:v>
                </c:pt>
                <c:pt idx="149">
                  <c:v>15</c:v>
                </c:pt>
                <c:pt idx="150">
                  <c:v>15.1</c:v>
                </c:pt>
                <c:pt idx="151">
                  <c:v>15.2</c:v>
                </c:pt>
                <c:pt idx="152">
                  <c:v>15.3</c:v>
                </c:pt>
                <c:pt idx="153">
                  <c:v>15.4</c:v>
                </c:pt>
                <c:pt idx="154">
                  <c:v>15.5</c:v>
                </c:pt>
                <c:pt idx="155">
                  <c:v>15.6</c:v>
                </c:pt>
                <c:pt idx="156">
                  <c:v>15.7</c:v>
                </c:pt>
                <c:pt idx="157">
                  <c:v>15.8</c:v>
                </c:pt>
                <c:pt idx="158">
                  <c:v>15.9</c:v>
                </c:pt>
                <c:pt idx="159">
                  <c:v>16</c:v>
                </c:pt>
                <c:pt idx="160">
                  <c:v>16.100000000000001</c:v>
                </c:pt>
                <c:pt idx="161">
                  <c:v>16.2</c:v>
                </c:pt>
                <c:pt idx="162">
                  <c:v>16.3</c:v>
                </c:pt>
                <c:pt idx="163">
                  <c:v>16.399999999999999</c:v>
                </c:pt>
                <c:pt idx="164">
                  <c:v>16.5</c:v>
                </c:pt>
                <c:pt idx="165">
                  <c:v>16.600000000000001</c:v>
                </c:pt>
                <c:pt idx="166">
                  <c:v>16.7</c:v>
                </c:pt>
                <c:pt idx="167">
                  <c:v>16.8</c:v>
                </c:pt>
                <c:pt idx="168">
                  <c:v>16.899999999999999</c:v>
                </c:pt>
                <c:pt idx="169">
                  <c:v>17</c:v>
                </c:pt>
                <c:pt idx="170">
                  <c:v>17.100000000000001</c:v>
                </c:pt>
                <c:pt idx="171">
                  <c:v>17.2</c:v>
                </c:pt>
                <c:pt idx="172">
                  <c:v>17.3</c:v>
                </c:pt>
                <c:pt idx="173">
                  <c:v>17.399999999999999</c:v>
                </c:pt>
                <c:pt idx="174">
                  <c:v>17.5</c:v>
                </c:pt>
                <c:pt idx="175">
                  <c:v>17.600000000000001</c:v>
                </c:pt>
                <c:pt idx="176">
                  <c:v>17.7</c:v>
                </c:pt>
                <c:pt idx="177">
                  <c:v>17.8</c:v>
                </c:pt>
                <c:pt idx="178">
                  <c:v>17.899999999999999</c:v>
                </c:pt>
                <c:pt idx="179">
                  <c:v>18</c:v>
                </c:pt>
                <c:pt idx="180">
                  <c:v>18.100000000000001</c:v>
                </c:pt>
                <c:pt idx="181">
                  <c:v>18.2</c:v>
                </c:pt>
                <c:pt idx="182">
                  <c:v>18.3</c:v>
                </c:pt>
                <c:pt idx="183">
                  <c:v>18.399999999999999</c:v>
                </c:pt>
                <c:pt idx="184">
                  <c:v>18.5</c:v>
                </c:pt>
                <c:pt idx="185">
                  <c:v>18.600000000000001</c:v>
                </c:pt>
                <c:pt idx="186">
                  <c:v>18.7</c:v>
                </c:pt>
                <c:pt idx="187">
                  <c:v>18.8</c:v>
                </c:pt>
                <c:pt idx="188">
                  <c:v>18.899999999999999</c:v>
                </c:pt>
                <c:pt idx="189">
                  <c:v>19</c:v>
                </c:pt>
                <c:pt idx="190">
                  <c:v>19.100000000000001</c:v>
                </c:pt>
                <c:pt idx="191">
                  <c:v>19.2</c:v>
                </c:pt>
                <c:pt idx="192">
                  <c:v>19.3</c:v>
                </c:pt>
                <c:pt idx="193">
                  <c:v>19.399999999999999</c:v>
                </c:pt>
                <c:pt idx="194">
                  <c:v>19.5</c:v>
                </c:pt>
                <c:pt idx="195">
                  <c:v>19.600000000000001</c:v>
                </c:pt>
                <c:pt idx="196">
                  <c:v>19.7</c:v>
                </c:pt>
                <c:pt idx="197">
                  <c:v>19.8</c:v>
                </c:pt>
                <c:pt idx="198">
                  <c:v>19.899999999999999</c:v>
                </c:pt>
                <c:pt idx="199">
                  <c:v>20</c:v>
                </c:pt>
                <c:pt idx="200">
                  <c:v>20.100000000000001</c:v>
                </c:pt>
                <c:pt idx="201">
                  <c:v>20.2</c:v>
                </c:pt>
                <c:pt idx="202">
                  <c:v>20.3</c:v>
                </c:pt>
                <c:pt idx="203">
                  <c:v>20.399999999999999</c:v>
                </c:pt>
                <c:pt idx="204">
                  <c:v>20.5</c:v>
                </c:pt>
                <c:pt idx="205">
                  <c:v>20.6</c:v>
                </c:pt>
                <c:pt idx="206">
                  <c:v>20.7</c:v>
                </c:pt>
                <c:pt idx="207">
                  <c:v>20.8</c:v>
                </c:pt>
                <c:pt idx="208">
                  <c:v>20.9</c:v>
                </c:pt>
                <c:pt idx="209">
                  <c:v>21</c:v>
                </c:pt>
                <c:pt idx="210">
                  <c:v>21.1</c:v>
                </c:pt>
                <c:pt idx="211">
                  <c:v>21.2</c:v>
                </c:pt>
                <c:pt idx="212">
                  <c:v>21.3</c:v>
                </c:pt>
                <c:pt idx="213">
                  <c:v>21.4</c:v>
                </c:pt>
                <c:pt idx="214">
                  <c:v>21.5</c:v>
                </c:pt>
                <c:pt idx="215">
                  <c:v>21.6</c:v>
                </c:pt>
                <c:pt idx="216">
                  <c:v>21.7</c:v>
                </c:pt>
                <c:pt idx="217">
                  <c:v>21.8</c:v>
                </c:pt>
                <c:pt idx="218">
                  <c:v>21.9</c:v>
                </c:pt>
                <c:pt idx="219">
                  <c:v>22</c:v>
                </c:pt>
                <c:pt idx="220">
                  <c:v>22.1</c:v>
                </c:pt>
                <c:pt idx="221">
                  <c:v>22.2</c:v>
                </c:pt>
                <c:pt idx="222">
                  <c:v>22.3</c:v>
                </c:pt>
                <c:pt idx="223">
                  <c:v>22.4</c:v>
                </c:pt>
                <c:pt idx="224">
                  <c:v>22.5</c:v>
                </c:pt>
                <c:pt idx="225">
                  <c:v>22.6</c:v>
                </c:pt>
                <c:pt idx="226">
                  <c:v>22.7</c:v>
                </c:pt>
                <c:pt idx="227">
                  <c:v>22.8</c:v>
                </c:pt>
                <c:pt idx="228">
                  <c:v>22.9</c:v>
                </c:pt>
                <c:pt idx="229">
                  <c:v>23</c:v>
                </c:pt>
                <c:pt idx="230">
                  <c:v>23.1</c:v>
                </c:pt>
                <c:pt idx="231">
                  <c:v>23.2</c:v>
                </c:pt>
                <c:pt idx="232">
                  <c:v>23.3</c:v>
                </c:pt>
                <c:pt idx="233">
                  <c:v>23.4</c:v>
                </c:pt>
                <c:pt idx="234">
                  <c:v>23.5</c:v>
                </c:pt>
                <c:pt idx="235">
                  <c:v>23.599999999999898</c:v>
                </c:pt>
                <c:pt idx="236">
                  <c:v>23.6999999999999</c:v>
                </c:pt>
                <c:pt idx="237">
                  <c:v>23.799999999999901</c:v>
                </c:pt>
                <c:pt idx="238">
                  <c:v>23.899999999999899</c:v>
                </c:pt>
                <c:pt idx="239">
                  <c:v>23.999999999999901</c:v>
                </c:pt>
                <c:pt idx="240">
                  <c:v>24.099999999999898</c:v>
                </c:pt>
                <c:pt idx="241">
                  <c:v>24.1999999999999</c:v>
                </c:pt>
                <c:pt idx="242">
                  <c:v>24.299999999999901</c:v>
                </c:pt>
                <c:pt idx="243">
                  <c:v>24.399999999999899</c:v>
                </c:pt>
                <c:pt idx="244">
                  <c:v>24.499999999999901</c:v>
                </c:pt>
                <c:pt idx="245">
                  <c:v>24.599999999999898</c:v>
                </c:pt>
                <c:pt idx="246">
                  <c:v>24.6999999999999</c:v>
                </c:pt>
                <c:pt idx="247">
                  <c:v>24.799999999999901</c:v>
                </c:pt>
                <c:pt idx="248">
                  <c:v>24.899999999999899</c:v>
                </c:pt>
                <c:pt idx="249">
                  <c:v>24.999999999999901</c:v>
                </c:pt>
                <c:pt idx="250">
                  <c:v>25.099999999999898</c:v>
                </c:pt>
                <c:pt idx="251">
                  <c:v>25.1999999999999</c:v>
                </c:pt>
                <c:pt idx="252">
                  <c:v>25.299999999999901</c:v>
                </c:pt>
                <c:pt idx="253">
                  <c:v>25.399999999999899</c:v>
                </c:pt>
                <c:pt idx="254">
                  <c:v>25.499999999999901</c:v>
                </c:pt>
                <c:pt idx="255">
                  <c:v>25.599999999999898</c:v>
                </c:pt>
                <c:pt idx="256">
                  <c:v>25.6999999999999</c:v>
                </c:pt>
                <c:pt idx="257">
                  <c:v>25.799999999999901</c:v>
                </c:pt>
                <c:pt idx="258">
                  <c:v>25.899999999999899</c:v>
                </c:pt>
                <c:pt idx="259">
                  <c:v>25.999999999999901</c:v>
                </c:pt>
                <c:pt idx="260">
                  <c:v>26.099999999999898</c:v>
                </c:pt>
                <c:pt idx="261">
                  <c:v>26.1999999999999</c:v>
                </c:pt>
                <c:pt idx="262">
                  <c:v>26.299999999999901</c:v>
                </c:pt>
                <c:pt idx="263">
                  <c:v>26.399999999999899</c:v>
                </c:pt>
                <c:pt idx="264">
                  <c:v>26.499999999999901</c:v>
                </c:pt>
                <c:pt idx="265">
                  <c:v>26.599999999999898</c:v>
                </c:pt>
                <c:pt idx="266">
                  <c:v>26.6999999999999</c:v>
                </c:pt>
                <c:pt idx="267">
                  <c:v>26.799999999999901</c:v>
                </c:pt>
                <c:pt idx="268">
                  <c:v>26.899999999999899</c:v>
                </c:pt>
                <c:pt idx="269">
                  <c:v>26.999999999999901</c:v>
                </c:pt>
                <c:pt idx="270">
                  <c:v>27.099999999999898</c:v>
                </c:pt>
                <c:pt idx="271">
                  <c:v>27.1999999999999</c:v>
                </c:pt>
                <c:pt idx="272">
                  <c:v>27.299999999999901</c:v>
                </c:pt>
                <c:pt idx="273">
                  <c:v>27.399999999999899</c:v>
                </c:pt>
                <c:pt idx="274">
                  <c:v>27.499999999999901</c:v>
                </c:pt>
                <c:pt idx="275">
                  <c:v>27.599999999999898</c:v>
                </c:pt>
                <c:pt idx="276">
                  <c:v>27.6999999999999</c:v>
                </c:pt>
                <c:pt idx="277">
                  <c:v>27.799999999999901</c:v>
                </c:pt>
                <c:pt idx="278">
                  <c:v>27.899999999999899</c:v>
                </c:pt>
                <c:pt idx="279">
                  <c:v>27.999999999999901</c:v>
                </c:pt>
                <c:pt idx="280">
                  <c:v>28.099999999999898</c:v>
                </c:pt>
                <c:pt idx="281">
                  <c:v>28.1999999999999</c:v>
                </c:pt>
                <c:pt idx="282">
                  <c:v>28.299999999999901</c:v>
                </c:pt>
                <c:pt idx="283">
                  <c:v>28.399999999999899</c:v>
                </c:pt>
                <c:pt idx="284">
                  <c:v>28.499999999999901</c:v>
                </c:pt>
                <c:pt idx="285">
                  <c:v>28.599999999999898</c:v>
                </c:pt>
                <c:pt idx="286">
                  <c:v>28.6999999999999</c:v>
                </c:pt>
                <c:pt idx="287">
                  <c:v>28.799999999999901</c:v>
                </c:pt>
                <c:pt idx="288">
                  <c:v>28.899999999999899</c:v>
                </c:pt>
                <c:pt idx="289">
                  <c:v>28.999999999999901</c:v>
                </c:pt>
                <c:pt idx="290">
                  <c:v>29.099999999999898</c:v>
                </c:pt>
                <c:pt idx="291">
                  <c:v>29.1999999999999</c:v>
                </c:pt>
                <c:pt idx="292">
                  <c:v>29.299999999999901</c:v>
                </c:pt>
                <c:pt idx="293">
                  <c:v>29.399999999999899</c:v>
                </c:pt>
                <c:pt idx="294">
                  <c:v>29.499999999999901</c:v>
                </c:pt>
                <c:pt idx="295">
                  <c:v>29.599999999999898</c:v>
                </c:pt>
                <c:pt idx="296">
                  <c:v>29.6999999999999</c:v>
                </c:pt>
                <c:pt idx="297">
                  <c:v>29.799999999999901</c:v>
                </c:pt>
                <c:pt idx="298">
                  <c:v>29.899999999999899</c:v>
                </c:pt>
                <c:pt idx="299">
                  <c:v>29.999999999999901</c:v>
                </c:pt>
              </c:numCache>
            </c:numRef>
          </c:xVal>
          <c:yVal>
            <c:numRef>
              <c:f>lowerQ!$G$4:$G$303</c:f>
              <c:numCache>
                <c:formatCode>General</c:formatCode>
                <c:ptCount val="300"/>
                <c:pt idx="1">
                  <c:v>-3001.2448484990678</c:v>
                </c:pt>
                <c:pt idx="2">
                  <c:v>-2979.2337767254594</c:v>
                </c:pt>
                <c:pt idx="3">
                  <c:v>-2169.3096961489005</c:v>
                </c:pt>
                <c:pt idx="4">
                  <c:v>-1451.7536739619813</c:v>
                </c:pt>
                <c:pt idx="5">
                  <c:v>-940.80388485212006</c:v>
                </c:pt>
                <c:pt idx="6">
                  <c:v>-592.72566111454671</c:v>
                </c:pt>
                <c:pt idx="7">
                  <c:v>-356.29558585662028</c:v>
                </c:pt>
                <c:pt idx="8">
                  <c:v>-194.35272595574821</c:v>
                </c:pt>
                <c:pt idx="9">
                  <c:v>-82.266495296428246</c:v>
                </c:pt>
                <c:pt idx="10">
                  <c:v>-3.9760983828796279</c:v>
                </c:pt>
                <c:pt idx="11">
                  <c:v>51.056655867045052</c:v>
                </c:pt>
                <c:pt idx="12">
                  <c:v>89.84296362530246</c:v>
                </c:pt>
                <c:pt idx="13">
                  <c:v>117.12328973365518</c:v>
                </c:pt>
                <c:pt idx="14">
                  <c:v>136.15516129249033</c:v>
                </c:pt>
                <c:pt idx="15">
                  <c:v>149.21179008258267</c:v>
                </c:pt>
                <c:pt idx="16">
                  <c:v>157.90222557851055</c:v>
                </c:pt>
                <c:pt idx="17">
                  <c:v>163.38024232172077</c:v>
                </c:pt>
                <c:pt idx="18">
                  <c:v>166.48286342110057</c:v>
                </c:pt>
                <c:pt idx="19">
                  <c:v>167.82368106225121</c:v>
                </c:pt>
                <c:pt idx="20">
                  <c:v>167.85667156866893</c:v>
                </c:pt>
                <c:pt idx="21">
                  <c:v>166.92045000984103</c:v>
                </c:pt>
                <c:pt idx="22">
                  <c:v>165.26936358769626</c:v>
                </c:pt>
                <c:pt idx="23">
                  <c:v>163.09560454154152</c:v>
                </c:pt>
                <c:pt idx="24">
                  <c:v>160.54511409185679</c:v>
                </c:pt>
                <c:pt idx="25">
                  <c:v>157.72914040171131</c:v>
                </c:pt>
                <c:pt idx="26">
                  <c:v>154.73271934607644</c:v>
                </c:pt>
                <c:pt idx="27">
                  <c:v>151.62095293405307</c:v>
                </c:pt>
                <c:pt idx="28">
                  <c:v>148.44369563598192</c:v>
                </c:pt>
                <c:pt idx="29">
                  <c:v>145.23907896041564</c:v>
                </c:pt>
                <c:pt idx="30">
                  <c:v>142.03618087490429</c:v>
                </c:pt>
                <c:pt idx="31">
                  <c:v>138.85706060587856</c:v>
                </c:pt>
                <c:pt idx="32">
                  <c:v>135.71831888615196</c:v>
                </c:pt>
                <c:pt idx="33">
                  <c:v>132.63230081835263</c:v>
                </c:pt>
                <c:pt idx="34">
                  <c:v>129.60802780519646</c:v>
                </c:pt>
                <c:pt idx="35">
                  <c:v>126.65192281218413</c:v>
                </c:pt>
                <c:pt idx="36">
                  <c:v>123.76837707357953</c:v>
                </c:pt>
                <c:pt idx="37">
                  <c:v>120.96019449803366</c:v>
                </c:pt>
                <c:pt idx="38">
                  <c:v>118.22894126756172</c:v>
                </c:pt>
                <c:pt idx="39">
                  <c:v>115.57522160137084</c:v>
                </c:pt>
                <c:pt idx="40">
                  <c:v>112.9988957697724</c:v>
                </c:pt>
                <c:pt idx="41">
                  <c:v>110.49925275988575</c:v>
                </c:pt>
                <c:pt idx="42">
                  <c:v>108.07514720176916</c:v>
                </c:pt>
                <c:pt idx="43">
                  <c:v>105.72510803390846</c:v>
                </c:pt>
                <c:pt idx="44">
                  <c:v>103.44742475449132</c:v>
                </c:pt>
                <c:pt idx="45">
                  <c:v>101.24021584739572</c:v>
                </c:pt>
                <c:pt idx="46">
                  <c:v>99.101482998398097</c:v>
                </c:pt>
                <c:pt idx="47">
                  <c:v>97.029153960328841</c:v>
                </c:pt>
                <c:pt idx="48">
                  <c:v>95.021116335034236</c:v>
                </c:pt>
                <c:pt idx="49">
                  <c:v>93.075244076772819</c:v>
                </c:pt>
                <c:pt idx="50">
                  <c:v>91.189418157134043</c:v>
                </c:pt>
                <c:pt idx="51">
                  <c:v>89.361542543663205</c:v>
                </c:pt>
                <c:pt idx="52">
                  <c:v>87.589556416260095</c:v>
                </c:pt>
                <c:pt idx="53">
                  <c:v>85.871443363993691</c:v>
                </c:pt>
                <c:pt idx="54">
                  <c:v>84.205238160360253</c:v>
                </c:pt>
                <c:pt idx="55">
                  <c:v>82.589031599334746</c:v>
                </c:pt>
                <c:pt idx="56">
                  <c:v>81.020973781834797</c:v>
                </c:pt>
                <c:pt idx="57">
                  <c:v>79.499276167639366</c:v>
                </c:pt>
                <c:pt idx="58">
                  <c:v>78.022212647784883</c:v>
                </c:pt>
                <c:pt idx="59">
                  <c:v>76.588119843919728</c:v>
                </c:pt>
                <c:pt idx="60">
                  <c:v>75.195396801897161</c:v>
                </c:pt>
                <c:pt idx="61">
                  <c:v>73.842504215128244</c:v>
                </c:pt>
                <c:pt idx="62">
                  <c:v>72.527963287331474</c:v>
                </c:pt>
                <c:pt idx="63">
                  <c:v>71.250354323421391</c:v>
                </c:pt>
                <c:pt idx="64">
                  <c:v>70.008315120162735</c:v>
                </c:pt>
                <c:pt idx="65">
                  <c:v>68.800539214350295</c:v>
                </c:pt>
                <c:pt idx="66">
                  <c:v>67.625774034902349</c:v>
                </c:pt>
                <c:pt idx="67">
                  <c:v>66.482818996022331</c:v>
                </c:pt>
                <c:pt idx="68">
                  <c:v>65.37052356108228</c:v>
                </c:pt>
                <c:pt idx="69">
                  <c:v>64.28778530065324</c:v>
                </c:pt>
                <c:pt idx="70">
                  <c:v>63.233547963130775</c:v>
                </c:pt>
                <c:pt idx="71">
                  <c:v>62.206799572326133</c:v>
                </c:pt>
                <c:pt idx="72">
                  <c:v>61.206570563020307</c:v>
                </c:pt>
                <c:pt idx="73">
                  <c:v>60.231931962778674</c:v>
                </c:pt>
                <c:pt idx="74">
                  <c:v>59.281993626163043</c:v>
                </c:pt>
                <c:pt idx="75">
                  <c:v>58.35590252563231</c:v>
                </c:pt>
                <c:pt idx="76">
                  <c:v>57.452841102021871</c:v>
                </c:pt>
                <c:pt idx="77">
                  <c:v>56.572025676359154</c:v>
                </c:pt>
                <c:pt idx="78">
                  <c:v>55.712704923798192</c:v>
                </c:pt>
                <c:pt idx="79">
                  <c:v>54.874158409749803</c:v>
                </c:pt>
                <c:pt idx="80">
                  <c:v>54.055695187712068</c:v>
                </c:pt>
                <c:pt idx="81">
                  <c:v>53.256652457848475</c:v>
                </c:pt>
                <c:pt idx="82">
                  <c:v>52.476394285013448</c:v>
                </c:pt>
                <c:pt idx="83">
                  <c:v>51.714310374660684</c:v>
                </c:pt>
                <c:pt idx="84">
                  <c:v>50.969814904897426</c:v>
                </c:pt>
                <c:pt idx="85">
                  <c:v>50.242345412794585</c:v>
                </c:pt>
                <c:pt idx="86">
                  <c:v>49.531361732983633</c:v>
                </c:pt>
                <c:pt idx="87">
                  <c:v>48.836344986521304</c:v>
                </c:pt>
                <c:pt idx="88">
                  <c:v>48.156796617964403</c:v>
                </c:pt>
                <c:pt idx="89">
                  <c:v>47.492237478626464</c:v>
                </c:pt>
                <c:pt idx="90">
                  <c:v>46.842206953991358</c:v>
                </c:pt>
                <c:pt idx="91">
                  <c:v>46.206262133275438</c:v>
                </c:pt>
                <c:pt idx="92">
                  <c:v>45.583977019215112</c:v>
                </c:pt>
                <c:pt idx="93">
                  <c:v>44.974941776186071</c:v>
                </c:pt>
                <c:pt idx="94">
                  <c:v>44.378762014801666</c:v>
                </c:pt>
                <c:pt idx="95">
                  <c:v>43.795058111247315</c:v>
                </c:pt>
                <c:pt idx="96">
                  <c:v>43.223464559649528</c:v>
                </c:pt>
                <c:pt idx="97">
                  <c:v>42.66362935581617</c:v>
                </c:pt>
                <c:pt idx="98">
                  <c:v>42.115213410814512</c:v>
                </c:pt>
                <c:pt idx="99">
                  <c:v>41.577889992888267</c:v>
                </c:pt>
                <c:pt idx="100">
                  <c:v>41.051344196265667</c:v>
                </c:pt>
                <c:pt idx="101">
                  <c:v>40.535272435508674</c:v>
                </c:pt>
                <c:pt idx="102">
                  <c:v>40.029381964111295</c:v>
                </c:pt>
                <c:pt idx="103">
                  <c:v>39.533390416107892</c:v>
                </c:pt>
                <c:pt idx="104">
                  <c:v>39.047025369511204</c:v>
                </c:pt>
                <c:pt idx="105">
                  <c:v>38.570023930477781</c:v>
                </c:pt>
                <c:pt idx="106">
                  <c:v>38.102132337138606</c:v>
                </c:pt>
                <c:pt idx="107">
                  <c:v>37.643105582081745</c:v>
                </c:pt>
                <c:pt idx="108">
                  <c:v>37.192707052554532</c:v>
                </c:pt>
                <c:pt idx="109">
                  <c:v>36.750708187471574</c:v>
                </c:pt>
                <c:pt idx="110">
                  <c:v>36.316888150361265</c:v>
                </c:pt>
                <c:pt idx="111">
                  <c:v>35.891033517466532</c:v>
                </c:pt>
                <c:pt idx="112">
                  <c:v>35.472937980219491</c:v>
                </c:pt>
                <c:pt idx="113">
                  <c:v>35.062402061354149</c:v>
                </c:pt>
                <c:pt idx="114">
                  <c:v>34.659232843981279</c:v>
                </c:pt>
                <c:pt idx="115">
                  <c:v>34.263243712976369</c:v>
                </c:pt>
                <c:pt idx="116">
                  <c:v>33.874254108050472</c:v>
                </c:pt>
                <c:pt idx="117">
                  <c:v>33.492089287926596</c:v>
                </c:pt>
                <c:pt idx="118">
                  <c:v>33.116580105073986</c:v>
                </c:pt>
                <c:pt idx="119">
                  <c:v>32.747562790466816</c:v>
                </c:pt>
                <c:pt idx="120">
                  <c:v>32.384878747874779</c:v>
                </c:pt>
                <c:pt idx="121">
                  <c:v>32.028374357222276</c:v>
                </c:pt>
                <c:pt idx="122">
                  <c:v>31.677900786558666</c:v>
                </c:pt>
                <c:pt idx="123">
                  <c:v>31.333313812232969</c:v>
                </c:pt>
                <c:pt idx="124">
                  <c:v>30.994473646864375</c:v>
                </c:pt>
                <c:pt idx="125">
                  <c:v>30.661244774727376</c:v>
                </c:pt>
                <c:pt idx="126">
                  <c:v>30.333495794207415</c:v>
                </c:pt>
                <c:pt idx="127">
                  <c:v>30.011099266977066</c:v>
                </c:pt>
                <c:pt idx="128">
                  <c:v>29.693931573572279</c:v>
                </c:pt>
                <c:pt idx="129">
                  <c:v>29.381872775065677</c:v>
                </c:pt>
                <c:pt idx="130">
                  <c:v>29.07480648054683</c:v>
                </c:pt>
                <c:pt idx="131">
                  <c:v>28.772619720137545</c:v>
                </c:pt>
                <c:pt idx="132">
                  <c:v>28.475202823283173</c:v>
                </c:pt>
                <c:pt idx="133">
                  <c:v>28.182449302066843</c:v>
                </c:pt>
                <c:pt idx="134">
                  <c:v>27.894255739315767</c:v>
                </c:pt>
                <c:pt idx="135">
                  <c:v>27.610521681287523</c:v>
                </c:pt>
                <c:pt idx="136">
                  <c:v>27.331149534708882</c:v>
                </c:pt>
                <c:pt idx="137">
                  <c:v>27.056044467980055</c:v>
                </c:pt>
                <c:pt idx="138">
                  <c:v>26.785114316348125</c:v>
                </c:pt>
                <c:pt idx="139">
                  <c:v>26.51826949087005</c:v>
                </c:pt>
                <c:pt idx="140">
                  <c:v>26.255422891001764</c:v>
                </c:pt>
                <c:pt idx="141">
                  <c:v>25.996489820633574</c:v>
                </c:pt>
                <c:pt idx="142">
                  <c:v>25.741387907435328</c:v>
                </c:pt>
                <c:pt idx="143">
                  <c:v>25.490037025357228</c:v>
                </c:pt>
                <c:pt idx="144">
                  <c:v>25.242359220137391</c:v>
                </c:pt>
                <c:pt idx="145">
                  <c:v>24.998278637702445</c:v>
                </c:pt>
                <c:pt idx="146">
                  <c:v>24.757721455317931</c:v>
                </c:pt>
                <c:pt idx="147">
                  <c:v>24.520615815371382</c:v>
                </c:pt>
                <c:pt idx="148">
                  <c:v>24.286891761687826</c:v>
                </c:pt>
                <c:pt idx="149">
                  <c:v>24.056481178245207</c:v>
                </c:pt>
                <c:pt idx="150">
                  <c:v>23.829317730201552</c:v>
                </c:pt>
                <c:pt idx="151">
                  <c:v>23.605336807140578</c:v>
                </c:pt>
                <c:pt idx="152">
                  <c:v>23.384475468420352</c:v>
                </c:pt>
                <c:pt idx="153">
                  <c:v>23.166672390551437</c:v>
                </c:pt>
                <c:pt idx="154">
                  <c:v>22.951867816524977</c:v>
                </c:pt>
                <c:pt idx="155">
                  <c:v>22.740003506986934</c:v>
                </c:pt>
                <c:pt idx="156">
                  <c:v>22.531022693198842</c:v>
                </c:pt>
                <c:pt idx="157">
                  <c:v>22.324870031710756</c:v>
                </c:pt>
                <c:pt idx="158">
                  <c:v>22.121491560664388</c:v>
                </c:pt>
                <c:pt idx="159">
                  <c:v>21.92083465767001</c:v>
                </c:pt>
                <c:pt idx="160">
                  <c:v>21.722847999184943</c:v>
                </c:pt>
                <c:pt idx="161">
                  <c:v>21.527481521342303</c:v>
                </c:pt>
                <c:pt idx="162">
                  <c:v>21.334686382159379</c:v>
                </c:pt>
                <c:pt idx="163">
                  <c:v>21.144414925077303</c:v>
                </c:pt>
                <c:pt idx="164">
                  <c:v>20.956620643781022</c:v>
                </c:pt>
                <c:pt idx="165">
                  <c:v>20.771258148238378</c:v>
                </c:pt>
                <c:pt idx="166">
                  <c:v>20.588283131920736</c:v>
                </c:pt>
                <c:pt idx="167">
                  <c:v>20.407652340151756</c:v>
                </c:pt>
                <c:pt idx="168">
                  <c:v>20.229323539541966</c:v>
                </c:pt>
                <c:pt idx="169">
                  <c:v>20.053255488466561</c:v>
                </c:pt>
                <c:pt idx="170">
                  <c:v>19.879407908547151</c:v>
                </c:pt>
                <c:pt idx="171">
                  <c:v>19.707741457093633</c:v>
                </c:pt>
                <c:pt idx="172">
                  <c:v>19.53821770047746</c:v>
                </c:pt>
                <c:pt idx="173">
                  <c:v>19.370799088391731</c:v>
                </c:pt>
                <c:pt idx="174">
                  <c:v>19.205448928967439</c:v>
                </c:pt>
                <c:pt idx="175">
                  <c:v>19.042131364720728</c:v>
                </c:pt>
                <c:pt idx="176">
                  <c:v>18.880811349282919</c:v>
                </c:pt>
                <c:pt idx="177">
                  <c:v>18.721454624901877</c:v>
                </c:pt>
                <c:pt idx="178">
                  <c:v>18.564027700676672</c:v>
                </c:pt>
                <c:pt idx="179">
                  <c:v>18.408497831492546</c:v>
                </c:pt>
                <c:pt idx="180">
                  <c:v>18.254832997644208</c:v>
                </c:pt>
                <c:pt idx="181">
                  <c:v>18.103001885112981</c:v>
                </c:pt>
                <c:pt idx="182">
                  <c:v>17.952973866474686</c:v>
                </c:pt>
                <c:pt idx="183">
                  <c:v>17.804718982412801</c:v>
                </c:pt>
                <c:pt idx="184">
                  <c:v>17.658207923821895</c:v>
                </c:pt>
                <c:pt idx="185">
                  <c:v>17.513412014474234</c:v>
                </c:pt>
                <c:pt idx="186">
                  <c:v>17.370303194234172</c:v>
                </c:pt>
                <c:pt idx="187">
                  <c:v>17.228854002789323</c:v>
                </c:pt>
                <c:pt idx="188">
                  <c:v>17.089037563894525</c:v>
                </c:pt>
                <c:pt idx="189">
                  <c:v>16.950827570102021</c:v>
                </c:pt>
                <c:pt idx="190">
                  <c:v>16.81419826796321</c:v>
                </c:pt>
                <c:pt idx="191">
                  <c:v>16.679124443682898</c:v>
                </c:pt>
                <c:pt idx="192">
                  <c:v>16.545581409209607</c:v>
                </c:pt>
                <c:pt idx="193">
                  <c:v>16.413544988754495</c:v>
                </c:pt>
                <c:pt idx="194">
                  <c:v>16.282991505712001</c:v>
                </c:pt>
                <c:pt idx="195">
                  <c:v>16.153897769980347</c:v>
                </c:pt>
                <c:pt idx="196">
                  <c:v>16.026241065656905</c:v>
                </c:pt>
                <c:pt idx="197">
                  <c:v>15.899999139101965</c:v>
                </c:pt>
                <c:pt idx="198">
                  <c:v>15.775150187359714</c:v>
                </c:pt>
                <c:pt idx="199">
                  <c:v>15.651672846920865</c:v>
                </c:pt>
                <c:pt idx="200">
                  <c:v>15.529546182814384</c:v>
                </c:pt>
                <c:pt idx="201">
                  <c:v>15.408749678016759</c:v>
                </c:pt>
                <c:pt idx="202">
                  <c:v>15.289263223178066</c:v>
                </c:pt>
                <c:pt idx="203">
                  <c:v>15.171067106640859</c:v>
                </c:pt>
                <c:pt idx="204">
                  <c:v>15.054142004744975</c:v>
                </c:pt>
                <c:pt idx="205">
                  <c:v>14.938468972418999</c:v>
                </c:pt>
                <c:pt idx="206">
                  <c:v>14.82402943403633</c:v>
                </c:pt>
                <c:pt idx="207">
                  <c:v>14.710805174532647</c:v>
                </c:pt>
                <c:pt idx="208">
                  <c:v>14.598778330778311</c:v>
                </c:pt>
                <c:pt idx="209">
                  <c:v>14.487931383190833</c:v>
                </c:pt>
                <c:pt idx="210">
                  <c:v>14.378247147587951</c:v>
                </c:pt>
                <c:pt idx="211">
                  <c:v>14.269708767265621</c:v>
                </c:pt>
                <c:pt idx="212">
                  <c:v>14.162299705298885</c:v>
                </c:pt>
                <c:pt idx="213">
                  <c:v>14.056003737059136</c:v>
                </c:pt>
                <c:pt idx="214">
                  <c:v>13.950804942932194</c:v>
                </c:pt>
                <c:pt idx="215">
                  <c:v>13.846687701243972</c:v>
                </c:pt>
                <c:pt idx="216">
                  <c:v>13.743636681375383</c:v>
                </c:pt>
                <c:pt idx="217">
                  <c:v>13.641636837069674</c:v>
                </c:pt>
                <c:pt idx="218">
                  <c:v>13.540673399918623</c:v>
                </c:pt>
                <c:pt idx="219">
                  <c:v>13.440731873025506</c:v>
                </c:pt>
                <c:pt idx="220">
                  <c:v>13.341798024842197</c:v>
                </c:pt>
                <c:pt idx="221">
                  <c:v>13.243857883168648</c:v>
                </c:pt>
                <c:pt idx="222">
                  <c:v>13.14689772931364</c:v>
                </c:pt>
                <c:pt idx="223">
                  <c:v>13.050904092412498</c:v>
                </c:pt>
                <c:pt idx="224">
                  <c:v>12.955863743894966</c:v>
                </c:pt>
                <c:pt idx="225">
                  <c:v>12.861763692098737</c:v>
                </c:pt>
                <c:pt idx="226">
                  <c:v>12.768591177026043</c:v>
                </c:pt>
                <c:pt idx="227">
                  <c:v>12.676333665237012</c:v>
                </c:pt>
                <c:pt idx="228">
                  <c:v>12.584978844874586</c:v>
                </c:pt>
                <c:pt idx="229">
                  <c:v>12.494514620823303</c:v>
                </c:pt>
                <c:pt idx="230">
                  <c:v>12.404929109990848</c:v>
                </c:pt>
                <c:pt idx="231">
                  <c:v>12.316210636707767</c:v>
                </c:pt>
                <c:pt idx="232">
                  <c:v>12.228347728253695</c:v>
                </c:pt>
                <c:pt idx="233">
                  <c:v>12.1413291104911</c:v>
                </c:pt>
                <c:pt idx="234">
                  <c:v>12.05514370361179</c:v>
                </c:pt>
                <c:pt idx="235">
                  <c:v>11.969780617994727</c:v>
                </c:pt>
                <c:pt idx="236">
                  <c:v>11.885229150164038</c:v>
                </c:pt>
                <c:pt idx="237">
                  <c:v>11.801478778851802</c:v>
                </c:pt>
                <c:pt idx="238">
                  <c:v>11.7185191611603</c:v>
                </c:pt>
                <c:pt idx="239">
                  <c:v>11.636340128815347</c:v>
                </c:pt>
                <c:pt idx="240">
                  <c:v>11.554931684518449</c:v>
                </c:pt>
                <c:pt idx="241">
                  <c:v>11.474283998388849</c:v>
                </c:pt>
                <c:pt idx="242">
                  <c:v>11.394387404488567</c:v>
                </c:pt>
                <c:pt idx="243">
                  <c:v>11.315232397437468</c:v>
                </c:pt>
                <c:pt idx="244">
                  <c:v>11.236809629111132</c:v>
                </c:pt>
                <c:pt idx="245">
                  <c:v>11.159109905417107</c:v>
                </c:pt>
                <c:pt idx="246">
                  <c:v>11.082124183152173</c:v>
                </c:pt>
                <c:pt idx="247">
                  <c:v>11.005843566932509</c:v>
                </c:pt>
                <c:pt idx="248">
                  <c:v>10.930259306201616</c:v>
                </c:pt>
                <c:pt idx="249">
                  <c:v>10.85536279230713</c:v>
                </c:pt>
                <c:pt idx="250">
                  <c:v>10.781145555649839</c:v>
                </c:pt>
                <c:pt idx="251">
                  <c:v>10.707599262899794</c:v>
                </c:pt>
                <c:pt idx="252">
                  <c:v>10.634715714279006</c:v>
                </c:pt>
                <c:pt idx="253">
                  <c:v>10.562486840907505</c:v>
                </c:pt>
                <c:pt idx="254">
                  <c:v>10.4909047022122</c:v>
                </c:pt>
                <c:pt idx="255">
                  <c:v>10.419961483400224</c:v>
                </c:pt>
                <c:pt idx="256">
                  <c:v>10.349649492984975</c:v>
                </c:pt>
                <c:pt idx="257">
                  <c:v>10.279961160375459</c:v>
                </c:pt>
                <c:pt idx="258">
                  <c:v>10.210889033519415</c:v>
                </c:pt>
                <c:pt idx="259">
                  <c:v>10.142425776599744</c:v>
                </c:pt>
                <c:pt idx="260">
                  <c:v>10.074564167789255</c:v>
                </c:pt>
                <c:pt idx="261">
                  <c:v>10.007297097050127</c:v>
                </c:pt>
                <c:pt idx="262">
                  <c:v>9.9406175639869687</c:v>
                </c:pt>
                <c:pt idx="263">
                  <c:v>9.8745186757524905</c:v>
                </c:pt>
                <c:pt idx="264">
                  <c:v>9.808993644994537</c:v>
                </c:pt>
                <c:pt idx="265">
                  <c:v>9.7440357878527433</c:v>
                </c:pt>
                <c:pt idx="266">
                  <c:v>9.6796385220017154</c:v>
                </c:pt>
                <c:pt idx="267">
                  <c:v>9.6157953647358223</c:v>
                </c:pt>
                <c:pt idx="268">
                  <c:v>9.5524999310976337</c:v>
                </c:pt>
                <c:pt idx="269">
                  <c:v>9.4897459320494075</c:v>
                </c:pt>
                <c:pt idx="270">
                  <c:v>9.4275271726836589</c:v>
                </c:pt>
                <c:pt idx="271">
                  <c:v>9.3658375504742342</c:v>
                </c:pt>
                <c:pt idx="272">
                  <c:v>9.3046710535664428</c:v>
                </c:pt>
                <c:pt idx="273">
                  <c:v>9.2440217591036209</c:v>
                </c:pt>
                <c:pt idx="274">
                  <c:v>9.1838838315922864</c:v>
                </c:pt>
                <c:pt idx="275">
                  <c:v>9.1242515213004403</c:v>
                </c:pt>
                <c:pt idx="276">
                  <c:v>9.065119162694101</c:v>
                </c:pt>
                <c:pt idx="277">
                  <c:v>9.0064811729058967</c:v>
                </c:pt>
                <c:pt idx="278">
                  <c:v>8.9483320502343453</c:v>
                </c:pt>
                <c:pt idx="279">
                  <c:v>8.8906663726814692</c:v>
                </c:pt>
                <c:pt idx="280">
                  <c:v>8.8334787965178272</c:v>
                </c:pt>
                <c:pt idx="281">
                  <c:v>8.7767640548772086</c:v>
                </c:pt>
                <c:pt idx="282">
                  <c:v>8.7205169563849285</c:v>
                </c:pt>
                <c:pt idx="283">
                  <c:v>8.6647323838137726</c:v>
                </c:pt>
                <c:pt idx="284">
                  <c:v>8.60940529276664</c:v>
                </c:pt>
                <c:pt idx="285">
                  <c:v>8.5545307103896864</c:v>
                </c:pt>
                <c:pt idx="286">
                  <c:v>8.5001037341118248</c:v>
                </c:pt>
                <c:pt idx="287">
                  <c:v>8.4461195304102734</c:v>
                </c:pt>
                <c:pt idx="288">
                  <c:v>8.3925733336008381</c:v>
                </c:pt>
                <c:pt idx="289">
                  <c:v>8.3394604446565115</c:v>
                </c:pt>
                <c:pt idx="290">
                  <c:v>8.286776230047538</c:v>
                </c:pt>
                <c:pt idx="291">
                  <c:v>8.234516120607676</c:v>
                </c:pt>
                <c:pt idx="292">
                  <c:v>8.182675610422649</c:v>
                </c:pt>
                <c:pt idx="293">
                  <c:v>8.1312502557401274</c:v>
                </c:pt>
                <c:pt idx="294">
                  <c:v>8.0802356739076515</c:v>
                </c:pt>
                <c:pt idx="295">
                  <c:v>8.0296275423245618</c:v>
                </c:pt>
                <c:pt idx="296">
                  <c:v>7.9794215974198153</c:v>
                </c:pt>
                <c:pt idx="297">
                  <c:v>7.9296136336531049</c:v>
                </c:pt>
                <c:pt idx="298">
                  <c:v>7.8801995025284839</c:v>
                </c:pt>
              </c:numCache>
            </c:numRef>
          </c:yVal>
          <c:smooth val="0"/>
          <c:extLst>
            <c:ext xmlns:c16="http://schemas.microsoft.com/office/drawing/2014/chart" uri="{C3380CC4-5D6E-409C-BE32-E72D297353CC}">
              <c16:uniqueId val="{00000002-8E2F-4E13-8653-557005707BE0}"/>
            </c:ext>
          </c:extLst>
        </c:ser>
        <c:dLbls>
          <c:showLegendKey val="0"/>
          <c:showVal val="0"/>
          <c:showCatName val="0"/>
          <c:showSerName val="0"/>
          <c:showPercent val="0"/>
          <c:showBubbleSize val="0"/>
        </c:dLbls>
        <c:axId val="504768319"/>
        <c:axId val="774731759"/>
      </c:scatterChart>
      <c:valAx>
        <c:axId val="504768319"/>
        <c:scaling>
          <c:orientation val="minMax"/>
          <c:max val="3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AU" dirty="0"/>
                  <a:t>Time (s)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B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BE"/>
          </a:p>
        </c:txPr>
        <c:crossAx val="774731759"/>
        <c:crosses val="autoZero"/>
        <c:crossBetween val="midCat"/>
      </c:valAx>
      <c:valAx>
        <c:axId val="774731759"/>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AU" dirty="0">
                    <a:latin typeface="+mn-lt"/>
                  </a:rPr>
                  <a:t>Cooling speed (</a:t>
                </a:r>
                <a:r>
                  <a:rPr lang="en-AU" dirty="0">
                    <a:latin typeface="+mn-lt"/>
                    <a:cs typeface="Times New Roman" panose="02020603050405020304" pitchFamily="18" charset="0"/>
                  </a:rPr>
                  <a:t>°C/s)</a:t>
                </a:r>
                <a:endParaRPr lang="en-AU" dirty="0">
                  <a:latin typeface="+mn-lt"/>
                </a:endParaRP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B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BE"/>
          </a:p>
        </c:txPr>
        <c:crossAx val="504768319"/>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B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2"/>
          <c:order val="0"/>
          <c:tx>
            <c:v>180 kJ/m</c:v>
          </c:tx>
          <c:spPr>
            <a:ln w="38100" cap="rnd">
              <a:solidFill>
                <a:srgbClr val="00B050"/>
              </a:solidFill>
              <a:round/>
            </a:ln>
            <a:effectLst/>
          </c:spPr>
          <c:marker>
            <c:symbol val="none"/>
          </c:marker>
          <c:xVal>
            <c:numRef>
              <c:f>base!$G$4:$G$303</c:f>
              <c:numCache>
                <c:formatCode>General</c:formatCode>
                <c:ptCount val="300"/>
                <c:pt idx="1">
                  <c:v>-557.68857066225189</c:v>
                </c:pt>
                <c:pt idx="2">
                  <c:v>-1254.803339833973</c:v>
                </c:pt>
                <c:pt idx="3">
                  <c:v>-1656.8005856791779</c:v>
                </c:pt>
                <c:pt idx="4">
                  <c:v>-1693.4070395509104</c:v>
                </c:pt>
                <c:pt idx="5">
                  <c:v>-1539.9855156146957</c:v>
                </c:pt>
                <c:pt idx="6">
                  <c:v>-1323.3978835173664</c:v>
                </c:pt>
                <c:pt idx="7">
                  <c:v>-1104.2742826301926</c:v>
                </c:pt>
                <c:pt idx="8">
                  <c:v>-906.2541001700165</c:v>
                </c:pt>
                <c:pt idx="9">
                  <c:v>-735.93906009470379</c:v>
                </c:pt>
                <c:pt idx="10">
                  <c:v>-592.85548378741635</c:v>
                </c:pt>
                <c:pt idx="11">
                  <c:v>-473.97767192393428</c:v>
                </c:pt>
                <c:pt idx="12">
                  <c:v>-375.67270189638981</c:v>
                </c:pt>
                <c:pt idx="13">
                  <c:v>-294.47923632064663</c:v>
                </c:pt>
                <c:pt idx="14">
                  <c:v>-227.37360950262635</c:v>
                </c:pt>
                <c:pt idx="15">
                  <c:v>-171.81874389117755</c:v>
                </c:pt>
                <c:pt idx="16">
                  <c:v>-125.72796491996999</c:v>
                </c:pt>
                <c:pt idx="17">
                  <c:v>-87.401621935636072</c:v>
                </c:pt>
                <c:pt idx="18">
                  <c:v>-55.46087775982302</c:v>
                </c:pt>
                <c:pt idx="19">
                  <c:v>-28.787974852648379</c:v>
                </c:pt>
                <c:pt idx="20">
                  <c:v>-6.4756762290232874</c:v>
                </c:pt>
                <c:pt idx="21">
                  <c:v>12.214177162164804</c:v>
                </c:pt>
                <c:pt idx="22">
                  <c:v>27.884067374068344</c:v>
                </c:pt>
                <c:pt idx="23">
                  <c:v>41.027486421514787</c:v>
                </c:pt>
                <c:pt idx="24">
                  <c:v>52.050175938111302</c:v>
                </c:pt>
                <c:pt idx="25">
                  <c:v>61.287015075027909</c:v>
                </c:pt>
                <c:pt idx="26">
                  <c:v>69.015460057393142</c:v>
                </c:pt>
                <c:pt idx="27">
                  <c:v>75.466261557994684</c:v>
                </c:pt>
                <c:pt idx="28">
                  <c:v>80.832035368092576</c:v>
                </c:pt>
                <c:pt idx="29">
                  <c:v>85.274138973392084</c:v>
                </c:pt>
                <c:pt idx="30">
                  <c:v>88.928208719076935</c:v>
                </c:pt>
                <c:pt idx="31">
                  <c:v>91.908635209921513</c:v>
                </c:pt>
                <c:pt idx="32">
                  <c:v>94.312194413310081</c:v>
                </c:pt>
                <c:pt idx="33">
                  <c:v>96.221005086778092</c:v>
                </c:pt>
                <c:pt idx="34">
                  <c:v>97.704946723648533</c:v>
                </c:pt>
                <c:pt idx="35">
                  <c:v>98.823643869861741</c:v>
                </c:pt>
                <c:pt idx="36">
                  <c:v>99.628100582768994</c:v>
                </c:pt>
                <c:pt idx="37">
                  <c:v>100.16205155726551</c:v>
                </c:pt>
                <c:pt idx="38">
                  <c:v>100.4630829394454</c:v>
                </c:pt>
                <c:pt idx="39">
                  <c:v>100.5635652390164</c:v>
                </c:pt>
                <c:pt idx="40">
                  <c:v>100.49143239017431</c:v>
                </c:pt>
                <c:pt idx="41">
                  <c:v>100.27083439748358</c:v>
                </c:pt>
                <c:pt idx="42">
                  <c:v>99.922685754672699</c:v>
                </c:pt>
                <c:pt idx="43">
                  <c:v>99.46512764359332</c:v>
                </c:pt>
                <c:pt idx="44">
                  <c:v>98.913918578595386</c:v>
                </c:pt>
                <c:pt idx="45">
                  <c:v>98.28276548080558</c:v>
                </c:pt>
                <c:pt idx="46">
                  <c:v>97.583605008726323</c:v>
                </c:pt>
                <c:pt idx="47">
                  <c:v>96.826843228197873</c:v>
                </c:pt>
                <c:pt idx="48">
                  <c:v>96.021560291877591</c:v>
                </c:pt>
                <c:pt idx="49">
                  <c:v>95.175685649379943</c:v>
                </c:pt>
                <c:pt idx="50">
                  <c:v>94.29614837177715</c:v>
                </c:pt>
                <c:pt idx="51">
                  <c:v>93.389006406956611</c:v>
                </c:pt>
                <c:pt idx="52">
                  <c:v>92.45955795253613</c:v>
                </c:pt>
                <c:pt idx="53">
                  <c:v>91.51243761440233</c:v>
                </c:pt>
                <c:pt idx="54">
                  <c:v>90.551699590630832</c:v>
                </c:pt>
                <c:pt idx="55">
                  <c:v>89.580889765958233</c:v>
                </c:pt>
                <c:pt idx="56">
                  <c:v>88.603108307314557</c:v>
                </c:pt>
                <c:pt idx="57">
                  <c:v>87.621064105621755</c:v>
                </c:pt>
                <c:pt idx="58">
                  <c:v>86.637122204452268</c:v>
                </c:pt>
                <c:pt idx="59">
                  <c:v>85.653345184540811</c:v>
                </c:pt>
                <c:pt idx="60">
                  <c:v>84.671529329373172</c:v>
                </c:pt>
                <c:pt idx="61">
                  <c:v>83.693236276210357</c:v>
                </c:pt>
                <c:pt idx="62">
                  <c:v>82.719820754758686</c:v>
                </c:pt>
                <c:pt idx="63">
                  <c:v>81.75245492960407</c:v>
                </c:pt>
                <c:pt idx="64">
                  <c:v>80.792149789535017</c:v>
                </c:pt>
                <c:pt idx="65">
                  <c:v>79.839773964933372</c:v>
                </c:pt>
                <c:pt idx="66">
                  <c:v>78.896070301700476</c:v>
                </c:pt>
                <c:pt idx="67">
                  <c:v>77.961670475350999</c:v>
                </c:pt>
                <c:pt idx="68">
                  <c:v>77.037107890551439</c:v>
                </c:pt>
                <c:pt idx="69">
                  <c:v>76.122829078541073</c:v>
                </c:pt>
                <c:pt idx="70">
                  <c:v>75.219203776845731</c:v>
                </c:pt>
                <c:pt idx="71">
                  <c:v>74.326533851499264</c:v>
                </c:pt>
                <c:pt idx="72">
                  <c:v>73.445061201237465</c:v>
                </c:pt>
                <c:pt idx="73">
                  <c:v>72.574974765247973</c:v>
                </c:pt>
                <c:pt idx="74">
                  <c:v>71.716416740623828</c:v>
                </c:pt>
                <c:pt idx="75">
                  <c:v>70.869488102290404</c:v>
                </c:pt>
                <c:pt idx="76">
                  <c:v>70.034253506637981</c:v>
                </c:pt>
                <c:pt idx="77">
                  <c:v>69.210745650070123</c:v>
                </c:pt>
                <c:pt idx="78">
                  <c:v>68.398969144945966</c:v>
                </c:pt>
                <c:pt idx="79">
                  <c:v>67.598903967844095</c:v>
                </c:pt>
                <c:pt idx="80">
                  <c:v>66.810508528465348</c:v>
                </c:pt>
                <c:pt idx="81">
                  <c:v>66.03372240174302</c:v>
                </c:pt>
                <c:pt idx="82">
                  <c:v>65.268468760694077</c:v>
                </c:pt>
                <c:pt idx="83">
                  <c:v>64.514656543143133</c:v>
                </c:pt>
                <c:pt idx="84">
                  <c:v>63.772182381639709</c:v>
                </c:pt>
                <c:pt idx="85">
                  <c:v>63.040932322443496</c:v>
                </c:pt>
                <c:pt idx="86">
                  <c:v>62.320783356552973</c:v>
                </c:pt>
                <c:pt idx="87">
                  <c:v>61.611604783126054</c:v>
                </c:pt>
                <c:pt idx="88">
                  <c:v>60.913259423311601</c:v>
                </c:pt>
                <c:pt idx="89">
                  <c:v>60.225604700563267</c:v>
                </c:pt>
                <c:pt idx="90">
                  <c:v>59.548493601671098</c:v>
                </c:pt>
                <c:pt idx="91">
                  <c:v>58.881775531170007</c:v>
                </c:pt>
                <c:pt idx="92">
                  <c:v>58.225297070443077</c:v>
                </c:pt>
                <c:pt idx="93">
                  <c:v>57.578902651578893</c:v>
                </c:pt>
                <c:pt idx="94">
                  <c:v>56.942435154911863</c:v>
                </c:pt>
                <c:pt idx="95">
                  <c:v>56.315736438291054</c:v>
                </c:pt>
                <c:pt idx="96">
                  <c:v>55.698647805237144</c:v>
                </c:pt>
                <c:pt idx="97">
                  <c:v>55.091010418317119</c:v>
                </c:pt>
                <c:pt idx="98">
                  <c:v>54.492665663506351</c:v>
                </c:pt>
                <c:pt idx="99">
                  <c:v>53.903455470630398</c:v>
                </c:pt>
                <c:pt idx="100">
                  <c:v>53.323222594441596</c:v>
                </c:pt>
                <c:pt idx="101">
                  <c:v>52.751810860472972</c:v>
                </c:pt>
                <c:pt idx="102">
                  <c:v>52.189065379303948</c:v>
                </c:pt>
                <c:pt idx="103">
                  <c:v>51.634832732546172</c:v>
                </c:pt>
                <c:pt idx="104">
                  <c:v>51.088961133511546</c:v>
                </c:pt>
                <c:pt idx="105">
                  <c:v>50.551300565213246</c:v>
                </c:pt>
                <c:pt idx="106">
                  <c:v>50.021702898068568</c:v>
                </c:pt>
                <c:pt idx="107">
                  <c:v>49.500021989454432</c:v>
                </c:pt>
                <c:pt idx="108">
                  <c:v>48.986113767037011</c:v>
                </c:pt>
                <c:pt idx="109">
                  <c:v>48.479836297604095</c:v>
                </c:pt>
                <c:pt idx="110">
                  <c:v>47.981049842945993</c:v>
                </c:pt>
                <c:pt idx="111">
                  <c:v>47.489616904183862</c:v>
                </c:pt>
                <c:pt idx="112">
                  <c:v>47.005402255814808</c:v>
                </c:pt>
                <c:pt idx="113">
                  <c:v>46.528272970582115</c:v>
                </c:pt>
                <c:pt idx="114">
                  <c:v>46.058098436208347</c:v>
                </c:pt>
                <c:pt idx="115">
                  <c:v>45.594750364889642</c:v>
                </c:pt>
                <c:pt idx="116">
                  <c:v>45.138102796387088</c:v>
                </c:pt>
                <c:pt idx="117">
                  <c:v>44.688032095449771</c:v>
                </c:pt>
                <c:pt idx="118">
                  <c:v>44.24441694423551</c:v>
                </c:pt>
                <c:pt idx="119">
                  <c:v>43.807138330337395</c:v>
                </c:pt>
                <c:pt idx="120">
                  <c:v>43.376079530937815</c:v>
                </c:pt>
                <c:pt idx="121">
                  <c:v>42.951126093603079</c:v>
                </c:pt>
                <c:pt idx="122">
                  <c:v>42.5321658141238</c:v>
                </c:pt>
                <c:pt idx="123">
                  <c:v>42.119088711817916</c:v>
                </c:pt>
                <c:pt idx="124">
                  <c:v>41.711787002642644</c:v>
                </c:pt>
                <c:pt idx="125">
                  <c:v>41.310155070413124</c:v>
                </c:pt>
                <c:pt idx="126">
                  <c:v>40.914089436447291</c:v>
                </c:pt>
                <c:pt idx="127">
                  <c:v>40.523488727867871</c:v>
                </c:pt>
                <c:pt idx="128">
                  <c:v>40.138253644779098</c:v>
                </c:pt>
                <c:pt idx="129">
                  <c:v>39.758286926560942</c:v>
                </c:pt>
                <c:pt idx="130">
                  <c:v>39.383493317428275</c:v>
                </c:pt>
                <c:pt idx="131">
                  <c:v>39.013779531435738</c:v>
                </c:pt>
                <c:pt idx="132">
                  <c:v>38.649054217072283</c:v>
                </c:pt>
                <c:pt idx="133">
                  <c:v>38.289227921570863</c:v>
                </c:pt>
                <c:pt idx="134">
                  <c:v>37.934213055056169</c:v>
                </c:pt>
                <c:pt idx="135">
                  <c:v>37.583923854629255</c:v>
                </c:pt>
                <c:pt idx="136">
                  <c:v>37.238276348478877</c:v>
                </c:pt>
                <c:pt idx="137">
                  <c:v>36.897188320105357</c:v>
                </c:pt>
                <c:pt idx="138">
                  <c:v>36.560579272728674</c:v>
                </c:pt>
                <c:pt idx="139">
                  <c:v>36.228370393928472</c:v>
                </c:pt>
                <c:pt idx="140">
                  <c:v>35.900484520599449</c:v>
                </c:pt>
                <c:pt idx="141">
                  <c:v>35.576846104241135</c:v>
                </c:pt>
                <c:pt idx="142">
                  <c:v>35.25738117663802</c:v>
                </c:pt>
                <c:pt idx="143">
                  <c:v>34.942017315971846</c:v>
                </c:pt>
                <c:pt idx="144">
                  <c:v>34.630683613377876</c:v>
                </c:pt>
                <c:pt idx="145">
                  <c:v>34.323310639992549</c:v>
                </c:pt>
                <c:pt idx="146">
                  <c:v>34.019830414501754</c:v>
                </c:pt>
                <c:pt idx="147">
                  <c:v>33.720176371202619</c:v>
                </c:pt>
                <c:pt idx="148">
                  <c:v>33.424283328618692</c:v>
                </c:pt>
                <c:pt idx="149">
                  <c:v>33.132087458652229</c:v>
                </c:pt>
                <c:pt idx="150">
                  <c:v>32.843526256296059</c:v>
                </c:pt>
                <c:pt idx="151">
                  <c:v>32.558538509920083</c:v>
                </c:pt>
                <c:pt idx="152">
                  <c:v>32.277064272113705</c:v>
                </c:pt>
                <c:pt idx="153">
                  <c:v>31.999044831113792</c:v>
                </c:pt>
                <c:pt idx="154">
                  <c:v>31.72442268280588</c:v>
                </c:pt>
                <c:pt idx="155">
                  <c:v>31.453141503290109</c:v>
                </c:pt>
                <c:pt idx="156">
                  <c:v>31.185146122028986</c:v>
                </c:pt>
                <c:pt idx="157">
                  <c:v>30.920382495565214</c:v>
                </c:pt>
                <c:pt idx="158">
                  <c:v>30.658797681801783</c:v>
                </c:pt>
                <c:pt idx="159">
                  <c:v>30.400339814839135</c:v>
                </c:pt>
                <c:pt idx="160">
                  <c:v>30.144958080377471</c:v>
                </c:pt>
                <c:pt idx="161">
                  <c:v>29.892602691666177</c:v>
                </c:pt>
                <c:pt idx="162">
                  <c:v>29.643224865986433</c:v>
                </c:pt>
                <c:pt idx="163">
                  <c:v>29.396776801679142</c:v>
                </c:pt>
                <c:pt idx="164">
                  <c:v>29.15321165569723</c:v>
                </c:pt>
                <c:pt idx="165">
                  <c:v>28.912483521676894</c:v>
                </c:pt>
                <c:pt idx="166">
                  <c:v>28.674547408516663</c:v>
                </c:pt>
                <c:pt idx="167">
                  <c:v>28.439359219459661</c:v>
                </c:pt>
                <c:pt idx="168">
                  <c:v>28.206875731668887</c:v>
                </c:pt>
                <c:pt idx="169">
                  <c:v>27.977054576286832</c:v>
                </c:pt>
                <c:pt idx="170">
                  <c:v>27.749854218969958</c:v>
                </c:pt>
                <c:pt idx="171">
                  <c:v>27.525233940881819</c:v>
                </c:pt>
                <c:pt idx="172">
                  <c:v>27.303153820150595</c:v>
                </c:pt>
                <c:pt idx="173">
                  <c:v>27.083574713764829</c:v>
                </c:pt>
                <c:pt idx="174">
                  <c:v>26.866458239908201</c:v>
                </c:pt>
                <c:pt idx="175">
                  <c:v>26.651766760727849</c:v>
                </c:pt>
                <c:pt idx="176">
                  <c:v>26.439463365507926</c:v>
                </c:pt>
                <c:pt idx="177">
                  <c:v>26.229511854261979</c:v>
                </c:pt>
                <c:pt idx="178">
                  <c:v>26.021876721720027</c:v>
                </c:pt>
                <c:pt idx="179">
                  <c:v>25.816523141706032</c:v>
                </c:pt>
                <c:pt idx="180">
                  <c:v>25.613416951897626</c:v>
                </c:pt>
                <c:pt idx="181">
                  <c:v>25.412524638958107</c:v>
                </c:pt>
                <c:pt idx="182">
                  <c:v>25.213813324028056</c:v>
                </c:pt>
                <c:pt idx="183">
                  <c:v>25.017250748575268</c:v>
                </c:pt>
                <c:pt idx="184">
                  <c:v>24.822805260595761</c:v>
                </c:pt>
                <c:pt idx="185">
                  <c:v>24.630445801136123</c:v>
                </c:pt>
                <c:pt idx="186">
                  <c:v>24.440141891163393</c:v>
                </c:pt>
                <c:pt idx="187">
                  <c:v>24.251863618748729</c:v>
                </c:pt>
                <c:pt idx="188">
                  <c:v>24.065581626562476</c:v>
                </c:pt>
                <c:pt idx="189">
                  <c:v>23.88126709967645</c:v>
                </c:pt>
                <c:pt idx="190">
                  <c:v>23.698891753668448</c:v>
                </c:pt>
                <c:pt idx="191">
                  <c:v>23.518427823011137</c:v>
                </c:pt>
                <c:pt idx="192">
                  <c:v>23.339848049747129</c:v>
                </c:pt>
                <c:pt idx="193">
                  <c:v>23.163125672443325</c:v>
                </c:pt>
                <c:pt idx="194">
                  <c:v>22.988234415406865</c:v>
                </c:pt>
                <c:pt idx="195">
                  <c:v>22.815148478172286</c:v>
                </c:pt>
                <c:pt idx="196">
                  <c:v>22.64384252523578</c:v>
                </c:pt>
                <c:pt idx="197">
                  <c:v>22.474291676046299</c:v>
                </c:pt>
                <c:pt idx="198">
                  <c:v>22.306471495233005</c:v>
                </c:pt>
                <c:pt idx="199">
                  <c:v>22.140357983073468</c:v>
                </c:pt>
                <c:pt idx="200">
                  <c:v>21.975927566192944</c:v>
                </c:pt>
                <c:pt idx="201">
                  <c:v>21.813157088481681</c:v>
                </c:pt>
                <c:pt idx="202">
                  <c:v>21.652023802240102</c:v>
                </c:pt>
                <c:pt idx="203">
                  <c:v>21.492505359530941</c:v>
                </c:pt>
                <c:pt idx="204">
                  <c:v>21.334579803740876</c:v>
                </c:pt>
                <c:pt idx="205">
                  <c:v>21.178225561344352</c:v>
                </c:pt>
                <c:pt idx="206">
                  <c:v>21.023421433865298</c:v>
                </c:pt>
                <c:pt idx="207">
                  <c:v>20.870146590029112</c:v>
                </c:pt>
                <c:pt idx="208">
                  <c:v>20.718380558104531</c:v>
                </c:pt>
                <c:pt idx="209">
                  <c:v>20.568103218425897</c:v>
                </c:pt>
                <c:pt idx="210">
                  <c:v>20.419294796090313</c:v>
                </c:pt>
                <c:pt idx="211">
                  <c:v>20.271935853835217</c:v>
                </c:pt>
                <c:pt idx="212">
                  <c:v>20.126007285075005</c:v>
                </c:pt>
                <c:pt idx="213">
                  <c:v>19.981490307111827</c:v>
                </c:pt>
                <c:pt idx="214">
                  <c:v>19.83836645449799</c:v>
                </c:pt>
                <c:pt idx="215">
                  <c:v>19.696617572557287</c:v>
                </c:pt>
                <c:pt idx="216">
                  <c:v>19.556225811059917</c:v>
                </c:pt>
                <c:pt idx="217">
                  <c:v>19.417173618043432</c:v>
                </c:pt>
                <c:pt idx="218">
                  <c:v>19.279443733778191</c:v>
                </c:pt>
                <c:pt idx="219">
                  <c:v>19.14301918487099</c:v>
                </c:pt>
                <c:pt idx="220">
                  <c:v>19.00788327851394</c:v>
                </c:pt>
                <c:pt idx="221">
                  <c:v>18.87401959685327</c:v>
                </c:pt>
                <c:pt idx="222">
                  <c:v>18.741411991498534</c:v>
                </c:pt>
                <c:pt idx="223">
                  <c:v>18.6100445781566</c:v>
                </c:pt>
                <c:pt idx="224">
                  <c:v>18.479901731385858</c:v>
                </c:pt>
                <c:pt idx="225">
                  <c:v>18.35096807947486</c:v>
                </c:pt>
                <c:pt idx="226">
                  <c:v>18.223228499431976</c:v>
                </c:pt>
                <c:pt idx="227">
                  <c:v>18.096668112096729</c:v>
                </c:pt>
                <c:pt idx="228">
                  <c:v>17.97127227735735</c:v>
                </c:pt>
                <c:pt idx="229">
                  <c:v>17.847026589477682</c:v>
                </c:pt>
                <c:pt idx="230">
                  <c:v>17.723916872534524</c:v>
                </c:pt>
                <c:pt idx="231">
                  <c:v>17.601929175949699</c:v>
                </c:pt>
                <c:pt idx="232">
                  <c:v>17.481049770128497</c:v>
                </c:pt>
                <c:pt idx="233">
                  <c:v>17.361265142196832</c:v>
                </c:pt>
                <c:pt idx="234">
                  <c:v>17.24256199183014</c:v>
                </c:pt>
                <c:pt idx="235">
                  <c:v>17.124927227176041</c:v>
                </c:pt>
                <c:pt idx="236">
                  <c:v>17.008347960871831</c:v>
                </c:pt>
                <c:pt idx="237">
                  <c:v>16.892811506146248</c:v>
                </c:pt>
                <c:pt idx="238">
                  <c:v>16.778305373009406</c:v>
                </c:pt>
                <c:pt idx="239">
                  <c:v>16.664817264526224</c:v>
                </c:pt>
                <c:pt idx="240">
                  <c:v>16.55233507317212</c:v>
                </c:pt>
                <c:pt idx="241">
                  <c:v>16.440846877272058</c:v>
                </c:pt>
                <c:pt idx="242">
                  <c:v>16.330340937510414</c:v>
                </c:pt>
                <c:pt idx="243">
                  <c:v>16.220805693523403</c:v>
                </c:pt>
                <c:pt idx="244">
                  <c:v>16.112229760566152</c:v>
                </c:pt>
                <c:pt idx="245">
                  <c:v>16.004601926245584</c:v>
                </c:pt>
                <c:pt idx="246">
                  <c:v>15.897911147332367</c:v>
                </c:pt>
                <c:pt idx="247">
                  <c:v>15.792146546636502</c:v>
                </c:pt>
                <c:pt idx="248">
                  <c:v>15.687297409950586</c:v>
                </c:pt>
                <c:pt idx="249">
                  <c:v>15.583353183061261</c:v>
                </c:pt>
                <c:pt idx="250">
                  <c:v>15.480303468824614</c:v>
                </c:pt>
                <c:pt idx="251">
                  <c:v>15.378138024300151</c:v>
                </c:pt>
                <c:pt idx="252">
                  <c:v>15.276846757951487</c:v>
                </c:pt>
                <c:pt idx="253">
                  <c:v>15.176419726901482</c:v>
                </c:pt>
                <c:pt idx="254">
                  <c:v>15.076847134248847</c:v>
                </c:pt>
                <c:pt idx="255">
                  <c:v>14.978119326441455</c:v>
                </c:pt>
                <c:pt idx="256">
                  <c:v>14.880226790702197</c:v>
                </c:pt>
                <c:pt idx="257">
                  <c:v>14.783160152512718</c:v>
                </c:pt>
                <c:pt idx="258">
                  <c:v>14.686910173145174</c:v>
                </c:pt>
                <c:pt idx="259">
                  <c:v>14.591467747252176</c:v>
                </c:pt>
                <c:pt idx="260">
                  <c:v>14.496823900501335</c:v>
                </c:pt>
                <c:pt idx="261">
                  <c:v>14.402969787260611</c:v>
                </c:pt>
                <c:pt idx="262">
                  <c:v>14.309896688331827</c:v>
                </c:pt>
                <c:pt idx="263">
                  <c:v>14.217596008732066</c:v>
                </c:pt>
                <c:pt idx="264">
                  <c:v>14.126059275520554</c:v>
                </c:pt>
                <c:pt idx="265">
                  <c:v>14.03527813566631</c:v>
                </c:pt>
                <c:pt idx="266">
                  <c:v>13.94524435396599</c:v>
                </c:pt>
                <c:pt idx="267">
                  <c:v>13.855949811001032</c:v>
                </c:pt>
                <c:pt idx="268">
                  <c:v>13.767386501133437</c:v>
                </c:pt>
                <c:pt idx="269">
                  <c:v>13.679546530547716</c:v>
                </c:pt>
                <c:pt idx="270">
                  <c:v>13.592422115330058</c:v>
                </c:pt>
                <c:pt idx="271">
                  <c:v>13.506005579585384</c:v>
                </c:pt>
                <c:pt idx="272">
                  <c:v>13.420289353592855</c:v>
                </c:pt>
                <c:pt idx="273">
                  <c:v>13.335265972001244</c:v>
                </c:pt>
                <c:pt idx="274">
                  <c:v>13.250928072055833</c:v>
                </c:pt>
                <c:pt idx="275">
                  <c:v>13.167268391862923</c:v>
                </c:pt>
                <c:pt idx="276">
                  <c:v>13.08427976869079</c:v>
                </c:pt>
                <c:pt idx="277">
                  <c:v>13.001955137302776</c:v>
                </c:pt>
                <c:pt idx="278">
                  <c:v>12.920287528319864</c:v>
                </c:pt>
                <c:pt idx="279">
                  <c:v>12.839270066620873</c:v>
                </c:pt>
                <c:pt idx="280">
                  <c:v>12.758895969775541</c:v>
                </c:pt>
                <c:pt idx="281">
                  <c:v>12.67915854650038</c:v>
                </c:pt>
                <c:pt idx="282">
                  <c:v>12.600051195150899</c:v>
                </c:pt>
                <c:pt idx="283">
                  <c:v>12.521567402243692</c:v>
                </c:pt>
                <c:pt idx="284">
                  <c:v>12.443700741002646</c:v>
                </c:pt>
                <c:pt idx="285">
                  <c:v>12.366444869939714</c:v>
                </c:pt>
                <c:pt idx="286">
                  <c:v>12.28979353145672</c:v>
                </c:pt>
                <c:pt idx="287">
                  <c:v>12.213740550477937</c:v>
                </c:pt>
                <c:pt idx="288">
                  <c:v>12.138279833110388</c:v>
                </c:pt>
                <c:pt idx="289">
                  <c:v>12.063405365323419</c:v>
                </c:pt>
                <c:pt idx="290">
                  <c:v>11.989111211662802</c:v>
                </c:pt>
                <c:pt idx="291">
                  <c:v>11.915391513981577</c:v>
                </c:pt>
                <c:pt idx="292">
                  <c:v>11.842240490197369</c:v>
                </c:pt>
                <c:pt idx="293">
                  <c:v>11.76965243307653</c:v>
                </c:pt>
                <c:pt idx="294">
                  <c:v>11.697621709037135</c:v>
                </c:pt>
                <c:pt idx="295">
                  <c:v>11.62614275697568</c:v>
                </c:pt>
                <c:pt idx="296">
                  <c:v>11.555210087117139</c:v>
                </c:pt>
                <c:pt idx="297">
                  <c:v>11.484818279885941</c:v>
                </c:pt>
                <c:pt idx="298">
                  <c:v>11.414961984797612</c:v>
                </c:pt>
              </c:numCache>
            </c:numRef>
          </c:xVal>
          <c:yVal>
            <c:numRef>
              <c:f>base!$F$4:$F$303</c:f>
              <c:numCache>
                <c:formatCode>General</c:formatCode>
                <c:ptCount val="300"/>
                <c:pt idx="0">
                  <c:v>20.053113510325669</c:v>
                </c:pt>
                <c:pt idx="1">
                  <c:v>37.628830787129388</c:v>
                </c:pt>
                <c:pt idx="2">
                  <c:v>131.59082764277605</c:v>
                </c:pt>
                <c:pt idx="3">
                  <c:v>288.58949875392403</c:v>
                </c:pt>
                <c:pt idx="4">
                  <c:v>462.95094477861164</c:v>
                </c:pt>
                <c:pt idx="5">
                  <c:v>627.27090666410606</c:v>
                </c:pt>
                <c:pt idx="6">
                  <c:v>770.94804790155069</c:v>
                </c:pt>
                <c:pt idx="7">
                  <c:v>891.95048336757941</c:v>
                </c:pt>
                <c:pt idx="8">
                  <c:v>991.80290442758928</c:v>
                </c:pt>
                <c:pt idx="9">
                  <c:v>1073.2013034015827</c:v>
                </c:pt>
                <c:pt idx="10">
                  <c:v>1138.9907164465301</c:v>
                </c:pt>
                <c:pt idx="11">
                  <c:v>1191.7724001590659</c:v>
                </c:pt>
                <c:pt idx="12">
                  <c:v>1233.7862508313169</c:v>
                </c:pt>
                <c:pt idx="13">
                  <c:v>1266.9069405383439</c:v>
                </c:pt>
                <c:pt idx="14">
                  <c:v>1292.6820980954462</c:v>
                </c:pt>
                <c:pt idx="15">
                  <c:v>1312.3816624388692</c:v>
                </c:pt>
                <c:pt idx="16">
                  <c:v>1327.0458468736817</c:v>
                </c:pt>
                <c:pt idx="17">
                  <c:v>1337.5272554228632</c:v>
                </c:pt>
                <c:pt idx="18">
                  <c:v>1344.526171260809</c:v>
                </c:pt>
                <c:pt idx="19">
                  <c:v>1348.6194309748278</c:v>
                </c:pt>
                <c:pt idx="20">
                  <c:v>1350.2837662313386</c:v>
                </c:pt>
                <c:pt idx="21">
                  <c:v>1349.9145662206324</c:v>
                </c:pt>
                <c:pt idx="22">
                  <c:v>1347.8409307989057</c:v>
                </c:pt>
                <c:pt idx="23">
                  <c:v>1344.3377527458188</c:v>
                </c:pt>
                <c:pt idx="24">
                  <c:v>1339.6354335146027</c:v>
                </c:pt>
                <c:pt idx="25">
                  <c:v>1333.9277175581965</c:v>
                </c:pt>
                <c:pt idx="26">
                  <c:v>1327.3780304995971</c:v>
                </c:pt>
                <c:pt idx="27">
                  <c:v>1320.1246255467179</c:v>
                </c:pt>
                <c:pt idx="28">
                  <c:v>1312.2847781879982</c:v>
                </c:pt>
                <c:pt idx="29">
                  <c:v>1303.9582184730994</c:v>
                </c:pt>
                <c:pt idx="30">
                  <c:v>1295.2299503933198</c:v>
                </c:pt>
                <c:pt idx="31">
                  <c:v>1286.1725767292839</c:v>
                </c:pt>
                <c:pt idx="32">
                  <c:v>1276.8482233513355</c:v>
                </c:pt>
                <c:pt idx="33">
                  <c:v>1267.310137846622</c:v>
                </c:pt>
                <c:pt idx="34">
                  <c:v>1257.6040223339799</c:v>
                </c:pt>
                <c:pt idx="35">
                  <c:v>1247.7691485018922</c:v>
                </c:pt>
                <c:pt idx="36">
                  <c:v>1237.8392935600075</c:v>
                </c:pt>
                <c:pt idx="37">
                  <c:v>1227.8435283853385</c:v>
                </c:pt>
                <c:pt idx="38">
                  <c:v>1217.8068832485544</c:v>
                </c:pt>
                <c:pt idx="39">
                  <c:v>1207.7509117974494</c:v>
                </c:pt>
                <c:pt idx="40">
                  <c:v>1197.6941702007512</c:v>
                </c:pt>
                <c:pt idx="41">
                  <c:v>1187.6526253194145</c:v>
                </c:pt>
                <c:pt idx="42">
                  <c:v>1177.6400033212544</c:v>
                </c:pt>
                <c:pt idx="43">
                  <c:v>1167.6680881684799</c:v>
                </c:pt>
                <c:pt idx="44">
                  <c:v>1157.7469777925357</c:v>
                </c:pt>
                <c:pt idx="45">
                  <c:v>1147.8853044527609</c:v>
                </c:pt>
                <c:pt idx="46">
                  <c:v>1138.0904246963746</c:v>
                </c:pt>
                <c:pt idx="47">
                  <c:v>1128.3685834510156</c:v>
                </c:pt>
                <c:pt idx="48">
                  <c:v>1118.725056050735</c:v>
                </c:pt>
                <c:pt idx="49">
                  <c:v>1109.1642713926401</c:v>
                </c:pt>
                <c:pt idx="50">
                  <c:v>1099.6899189208591</c:v>
                </c:pt>
                <c:pt idx="51">
                  <c:v>1090.3050417182847</c:v>
                </c:pt>
                <c:pt idx="52">
                  <c:v>1081.0121176394678</c:v>
                </c:pt>
                <c:pt idx="53">
                  <c:v>1071.8131301277774</c:v>
                </c:pt>
                <c:pt idx="54">
                  <c:v>1062.7096301165873</c:v>
                </c:pt>
                <c:pt idx="55">
                  <c:v>1053.7027902096513</c:v>
                </c:pt>
                <c:pt idx="56">
                  <c:v>1044.7934521633956</c:v>
                </c:pt>
                <c:pt idx="57">
                  <c:v>1035.9821685481884</c:v>
                </c:pt>
                <c:pt idx="58">
                  <c:v>1027.2692393422712</c:v>
                </c:pt>
                <c:pt idx="59">
                  <c:v>1018.6547441072979</c:v>
                </c:pt>
                <c:pt idx="60">
                  <c:v>1010.1385703053631</c:v>
                </c:pt>
                <c:pt idx="61">
                  <c:v>1001.7204382414233</c:v>
                </c:pt>
                <c:pt idx="62">
                  <c:v>993.39992305012106</c:v>
                </c:pt>
                <c:pt idx="63">
                  <c:v>985.17647409047152</c:v>
                </c:pt>
                <c:pt idx="64">
                  <c:v>977.04943206420023</c:v>
                </c:pt>
                <c:pt idx="65">
                  <c:v>969.01804413256457</c:v>
                </c:pt>
                <c:pt idx="66">
                  <c:v>961.08147727121354</c:v>
                </c:pt>
                <c:pt idx="67">
                  <c:v>953.23883007222446</c:v>
                </c:pt>
                <c:pt idx="68">
                  <c:v>945.48914317614333</c:v>
                </c:pt>
                <c:pt idx="69">
                  <c:v>937.83140849411416</c:v>
                </c:pt>
                <c:pt idx="70">
                  <c:v>930.26457736043517</c:v>
                </c:pt>
                <c:pt idx="71">
                  <c:v>922.787567738745</c:v>
                </c:pt>
                <c:pt idx="72">
                  <c:v>915.3992705901353</c:v>
                </c:pt>
                <c:pt idx="73">
                  <c:v>908.09855549849749</c:v>
                </c:pt>
                <c:pt idx="74">
                  <c:v>900.88427563708569</c:v>
                </c:pt>
                <c:pt idx="75">
                  <c:v>893.75527215037278</c:v>
                </c:pt>
                <c:pt idx="76">
                  <c:v>886.7103780166276</c:v>
                </c:pt>
                <c:pt idx="77">
                  <c:v>879.74842144904517</c:v>
                </c:pt>
                <c:pt idx="78">
                  <c:v>872.86822888661357</c:v>
                </c:pt>
                <c:pt idx="79">
                  <c:v>866.06862762005596</c:v>
                </c:pt>
                <c:pt idx="80">
                  <c:v>859.34844809304479</c:v>
                </c:pt>
                <c:pt idx="81">
                  <c:v>852.70652591436294</c:v>
                </c:pt>
                <c:pt idx="82">
                  <c:v>846.14170361269612</c:v>
                </c:pt>
                <c:pt idx="83">
                  <c:v>839.65283216222406</c:v>
                </c:pt>
                <c:pt idx="84">
                  <c:v>833.23877230406754</c:v>
                </c:pt>
                <c:pt idx="85">
                  <c:v>826.89839568589616</c:v>
                </c:pt>
                <c:pt idx="86">
                  <c:v>820.63058583957888</c:v>
                </c:pt>
                <c:pt idx="87">
                  <c:v>814.4342390145855</c:v>
                </c:pt>
                <c:pt idx="88">
                  <c:v>808.30826488295361</c:v>
                </c:pt>
                <c:pt idx="89">
                  <c:v>802.25158712992322</c:v>
                </c:pt>
                <c:pt idx="90">
                  <c:v>796.263143942841</c:v>
                </c:pt>
                <c:pt idx="91">
                  <c:v>790.34188840958905</c:v>
                </c:pt>
                <c:pt idx="92">
                  <c:v>784.48678883660693</c:v>
                </c:pt>
                <c:pt idx="93">
                  <c:v>778.69682899550037</c:v>
                </c:pt>
                <c:pt idx="94">
                  <c:v>772.9710083062912</c:v>
                </c:pt>
                <c:pt idx="95">
                  <c:v>767.30834196451804</c:v>
                </c:pt>
                <c:pt idx="96">
                  <c:v>761.70786101863303</c:v>
                </c:pt>
                <c:pt idx="97">
                  <c:v>756.16861240347055</c:v>
                </c:pt>
                <c:pt idx="98">
                  <c:v>750.68965893496954</c:v>
                </c:pt>
                <c:pt idx="99">
                  <c:v>745.27007927076932</c:v>
                </c:pt>
                <c:pt idx="100">
                  <c:v>739.9089678408435</c:v>
                </c:pt>
                <c:pt idx="101">
                  <c:v>734.60543475188103</c:v>
                </c:pt>
                <c:pt idx="102">
                  <c:v>729.35860566874885</c:v>
                </c:pt>
                <c:pt idx="103">
                  <c:v>724.16762167602019</c:v>
                </c:pt>
                <c:pt idx="104">
                  <c:v>719.03163912223965</c:v>
                </c:pt>
                <c:pt idx="105">
                  <c:v>713.94982944931792</c:v>
                </c:pt>
                <c:pt idx="106">
                  <c:v>708.92137900919704</c:v>
                </c:pt>
                <c:pt idx="107">
                  <c:v>703.94548886970415</c:v>
                </c:pt>
                <c:pt idx="108">
                  <c:v>699.0213746113061</c:v>
                </c:pt>
                <c:pt idx="109">
                  <c:v>694.14826611629678</c:v>
                </c:pt>
                <c:pt idx="110">
                  <c:v>689.32540735178532</c:v>
                </c:pt>
                <c:pt idx="111">
                  <c:v>684.55205614770762</c:v>
                </c:pt>
                <c:pt idx="112">
                  <c:v>679.82748397094849</c:v>
                </c:pt>
                <c:pt idx="113">
                  <c:v>675.15097569654461</c:v>
                </c:pt>
                <c:pt idx="114">
                  <c:v>670.5218293768321</c:v>
                </c:pt>
                <c:pt idx="115">
                  <c:v>665.93935600930297</c:v>
                </c:pt>
                <c:pt idx="116">
                  <c:v>661.40287930385421</c:v>
                </c:pt>
                <c:pt idx="117">
                  <c:v>656.9117354500255</c:v>
                </c:pt>
                <c:pt idx="118">
                  <c:v>652.4652728847642</c:v>
                </c:pt>
                <c:pt idx="119">
                  <c:v>648.06285206117843</c:v>
                </c:pt>
                <c:pt idx="120">
                  <c:v>643.70384521869676</c:v>
                </c:pt>
                <c:pt idx="121">
                  <c:v>639.3876361549909</c:v>
                </c:pt>
                <c:pt idx="122">
                  <c:v>635.11361999997609</c:v>
                </c:pt>
                <c:pt idx="123">
                  <c:v>630.8812029921661</c:v>
                </c:pt>
                <c:pt idx="124">
                  <c:v>626.68980225761254</c:v>
                </c:pt>
                <c:pt idx="125">
                  <c:v>622.5388455916376</c:v>
                </c:pt>
                <c:pt idx="126">
                  <c:v>618.42777124352995</c:v>
                </c:pt>
                <c:pt idx="127">
                  <c:v>614.35602770434809</c:v>
                </c:pt>
                <c:pt idx="128">
                  <c:v>610.32307349795633</c:v>
                </c:pt>
                <c:pt idx="129">
                  <c:v>606.3283769753923</c:v>
                </c:pt>
                <c:pt idx="130">
                  <c:v>602.37141611264417</c:v>
                </c:pt>
                <c:pt idx="131">
                  <c:v>598.45167831190668</c:v>
                </c:pt>
                <c:pt idx="132">
                  <c:v>594.56866020635698</c:v>
                </c:pt>
                <c:pt idx="133">
                  <c:v>590.72186746849218</c:v>
                </c:pt>
                <c:pt idx="134">
                  <c:v>586.91081462204284</c:v>
                </c:pt>
                <c:pt idx="135">
                  <c:v>583.13502485748097</c:v>
                </c:pt>
                <c:pt idx="136">
                  <c:v>579.39402985111701</c:v>
                </c:pt>
                <c:pt idx="137">
                  <c:v>575.68736958778516</c:v>
                </c:pt>
                <c:pt idx="138">
                  <c:v>572.0145921870959</c:v>
                </c:pt>
                <c:pt idx="139">
                  <c:v>568.37525373323945</c:v>
                </c:pt>
                <c:pt idx="140">
                  <c:v>564.76891810831023</c:v>
                </c:pt>
                <c:pt idx="141">
                  <c:v>561.19515682911958</c:v>
                </c:pt>
                <c:pt idx="142">
                  <c:v>557.65354888746197</c:v>
                </c:pt>
                <c:pt idx="143">
                  <c:v>554.14368059379194</c:v>
                </c:pt>
                <c:pt idx="144">
                  <c:v>550.66514542426762</c:v>
                </c:pt>
                <c:pt idx="145">
                  <c:v>547.21754387111639</c:v>
                </c:pt>
                <c:pt idx="146">
                  <c:v>543.80048329626914</c:v>
                </c:pt>
                <c:pt idx="147">
                  <c:v>540.413577788216</c:v>
                </c:pt>
                <c:pt idx="148">
                  <c:v>537.05644802202858</c:v>
                </c:pt>
                <c:pt idx="149">
                  <c:v>533.72872112249229</c:v>
                </c:pt>
                <c:pt idx="150">
                  <c:v>530.43003053029815</c:v>
                </c:pt>
                <c:pt idx="151">
                  <c:v>527.1600158712331</c:v>
                </c:pt>
                <c:pt idx="152">
                  <c:v>523.9183228283141</c:v>
                </c:pt>
                <c:pt idx="153">
                  <c:v>520.70460301681032</c:v>
                </c:pt>
                <c:pt idx="154">
                  <c:v>517.51851386209137</c:v>
                </c:pt>
                <c:pt idx="155">
                  <c:v>514.35971848024917</c:v>
                </c:pt>
                <c:pt idx="156">
                  <c:v>511.22788556143337</c:v>
                </c:pt>
                <c:pt idx="157">
                  <c:v>508.12268925584334</c:v>
                </c:pt>
                <c:pt idx="158">
                  <c:v>505.04380906232029</c:v>
                </c:pt>
                <c:pt idx="159">
                  <c:v>501.99092971948301</c:v>
                </c:pt>
                <c:pt idx="160">
                  <c:v>498.96374109935243</c:v>
                </c:pt>
                <c:pt idx="161">
                  <c:v>495.96193810340753</c:v>
                </c:pt>
                <c:pt idx="162">
                  <c:v>492.98522056101922</c:v>
                </c:pt>
                <c:pt idx="163">
                  <c:v>490.03329313021027</c:v>
                </c:pt>
                <c:pt idx="164">
                  <c:v>487.10586520068341</c:v>
                </c:pt>
                <c:pt idx="165">
                  <c:v>484.20265079907074</c:v>
                </c:pt>
                <c:pt idx="166">
                  <c:v>481.32336849634805</c:v>
                </c:pt>
                <c:pt idx="167">
                  <c:v>478.46774131736743</c:v>
                </c:pt>
                <c:pt idx="168">
                  <c:v>475.63549665245614</c:v>
                </c:pt>
                <c:pt idx="169">
                  <c:v>472.82636617103367</c:v>
                </c:pt>
                <c:pt idx="170">
                  <c:v>470.04008573719869</c:v>
                </c:pt>
                <c:pt idx="171">
                  <c:v>467.2763953272397</c:v>
                </c:pt>
                <c:pt idx="172">
                  <c:v>464.53503894902235</c:v>
                </c:pt>
                <c:pt idx="173">
                  <c:v>461.8157645632096</c:v>
                </c:pt>
                <c:pt idx="174">
                  <c:v>459.1183240062694</c:v>
                </c:pt>
                <c:pt idx="175">
                  <c:v>456.44247291522788</c:v>
                </c:pt>
                <c:pt idx="176">
                  <c:v>453.78797065412385</c:v>
                </c:pt>
                <c:pt idx="177">
                  <c:v>451.15458024212631</c:v>
                </c:pt>
                <c:pt idx="178">
                  <c:v>448.54206828327148</c:v>
                </c:pt>
                <c:pt idx="179">
                  <c:v>445.95020489778233</c:v>
                </c:pt>
                <c:pt idx="180">
                  <c:v>443.3787636549302</c:v>
                </c:pt>
                <c:pt idx="181">
                  <c:v>440.82752150740282</c:v>
                </c:pt>
                <c:pt idx="182">
                  <c:v>438.29625872713859</c:v>
                </c:pt>
                <c:pt idx="183">
                  <c:v>435.78475884259723</c:v>
                </c:pt>
                <c:pt idx="184">
                  <c:v>433.29280857742356</c:v>
                </c:pt>
                <c:pt idx="185">
                  <c:v>430.82019779047801</c:v>
                </c:pt>
                <c:pt idx="186">
                  <c:v>428.36671941719635</c:v>
                </c:pt>
                <c:pt idx="187">
                  <c:v>425.93216941224534</c:v>
                </c:pt>
                <c:pt idx="188">
                  <c:v>423.51634669344662</c:v>
                </c:pt>
                <c:pt idx="189">
                  <c:v>421.11905308693287</c:v>
                </c:pt>
                <c:pt idx="190">
                  <c:v>418.74009327351126</c:v>
                </c:pt>
                <c:pt idx="191">
                  <c:v>416.37927473619919</c:v>
                </c:pt>
                <c:pt idx="192">
                  <c:v>414.03640770890905</c:v>
                </c:pt>
                <c:pt idx="193">
                  <c:v>411.71130512624978</c:v>
                </c:pt>
                <c:pt idx="194">
                  <c:v>409.4037825744204</c:v>
                </c:pt>
                <c:pt idx="195">
                  <c:v>407.11365824316835</c:v>
                </c:pt>
                <c:pt idx="196">
                  <c:v>404.84075287878596</c:v>
                </c:pt>
                <c:pt idx="197">
                  <c:v>402.58488973812121</c:v>
                </c:pt>
                <c:pt idx="198">
                  <c:v>400.34589454357672</c:v>
                </c:pt>
                <c:pt idx="199">
                  <c:v>398.12359543907462</c:v>
                </c:pt>
                <c:pt idx="200">
                  <c:v>395.91782294696196</c:v>
                </c:pt>
                <c:pt idx="201">
                  <c:v>393.72840992583605</c:v>
                </c:pt>
                <c:pt idx="202">
                  <c:v>391.55519152926564</c:v>
                </c:pt>
                <c:pt idx="203">
                  <c:v>389.39800516538804</c:v>
                </c:pt>
                <c:pt idx="204">
                  <c:v>387.25669045735947</c:v>
                </c:pt>
                <c:pt idx="205">
                  <c:v>385.13108920463981</c:v>
                </c:pt>
                <c:pt idx="206">
                  <c:v>383.02104534509061</c:v>
                </c:pt>
                <c:pt idx="207">
                  <c:v>380.92640491786676</c:v>
                </c:pt>
                <c:pt idx="208">
                  <c:v>378.84701602708481</c:v>
                </c:pt>
                <c:pt idx="209">
                  <c:v>376.78272880624587</c:v>
                </c:pt>
                <c:pt idx="210">
                  <c:v>374.73339538339957</c:v>
                </c:pt>
                <c:pt idx="211">
                  <c:v>372.69886984702782</c:v>
                </c:pt>
                <c:pt idx="212">
                  <c:v>370.67900821263254</c:v>
                </c:pt>
                <c:pt idx="213">
                  <c:v>368.67366839001284</c:v>
                </c:pt>
                <c:pt idx="214">
                  <c:v>366.68271015121019</c:v>
                </c:pt>
                <c:pt idx="215">
                  <c:v>364.70599509911318</c:v>
                </c:pt>
                <c:pt idx="216">
                  <c:v>362.74338663669874</c:v>
                </c:pt>
                <c:pt idx="217">
                  <c:v>360.79474993690121</c:v>
                </c:pt>
                <c:pt idx="218">
                  <c:v>358.85995191309007</c:v>
                </c:pt>
                <c:pt idx="219">
                  <c:v>356.93886119014559</c:v>
                </c:pt>
                <c:pt idx="220">
                  <c:v>355.03134807611582</c:v>
                </c:pt>
                <c:pt idx="221">
                  <c:v>353.13728453444281</c:v>
                </c:pt>
                <c:pt idx="222">
                  <c:v>351.25654415674518</c:v>
                </c:pt>
                <c:pt idx="223">
                  <c:v>349.38900213614312</c:v>
                </c:pt>
                <c:pt idx="224">
                  <c:v>347.53453524111387</c:v>
                </c:pt>
                <c:pt idx="225">
                  <c:v>345.6930217898659</c:v>
                </c:pt>
                <c:pt idx="226">
                  <c:v>343.86434162521891</c:v>
                </c:pt>
                <c:pt idx="227">
                  <c:v>342.04837608997951</c:v>
                </c:pt>
                <c:pt idx="228">
                  <c:v>340.24500800279958</c:v>
                </c:pt>
                <c:pt idx="229">
                  <c:v>338.45412163450806</c:v>
                </c:pt>
                <c:pt idx="230">
                  <c:v>336.67560268490399</c:v>
                </c:pt>
                <c:pt idx="231">
                  <c:v>334.90933826000116</c:v>
                </c:pt>
                <c:pt idx="232">
                  <c:v>333.15521684971407</c:v>
                </c:pt>
                <c:pt idx="233">
                  <c:v>331.41312830597548</c:v>
                </c:pt>
                <c:pt idx="234">
                  <c:v>329.68296382127471</c:v>
                </c:pt>
                <c:pt idx="235">
                  <c:v>327.96461590761118</c:v>
                </c:pt>
                <c:pt idx="236">
                  <c:v>326.25797837584122</c:v>
                </c:pt>
                <c:pt idx="237">
                  <c:v>324.56294631543676</c:v>
                </c:pt>
                <c:pt idx="238">
                  <c:v>322.87941607461198</c:v>
                </c:pt>
                <c:pt idx="239">
                  <c:v>321.20728524083489</c:v>
                </c:pt>
                <c:pt idx="240">
                  <c:v>319.54645262170675</c:v>
                </c:pt>
                <c:pt idx="241">
                  <c:v>317.89681822620048</c:v>
                </c:pt>
                <c:pt idx="242">
                  <c:v>316.25828324625229</c:v>
                </c:pt>
                <c:pt idx="243">
                  <c:v>314.63075003869841</c:v>
                </c:pt>
                <c:pt idx="244">
                  <c:v>313.01412210754762</c:v>
                </c:pt>
                <c:pt idx="245">
                  <c:v>311.40830408658519</c:v>
                </c:pt>
                <c:pt idx="246">
                  <c:v>309.81320172229852</c:v>
                </c:pt>
                <c:pt idx="247">
                  <c:v>308.22872185711867</c:v>
                </c:pt>
                <c:pt idx="248">
                  <c:v>306.65477241297123</c:v>
                </c:pt>
                <c:pt idx="249">
                  <c:v>305.09126237512857</c:v>
                </c:pt>
                <c:pt idx="250">
                  <c:v>303.53810177635899</c:v>
                </c:pt>
                <c:pt idx="251">
                  <c:v>301.99520168136365</c:v>
                </c:pt>
                <c:pt idx="252">
                  <c:v>300.46247417149891</c:v>
                </c:pt>
                <c:pt idx="253">
                  <c:v>298.93983232977337</c:v>
                </c:pt>
                <c:pt idx="254">
                  <c:v>297.42719022611863</c:v>
                </c:pt>
                <c:pt idx="255">
                  <c:v>295.92446290292361</c:v>
                </c:pt>
                <c:pt idx="256">
                  <c:v>294.43156636083035</c:v>
                </c:pt>
                <c:pt idx="257">
                  <c:v>292.94841754478313</c:v>
                </c:pt>
                <c:pt idx="258">
                  <c:v>291.47493433032781</c:v>
                </c:pt>
                <c:pt idx="259">
                  <c:v>290.0110355101541</c:v>
                </c:pt>
                <c:pt idx="260">
                  <c:v>288.55664078087739</c:v>
                </c:pt>
                <c:pt idx="261">
                  <c:v>287.11167073005385</c:v>
                </c:pt>
                <c:pt idx="262">
                  <c:v>285.67604682342522</c:v>
                </c:pt>
                <c:pt idx="263">
                  <c:v>284.24969139238749</c:v>
                </c:pt>
                <c:pt idx="264">
                  <c:v>282.83252762167882</c:v>
                </c:pt>
                <c:pt idx="265">
                  <c:v>281.42447953728339</c:v>
                </c:pt>
                <c:pt idx="266">
                  <c:v>280.02547199454557</c:v>
                </c:pt>
                <c:pt idx="267">
                  <c:v>278.63543066649015</c:v>
                </c:pt>
                <c:pt idx="268">
                  <c:v>277.25428203234537</c:v>
                </c:pt>
                <c:pt idx="269">
                  <c:v>275.88195336626347</c:v>
                </c:pt>
                <c:pt idx="270">
                  <c:v>274.51837272623584</c:v>
                </c:pt>
                <c:pt idx="271">
                  <c:v>273.16346894319747</c:v>
                </c:pt>
                <c:pt idx="272">
                  <c:v>271.81717161031872</c:v>
                </c:pt>
                <c:pt idx="273">
                  <c:v>270.47941107247891</c:v>
                </c:pt>
                <c:pt idx="274">
                  <c:v>269.15011841591848</c:v>
                </c:pt>
                <c:pt idx="275">
                  <c:v>267.82922545806775</c:v>
                </c:pt>
                <c:pt idx="276">
                  <c:v>266.51666473754591</c:v>
                </c:pt>
                <c:pt idx="277">
                  <c:v>265.21236950432956</c:v>
                </c:pt>
                <c:pt idx="278">
                  <c:v>263.91627371008536</c:v>
                </c:pt>
                <c:pt idx="279">
                  <c:v>262.62831199866559</c:v>
                </c:pt>
                <c:pt idx="280">
                  <c:v>261.3484196967612</c:v>
                </c:pt>
                <c:pt idx="281">
                  <c:v>260.0765328047105</c:v>
                </c:pt>
                <c:pt idx="282">
                  <c:v>258.81258798746109</c:v>
                </c:pt>
                <c:pt idx="283">
                  <c:v>257.55652256568032</c:v>
                </c:pt>
                <c:pt idx="284">
                  <c:v>256.30827450701236</c:v>
                </c:pt>
                <c:pt idx="285">
                  <c:v>255.0677824174798</c:v>
                </c:pt>
                <c:pt idx="286">
                  <c:v>253.83498553302442</c:v>
                </c:pt>
                <c:pt idx="287">
                  <c:v>252.60982371118843</c:v>
                </c:pt>
                <c:pt idx="288">
                  <c:v>251.39223742292884</c:v>
                </c:pt>
                <c:pt idx="289">
                  <c:v>250.18216774456636</c:v>
                </c:pt>
                <c:pt idx="290">
                  <c:v>248.97955634986417</c:v>
                </c:pt>
                <c:pt idx="291">
                  <c:v>247.7843455022338</c:v>
                </c:pt>
                <c:pt idx="292">
                  <c:v>246.59647804706782</c:v>
                </c:pt>
                <c:pt idx="293">
                  <c:v>245.41589740419434</c:v>
                </c:pt>
                <c:pt idx="294">
                  <c:v>244.24254756045252</c:v>
                </c:pt>
                <c:pt idx="295">
                  <c:v>243.07637306238692</c:v>
                </c:pt>
                <c:pt idx="296">
                  <c:v>241.91731900905739</c:v>
                </c:pt>
                <c:pt idx="297">
                  <c:v>240.76533104496346</c:v>
                </c:pt>
                <c:pt idx="298">
                  <c:v>239.62035535308021</c:v>
                </c:pt>
                <c:pt idx="299">
                  <c:v>238.48233864800395</c:v>
                </c:pt>
              </c:numCache>
            </c:numRef>
          </c:yVal>
          <c:smooth val="0"/>
          <c:extLst>
            <c:ext xmlns:c16="http://schemas.microsoft.com/office/drawing/2014/chart" uri="{C3380CC4-5D6E-409C-BE32-E72D297353CC}">
              <c16:uniqueId val="{00000000-FFC6-45EB-94F2-6759B808322B}"/>
            </c:ext>
          </c:extLst>
        </c:ser>
        <c:ser>
          <c:idx val="1"/>
          <c:order val="1"/>
          <c:tx>
            <c:v>240 kJ/m</c:v>
          </c:tx>
          <c:spPr>
            <a:ln w="38100" cap="rnd">
              <a:solidFill>
                <a:srgbClr val="FF0000"/>
              </a:solidFill>
              <a:round/>
            </a:ln>
            <a:effectLst/>
          </c:spPr>
          <c:marker>
            <c:symbol val="none"/>
          </c:marker>
          <c:xVal>
            <c:numRef>
              <c:f>higherQ!$G$4:$G$303</c:f>
              <c:numCache>
                <c:formatCode>General</c:formatCode>
                <c:ptCount val="300"/>
                <c:pt idx="1">
                  <c:v>-58.652216323196548</c:v>
                </c:pt>
                <c:pt idx="2">
                  <c:v>-263.81359022168783</c:v>
                </c:pt>
                <c:pt idx="3">
                  <c:v>-584.49936218647133</c:v>
                </c:pt>
                <c:pt idx="4">
                  <c:v>-870.33600544319961</c:v>
                </c:pt>
                <c:pt idx="5">
                  <c:v>-1042.2232598898881</c:v>
                </c:pt>
                <c:pt idx="6">
                  <c:v>-1105.4843048462649</c:v>
                </c:pt>
                <c:pt idx="7">
                  <c:v>-1092.6517465907411</c:v>
                </c:pt>
                <c:pt idx="8">
                  <c:v>-1034.5246940636177</c:v>
                </c:pt>
                <c:pt idx="9">
                  <c:v>-953.17251616820863</c:v>
                </c:pt>
                <c:pt idx="10">
                  <c:v>-862.65619200265712</c:v>
                </c:pt>
                <c:pt idx="11">
                  <c:v>-771.30826159774722</c:v>
                </c:pt>
                <c:pt idx="12">
                  <c:v>-683.74433345729312</c:v>
                </c:pt>
                <c:pt idx="13">
                  <c:v>-602.28822238455518</c:v>
                </c:pt>
                <c:pt idx="14">
                  <c:v>-527.89976264752011</c:v>
                </c:pt>
                <c:pt idx="15">
                  <c:v>-460.75459670337193</c:v>
                </c:pt>
                <c:pt idx="16">
                  <c:v>-400.59796150159639</c:v>
                </c:pt>
                <c:pt idx="17">
                  <c:v>-346.95674558743468</c:v>
                </c:pt>
                <c:pt idx="18">
                  <c:v>-299.26426232853265</c:v>
                </c:pt>
                <c:pt idx="19">
                  <c:v>-256.93185260166933</c:v>
                </c:pt>
                <c:pt idx="20">
                  <c:v>-219.38837736674125</c:v>
                </c:pt>
                <c:pt idx="21">
                  <c:v>-186.10050696151373</c:v>
                </c:pt>
                <c:pt idx="22">
                  <c:v>-156.58168435070044</c:v>
                </c:pt>
                <c:pt idx="23">
                  <c:v>-130.39455333563171</c:v>
                </c:pt>
                <c:pt idx="24">
                  <c:v>-107.14975225932666</c:v>
                </c:pt>
                <c:pt idx="25">
                  <c:v>-86.502816115960215</c:v>
                </c:pt>
                <c:pt idx="26">
                  <c:v>-68.150221340363345</c:v>
                </c:pt>
                <c:pt idx="27">
                  <c:v>-51.825174386320967</c:v>
                </c:pt>
                <c:pt idx="28">
                  <c:v>-37.293481364300725</c:v>
                </c:pt>
                <c:pt idx="29">
                  <c:v>-24.349676424056931</c:v>
                </c:pt>
                <c:pt idx="30">
                  <c:v>-12.813491209035409</c:v>
                </c:pt>
                <c:pt idx="31">
                  <c:v>-2.5266918770819338</c:v>
                </c:pt>
                <c:pt idx="32">
                  <c:v>6.6497214106868885</c:v>
                </c:pt>
                <c:pt idx="33">
                  <c:v>14.837974462247972</c:v>
                </c:pt>
                <c:pt idx="34">
                  <c:v>22.145668368309522</c:v>
                </c:pt>
                <c:pt idx="35">
                  <c:v>28.667650751785889</c:v>
                </c:pt>
                <c:pt idx="36">
                  <c:v>34.487641275941357</c:v>
                </c:pt>
                <c:pt idx="37">
                  <c:v>39.679641854934339</c:v>
                </c:pt>
                <c:pt idx="38">
                  <c:v>44.309159358972423</c:v>
                </c:pt>
                <c:pt idx="39">
                  <c:v>48.43426567777562</c:v>
                </c:pt>
                <c:pt idx="40">
                  <c:v>52.106517085272749</c:v>
                </c:pt>
                <c:pt idx="41">
                  <c:v>55.371752089816887</c:v>
                </c:pt>
                <c:pt idx="42">
                  <c:v>58.270784433568629</c:v>
                </c:pt>
                <c:pt idx="43">
                  <c:v>60.840005649898728</c:v>
                </c:pt>
                <c:pt idx="44">
                  <c:v>63.111909599778301</c:v>
                </c:pt>
                <c:pt idx="45">
                  <c:v>65.11554967310866</c:v>
                </c:pt>
                <c:pt idx="46">
                  <c:v>66.876937837139337</c:v>
                </c:pt>
                <c:pt idx="47">
                  <c:v>68.419393417219624</c:v>
                </c:pt>
                <c:pt idx="48">
                  <c:v>69.763848380485967</c:v>
                </c:pt>
                <c:pt idx="49">
                  <c:v>70.929114937456717</c:v>
                </c:pt>
                <c:pt idx="50">
                  <c:v>71.932120458160341</c:v>
                </c:pt>
                <c:pt idx="51">
                  <c:v>72.788113999456456</c:v>
                </c:pt>
                <c:pt idx="52">
                  <c:v>73.510848141704557</c:v>
                </c:pt>
                <c:pt idx="53">
                  <c:v>74.112739320973944</c:v>
                </c:pt>
                <c:pt idx="54">
                  <c:v>74.605009405167081</c:v>
                </c:pt>
                <c:pt idx="55">
                  <c:v>74.997810887572243</c:v>
                </c:pt>
                <c:pt idx="56">
                  <c:v>75.300337750335231</c:v>
                </c:pt>
                <c:pt idx="57">
                  <c:v>75.520923775088633</c:v>
                </c:pt>
                <c:pt idx="58">
                  <c:v>75.667129841690368</c:v>
                </c:pt>
                <c:pt idx="59">
                  <c:v>75.745821553048515</c:v>
                </c:pt>
                <c:pt idx="60">
                  <c:v>75.763238349393234</c:v>
                </c:pt>
                <c:pt idx="61">
                  <c:v>75.725055124961429</c:v>
                </c:pt>
                <c:pt idx="62">
                  <c:v>75.636437230299336</c:v>
                </c:pt>
                <c:pt idx="63">
                  <c:v>75.502089631422606</c:v>
                </c:pt>
                <c:pt idx="64">
                  <c:v>75.326300900129851</c:v>
                </c:pt>
                <c:pt idx="65">
                  <c:v>75.112982625968172</c:v>
                </c:pt>
                <c:pt idx="66">
                  <c:v>74.865704767573718</c:v>
                </c:pt>
                <c:pt idx="67">
                  <c:v>74.58772739789417</c:v>
                </c:pt>
                <c:pt idx="68">
                  <c:v>74.282029243022336</c:v>
                </c:pt>
                <c:pt idx="69">
                  <c:v>73.951333366426553</c:v>
                </c:pt>
                <c:pt idx="70">
                  <c:v>73.598130308738448</c:v>
                </c:pt>
                <c:pt idx="71">
                  <c:v>73.22469895689089</c:v>
                </c:pt>
                <c:pt idx="72">
                  <c:v>72.833125384507795</c:v>
                </c:pt>
                <c:pt idx="73">
                  <c:v>72.425319877662488</c:v>
                </c:pt>
                <c:pt idx="74">
                  <c:v>72.003032335708468</c:v>
                </c:pt>
                <c:pt idx="75">
                  <c:v>71.56786621540499</c:v>
                </c:pt>
                <c:pt idx="76">
                  <c:v>71.121291167785273</c:v>
                </c:pt>
                <c:pt idx="77">
                  <c:v>70.66465450067534</c:v>
                </c:pt>
                <c:pt idx="78">
                  <c:v>70.199191585097594</c:v>
                </c:pt>
                <c:pt idx="79">
                  <c:v>69.726035310975718</c:v>
                </c:pt>
                <c:pt idx="80">
                  <c:v>69.246224686195561</c:v>
                </c:pt>
                <c:pt idx="81">
                  <c:v>68.760712663012868</c:v>
                </c:pt>
                <c:pt idx="82">
                  <c:v>68.270373266888868</c:v>
                </c:pt>
                <c:pt idx="83">
                  <c:v>67.776008094989734</c:v>
                </c:pt>
                <c:pt idx="84">
                  <c:v>67.278352244556132</c:v>
                </c:pt>
                <c:pt idx="85">
                  <c:v>66.778079725135299</c:v>
                </c:pt>
                <c:pt idx="86">
                  <c:v>66.275808403203982</c:v>
                </c:pt>
                <c:pt idx="87">
                  <c:v>65.772104522724462</c:v>
                </c:pt>
                <c:pt idx="88">
                  <c:v>65.267486840815764</c:v>
                </c:pt>
                <c:pt idx="89">
                  <c:v>64.762430413839184</c:v>
                </c:pt>
                <c:pt idx="90">
                  <c:v>64.257370065700115</c:v>
                </c:pt>
                <c:pt idx="91">
                  <c:v>63.752703567014009</c:v>
                </c:pt>
                <c:pt idx="92">
                  <c:v>63.248794551058957</c:v>
                </c:pt>
                <c:pt idx="93">
                  <c:v>62.745975189884227</c:v>
                </c:pt>
                <c:pt idx="94">
                  <c:v>62.244548651727534</c:v>
                </c:pt>
                <c:pt idx="95">
                  <c:v>61.744791358889522</c:v>
                </c:pt>
                <c:pt idx="96">
                  <c:v>61.2469550634179</c:v>
                </c:pt>
                <c:pt idx="97">
                  <c:v>60.75126875629816</c:v>
                </c:pt>
                <c:pt idx="98">
                  <c:v>60.257940424408716</c:v>
                </c:pt>
                <c:pt idx="99">
                  <c:v>59.767158668228362</c:v>
                </c:pt>
                <c:pt idx="100">
                  <c:v>59.279094192010788</c:v>
                </c:pt>
                <c:pt idx="101">
                  <c:v>58.793901177142203</c:v>
                </c:pt>
                <c:pt idx="102">
                  <c:v>58.311718548438563</c:v>
                </c:pt>
                <c:pt idx="103">
                  <c:v>57.832671142212099</c:v>
                </c:pt>
                <c:pt idx="104">
                  <c:v>57.356870784190825</c:v>
                </c:pt>
                <c:pt idx="105">
                  <c:v>56.88441728468112</c:v>
                </c:pt>
                <c:pt idx="106">
                  <c:v>56.41539935766302</c:v>
                </c:pt>
                <c:pt idx="107">
                  <c:v>55.949895469972532</c:v>
                </c:pt>
                <c:pt idx="108">
                  <c:v>55.487974626176054</c:v>
                </c:pt>
                <c:pt idx="109">
                  <c:v>55.029697094252214</c:v>
                </c:pt>
                <c:pt idx="110">
                  <c:v>54.575115076782673</c:v>
                </c:pt>
                <c:pt idx="111">
                  <c:v>54.12427333193903</c:v>
                </c:pt>
                <c:pt idx="112">
                  <c:v>53.677209748204007</c:v>
                </c:pt>
                <c:pt idx="113">
                  <c:v>53.233955876421724</c:v>
                </c:pt>
                <c:pt idx="114">
                  <c:v>52.794537422480701</c:v>
                </c:pt>
                <c:pt idx="115">
                  <c:v>52.358974703675088</c:v>
                </c:pt>
                <c:pt idx="116">
                  <c:v>51.927283071518396</c:v>
                </c:pt>
                <c:pt idx="117">
                  <c:v>51.499473303561849</c:v>
                </c:pt>
                <c:pt idx="118">
                  <c:v>51.075551966579454</c:v>
                </c:pt>
                <c:pt idx="119">
                  <c:v>50.65552175326804</c:v>
                </c:pt>
                <c:pt idx="120">
                  <c:v>50.239381794465494</c:v>
                </c:pt>
                <c:pt idx="121">
                  <c:v>49.827127948704252</c:v>
                </c:pt>
                <c:pt idx="122">
                  <c:v>49.418753070777676</c:v>
                </c:pt>
                <c:pt idx="123">
                  <c:v>49.014247260910402</c:v>
                </c:pt>
                <c:pt idx="124">
                  <c:v>48.613598095917212</c:v>
                </c:pt>
                <c:pt idx="125">
                  <c:v>48.216790843689694</c:v>
                </c:pt>
                <c:pt idx="126">
                  <c:v>47.823808662246023</c:v>
                </c:pt>
                <c:pt idx="127">
                  <c:v>47.434632784438435</c:v>
                </c:pt>
                <c:pt idx="128">
                  <c:v>47.049242689373216</c:v>
                </c:pt>
                <c:pt idx="129">
                  <c:v>46.667616261510311</c:v>
                </c:pt>
                <c:pt idx="130">
                  <c:v>46.289729938301484</c:v>
                </c:pt>
                <c:pt idx="131">
                  <c:v>45.915558847216047</c:v>
                </c:pt>
                <c:pt idx="132">
                  <c:v>45.545076932909055</c:v>
                </c:pt>
                <c:pt idx="133">
                  <c:v>45.178257075201195</c:v>
                </c:pt>
                <c:pt idx="134">
                  <c:v>44.815071198565462</c:v>
                </c:pt>
                <c:pt idx="135">
                  <c:v>44.455490373699874</c:v>
                </c:pt>
                <c:pt idx="136">
                  <c:v>44.099484911733718</c:v>
                </c:pt>
                <c:pt idx="137">
                  <c:v>43.747024451612667</c:v>
                </c:pt>
                <c:pt idx="138">
                  <c:v>43.398078041115738</c:v>
                </c:pt>
                <c:pt idx="139">
                  <c:v>43.052614211950001</c:v>
                </c:pt>
                <c:pt idx="140">
                  <c:v>42.710601049365813</c:v>
                </c:pt>
                <c:pt idx="141">
                  <c:v>42.372006256639224</c:v>
                </c:pt>
                <c:pt idx="142">
                  <c:v>42.036797214778744</c:v>
                </c:pt>
                <c:pt idx="143">
                  <c:v>41.704941037825883</c:v>
                </c:pt>
                <c:pt idx="144">
                  <c:v>41.376404624005694</c:v>
                </c:pt>
                <c:pt idx="145">
                  <c:v>41.051154703044553</c:v>
                </c:pt>
                <c:pt idx="146">
                  <c:v>40.729157879907582</c:v>
                </c:pt>
                <c:pt idx="147">
                  <c:v>40.410380675199136</c:v>
                </c:pt>
                <c:pt idx="148">
                  <c:v>40.094789562474062</c:v>
                </c:pt>
                <c:pt idx="149">
                  <c:v>39.782351002647971</c:v>
                </c:pt>
                <c:pt idx="150">
                  <c:v>39.473031475710769</c:v>
                </c:pt>
                <c:pt idx="151">
                  <c:v>39.166797509949809</c:v>
                </c:pt>
                <c:pt idx="152">
                  <c:v>38.863615708829478</c:v>
                </c:pt>
                <c:pt idx="153">
                  <c:v>38.563452775679956</c:v>
                </c:pt>
                <c:pt idx="154">
                  <c:v>38.266275536386864</c:v>
                </c:pt>
                <c:pt idx="155">
                  <c:v>37.972050960175487</c:v>
                </c:pt>
                <c:pt idx="156">
                  <c:v>37.68074617863968</c:v>
                </c:pt>
                <c:pt idx="157">
                  <c:v>37.392328503131381</c:v>
                </c:pt>
                <c:pt idx="158">
                  <c:v>37.106765440630191</c:v>
                </c:pt>
                <c:pt idx="159">
                  <c:v>36.824024708188091</c:v>
                </c:pt>
                <c:pt idx="160">
                  <c:v>36.544074246048822</c:v>
                </c:pt>
                <c:pt idx="161">
                  <c:v>36.266882229543981</c:v>
                </c:pt>
                <c:pt idx="162">
                  <c:v>35.992417079826978</c:v>
                </c:pt>
                <c:pt idx="163">
                  <c:v>35.720647473558657</c:v>
                </c:pt>
                <c:pt idx="164">
                  <c:v>35.451542351582425</c:v>
                </c:pt>
                <c:pt idx="165">
                  <c:v>35.185070926686549</c:v>
                </c:pt>
                <c:pt idx="166">
                  <c:v>34.921202690502021</c:v>
                </c:pt>
                <c:pt idx="167">
                  <c:v>34.659907419595136</c:v>
                </c:pt>
                <c:pt idx="168">
                  <c:v>34.401155180831445</c:v>
                </c:pt>
                <c:pt idx="169">
                  <c:v>34.144916336032992</c:v>
                </c:pt>
                <c:pt idx="170">
                  <c:v>33.891161546001292</c:v>
                </c:pt>
                <c:pt idx="171">
                  <c:v>33.639861773946912</c:v>
                </c:pt>
                <c:pt idx="172">
                  <c:v>33.390988288359274</c:v>
                </c:pt>
                <c:pt idx="173">
                  <c:v>33.144512665364921</c:v>
                </c:pt>
                <c:pt idx="174">
                  <c:v>32.900406790615861</c:v>
                </c:pt>
                <c:pt idx="175">
                  <c:v>32.658642860727241</c:v>
                </c:pt>
                <c:pt idx="176">
                  <c:v>32.419193384311143</c:v>
                </c:pt>
                <c:pt idx="177">
                  <c:v>32.182031182637274</c:v>
                </c:pt>
                <c:pt idx="178">
                  <c:v>31.947129389930751</c:v>
                </c:pt>
                <c:pt idx="179">
                  <c:v>31.714461453361313</c:v>
                </c:pt>
                <c:pt idx="180">
                  <c:v>31.484001132726686</c:v>
                </c:pt>
                <c:pt idx="181">
                  <c:v>31.25572249985748</c:v>
                </c:pt>
                <c:pt idx="182">
                  <c:v>31.029599937778695</c:v>
                </c:pt>
                <c:pt idx="183">
                  <c:v>30.805608139630291</c:v>
                </c:pt>
                <c:pt idx="184">
                  <c:v>30.583722107374591</c:v>
                </c:pt>
                <c:pt idx="185">
                  <c:v>30.363917150302875</c:v>
                </c:pt>
                <c:pt idx="186">
                  <c:v>30.146168883378657</c:v>
                </c:pt>
                <c:pt idx="187">
                  <c:v>29.930453225396825</c:v>
                </c:pt>
                <c:pt idx="188">
                  <c:v>29.716746396995397</c:v>
                </c:pt>
                <c:pt idx="189">
                  <c:v>29.505024918542667</c:v>
                </c:pt>
                <c:pt idx="190">
                  <c:v>29.295265607889394</c:v>
                </c:pt>
                <c:pt idx="191">
                  <c:v>29.087445578005703</c:v>
                </c:pt>
                <c:pt idx="192">
                  <c:v>28.881542234527263</c:v>
                </c:pt>
                <c:pt idx="193">
                  <c:v>28.677533273199277</c:v>
                </c:pt>
                <c:pt idx="194">
                  <c:v>28.475396677243502</c:v>
                </c:pt>
                <c:pt idx="195">
                  <c:v>28.275110714652769</c:v>
                </c:pt>
                <c:pt idx="196">
                  <c:v>28.076653935412523</c:v>
                </c:pt>
                <c:pt idx="197">
                  <c:v>27.880005168675652</c:v>
                </c:pt>
                <c:pt idx="198">
                  <c:v>27.68514351987686</c:v>
                </c:pt>
                <c:pt idx="199">
                  <c:v>27.492048367814625</c:v>
                </c:pt>
                <c:pt idx="200">
                  <c:v>27.300699361687844</c:v>
                </c:pt>
                <c:pt idx="201">
                  <c:v>27.111076418092164</c:v>
                </c:pt>
                <c:pt idx="202">
                  <c:v>26.92315971801359</c:v>
                </c:pt>
                <c:pt idx="203">
                  <c:v>26.736929703781509</c:v>
                </c:pt>
                <c:pt idx="204">
                  <c:v>26.552367076005702</c:v>
                </c:pt>
                <c:pt idx="205">
                  <c:v>26.369452790513414</c:v>
                </c:pt>
                <c:pt idx="206">
                  <c:v>26.188168055265443</c:v>
                </c:pt>
                <c:pt idx="207">
                  <c:v>26.008494327272253</c:v>
                </c:pt>
                <c:pt idx="208">
                  <c:v>25.830413309509858</c:v>
                </c:pt>
                <c:pt idx="209">
                  <c:v>25.653906947833807</c:v>
                </c:pt>
                <c:pt idx="210">
                  <c:v>25.478957427901694</c:v>
                </c:pt>
                <c:pt idx="211">
                  <c:v>25.305547172102454</c:v>
                </c:pt>
                <c:pt idx="212">
                  <c:v>25.133658836488539</c:v>
                </c:pt>
                <c:pt idx="213">
                  <c:v>24.963275307733088</c:v>
                </c:pt>
                <c:pt idx="214">
                  <c:v>24.794379700089383</c:v>
                </c:pt>
                <c:pt idx="215">
                  <c:v>24.626955352371827</c:v>
                </c:pt>
                <c:pt idx="216">
                  <c:v>24.460985824954747</c:v>
                </c:pt>
                <c:pt idx="217">
                  <c:v>24.296454896791118</c:v>
                </c:pt>
                <c:pt idx="218">
                  <c:v>24.133346562449077</c:v>
                </c:pt>
                <c:pt idx="219">
                  <c:v>23.971645029171725</c:v>
                </c:pt>
                <c:pt idx="220">
                  <c:v>23.811334713966033</c:v>
                </c:pt>
                <c:pt idx="221">
                  <c:v>23.652400240709511</c:v>
                </c:pt>
                <c:pt idx="222">
                  <c:v>23.494826437283873</c:v>
                </c:pt>
                <c:pt idx="223">
                  <c:v>23.338598332736435</c:v>
                </c:pt>
                <c:pt idx="224">
                  <c:v>23.183701154471475</c:v>
                </c:pt>
                <c:pt idx="225">
                  <c:v>23.030120325462999</c:v>
                </c:pt>
                <c:pt idx="226">
                  <c:v>22.877841461502523</c:v>
                </c:pt>
                <c:pt idx="227">
                  <c:v>22.726850368476416</c:v>
                </c:pt>
                <c:pt idx="228">
                  <c:v>22.577133039662922</c:v>
                </c:pt>
                <c:pt idx="229">
                  <c:v>22.42867565307133</c:v>
                </c:pt>
                <c:pt idx="230">
                  <c:v>22.281464568810144</c:v>
                </c:pt>
                <c:pt idx="231">
                  <c:v>22.135486326474243</c:v>
                </c:pt>
                <c:pt idx="232">
                  <c:v>21.990727642580417</c:v>
                </c:pt>
                <c:pt idx="233">
                  <c:v>21.847175408021052</c:v>
                </c:pt>
                <c:pt idx="234">
                  <c:v>21.704816685552899</c:v>
                </c:pt>
                <c:pt idx="235">
                  <c:v>21.563638707322355</c:v>
                </c:pt>
                <c:pt idx="236">
                  <c:v>21.423628872412316</c:v>
                </c:pt>
                <c:pt idx="237">
                  <c:v>21.284774744432656</c:v>
                </c:pt>
                <c:pt idx="238">
                  <c:v>21.147064049132286</c:v>
                </c:pt>
                <c:pt idx="239">
                  <c:v>21.01048467204642</c:v>
                </c:pt>
                <c:pt idx="240">
                  <c:v>20.875024656176681</c:v>
                </c:pt>
                <c:pt idx="241">
                  <c:v>20.740672199702306</c:v>
                </c:pt>
                <c:pt idx="242">
                  <c:v>20.607415653721336</c:v>
                </c:pt>
                <c:pt idx="243">
                  <c:v>20.475243520021493</c:v>
                </c:pt>
                <c:pt idx="244">
                  <c:v>20.344144448887178</c:v>
                </c:pt>
                <c:pt idx="245">
                  <c:v>20.214107236931014</c:v>
                </c:pt>
                <c:pt idx="246">
                  <c:v>20.085120824963667</c:v>
                </c:pt>
                <c:pt idx="247">
                  <c:v>19.957174295885309</c:v>
                </c:pt>
                <c:pt idx="248">
                  <c:v>19.830256872612111</c:v>
                </c:pt>
                <c:pt idx="249">
                  <c:v>19.704357916035704</c:v>
                </c:pt>
                <c:pt idx="250">
                  <c:v>19.579466923004318</c:v>
                </c:pt>
                <c:pt idx="251">
                  <c:v>19.455573524340657</c:v>
                </c:pt>
                <c:pt idx="252">
                  <c:v>19.332667482886801</c:v>
                </c:pt>
                <c:pt idx="253">
                  <c:v>19.210738691572043</c:v>
                </c:pt>
                <c:pt idx="254">
                  <c:v>19.089777171522041</c:v>
                </c:pt>
                <c:pt idx="255">
                  <c:v>18.969773070185237</c:v>
                </c:pt>
                <c:pt idx="256">
                  <c:v>18.850716659487166</c:v>
                </c:pt>
                <c:pt idx="257">
                  <c:v>18.732598334022509</c:v>
                </c:pt>
                <c:pt idx="258">
                  <c:v>18.615408609264318</c:v>
                </c:pt>
                <c:pt idx="259">
                  <c:v>18.499138119803213</c:v>
                </c:pt>
                <c:pt idx="260">
                  <c:v>18.383777617617973</c:v>
                </c:pt>
                <c:pt idx="261">
                  <c:v>18.269317970365673</c:v>
                </c:pt>
                <c:pt idx="262">
                  <c:v>18.15575015969933</c:v>
                </c:pt>
                <c:pt idx="263">
                  <c:v>18.043065279616492</c:v>
                </c:pt>
                <c:pt idx="264">
                  <c:v>17.931254534827936</c:v>
                </c:pt>
                <c:pt idx="265">
                  <c:v>17.820309239151648</c:v>
                </c:pt>
                <c:pt idx="266">
                  <c:v>17.71022081393372</c:v>
                </c:pt>
                <c:pt idx="267">
                  <c:v>17.600980786493842</c:v>
                </c:pt>
                <c:pt idx="268">
                  <c:v>17.49258078859248</c:v>
                </c:pt>
                <c:pt idx="269">
                  <c:v>17.385012554923154</c:v>
                </c:pt>
                <c:pt idx="270">
                  <c:v>17.278267921626938</c:v>
                </c:pt>
                <c:pt idx="271">
                  <c:v>17.172338824834736</c:v>
                </c:pt>
                <c:pt idx="272">
                  <c:v>17.067217299225266</c:v>
                </c:pt>
                <c:pt idx="273">
                  <c:v>16.962895476608882</c:v>
                </c:pt>
                <c:pt idx="274">
                  <c:v>16.859365584535116</c:v>
                </c:pt>
                <c:pt idx="275">
                  <c:v>16.756619944918388</c:v>
                </c:pt>
                <c:pt idx="276">
                  <c:v>16.654650972689968</c:v>
                </c:pt>
                <c:pt idx="277">
                  <c:v>16.553451174466492</c:v>
                </c:pt>
                <c:pt idx="278">
                  <c:v>16.453013147238437</c:v>
                </c:pt>
                <c:pt idx="279">
                  <c:v>16.353329577083912</c:v>
                </c:pt>
                <c:pt idx="280">
                  <c:v>16.254393237902377</c:v>
                </c:pt>
                <c:pt idx="281">
                  <c:v>16.15619699016241</c:v>
                </c:pt>
                <c:pt idx="282">
                  <c:v>16.058733779673048</c:v>
                </c:pt>
                <c:pt idx="283">
                  <c:v>15.961996636378103</c:v>
                </c:pt>
                <c:pt idx="284">
                  <c:v>15.865978673160498</c:v>
                </c:pt>
                <c:pt idx="285">
                  <c:v>15.770673084671841</c:v>
                </c:pt>
                <c:pt idx="286">
                  <c:v>15.676073146180221</c:v>
                </c:pt>
                <c:pt idx="287">
                  <c:v>15.582172212432736</c:v>
                </c:pt>
                <c:pt idx="288">
                  <c:v>15.488963716538874</c:v>
                </c:pt>
                <c:pt idx="289">
                  <c:v>15.396441168868817</c:v>
                </c:pt>
                <c:pt idx="290">
                  <c:v>15.304598155970607</c:v>
                </c:pt>
                <c:pt idx="291">
                  <c:v>15.213428339506049</c:v>
                </c:pt>
                <c:pt idx="292">
                  <c:v>15.122925455199887</c:v>
                </c:pt>
                <c:pt idx="293">
                  <c:v>15.033083311803974</c:v>
                </c:pt>
                <c:pt idx="294">
                  <c:v>14.943895790085318</c:v>
                </c:pt>
                <c:pt idx="295">
                  <c:v>14.855356841822864</c:v>
                </c:pt>
                <c:pt idx="296">
                  <c:v>14.767460488820138</c:v>
                </c:pt>
                <c:pt idx="297">
                  <c:v>14.680200821940213</c:v>
                </c:pt>
                <c:pt idx="298">
                  <c:v>14.59357200014585</c:v>
                </c:pt>
              </c:numCache>
            </c:numRef>
          </c:xVal>
          <c:yVal>
            <c:numRef>
              <c:f>higherQ!$F$4:$F$303</c:f>
              <c:numCache>
                <c:formatCode>General</c:formatCode>
                <c:ptCount val="300"/>
                <c:pt idx="0">
                  <c:v>20.000034704769224</c:v>
                </c:pt>
                <c:pt idx="1">
                  <c:v>20.520337295318502</c:v>
                </c:pt>
                <c:pt idx="2">
                  <c:v>31.730477969408533</c:v>
                </c:pt>
                <c:pt idx="3">
                  <c:v>73.283055339656073</c:v>
                </c:pt>
                <c:pt idx="4">
                  <c:v>148.6303504067028</c:v>
                </c:pt>
                <c:pt idx="5">
                  <c:v>247.35025642829595</c:v>
                </c:pt>
                <c:pt idx="6">
                  <c:v>357.07500238468037</c:v>
                </c:pt>
                <c:pt idx="7">
                  <c:v>468.44711739754899</c:v>
                </c:pt>
                <c:pt idx="8">
                  <c:v>575.60535170282867</c:v>
                </c:pt>
                <c:pt idx="9">
                  <c:v>675.35205621027251</c:v>
                </c:pt>
                <c:pt idx="10">
                  <c:v>766.23985493647046</c:v>
                </c:pt>
                <c:pt idx="11">
                  <c:v>847.88329461080389</c:v>
                </c:pt>
                <c:pt idx="12">
                  <c:v>920.50150725601986</c:v>
                </c:pt>
                <c:pt idx="13">
                  <c:v>984.63216130226249</c:v>
                </c:pt>
                <c:pt idx="14">
                  <c:v>1040.9591517329309</c:v>
                </c:pt>
                <c:pt idx="15">
                  <c:v>1090.2121138317666</c:v>
                </c:pt>
                <c:pt idx="16">
                  <c:v>1133.1100710736052</c:v>
                </c:pt>
                <c:pt idx="17">
                  <c:v>1170.3317061320859</c:v>
                </c:pt>
                <c:pt idx="18">
                  <c:v>1202.5014201910922</c:v>
                </c:pt>
                <c:pt idx="19">
                  <c:v>1230.1845585977924</c:v>
                </c:pt>
                <c:pt idx="20">
                  <c:v>1253.8877907114261</c:v>
                </c:pt>
                <c:pt idx="21">
                  <c:v>1274.0622340711407</c:v>
                </c:pt>
                <c:pt idx="22">
                  <c:v>1291.1078921037288</c:v>
                </c:pt>
                <c:pt idx="23">
                  <c:v>1305.3785709412807</c:v>
                </c:pt>
                <c:pt idx="24">
                  <c:v>1317.1868027708551</c:v>
                </c:pt>
                <c:pt idx="25">
                  <c:v>1326.8085213931461</c:v>
                </c:pt>
                <c:pt idx="26">
                  <c:v>1334.4873659940472</c:v>
                </c:pt>
                <c:pt idx="27">
                  <c:v>1340.4385656612187</c:v>
                </c:pt>
                <c:pt idx="28">
                  <c:v>1344.8524008713114</c:v>
                </c:pt>
                <c:pt idx="29">
                  <c:v>1347.8972619340789</c:v>
                </c:pt>
                <c:pt idx="30">
                  <c:v>1349.7223361561228</c:v>
                </c:pt>
                <c:pt idx="31">
                  <c:v>1350.459960175886</c:v>
                </c:pt>
                <c:pt idx="32">
                  <c:v>1350.2276745315392</c:v>
                </c:pt>
                <c:pt idx="33">
                  <c:v>1349.1300158937486</c:v>
                </c:pt>
                <c:pt idx="34">
                  <c:v>1347.2600796390896</c:v>
                </c:pt>
                <c:pt idx="35">
                  <c:v>1344.7008822200867</c:v>
                </c:pt>
                <c:pt idx="36">
                  <c:v>1341.5265494887324</c:v>
                </c:pt>
                <c:pt idx="37">
                  <c:v>1337.8033539648984</c:v>
                </c:pt>
                <c:pt idx="38">
                  <c:v>1333.5906211177455</c:v>
                </c:pt>
                <c:pt idx="39">
                  <c:v>1328.9415220931039</c:v>
                </c:pt>
                <c:pt idx="40">
                  <c:v>1323.9037679821904</c:v>
                </c:pt>
                <c:pt idx="41">
                  <c:v>1318.5202186760494</c:v>
                </c:pt>
                <c:pt idx="42">
                  <c:v>1312.829417564227</c:v>
                </c:pt>
                <c:pt idx="43">
                  <c:v>1306.8660617893356</c:v>
                </c:pt>
                <c:pt idx="44">
                  <c:v>1300.6614164342473</c:v>
                </c:pt>
                <c:pt idx="45">
                  <c:v>1294.24367986938</c:v>
                </c:pt>
                <c:pt idx="46">
                  <c:v>1287.6383064996255</c:v>
                </c:pt>
                <c:pt idx="47">
                  <c:v>1280.8682923019521</c:v>
                </c:pt>
                <c:pt idx="48">
                  <c:v>1273.9544278161816</c:v>
                </c:pt>
                <c:pt idx="49">
                  <c:v>1266.9155226258549</c:v>
                </c:pt>
                <c:pt idx="50">
                  <c:v>1259.7686048286903</c:v>
                </c:pt>
                <c:pt idx="51">
                  <c:v>1252.5290985342228</c:v>
                </c:pt>
                <c:pt idx="52">
                  <c:v>1245.210982028799</c:v>
                </c:pt>
                <c:pt idx="53">
                  <c:v>1237.8269289058819</c:v>
                </c:pt>
                <c:pt idx="54">
                  <c:v>1230.3884341646042</c:v>
                </c:pt>
                <c:pt idx="55">
                  <c:v>1222.9059270248486</c:v>
                </c:pt>
                <c:pt idx="56">
                  <c:v>1215.3888719870897</c:v>
                </c:pt>
                <c:pt idx="57">
                  <c:v>1207.8458594747815</c:v>
                </c:pt>
                <c:pt idx="58">
                  <c:v>1200.284687232072</c:v>
                </c:pt>
                <c:pt idx="59">
                  <c:v>1192.7124335064434</c:v>
                </c:pt>
                <c:pt idx="60">
                  <c:v>1185.1355229214623</c:v>
                </c:pt>
                <c:pt idx="61">
                  <c:v>1177.5597858365647</c:v>
                </c:pt>
                <c:pt idx="62">
                  <c:v>1169.99051189647</c:v>
                </c:pt>
                <c:pt idx="63">
                  <c:v>1162.4324983905049</c:v>
                </c:pt>
                <c:pt idx="64">
                  <c:v>1154.8900939701855</c:v>
                </c:pt>
                <c:pt idx="65">
                  <c:v>1147.3672382104789</c:v>
                </c:pt>
                <c:pt idx="66">
                  <c:v>1139.8674974449918</c:v>
                </c:pt>
                <c:pt idx="67">
                  <c:v>1132.3940972569642</c:v>
                </c:pt>
                <c:pt idx="68">
                  <c:v>1124.949951965413</c:v>
                </c:pt>
                <c:pt idx="69">
                  <c:v>1117.5376914083597</c:v>
                </c:pt>
                <c:pt idx="70">
                  <c:v>1110.1596852921277</c:v>
                </c:pt>
                <c:pt idx="71">
                  <c:v>1102.818065346612</c:v>
                </c:pt>
                <c:pt idx="72">
                  <c:v>1095.5147455007495</c:v>
                </c:pt>
                <c:pt idx="73">
                  <c:v>1088.2514402697104</c:v>
                </c:pt>
                <c:pt idx="74">
                  <c:v>1081.029681525217</c:v>
                </c:pt>
                <c:pt idx="75">
                  <c:v>1073.8508338025688</c:v>
                </c:pt>
                <c:pt idx="76">
                  <c:v>1066.716108282136</c:v>
                </c:pt>
                <c:pt idx="77">
                  <c:v>1059.6265755690117</c:v>
                </c:pt>
                <c:pt idx="78">
                  <c:v>1052.5831773820009</c:v>
                </c:pt>
                <c:pt idx="79">
                  <c:v>1045.5867372519922</c:v>
                </c:pt>
                <c:pt idx="80">
                  <c:v>1038.6379703198058</c:v>
                </c:pt>
                <c:pt idx="81">
                  <c:v>1031.7374923147531</c:v>
                </c:pt>
                <c:pt idx="82">
                  <c:v>1024.8858277872032</c:v>
                </c:pt>
                <c:pt idx="83">
                  <c:v>1018.0834176613753</c:v>
                </c:pt>
                <c:pt idx="84">
                  <c:v>1011.3306261682053</c:v>
                </c:pt>
                <c:pt idx="85">
                  <c:v>1004.6277472124641</c:v>
                </c:pt>
                <c:pt idx="86">
                  <c:v>997.97501022317829</c:v>
                </c:pt>
                <c:pt idx="87">
                  <c:v>991.37258553182323</c:v>
                </c:pt>
                <c:pt idx="88">
                  <c:v>984.82058931863332</c:v>
                </c:pt>
                <c:pt idx="89">
                  <c:v>978.31908816366013</c:v>
                </c:pt>
                <c:pt idx="90">
                  <c:v>971.86810323586553</c:v>
                </c:pt>
                <c:pt idx="91">
                  <c:v>965.46761415052015</c:v>
                </c:pt>
                <c:pt idx="92">
                  <c:v>959.11756252246266</c:v>
                </c:pt>
                <c:pt idx="93">
                  <c:v>952.81785524030829</c:v>
                </c:pt>
                <c:pt idx="94">
                  <c:v>946.56836748448586</c:v>
                </c:pt>
                <c:pt idx="95">
                  <c:v>940.36894550996283</c:v>
                </c:pt>
                <c:pt idx="96">
                  <c:v>934.219409212708</c:v>
                </c:pt>
                <c:pt idx="97">
                  <c:v>928.11955449727918</c:v>
                </c:pt>
                <c:pt idx="98">
                  <c:v>922.0691554614483</c:v>
                </c:pt>
                <c:pt idx="99">
                  <c:v>916.06796641239748</c:v>
                </c:pt>
                <c:pt idx="100">
                  <c:v>910.11572372780267</c:v>
                </c:pt>
                <c:pt idx="101">
                  <c:v>904.21214757399537</c:v>
                </c:pt>
                <c:pt idx="102">
                  <c:v>898.35694349237417</c:v>
                </c:pt>
                <c:pt idx="103">
                  <c:v>892.54980386430759</c:v>
                </c:pt>
                <c:pt idx="104">
                  <c:v>886.79040926393179</c:v>
                </c:pt>
                <c:pt idx="105">
                  <c:v>881.07842970746947</c:v>
                </c:pt>
                <c:pt idx="106">
                  <c:v>875.41352580699561</c:v>
                </c:pt>
                <c:pt idx="107">
                  <c:v>869.7953498359368</c:v>
                </c:pt>
                <c:pt idx="108">
                  <c:v>864.22354671300104</c:v>
                </c:pt>
                <c:pt idx="109">
                  <c:v>858.69775491070163</c:v>
                </c:pt>
                <c:pt idx="110">
                  <c:v>853.21760729415064</c:v>
                </c:pt>
                <c:pt idx="111">
                  <c:v>847.78273189534514</c:v>
                </c:pt>
                <c:pt idx="112">
                  <c:v>842.39275262776277</c:v>
                </c:pt>
                <c:pt idx="113">
                  <c:v>837.04728994570428</c:v>
                </c:pt>
                <c:pt idx="114">
                  <c:v>831.74596145247847</c:v>
                </c:pt>
                <c:pt idx="115">
                  <c:v>826.48838246120818</c:v>
                </c:pt>
                <c:pt idx="116">
                  <c:v>821.27416651174349</c:v>
                </c:pt>
                <c:pt idx="117">
                  <c:v>816.10292584690444</c:v>
                </c:pt>
                <c:pt idx="118">
                  <c:v>810.97427185103106</c:v>
                </c:pt>
                <c:pt idx="119">
                  <c:v>805.88781545358859</c:v>
                </c:pt>
                <c:pt idx="120">
                  <c:v>800.84316750037749</c:v>
                </c:pt>
                <c:pt idx="121">
                  <c:v>795.83993909469552</c:v>
                </c:pt>
                <c:pt idx="122">
                  <c:v>790.87774191063659</c:v>
                </c:pt>
                <c:pt idx="123">
                  <c:v>785.95618848053994</c:v>
                </c:pt>
                <c:pt idx="124">
                  <c:v>781.07489245845454</c:v>
                </c:pt>
                <c:pt idx="125">
                  <c:v>776.23346886135653</c:v>
                </c:pt>
                <c:pt idx="126">
                  <c:v>771.43153428971664</c:v>
                </c:pt>
                <c:pt idx="127">
                  <c:v>766.66870712890727</c:v>
                </c:pt>
                <c:pt idx="128">
                  <c:v>761.9446077328289</c:v>
                </c:pt>
                <c:pt idx="129">
                  <c:v>757.25885859103266</c:v>
                </c:pt>
                <c:pt idx="130">
                  <c:v>752.61108448052687</c:v>
                </c:pt>
                <c:pt idx="131">
                  <c:v>748.0009126033724</c:v>
                </c:pt>
                <c:pt idx="132">
                  <c:v>743.42797271108361</c:v>
                </c:pt>
                <c:pt idx="133">
                  <c:v>738.89189721679054</c:v>
                </c:pt>
                <c:pt idx="134">
                  <c:v>734.39232129604341</c:v>
                </c:pt>
                <c:pt idx="135">
                  <c:v>729.92888297707748</c:v>
                </c:pt>
                <c:pt idx="136">
                  <c:v>725.50122322130346</c:v>
                </c:pt>
                <c:pt idx="137">
                  <c:v>721.10898599473069</c:v>
                </c:pt>
                <c:pt idx="138">
                  <c:v>716.75181833098088</c:v>
                </c:pt>
                <c:pt idx="139">
                  <c:v>712.42937038650757</c:v>
                </c:pt>
                <c:pt idx="140">
                  <c:v>708.14129548859091</c:v>
                </c:pt>
                <c:pt idx="141">
                  <c:v>703.88725017663444</c:v>
                </c:pt>
                <c:pt idx="142">
                  <c:v>699.66689423726302</c:v>
                </c:pt>
                <c:pt idx="143">
                  <c:v>695.47989073367864</c:v>
                </c:pt>
                <c:pt idx="144">
                  <c:v>691.32590602969788</c:v>
                </c:pt>
                <c:pt idx="145">
                  <c:v>687.20460980887754</c:v>
                </c:pt>
                <c:pt idx="146">
                  <c:v>683.115675089089</c:v>
                </c:pt>
                <c:pt idx="147">
                  <c:v>679.05877823289597</c:v>
                </c:pt>
                <c:pt idx="148">
                  <c:v>675.03359895404913</c:v>
                </c:pt>
                <c:pt idx="149">
                  <c:v>671.03982032040119</c:v>
                </c:pt>
                <c:pt idx="150">
                  <c:v>667.07712875351956</c:v>
                </c:pt>
                <c:pt idx="151">
                  <c:v>663.14521402525907</c:v>
                </c:pt>
                <c:pt idx="152">
                  <c:v>659.24376925152956</c:v>
                </c:pt>
                <c:pt idx="153">
                  <c:v>655.37249088349313</c:v>
                </c:pt>
                <c:pt idx="154">
                  <c:v>651.53107869639359</c:v>
                </c:pt>
                <c:pt idx="155">
                  <c:v>647.71923577621578</c:v>
                </c:pt>
                <c:pt idx="156">
                  <c:v>643.93666850435852</c:v>
                </c:pt>
                <c:pt idx="157">
                  <c:v>640.18308654048781</c:v>
                </c:pt>
                <c:pt idx="158">
                  <c:v>636.45820280373221</c:v>
                </c:pt>
                <c:pt idx="159">
                  <c:v>632.7617334523618</c:v>
                </c:pt>
                <c:pt idx="160">
                  <c:v>629.09339786209455</c:v>
                </c:pt>
                <c:pt idx="161">
                  <c:v>625.45291860315206</c:v>
                </c:pt>
                <c:pt idx="162">
                  <c:v>621.84002141618578</c:v>
                </c:pt>
                <c:pt idx="163">
                  <c:v>618.25443518718669</c:v>
                </c:pt>
                <c:pt idx="164">
                  <c:v>614.69589192147407</c:v>
                </c:pt>
                <c:pt idx="165">
                  <c:v>611.1641267168701</c:v>
                </c:pt>
                <c:pt idx="166">
                  <c:v>607.65887773613679</c:v>
                </c:pt>
                <c:pt idx="167">
                  <c:v>604.17988617876972</c:v>
                </c:pt>
                <c:pt idx="168">
                  <c:v>600.72689625221778</c:v>
                </c:pt>
                <c:pt idx="169">
                  <c:v>597.29965514260346</c:v>
                </c:pt>
                <c:pt idx="170">
                  <c:v>593.89791298501109</c:v>
                </c:pt>
                <c:pt idx="171">
                  <c:v>590.52142283340322</c:v>
                </c:pt>
                <c:pt idx="172">
                  <c:v>587.16994063022173</c:v>
                </c:pt>
                <c:pt idx="173">
                  <c:v>583.84322517573139</c:v>
                </c:pt>
                <c:pt idx="174">
                  <c:v>580.54103809714877</c:v>
                </c:pt>
                <c:pt idx="175">
                  <c:v>577.26314381760812</c:v>
                </c:pt>
                <c:pt idx="176">
                  <c:v>574.00930952500335</c:v>
                </c:pt>
                <c:pt idx="177">
                  <c:v>570.77930514074592</c:v>
                </c:pt>
                <c:pt idx="178">
                  <c:v>567.57290328847591</c:v>
                </c:pt>
                <c:pt idx="179">
                  <c:v>564.38987926275979</c:v>
                </c:pt>
                <c:pt idx="180">
                  <c:v>561.23001099780356</c:v>
                </c:pt>
                <c:pt idx="181">
                  <c:v>558.09307903621448</c:v>
                </c:pt>
                <c:pt idx="182">
                  <c:v>554.97886649783209</c:v>
                </c:pt>
                <c:pt idx="183">
                  <c:v>551.88715904865876</c:v>
                </c:pt>
                <c:pt idx="184">
                  <c:v>548.81774486990605</c:v>
                </c:pt>
                <c:pt idx="185">
                  <c:v>545.77041462718375</c:v>
                </c:pt>
                <c:pt idx="186">
                  <c:v>542.7449614398455</c:v>
                </c:pt>
                <c:pt idx="187">
                  <c:v>539.74118085050804</c:v>
                </c:pt>
                <c:pt idx="188">
                  <c:v>536.75887079476615</c:v>
                </c:pt>
                <c:pt idx="189">
                  <c:v>533.79783157110899</c:v>
                </c:pt>
                <c:pt idx="190">
                  <c:v>530.85786581105754</c:v>
                </c:pt>
                <c:pt idx="191">
                  <c:v>527.93877844953113</c:v>
                </c:pt>
                <c:pt idx="192">
                  <c:v>525.04037669545642</c:v>
                </c:pt>
                <c:pt idx="193">
                  <c:v>522.1624700026257</c:v>
                </c:pt>
                <c:pt idx="194">
                  <c:v>519.30487004081658</c:v>
                </c:pt>
                <c:pt idx="195">
                  <c:v>516.46739066717691</c:v>
                </c:pt>
                <c:pt idx="196">
                  <c:v>513.64984789788605</c:v>
                </c:pt>
                <c:pt idx="197">
                  <c:v>510.85205988009443</c:v>
                </c:pt>
                <c:pt idx="198">
                  <c:v>508.07384686415094</c:v>
                </c:pt>
                <c:pt idx="199">
                  <c:v>505.31503117611908</c:v>
                </c:pt>
                <c:pt idx="200">
                  <c:v>502.57543719058793</c:v>
                </c:pt>
                <c:pt idx="201">
                  <c:v>499.85489130378153</c:v>
                </c:pt>
                <c:pt idx="202">
                  <c:v>497.15322190696952</c:v>
                </c:pt>
                <c:pt idx="203">
                  <c:v>494.47025936017883</c:v>
                </c:pt>
                <c:pt idx="204">
                  <c:v>491.80583596621324</c:v>
                </c:pt>
                <c:pt idx="205">
                  <c:v>489.15978594497761</c:v>
                </c:pt>
                <c:pt idx="206">
                  <c:v>486.53194540811057</c:v>
                </c:pt>
                <c:pt idx="207">
                  <c:v>483.92215233392454</c:v>
                </c:pt>
                <c:pt idx="208">
                  <c:v>481.33024654265614</c:v>
                </c:pt>
                <c:pt idx="209">
                  <c:v>478.75606967202259</c:v>
                </c:pt>
                <c:pt idx="210">
                  <c:v>476.19946515308931</c:v>
                </c:pt>
                <c:pt idx="211">
                  <c:v>473.66027818644227</c:v>
                </c:pt>
                <c:pt idx="212">
                  <c:v>471.13835571866883</c:v>
                </c:pt>
                <c:pt idx="213">
                  <c:v>468.63354641914458</c:v>
                </c:pt>
                <c:pt idx="214">
                  <c:v>466.14570065712223</c:v>
                </c:pt>
                <c:pt idx="215">
                  <c:v>463.67467047912663</c:v>
                </c:pt>
                <c:pt idx="216">
                  <c:v>461.22030958664789</c:v>
                </c:pt>
                <c:pt idx="217">
                  <c:v>458.7824733141357</c:v>
                </c:pt>
                <c:pt idx="218">
                  <c:v>456.36101860728968</c:v>
                </c:pt>
                <c:pt idx="219">
                  <c:v>453.9558040016459</c:v>
                </c:pt>
                <c:pt idx="220">
                  <c:v>451.56668960145527</c:v>
                </c:pt>
                <c:pt idx="221">
                  <c:v>449.19353705885271</c:v>
                </c:pt>
                <c:pt idx="222">
                  <c:v>446.83620955331338</c:v>
                </c:pt>
                <c:pt idx="223">
                  <c:v>444.49457177139595</c:v>
                </c:pt>
                <c:pt idx="224">
                  <c:v>442.16848988676611</c:v>
                </c:pt>
                <c:pt idx="225">
                  <c:v>439.85783154050159</c:v>
                </c:pt>
                <c:pt idx="226">
                  <c:v>437.56246582167353</c:v>
                </c:pt>
                <c:pt idx="227">
                  <c:v>435.2822632482011</c:v>
                </c:pt>
                <c:pt idx="228">
                  <c:v>433.01709574797826</c:v>
                </c:pt>
                <c:pt idx="229">
                  <c:v>430.76683664026854</c:v>
                </c:pt>
                <c:pt idx="230">
                  <c:v>428.53136061736393</c:v>
                </c:pt>
                <c:pt idx="231">
                  <c:v>426.31054372650652</c:v>
                </c:pt>
                <c:pt idx="232">
                  <c:v>424.1042633520691</c:v>
                </c:pt>
                <c:pt idx="233">
                  <c:v>421.91239819799046</c:v>
                </c:pt>
                <c:pt idx="234">
                  <c:v>419.7348282704649</c:v>
                </c:pt>
                <c:pt idx="235">
                  <c:v>417.57143486088205</c:v>
                </c:pt>
                <c:pt idx="236">
                  <c:v>415.42210052900259</c:v>
                </c:pt>
                <c:pt idx="237">
                  <c:v>413.28670908639953</c:v>
                </c:pt>
                <c:pt idx="238">
                  <c:v>411.16514558011608</c:v>
                </c:pt>
                <c:pt idx="239">
                  <c:v>409.05729627657308</c:v>
                </c:pt>
                <c:pt idx="240">
                  <c:v>406.96304864570681</c:v>
                </c:pt>
                <c:pt idx="241">
                  <c:v>404.88229134533776</c:v>
                </c:pt>
                <c:pt idx="242">
                  <c:v>402.81491420576629</c:v>
                </c:pt>
                <c:pt idx="243">
                  <c:v>400.76080821459351</c:v>
                </c:pt>
                <c:pt idx="244">
                  <c:v>398.719865501762</c:v>
                </c:pt>
                <c:pt idx="245">
                  <c:v>396.69197932481609</c:v>
                </c:pt>
                <c:pt idx="246">
                  <c:v>394.67704405437581</c:v>
                </c:pt>
                <c:pt idx="247">
                  <c:v>392.6749551598233</c:v>
                </c:pt>
                <c:pt idx="248">
                  <c:v>390.68560919519877</c:v>
                </c:pt>
                <c:pt idx="249">
                  <c:v>388.70890378530089</c:v>
                </c:pt>
                <c:pt idx="250">
                  <c:v>386.74473761199164</c:v>
                </c:pt>
                <c:pt idx="251">
                  <c:v>384.79301040070004</c:v>
                </c:pt>
                <c:pt idx="252">
                  <c:v>382.85362290712345</c:v>
                </c:pt>
                <c:pt idx="253">
                  <c:v>380.92647690412269</c:v>
                </c:pt>
                <c:pt idx="254">
                  <c:v>379.01147516880906</c:v>
                </c:pt>
                <c:pt idx="255">
                  <c:v>377.1085214698183</c:v>
                </c:pt>
                <c:pt idx="256">
                  <c:v>375.21752055477202</c:v>
                </c:pt>
                <c:pt idx="257">
                  <c:v>373.33837813792081</c:v>
                </c:pt>
                <c:pt idx="258">
                  <c:v>371.47100088796753</c:v>
                </c:pt>
                <c:pt idx="259">
                  <c:v>369.61529641606796</c:v>
                </c:pt>
                <c:pt idx="260">
                  <c:v>367.7711732640069</c:v>
                </c:pt>
                <c:pt idx="261">
                  <c:v>365.93854089254438</c:v>
                </c:pt>
                <c:pt idx="262">
                  <c:v>364.11730966993372</c:v>
                </c:pt>
                <c:pt idx="263">
                  <c:v>362.30739086060453</c:v>
                </c:pt>
                <c:pt idx="264">
                  <c:v>360.50869661401043</c:v>
                </c:pt>
                <c:pt idx="265">
                  <c:v>358.72113995363895</c:v>
                </c:pt>
                <c:pt idx="266">
                  <c:v>356.94463476618012</c:v>
                </c:pt>
                <c:pt idx="267">
                  <c:v>355.17909579085216</c:v>
                </c:pt>
                <c:pt idx="268">
                  <c:v>353.42443860888136</c:v>
                </c:pt>
                <c:pt idx="269">
                  <c:v>351.68057963313368</c:v>
                </c:pt>
                <c:pt idx="270">
                  <c:v>349.94743609789674</c:v>
                </c:pt>
                <c:pt idx="271">
                  <c:v>348.2249260488083</c:v>
                </c:pt>
                <c:pt idx="272">
                  <c:v>346.51296833292974</c:v>
                </c:pt>
                <c:pt idx="273">
                  <c:v>344.81148258896326</c:v>
                </c:pt>
                <c:pt idx="274">
                  <c:v>343.12038923760798</c:v>
                </c:pt>
                <c:pt idx="275">
                  <c:v>341.43960947205625</c:v>
                </c:pt>
                <c:pt idx="276">
                  <c:v>339.76906524862432</c:v>
                </c:pt>
                <c:pt idx="277">
                  <c:v>338.10867927751821</c:v>
                </c:pt>
                <c:pt idx="278">
                  <c:v>336.45837501373103</c:v>
                </c:pt>
                <c:pt idx="279">
                  <c:v>334.81807664807053</c:v>
                </c:pt>
                <c:pt idx="280">
                  <c:v>333.18770909831426</c:v>
                </c:pt>
                <c:pt idx="281">
                  <c:v>331.56719800049007</c:v>
                </c:pt>
                <c:pt idx="282">
                  <c:v>329.95646970028173</c:v>
                </c:pt>
                <c:pt idx="283">
                  <c:v>328.35545124455547</c:v>
                </c:pt>
                <c:pt idx="284">
                  <c:v>326.76407037300612</c:v>
                </c:pt>
                <c:pt idx="285">
                  <c:v>325.18225550992338</c:v>
                </c:pt>
                <c:pt idx="286">
                  <c:v>323.60993575607176</c:v>
                </c:pt>
                <c:pt idx="287">
                  <c:v>322.04704088068729</c:v>
                </c:pt>
                <c:pt idx="288">
                  <c:v>320.49350131358523</c:v>
                </c:pt>
                <c:pt idx="289">
                  <c:v>318.94924813737953</c:v>
                </c:pt>
                <c:pt idx="290">
                  <c:v>317.41421307981147</c:v>
                </c:pt>
                <c:pt idx="291">
                  <c:v>315.88832850618542</c:v>
                </c:pt>
                <c:pt idx="292">
                  <c:v>314.37152741191022</c:v>
                </c:pt>
                <c:pt idx="293">
                  <c:v>312.86374341514545</c:v>
                </c:pt>
                <c:pt idx="294">
                  <c:v>311.36491074954944</c:v>
                </c:pt>
                <c:pt idx="295">
                  <c:v>309.8749642571284</c:v>
                </c:pt>
                <c:pt idx="296">
                  <c:v>308.39383938118488</c:v>
                </c:pt>
                <c:pt idx="297">
                  <c:v>306.92147215936433</c:v>
                </c:pt>
                <c:pt idx="298">
                  <c:v>305.45779921679684</c:v>
                </c:pt>
                <c:pt idx="299">
                  <c:v>304.00275775933517</c:v>
                </c:pt>
              </c:numCache>
            </c:numRef>
          </c:yVal>
          <c:smooth val="0"/>
          <c:extLst>
            <c:ext xmlns:c16="http://schemas.microsoft.com/office/drawing/2014/chart" uri="{C3380CC4-5D6E-409C-BE32-E72D297353CC}">
              <c16:uniqueId val="{00000001-FFC6-45EB-94F2-6759B808322B}"/>
            </c:ext>
          </c:extLst>
        </c:ser>
        <c:ser>
          <c:idx val="0"/>
          <c:order val="2"/>
          <c:tx>
            <c:v>120 kJ/m</c:v>
          </c:tx>
          <c:spPr>
            <a:ln w="38100" cap="rnd">
              <a:solidFill>
                <a:srgbClr val="0070C0"/>
              </a:solidFill>
              <a:round/>
            </a:ln>
            <a:effectLst/>
          </c:spPr>
          <c:marker>
            <c:symbol val="none"/>
          </c:marker>
          <c:xVal>
            <c:numRef>
              <c:f>lowerQ!$G$4:$G$303</c:f>
              <c:numCache>
                <c:formatCode>General</c:formatCode>
                <c:ptCount val="300"/>
                <c:pt idx="1">
                  <c:v>-3001.2448484990678</c:v>
                </c:pt>
                <c:pt idx="2">
                  <c:v>-2979.2337767254594</c:v>
                </c:pt>
                <c:pt idx="3">
                  <c:v>-2169.3096961489005</c:v>
                </c:pt>
                <c:pt idx="4">
                  <c:v>-1451.7536739619813</c:v>
                </c:pt>
                <c:pt idx="5">
                  <c:v>-940.80388485212006</c:v>
                </c:pt>
                <c:pt idx="6">
                  <c:v>-592.72566111454671</c:v>
                </c:pt>
                <c:pt idx="7">
                  <c:v>-356.29558585662028</c:v>
                </c:pt>
                <c:pt idx="8">
                  <c:v>-194.35272595574821</c:v>
                </c:pt>
                <c:pt idx="9">
                  <c:v>-82.266495296428246</c:v>
                </c:pt>
                <c:pt idx="10">
                  <c:v>-3.9760983828796279</c:v>
                </c:pt>
                <c:pt idx="11">
                  <c:v>51.056655867045052</c:v>
                </c:pt>
                <c:pt idx="12">
                  <c:v>89.84296362530246</c:v>
                </c:pt>
                <c:pt idx="13">
                  <c:v>117.12328973365518</c:v>
                </c:pt>
                <c:pt idx="14">
                  <c:v>136.15516129249033</c:v>
                </c:pt>
                <c:pt idx="15">
                  <c:v>149.21179008258267</c:v>
                </c:pt>
                <c:pt idx="16">
                  <c:v>157.90222557851055</c:v>
                </c:pt>
                <c:pt idx="17">
                  <c:v>163.38024232172077</c:v>
                </c:pt>
                <c:pt idx="18">
                  <c:v>166.48286342110057</c:v>
                </c:pt>
                <c:pt idx="19">
                  <c:v>167.82368106225121</c:v>
                </c:pt>
                <c:pt idx="20">
                  <c:v>167.85667156866893</c:v>
                </c:pt>
                <c:pt idx="21">
                  <c:v>166.92045000984103</c:v>
                </c:pt>
                <c:pt idx="22">
                  <c:v>165.26936358769626</c:v>
                </c:pt>
                <c:pt idx="23">
                  <c:v>163.09560454154152</c:v>
                </c:pt>
                <c:pt idx="24">
                  <c:v>160.54511409185679</c:v>
                </c:pt>
                <c:pt idx="25">
                  <c:v>157.72914040171131</c:v>
                </c:pt>
                <c:pt idx="26">
                  <c:v>154.73271934607644</c:v>
                </c:pt>
                <c:pt idx="27">
                  <c:v>151.62095293405307</c:v>
                </c:pt>
                <c:pt idx="28">
                  <c:v>148.44369563598192</c:v>
                </c:pt>
                <c:pt idx="29">
                  <c:v>145.23907896041564</c:v>
                </c:pt>
                <c:pt idx="30">
                  <c:v>142.03618087490429</c:v>
                </c:pt>
                <c:pt idx="31">
                  <c:v>138.85706060587856</c:v>
                </c:pt>
                <c:pt idx="32">
                  <c:v>135.71831888615196</c:v>
                </c:pt>
                <c:pt idx="33">
                  <c:v>132.63230081835263</c:v>
                </c:pt>
                <c:pt idx="34">
                  <c:v>129.60802780519646</c:v>
                </c:pt>
                <c:pt idx="35">
                  <c:v>126.65192281218413</c:v>
                </c:pt>
                <c:pt idx="36">
                  <c:v>123.76837707357953</c:v>
                </c:pt>
                <c:pt idx="37">
                  <c:v>120.96019449803366</c:v>
                </c:pt>
                <c:pt idx="38">
                  <c:v>118.22894126756172</c:v>
                </c:pt>
                <c:pt idx="39">
                  <c:v>115.57522160137084</c:v>
                </c:pt>
                <c:pt idx="40">
                  <c:v>112.9988957697724</c:v>
                </c:pt>
                <c:pt idx="41">
                  <c:v>110.49925275988575</c:v>
                </c:pt>
                <c:pt idx="42">
                  <c:v>108.07514720176916</c:v>
                </c:pt>
                <c:pt idx="43">
                  <c:v>105.72510803390846</c:v>
                </c:pt>
                <c:pt idx="44">
                  <c:v>103.44742475449132</c:v>
                </c:pt>
                <c:pt idx="45">
                  <c:v>101.24021584739572</c:v>
                </c:pt>
                <c:pt idx="46">
                  <c:v>99.101482998398097</c:v>
                </c:pt>
                <c:pt idx="47">
                  <c:v>97.029153960328841</c:v>
                </c:pt>
                <c:pt idx="48">
                  <c:v>95.021116335034236</c:v>
                </c:pt>
                <c:pt idx="49">
                  <c:v>93.075244076772819</c:v>
                </c:pt>
                <c:pt idx="50">
                  <c:v>91.189418157134043</c:v>
                </c:pt>
                <c:pt idx="51">
                  <c:v>89.361542543663205</c:v>
                </c:pt>
                <c:pt idx="52">
                  <c:v>87.589556416260095</c:v>
                </c:pt>
                <c:pt idx="53">
                  <c:v>85.871443363993691</c:v>
                </c:pt>
                <c:pt idx="54">
                  <c:v>84.205238160360253</c:v>
                </c:pt>
                <c:pt idx="55">
                  <c:v>82.589031599334746</c:v>
                </c:pt>
                <c:pt idx="56">
                  <c:v>81.020973781834797</c:v>
                </c:pt>
                <c:pt idx="57">
                  <c:v>79.499276167639366</c:v>
                </c:pt>
                <c:pt idx="58">
                  <c:v>78.022212647784883</c:v>
                </c:pt>
                <c:pt idx="59">
                  <c:v>76.588119843919728</c:v>
                </c:pt>
                <c:pt idx="60">
                  <c:v>75.195396801897161</c:v>
                </c:pt>
                <c:pt idx="61">
                  <c:v>73.842504215128244</c:v>
                </c:pt>
                <c:pt idx="62">
                  <c:v>72.527963287331474</c:v>
                </c:pt>
                <c:pt idx="63">
                  <c:v>71.250354323421391</c:v>
                </c:pt>
                <c:pt idx="64">
                  <c:v>70.008315120162735</c:v>
                </c:pt>
                <c:pt idx="65">
                  <c:v>68.800539214350295</c:v>
                </c:pt>
                <c:pt idx="66">
                  <c:v>67.625774034902349</c:v>
                </c:pt>
                <c:pt idx="67">
                  <c:v>66.482818996022331</c:v>
                </c:pt>
                <c:pt idx="68">
                  <c:v>65.37052356108228</c:v>
                </c:pt>
                <c:pt idx="69">
                  <c:v>64.28778530065324</c:v>
                </c:pt>
                <c:pt idx="70">
                  <c:v>63.233547963130775</c:v>
                </c:pt>
                <c:pt idx="71">
                  <c:v>62.206799572326133</c:v>
                </c:pt>
                <c:pt idx="72">
                  <c:v>61.206570563020307</c:v>
                </c:pt>
                <c:pt idx="73">
                  <c:v>60.231931962778674</c:v>
                </c:pt>
                <c:pt idx="74">
                  <c:v>59.281993626163043</c:v>
                </c:pt>
                <c:pt idx="75">
                  <c:v>58.35590252563231</c:v>
                </c:pt>
                <c:pt idx="76">
                  <c:v>57.452841102021871</c:v>
                </c:pt>
                <c:pt idx="77">
                  <c:v>56.572025676359154</c:v>
                </c:pt>
                <c:pt idx="78">
                  <c:v>55.712704923798192</c:v>
                </c:pt>
                <c:pt idx="79">
                  <c:v>54.874158409749803</c:v>
                </c:pt>
                <c:pt idx="80">
                  <c:v>54.055695187712068</c:v>
                </c:pt>
                <c:pt idx="81">
                  <c:v>53.256652457848475</c:v>
                </c:pt>
                <c:pt idx="82">
                  <c:v>52.476394285013448</c:v>
                </c:pt>
                <c:pt idx="83">
                  <c:v>51.714310374660684</c:v>
                </c:pt>
                <c:pt idx="84">
                  <c:v>50.969814904897426</c:v>
                </c:pt>
                <c:pt idx="85">
                  <c:v>50.242345412794585</c:v>
                </c:pt>
                <c:pt idx="86">
                  <c:v>49.531361732983633</c:v>
                </c:pt>
                <c:pt idx="87">
                  <c:v>48.836344986521304</c:v>
                </c:pt>
                <c:pt idx="88">
                  <c:v>48.156796617964403</c:v>
                </c:pt>
                <c:pt idx="89">
                  <c:v>47.492237478626464</c:v>
                </c:pt>
                <c:pt idx="90">
                  <c:v>46.842206953991358</c:v>
                </c:pt>
                <c:pt idx="91">
                  <c:v>46.206262133275438</c:v>
                </c:pt>
                <c:pt idx="92">
                  <c:v>45.583977019215112</c:v>
                </c:pt>
                <c:pt idx="93">
                  <c:v>44.974941776186071</c:v>
                </c:pt>
                <c:pt idx="94">
                  <c:v>44.378762014801666</c:v>
                </c:pt>
                <c:pt idx="95">
                  <c:v>43.795058111247315</c:v>
                </c:pt>
                <c:pt idx="96">
                  <c:v>43.223464559649528</c:v>
                </c:pt>
                <c:pt idx="97">
                  <c:v>42.66362935581617</c:v>
                </c:pt>
                <c:pt idx="98">
                  <c:v>42.115213410814512</c:v>
                </c:pt>
                <c:pt idx="99">
                  <c:v>41.577889992888267</c:v>
                </c:pt>
                <c:pt idx="100">
                  <c:v>41.051344196265667</c:v>
                </c:pt>
                <c:pt idx="101">
                  <c:v>40.535272435508674</c:v>
                </c:pt>
                <c:pt idx="102">
                  <c:v>40.029381964111295</c:v>
                </c:pt>
                <c:pt idx="103">
                  <c:v>39.533390416107892</c:v>
                </c:pt>
                <c:pt idx="104">
                  <c:v>39.047025369511204</c:v>
                </c:pt>
                <c:pt idx="105">
                  <c:v>38.570023930477781</c:v>
                </c:pt>
                <c:pt idx="106">
                  <c:v>38.102132337138606</c:v>
                </c:pt>
                <c:pt idx="107">
                  <c:v>37.643105582081745</c:v>
                </c:pt>
                <c:pt idx="108">
                  <c:v>37.192707052554532</c:v>
                </c:pt>
                <c:pt idx="109">
                  <c:v>36.750708187471574</c:v>
                </c:pt>
                <c:pt idx="110">
                  <c:v>36.316888150361265</c:v>
                </c:pt>
                <c:pt idx="111">
                  <c:v>35.891033517466532</c:v>
                </c:pt>
                <c:pt idx="112">
                  <c:v>35.472937980219491</c:v>
                </c:pt>
                <c:pt idx="113">
                  <c:v>35.062402061354149</c:v>
                </c:pt>
                <c:pt idx="114">
                  <c:v>34.659232843981279</c:v>
                </c:pt>
                <c:pt idx="115">
                  <c:v>34.263243712976369</c:v>
                </c:pt>
                <c:pt idx="116">
                  <c:v>33.874254108050472</c:v>
                </c:pt>
                <c:pt idx="117">
                  <c:v>33.492089287926596</c:v>
                </c:pt>
                <c:pt idx="118">
                  <c:v>33.116580105073986</c:v>
                </c:pt>
                <c:pt idx="119">
                  <c:v>32.747562790466816</c:v>
                </c:pt>
                <c:pt idx="120">
                  <c:v>32.384878747874779</c:v>
                </c:pt>
                <c:pt idx="121">
                  <c:v>32.028374357222276</c:v>
                </c:pt>
                <c:pt idx="122">
                  <c:v>31.677900786558666</c:v>
                </c:pt>
                <c:pt idx="123">
                  <c:v>31.333313812232969</c:v>
                </c:pt>
                <c:pt idx="124">
                  <c:v>30.994473646864375</c:v>
                </c:pt>
                <c:pt idx="125">
                  <c:v>30.661244774727376</c:v>
                </c:pt>
                <c:pt idx="126">
                  <c:v>30.333495794207415</c:v>
                </c:pt>
                <c:pt idx="127">
                  <c:v>30.011099266977066</c:v>
                </c:pt>
                <c:pt idx="128">
                  <c:v>29.693931573572279</c:v>
                </c:pt>
                <c:pt idx="129">
                  <c:v>29.381872775065677</c:v>
                </c:pt>
                <c:pt idx="130">
                  <c:v>29.07480648054683</c:v>
                </c:pt>
                <c:pt idx="131">
                  <c:v>28.772619720137545</c:v>
                </c:pt>
                <c:pt idx="132">
                  <c:v>28.475202823283173</c:v>
                </c:pt>
                <c:pt idx="133">
                  <c:v>28.182449302066843</c:v>
                </c:pt>
                <c:pt idx="134">
                  <c:v>27.894255739315767</c:v>
                </c:pt>
                <c:pt idx="135">
                  <c:v>27.610521681287523</c:v>
                </c:pt>
                <c:pt idx="136">
                  <c:v>27.331149534708882</c:v>
                </c:pt>
                <c:pt idx="137">
                  <c:v>27.056044467980055</c:v>
                </c:pt>
                <c:pt idx="138">
                  <c:v>26.785114316348125</c:v>
                </c:pt>
                <c:pt idx="139">
                  <c:v>26.51826949087005</c:v>
                </c:pt>
                <c:pt idx="140">
                  <c:v>26.255422891001764</c:v>
                </c:pt>
                <c:pt idx="141">
                  <c:v>25.996489820633574</c:v>
                </c:pt>
                <c:pt idx="142">
                  <c:v>25.741387907435328</c:v>
                </c:pt>
                <c:pt idx="143">
                  <c:v>25.490037025357228</c:v>
                </c:pt>
                <c:pt idx="144">
                  <c:v>25.242359220137391</c:v>
                </c:pt>
                <c:pt idx="145">
                  <c:v>24.998278637702445</c:v>
                </c:pt>
                <c:pt idx="146">
                  <c:v>24.757721455317931</c:v>
                </c:pt>
                <c:pt idx="147">
                  <c:v>24.520615815371382</c:v>
                </c:pt>
                <c:pt idx="148">
                  <c:v>24.286891761687826</c:v>
                </c:pt>
                <c:pt idx="149">
                  <c:v>24.056481178245207</c:v>
                </c:pt>
                <c:pt idx="150">
                  <c:v>23.829317730201552</c:v>
                </c:pt>
                <c:pt idx="151">
                  <c:v>23.605336807140578</c:v>
                </c:pt>
                <c:pt idx="152">
                  <c:v>23.384475468420352</c:v>
                </c:pt>
                <c:pt idx="153">
                  <c:v>23.166672390551437</c:v>
                </c:pt>
                <c:pt idx="154">
                  <c:v>22.951867816524977</c:v>
                </c:pt>
                <c:pt idx="155">
                  <c:v>22.740003506986934</c:v>
                </c:pt>
                <c:pt idx="156">
                  <c:v>22.531022693198842</c:v>
                </c:pt>
                <c:pt idx="157">
                  <c:v>22.324870031710756</c:v>
                </c:pt>
                <c:pt idx="158">
                  <c:v>22.121491560664388</c:v>
                </c:pt>
                <c:pt idx="159">
                  <c:v>21.92083465767001</c:v>
                </c:pt>
                <c:pt idx="160">
                  <c:v>21.722847999184943</c:v>
                </c:pt>
                <c:pt idx="161">
                  <c:v>21.527481521342303</c:v>
                </c:pt>
                <c:pt idx="162">
                  <c:v>21.334686382159379</c:v>
                </c:pt>
                <c:pt idx="163">
                  <c:v>21.144414925077303</c:v>
                </c:pt>
                <c:pt idx="164">
                  <c:v>20.956620643781022</c:v>
                </c:pt>
                <c:pt idx="165">
                  <c:v>20.771258148238378</c:v>
                </c:pt>
                <c:pt idx="166">
                  <c:v>20.588283131920736</c:v>
                </c:pt>
                <c:pt idx="167">
                  <c:v>20.407652340151756</c:v>
                </c:pt>
                <c:pt idx="168">
                  <c:v>20.229323539541966</c:v>
                </c:pt>
                <c:pt idx="169">
                  <c:v>20.053255488466561</c:v>
                </c:pt>
                <c:pt idx="170">
                  <c:v>19.879407908547151</c:v>
                </c:pt>
                <c:pt idx="171">
                  <c:v>19.707741457093633</c:v>
                </c:pt>
                <c:pt idx="172">
                  <c:v>19.53821770047746</c:v>
                </c:pt>
                <c:pt idx="173">
                  <c:v>19.370799088391731</c:v>
                </c:pt>
                <c:pt idx="174">
                  <c:v>19.205448928967439</c:v>
                </c:pt>
                <c:pt idx="175">
                  <c:v>19.042131364720728</c:v>
                </c:pt>
                <c:pt idx="176">
                  <c:v>18.880811349282919</c:v>
                </c:pt>
                <c:pt idx="177">
                  <c:v>18.721454624901877</c:v>
                </c:pt>
                <c:pt idx="178">
                  <c:v>18.564027700676672</c:v>
                </c:pt>
                <c:pt idx="179">
                  <c:v>18.408497831492546</c:v>
                </c:pt>
                <c:pt idx="180">
                  <c:v>18.254832997644208</c:v>
                </c:pt>
                <c:pt idx="181">
                  <c:v>18.103001885112981</c:v>
                </c:pt>
                <c:pt idx="182">
                  <c:v>17.952973866474686</c:v>
                </c:pt>
                <c:pt idx="183">
                  <c:v>17.804718982412801</c:v>
                </c:pt>
                <c:pt idx="184">
                  <c:v>17.658207923821895</c:v>
                </c:pt>
                <c:pt idx="185">
                  <c:v>17.513412014474234</c:v>
                </c:pt>
                <c:pt idx="186">
                  <c:v>17.370303194234172</c:v>
                </c:pt>
                <c:pt idx="187">
                  <c:v>17.228854002789323</c:v>
                </c:pt>
                <c:pt idx="188">
                  <c:v>17.089037563894525</c:v>
                </c:pt>
                <c:pt idx="189">
                  <c:v>16.950827570102021</c:v>
                </c:pt>
                <c:pt idx="190">
                  <c:v>16.81419826796321</c:v>
                </c:pt>
                <c:pt idx="191">
                  <c:v>16.679124443682898</c:v>
                </c:pt>
                <c:pt idx="192">
                  <c:v>16.545581409209607</c:v>
                </c:pt>
                <c:pt idx="193">
                  <c:v>16.413544988754495</c:v>
                </c:pt>
                <c:pt idx="194">
                  <c:v>16.282991505712001</c:v>
                </c:pt>
                <c:pt idx="195">
                  <c:v>16.153897769980347</c:v>
                </c:pt>
                <c:pt idx="196">
                  <c:v>16.026241065656905</c:v>
                </c:pt>
                <c:pt idx="197">
                  <c:v>15.899999139101965</c:v>
                </c:pt>
                <c:pt idx="198">
                  <c:v>15.775150187359714</c:v>
                </c:pt>
                <c:pt idx="199">
                  <c:v>15.651672846920865</c:v>
                </c:pt>
                <c:pt idx="200">
                  <c:v>15.529546182814384</c:v>
                </c:pt>
                <c:pt idx="201">
                  <c:v>15.408749678016759</c:v>
                </c:pt>
                <c:pt idx="202">
                  <c:v>15.289263223178066</c:v>
                </c:pt>
                <c:pt idx="203">
                  <c:v>15.171067106640859</c:v>
                </c:pt>
                <c:pt idx="204">
                  <c:v>15.054142004744975</c:v>
                </c:pt>
                <c:pt idx="205">
                  <c:v>14.938468972418999</c:v>
                </c:pt>
                <c:pt idx="206">
                  <c:v>14.82402943403633</c:v>
                </c:pt>
                <c:pt idx="207">
                  <c:v>14.710805174532647</c:v>
                </c:pt>
                <c:pt idx="208">
                  <c:v>14.598778330778311</c:v>
                </c:pt>
                <c:pt idx="209">
                  <c:v>14.487931383190833</c:v>
                </c:pt>
                <c:pt idx="210">
                  <c:v>14.378247147587951</c:v>
                </c:pt>
                <c:pt idx="211">
                  <c:v>14.269708767265621</c:v>
                </c:pt>
                <c:pt idx="212">
                  <c:v>14.162299705298885</c:v>
                </c:pt>
                <c:pt idx="213">
                  <c:v>14.056003737059136</c:v>
                </c:pt>
                <c:pt idx="214">
                  <c:v>13.950804942932194</c:v>
                </c:pt>
                <c:pt idx="215">
                  <c:v>13.846687701243972</c:v>
                </c:pt>
                <c:pt idx="216">
                  <c:v>13.743636681375383</c:v>
                </c:pt>
                <c:pt idx="217">
                  <c:v>13.641636837069674</c:v>
                </c:pt>
                <c:pt idx="218">
                  <c:v>13.540673399918623</c:v>
                </c:pt>
                <c:pt idx="219">
                  <c:v>13.440731873025506</c:v>
                </c:pt>
                <c:pt idx="220">
                  <c:v>13.341798024842197</c:v>
                </c:pt>
                <c:pt idx="221">
                  <c:v>13.243857883168648</c:v>
                </c:pt>
                <c:pt idx="222">
                  <c:v>13.14689772931364</c:v>
                </c:pt>
                <c:pt idx="223">
                  <c:v>13.050904092412498</c:v>
                </c:pt>
                <c:pt idx="224">
                  <c:v>12.955863743894966</c:v>
                </c:pt>
                <c:pt idx="225">
                  <c:v>12.861763692098737</c:v>
                </c:pt>
                <c:pt idx="226">
                  <c:v>12.768591177026043</c:v>
                </c:pt>
                <c:pt idx="227">
                  <c:v>12.676333665237012</c:v>
                </c:pt>
                <c:pt idx="228">
                  <c:v>12.584978844874586</c:v>
                </c:pt>
                <c:pt idx="229">
                  <c:v>12.494514620823303</c:v>
                </c:pt>
                <c:pt idx="230">
                  <c:v>12.404929109990848</c:v>
                </c:pt>
                <c:pt idx="231">
                  <c:v>12.316210636707767</c:v>
                </c:pt>
                <c:pt idx="232">
                  <c:v>12.228347728253695</c:v>
                </c:pt>
                <c:pt idx="233">
                  <c:v>12.1413291104911</c:v>
                </c:pt>
                <c:pt idx="234">
                  <c:v>12.05514370361179</c:v>
                </c:pt>
                <c:pt idx="235">
                  <c:v>11.969780617994727</c:v>
                </c:pt>
                <c:pt idx="236">
                  <c:v>11.885229150164038</c:v>
                </c:pt>
                <c:pt idx="237">
                  <c:v>11.801478778851802</c:v>
                </c:pt>
                <c:pt idx="238">
                  <c:v>11.7185191611603</c:v>
                </c:pt>
                <c:pt idx="239">
                  <c:v>11.636340128815347</c:v>
                </c:pt>
                <c:pt idx="240">
                  <c:v>11.554931684518449</c:v>
                </c:pt>
                <c:pt idx="241">
                  <c:v>11.474283998388849</c:v>
                </c:pt>
                <c:pt idx="242">
                  <c:v>11.394387404488567</c:v>
                </c:pt>
                <c:pt idx="243">
                  <c:v>11.315232397437468</c:v>
                </c:pt>
                <c:pt idx="244">
                  <c:v>11.236809629111132</c:v>
                </c:pt>
                <c:pt idx="245">
                  <c:v>11.159109905417107</c:v>
                </c:pt>
                <c:pt idx="246">
                  <c:v>11.082124183152173</c:v>
                </c:pt>
                <c:pt idx="247">
                  <c:v>11.005843566932509</c:v>
                </c:pt>
                <c:pt idx="248">
                  <c:v>10.930259306201616</c:v>
                </c:pt>
                <c:pt idx="249">
                  <c:v>10.85536279230713</c:v>
                </c:pt>
                <c:pt idx="250">
                  <c:v>10.781145555649839</c:v>
                </c:pt>
                <c:pt idx="251">
                  <c:v>10.707599262899794</c:v>
                </c:pt>
                <c:pt idx="252">
                  <c:v>10.634715714279006</c:v>
                </c:pt>
                <c:pt idx="253">
                  <c:v>10.562486840907505</c:v>
                </c:pt>
                <c:pt idx="254">
                  <c:v>10.4909047022122</c:v>
                </c:pt>
                <c:pt idx="255">
                  <c:v>10.419961483400224</c:v>
                </c:pt>
                <c:pt idx="256">
                  <c:v>10.349649492984975</c:v>
                </c:pt>
                <c:pt idx="257">
                  <c:v>10.279961160375459</c:v>
                </c:pt>
                <c:pt idx="258">
                  <c:v>10.210889033519415</c:v>
                </c:pt>
                <c:pt idx="259">
                  <c:v>10.142425776599744</c:v>
                </c:pt>
                <c:pt idx="260">
                  <c:v>10.074564167789255</c:v>
                </c:pt>
                <c:pt idx="261">
                  <c:v>10.007297097050127</c:v>
                </c:pt>
                <c:pt idx="262">
                  <c:v>9.9406175639869687</c:v>
                </c:pt>
                <c:pt idx="263">
                  <c:v>9.8745186757524905</c:v>
                </c:pt>
                <c:pt idx="264">
                  <c:v>9.808993644994537</c:v>
                </c:pt>
                <c:pt idx="265">
                  <c:v>9.7440357878527433</c:v>
                </c:pt>
                <c:pt idx="266">
                  <c:v>9.6796385220017154</c:v>
                </c:pt>
                <c:pt idx="267">
                  <c:v>9.6157953647358223</c:v>
                </c:pt>
                <c:pt idx="268">
                  <c:v>9.5524999310976337</c:v>
                </c:pt>
                <c:pt idx="269">
                  <c:v>9.4897459320494075</c:v>
                </c:pt>
                <c:pt idx="270">
                  <c:v>9.4275271726836589</c:v>
                </c:pt>
                <c:pt idx="271">
                  <c:v>9.3658375504742342</c:v>
                </c:pt>
                <c:pt idx="272">
                  <c:v>9.3046710535664428</c:v>
                </c:pt>
                <c:pt idx="273">
                  <c:v>9.2440217591036209</c:v>
                </c:pt>
                <c:pt idx="274">
                  <c:v>9.1838838315922864</c:v>
                </c:pt>
                <c:pt idx="275">
                  <c:v>9.1242515213004403</c:v>
                </c:pt>
                <c:pt idx="276">
                  <c:v>9.065119162694101</c:v>
                </c:pt>
                <c:pt idx="277">
                  <c:v>9.0064811729058967</c:v>
                </c:pt>
                <c:pt idx="278">
                  <c:v>8.9483320502343453</c:v>
                </c:pt>
                <c:pt idx="279">
                  <c:v>8.8906663726814692</c:v>
                </c:pt>
                <c:pt idx="280">
                  <c:v>8.8334787965178272</c:v>
                </c:pt>
                <c:pt idx="281">
                  <c:v>8.7767640548772086</c:v>
                </c:pt>
                <c:pt idx="282">
                  <c:v>8.7205169563849285</c:v>
                </c:pt>
                <c:pt idx="283">
                  <c:v>8.6647323838137726</c:v>
                </c:pt>
                <c:pt idx="284">
                  <c:v>8.60940529276664</c:v>
                </c:pt>
                <c:pt idx="285">
                  <c:v>8.5545307103896864</c:v>
                </c:pt>
                <c:pt idx="286">
                  <c:v>8.5001037341118248</c:v>
                </c:pt>
                <c:pt idx="287">
                  <c:v>8.4461195304102734</c:v>
                </c:pt>
                <c:pt idx="288">
                  <c:v>8.3925733336008381</c:v>
                </c:pt>
                <c:pt idx="289">
                  <c:v>8.3394604446565115</c:v>
                </c:pt>
                <c:pt idx="290">
                  <c:v>8.286776230047538</c:v>
                </c:pt>
                <c:pt idx="291">
                  <c:v>8.234516120607676</c:v>
                </c:pt>
                <c:pt idx="292">
                  <c:v>8.182675610422649</c:v>
                </c:pt>
                <c:pt idx="293">
                  <c:v>8.1312502557401274</c:v>
                </c:pt>
                <c:pt idx="294">
                  <c:v>8.0802356739076515</c:v>
                </c:pt>
                <c:pt idx="295">
                  <c:v>8.0296275423245618</c:v>
                </c:pt>
                <c:pt idx="296">
                  <c:v>7.9794215974198153</c:v>
                </c:pt>
                <c:pt idx="297">
                  <c:v>7.9296136336531049</c:v>
                </c:pt>
                <c:pt idx="298">
                  <c:v>7.8801995025284839</c:v>
                </c:pt>
              </c:numCache>
            </c:numRef>
          </c:xVal>
          <c:yVal>
            <c:numRef>
              <c:f>lowerQ!$F$4:$F$303</c:f>
              <c:numCache>
                <c:formatCode>General</c:formatCode>
                <c:ptCount val="300"/>
                <c:pt idx="0">
                  <c:v>40.578557189548221</c:v>
                </c:pt>
                <c:pt idx="1">
                  <c:v>303.32365646994737</c:v>
                </c:pt>
                <c:pt idx="2">
                  <c:v>640.82752688936171</c:v>
                </c:pt>
                <c:pt idx="3">
                  <c:v>899.17041181503919</c:v>
                </c:pt>
                <c:pt idx="4">
                  <c:v>1074.6894661191418</c:v>
                </c:pt>
                <c:pt idx="5">
                  <c:v>1189.5211466074354</c:v>
                </c:pt>
                <c:pt idx="6">
                  <c:v>1262.8502430895658</c:v>
                </c:pt>
                <c:pt idx="7">
                  <c:v>1308.0662788303448</c:v>
                </c:pt>
                <c:pt idx="8">
                  <c:v>1334.1093602608898</c:v>
                </c:pt>
                <c:pt idx="9">
                  <c:v>1346.9368240214944</c:v>
                </c:pt>
                <c:pt idx="10">
                  <c:v>1350.5626593201755</c:v>
                </c:pt>
                <c:pt idx="11">
                  <c:v>1347.7320436980704</c:v>
                </c:pt>
                <c:pt idx="12">
                  <c:v>1340.3513281467665</c:v>
                </c:pt>
                <c:pt idx="13">
                  <c:v>1329.7634509730099</c:v>
                </c:pt>
                <c:pt idx="14">
                  <c:v>1316.9266702000355</c:v>
                </c:pt>
                <c:pt idx="15">
                  <c:v>1302.5324187145118</c:v>
                </c:pt>
                <c:pt idx="16">
                  <c:v>1287.0843121835189</c:v>
                </c:pt>
                <c:pt idx="17">
                  <c:v>1270.9519735988097</c:v>
                </c:pt>
                <c:pt idx="18">
                  <c:v>1254.4082637191748</c:v>
                </c:pt>
                <c:pt idx="19">
                  <c:v>1237.6554009145896</c:v>
                </c:pt>
                <c:pt idx="20">
                  <c:v>1220.8435275067245</c:v>
                </c:pt>
                <c:pt idx="21">
                  <c:v>1204.0840666008557</c:v>
                </c:pt>
                <c:pt idx="22">
                  <c:v>1187.4594375047564</c:v>
                </c:pt>
                <c:pt idx="23">
                  <c:v>1171.0301938833165</c:v>
                </c:pt>
                <c:pt idx="24">
                  <c:v>1154.840316596448</c:v>
                </c:pt>
                <c:pt idx="25">
                  <c:v>1138.9211710649452</c:v>
                </c:pt>
                <c:pt idx="26">
                  <c:v>1123.2944885161057</c:v>
                </c:pt>
                <c:pt idx="27">
                  <c:v>1107.9746271957299</c:v>
                </c:pt>
                <c:pt idx="28">
                  <c:v>1092.9702979292952</c:v>
                </c:pt>
                <c:pt idx="29">
                  <c:v>1078.2858880685335</c:v>
                </c:pt>
                <c:pt idx="30">
                  <c:v>1063.922482137212</c:v>
                </c:pt>
                <c:pt idx="31">
                  <c:v>1049.8786518935526</c:v>
                </c:pt>
                <c:pt idx="32">
                  <c:v>1036.1510700160363</c:v>
                </c:pt>
                <c:pt idx="33">
                  <c:v>1022.7349881163223</c:v>
                </c:pt>
                <c:pt idx="34">
                  <c:v>1009.6246098523658</c:v>
                </c:pt>
                <c:pt idx="35">
                  <c:v>996.81338255528294</c:v>
                </c:pt>
                <c:pt idx="36">
                  <c:v>984.29422528992893</c:v>
                </c:pt>
                <c:pt idx="37">
                  <c:v>972.05970714056707</c:v>
                </c:pt>
                <c:pt idx="38">
                  <c:v>960.10218639032223</c:v>
                </c:pt>
                <c:pt idx="39">
                  <c:v>948.41391888705471</c:v>
                </c:pt>
                <c:pt idx="40">
                  <c:v>936.98714207004809</c:v>
                </c:pt>
                <c:pt idx="41">
                  <c:v>925.81413973310021</c:v>
                </c:pt>
                <c:pt idx="42">
                  <c:v>914.88729151807092</c:v>
                </c:pt>
                <c:pt idx="43">
                  <c:v>904.19911029274635</c:v>
                </c:pt>
                <c:pt idx="44">
                  <c:v>893.74226991128921</c:v>
                </c:pt>
                <c:pt idx="45">
                  <c:v>883.50962534184816</c:v>
                </c:pt>
                <c:pt idx="46">
                  <c:v>873.49422674181005</c:v>
                </c:pt>
                <c:pt idx="47">
                  <c:v>863.68932874216853</c:v>
                </c:pt>
                <c:pt idx="48">
                  <c:v>854.08839594974427</c:v>
                </c:pt>
                <c:pt idx="49">
                  <c:v>844.68510547516166</c:v>
                </c:pt>
                <c:pt idx="50">
                  <c:v>835.47334713438977</c:v>
                </c:pt>
                <c:pt idx="51">
                  <c:v>826.44722184373484</c:v>
                </c:pt>
                <c:pt idx="52">
                  <c:v>817.60103862565711</c:v>
                </c:pt>
                <c:pt idx="53">
                  <c:v>808.9293105604828</c:v>
                </c:pt>
                <c:pt idx="54">
                  <c:v>800.42674995285836</c:v>
                </c:pt>
                <c:pt idx="55">
                  <c:v>792.08826292841081</c:v>
                </c:pt>
                <c:pt idx="56">
                  <c:v>783.9089436329914</c:v>
                </c:pt>
                <c:pt idx="57">
                  <c:v>775.88406817204384</c:v>
                </c:pt>
                <c:pt idx="58">
                  <c:v>768.00908839946351</c:v>
                </c:pt>
                <c:pt idx="59">
                  <c:v>760.27962564248685</c:v>
                </c:pt>
                <c:pt idx="60">
                  <c:v>752.69146443067962</c:v>
                </c:pt>
                <c:pt idx="61">
                  <c:v>745.2405462821074</c:v>
                </c:pt>
                <c:pt idx="62">
                  <c:v>737.92296358765395</c:v>
                </c:pt>
                <c:pt idx="63">
                  <c:v>730.73495362464109</c:v>
                </c:pt>
                <c:pt idx="64">
                  <c:v>723.67289272296966</c:v>
                </c:pt>
                <c:pt idx="65">
                  <c:v>716.7332906006086</c:v>
                </c:pt>
                <c:pt idx="66">
                  <c:v>709.91278488009959</c:v>
                </c:pt>
                <c:pt idx="67">
                  <c:v>703.20813579362812</c:v>
                </c:pt>
                <c:pt idx="68">
                  <c:v>696.61622108089512</c:v>
                </c:pt>
                <c:pt idx="69">
                  <c:v>690.13403108141165</c:v>
                </c:pt>
                <c:pt idx="70">
                  <c:v>683.75866402076451</c:v>
                </c:pt>
                <c:pt idx="71">
                  <c:v>677.48732148878548</c:v>
                </c:pt>
                <c:pt idx="72">
                  <c:v>671.31730410629928</c:v>
                </c:pt>
                <c:pt idx="73">
                  <c:v>665.24600737618141</c:v>
                </c:pt>
                <c:pt idx="74">
                  <c:v>659.27091771374353</c:v>
                </c:pt>
                <c:pt idx="75">
                  <c:v>653.38960865094884</c:v>
                </c:pt>
                <c:pt idx="76">
                  <c:v>647.59973720861706</c:v>
                </c:pt>
                <c:pt idx="77">
                  <c:v>641.89904043054446</c:v>
                </c:pt>
                <c:pt idx="78">
                  <c:v>636.28533207334522</c:v>
                </c:pt>
                <c:pt idx="79">
                  <c:v>630.75649944578481</c:v>
                </c:pt>
                <c:pt idx="80">
                  <c:v>625.31050039139529</c:v>
                </c:pt>
                <c:pt idx="81">
                  <c:v>619.94536040824244</c:v>
                </c:pt>
                <c:pt idx="82">
                  <c:v>614.65916989982554</c:v>
                </c:pt>
                <c:pt idx="83">
                  <c:v>609.45008155123969</c:v>
                </c:pt>
                <c:pt idx="84">
                  <c:v>604.31630782489344</c:v>
                </c:pt>
                <c:pt idx="85">
                  <c:v>599.25611857026024</c:v>
                </c:pt>
                <c:pt idx="86">
                  <c:v>594.26783874233456</c:v>
                </c:pt>
                <c:pt idx="87">
                  <c:v>589.34984622366346</c:v>
                </c:pt>
                <c:pt idx="88">
                  <c:v>584.50056974503025</c:v>
                </c:pt>
                <c:pt idx="89">
                  <c:v>579.71848690007062</c:v>
                </c:pt>
                <c:pt idx="90">
                  <c:v>575.00212224930499</c:v>
                </c:pt>
                <c:pt idx="91">
                  <c:v>570.35004550927238</c:v>
                </c:pt>
                <c:pt idx="92">
                  <c:v>565.76086982264985</c:v>
                </c:pt>
                <c:pt idx="93">
                  <c:v>561.23325010542931</c:v>
                </c:pt>
                <c:pt idx="94">
                  <c:v>556.76588146741267</c:v>
                </c:pt>
                <c:pt idx="95">
                  <c:v>552.357497702469</c:v>
                </c:pt>
                <c:pt idx="96">
                  <c:v>548.00686984516324</c:v>
                </c:pt>
                <c:pt idx="97">
                  <c:v>543.71280479053905</c:v>
                </c:pt>
                <c:pt idx="98">
                  <c:v>539.47414397399996</c:v>
                </c:pt>
                <c:pt idx="99">
                  <c:v>535.28976210837618</c:v>
                </c:pt>
                <c:pt idx="100">
                  <c:v>531.15856597542233</c:v>
                </c:pt>
                <c:pt idx="101">
                  <c:v>527.07949326912308</c:v>
                </c:pt>
                <c:pt idx="102">
                  <c:v>523.05151148832056</c:v>
                </c:pt>
                <c:pt idx="103">
                  <c:v>519.07361687630078</c:v>
                </c:pt>
                <c:pt idx="104">
                  <c:v>515.14483340509901</c:v>
                </c:pt>
                <c:pt idx="105">
                  <c:v>511.26421180239856</c:v>
                </c:pt>
                <c:pt idx="106">
                  <c:v>507.43082861900348</c:v>
                </c:pt>
                <c:pt idx="107">
                  <c:v>503.6437853349708</c:v>
                </c:pt>
                <c:pt idx="108">
                  <c:v>499.90220750258709</c:v>
                </c:pt>
                <c:pt idx="109">
                  <c:v>496.20524392445992</c:v>
                </c:pt>
                <c:pt idx="110">
                  <c:v>492.5520658650928</c:v>
                </c:pt>
                <c:pt idx="111">
                  <c:v>488.94186629438769</c:v>
                </c:pt>
                <c:pt idx="112">
                  <c:v>485.37385916159946</c:v>
                </c:pt>
                <c:pt idx="113">
                  <c:v>481.84727869834376</c:v>
                </c:pt>
                <c:pt idx="114">
                  <c:v>478.36137874932865</c:v>
                </c:pt>
                <c:pt idx="115">
                  <c:v>474.91543212954753</c:v>
                </c:pt>
                <c:pt idx="116">
                  <c:v>471.5087300067334</c:v>
                </c:pt>
                <c:pt idx="117">
                  <c:v>468.1405813079374</c:v>
                </c:pt>
                <c:pt idx="118">
                  <c:v>464.81031214914805</c:v>
                </c:pt>
                <c:pt idx="119">
                  <c:v>461.51726528692262</c:v>
                </c:pt>
                <c:pt idx="120">
                  <c:v>458.26079959105471</c:v>
                </c:pt>
                <c:pt idx="121">
                  <c:v>455.04028953734769</c:v>
                </c:pt>
                <c:pt idx="122">
                  <c:v>451.85512471961022</c:v>
                </c:pt>
                <c:pt idx="123">
                  <c:v>448.70470938003592</c:v>
                </c:pt>
                <c:pt idx="124">
                  <c:v>445.58846195716364</c:v>
                </c:pt>
                <c:pt idx="125">
                  <c:v>442.50581465066307</c:v>
                </c:pt>
                <c:pt idx="126">
                  <c:v>439.45621300221819</c:v>
                </c:pt>
                <c:pt idx="127">
                  <c:v>436.43911549182155</c:v>
                </c:pt>
                <c:pt idx="128">
                  <c:v>433.45399314882275</c:v>
                </c:pt>
                <c:pt idx="129">
                  <c:v>430.50032917710712</c:v>
                </c:pt>
                <c:pt idx="130">
                  <c:v>427.57761859380963</c:v>
                </c:pt>
                <c:pt idx="131">
                  <c:v>424.68536788099777</c:v>
                </c:pt>
                <c:pt idx="132">
                  <c:v>421.82309464978209</c:v>
                </c:pt>
                <c:pt idx="133">
                  <c:v>418.99032731634111</c:v>
                </c:pt>
                <c:pt idx="134">
                  <c:v>416.18660478936874</c:v>
                </c:pt>
                <c:pt idx="135">
                  <c:v>413.41147616847798</c:v>
                </c:pt>
                <c:pt idx="136">
                  <c:v>410.66450045311126</c:v>
                </c:pt>
                <c:pt idx="137">
                  <c:v>407.94524626153617</c:v>
                </c:pt>
                <c:pt idx="138">
                  <c:v>405.25329155951522</c:v>
                </c:pt>
                <c:pt idx="139">
                  <c:v>402.58822339826656</c:v>
                </c:pt>
                <c:pt idx="140">
                  <c:v>399.94963766134123</c:v>
                </c:pt>
                <c:pt idx="141">
                  <c:v>397.33713882006623</c:v>
                </c:pt>
                <c:pt idx="142">
                  <c:v>394.75033969721449</c:v>
                </c:pt>
                <c:pt idx="143">
                  <c:v>392.18886123857914</c:v>
                </c:pt>
                <c:pt idx="144">
                  <c:v>389.65233229214306</c:v>
                </c:pt>
                <c:pt idx="145">
                  <c:v>387.14038939455168</c:v>
                </c:pt>
                <c:pt idx="146">
                  <c:v>384.65267656460259</c:v>
                </c:pt>
                <c:pt idx="147">
                  <c:v>382.18884510348806</c:v>
                </c:pt>
                <c:pt idx="148">
                  <c:v>379.74855340152828</c:v>
                </c:pt>
                <c:pt idx="149">
                  <c:v>377.33146675115051</c:v>
                </c:pt>
                <c:pt idx="150">
                  <c:v>374.93725716587926</c:v>
                </c:pt>
                <c:pt idx="151">
                  <c:v>372.56560320511022</c:v>
                </c:pt>
                <c:pt idx="152">
                  <c:v>370.21618980445112</c:v>
                </c:pt>
                <c:pt idx="153">
                  <c:v>367.88870811142613</c:v>
                </c:pt>
                <c:pt idx="154">
                  <c:v>365.58285532634085</c:v>
                </c:pt>
                <c:pt idx="155">
                  <c:v>363.29833454812115</c:v>
                </c:pt>
                <c:pt idx="156">
                  <c:v>361.03485462494348</c:v>
                </c:pt>
                <c:pt idx="157">
                  <c:v>358.79213000948135</c:v>
                </c:pt>
                <c:pt idx="158">
                  <c:v>356.5698806186013</c:v>
                </c:pt>
                <c:pt idx="159">
                  <c:v>354.36783169734849</c:v>
                </c:pt>
                <c:pt idx="160">
                  <c:v>352.18571368706728</c:v>
                </c:pt>
                <c:pt idx="161">
                  <c:v>350.02326209751152</c:v>
                </c:pt>
                <c:pt idx="162">
                  <c:v>347.88021738279883</c:v>
                </c:pt>
                <c:pt idx="163">
                  <c:v>345.75632482107966</c:v>
                </c:pt>
                <c:pt idx="164">
                  <c:v>343.65133439778339</c:v>
                </c:pt>
                <c:pt idx="165">
                  <c:v>341.56500069232339</c:v>
                </c:pt>
                <c:pt idx="166">
                  <c:v>339.49708276813573</c:v>
                </c:pt>
                <c:pt idx="167">
                  <c:v>337.44734406593926</c:v>
                </c:pt>
                <c:pt idx="168">
                  <c:v>335.41555230010539</c:v>
                </c:pt>
                <c:pt idx="169">
                  <c:v>333.40147935803088</c:v>
                </c:pt>
                <c:pt idx="170">
                  <c:v>331.40490120241202</c:v>
                </c:pt>
                <c:pt idx="171">
                  <c:v>329.42559777632147</c:v>
                </c:pt>
                <c:pt idx="172">
                  <c:v>327.46335291099331</c:v>
                </c:pt>
                <c:pt idx="173">
                  <c:v>325.51795423622599</c:v>
                </c:pt>
                <c:pt idx="174">
                  <c:v>323.58919309331498</c:v>
                </c:pt>
                <c:pt idx="175">
                  <c:v>321.67686445043245</c:v>
                </c:pt>
                <c:pt idx="176">
                  <c:v>319.78076682037084</c:v>
                </c:pt>
                <c:pt idx="177">
                  <c:v>317.90070218057588</c:v>
                </c:pt>
                <c:pt idx="178">
                  <c:v>316.03647589539048</c:v>
                </c:pt>
                <c:pt idx="179">
                  <c:v>314.18789664044056</c:v>
                </c:pt>
                <c:pt idx="180">
                  <c:v>312.35477632909192</c:v>
                </c:pt>
                <c:pt idx="181">
                  <c:v>310.53693004091173</c:v>
                </c:pt>
                <c:pt idx="182">
                  <c:v>308.73417595206934</c:v>
                </c:pt>
                <c:pt idx="183">
                  <c:v>306.9463352676168</c:v>
                </c:pt>
                <c:pt idx="184">
                  <c:v>305.17323215558679</c:v>
                </c:pt>
                <c:pt idx="185">
                  <c:v>303.41469368285237</c:v>
                </c:pt>
                <c:pt idx="186">
                  <c:v>301.67054975269195</c:v>
                </c:pt>
                <c:pt idx="187">
                  <c:v>299.94063304400555</c:v>
                </c:pt>
                <c:pt idx="188">
                  <c:v>298.2247789521341</c:v>
                </c:pt>
                <c:pt idx="189">
                  <c:v>296.52282553122666</c:v>
                </c:pt>
                <c:pt idx="190">
                  <c:v>294.83461343811365</c:v>
                </c:pt>
                <c:pt idx="191">
                  <c:v>293.15998587763403</c:v>
                </c:pt>
                <c:pt idx="192">
                  <c:v>291.49878854937708</c:v>
                </c:pt>
                <c:pt idx="193">
                  <c:v>289.85086959579212</c:v>
                </c:pt>
                <c:pt idx="194">
                  <c:v>288.21607955162619</c:v>
                </c:pt>
                <c:pt idx="195">
                  <c:v>286.59427129464967</c:v>
                </c:pt>
                <c:pt idx="196">
                  <c:v>284.98529999763014</c:v>
                </c:pt>
                <c:pt idx="197">
                  <c:v>283.3890230815183</c:v>
                </c:pt>
                <c:pt idx="198">
                  <c:v>281.80530016980975</c:v>
                </c:pt>
                <c:pt idx="199">
                  <c:v>280.23399304404637</c:v>
                </c:pt>
                <c:pt idx="200">
                  <c:v>278.67496560042554</c:v>
                </c:pt>
                <c:pt idx="201">
                  <c:v>277.12808380748351</c:v>
                </c:pt>
                <c:pt idx="202">
                  <c:v>275.5932156648222</c:v>
                </c:pt>
                <c:pt idx="203">
                  <c:v>274.0702311628479</c:v>
                </c:pt>
                <c:pt idx="204">
                  <c:v>272.55900224349404</c:v>
                </c:pt>
                <c:pt idx="205">
                  <c:v>271.05940276189887</c:v>
                </c:pt>
                <c:pt idx="206">
                  <c:v>269.57130844901025</c:v>
                </c:pt>
                <c:pt idx="207">
                  <c:v>268.09459687509161</c:v>
                </c:pt>
                <c:pt idx="208">
                  <c:v>266.62914741410373</c:v>
                </c:pt>
                <c:pt idx="209">
                  <c:v>265.17484120893596</c:v>
                </c:pt>
                <c:pt idx="210">
                  <c:v>263.73156113746552</c:v>
                </c:pt>
                <c:pt idx="211">
                  <c:v>262.29919177941838</c:v>
                </c:pt>
                <c:pt idx="212">
                  <c:v>260.87761938401241</c:v>
                </c:pt>
                <c:pt idx="213">
                  <c:v>259.46673183835861</c:v>
                </c:pt>
                <c:pt idx="214">
                  <c:v>258.06641863660059</c:v>
                </c:pt>
                <c:pt idx="215">
                  <c:v>256.67657084977213</c:v>
                </c:pt>
                <c:pt idx="216">
                  <c:v>255.2970810963518</c:v>
                </c:pt>
                <c:pt idx="217">
                  <c:v>253.92784351349707</c:v>
                </c:pt>
                <c:pt idx="218">
                  <c:v>252.56875372893788</c:v>
                </c:pt>
                <c:pt idx="219">
                  <c:v>251.21970883351335</c:v>
                </c:pt>
                <c:pt idx="220">
                  <c:v>249.88060735433274</c:v>
                </c:pt>
                <c:pt idx="221">
                  <c:v>248.55134922854492</c:v>
                </c:pt>
                <c:pt idx="222">
                  <c:v>247.23183577769902</c:v>
                </c:pt>
                <c:pt idx="223">
                  <c:v>245.9219696826822</c:v>
                </c:pt>
                <c:pt idx="224">
                  <c:v>244.62165495921653</c:v>
                </c:pt>
                <c:pt idx="225">
                  <c:v>243.33079693390317</c:v>
                </c:pt>
                <c:pt idx="226">
                  <c:v>242.04930222079679</c:v>
                </c:pt>
                <c:pt idx="227">
                  <c:v>240.77707869849797</c:v>
                </c:pt>
                <c:pt idx="228">
                  <c:v>239.5140354877494</c:v>
                </c:pt>
                <c:pt idx="229">
                  <c:v>238.26008292952307</c:v>
                </c:pt>
                <c:pt idx="230">
                  <c:v>237.0151325635847</c:v>
                </c:pt>
                <c:pt idx="231">
                  <c:v>235.7790971075249</c:v>
                </c:pt>
                <c:pt idx="232">
                  <c:v>234.55189043624316</c:v>
                </c:pt>
                <c:pt idx="233">
                  <c:v>233.33342756187417</c:v>
                </c:pt>
                <c:pt idx="234">
                  <c:v>232.12362461414494</c:v>
                </c:pt>
                <c:pt idx="235">
                  <c:v>230.92239882115302</c:v>
                </c:pt>
                <c:pt idx="236">
                  <c:v>229.7296684905472</c:v>
                </c:pt>
                <c:pt idx="237">
                  <c:v>228.54535299112018</c:v>
                </c:pt>
                <c:pt idx="238">
                  <c:v>227.36937273477685</c:v>
                </c:pt>
                <c:pt idx="239">
                  <c:v>226.20164915888813</c:v>
                </c:pt>
                <c:pt idx="240">
                  <c:v>225.04210470901378</c:v>
                </c:pt>
                <c:pt idx="241">
                  <c:v>223.89066282198445</c:v>
                </c:pt>
                <c:pt idx="242">
                  <c:v>222.74724790933598</c:v>
                </c:pt>
                <c:pt idx="243">
                  <c:v>221.61178534108674</c:v>
                </c:pt>
                <c:pt idx="244">
                  <c:v>220.4842014298485</c:v>
                </c:pt>
                <c:pt idx="245">
                  <c:v>219.36442341526453</c:v>
                </c:pt>
                <c:pt idx="246">
                  <c:v>218.25237944876508</c:v>
                </c:pt>
                <c:pt idx="247">
                  <c:v>217.14799857863406</c:v>
                </c:pt>
                <c:pt idx="248">
                  <c:v>216.05121073537859</c:v>
                </c:pt>
                <c:pt idx="249">
                  <c:v>214.96194671739374</c:v>
                </c:pt>
                <c:pt idx="250">
                  <c:v>213.88013817691717</c:v>
                </c:pt>
                <c:pt idx="251">
                  <c:v>212.80571760626378</c:v>
                </c:pt>
                <c:pt idx="252">
                  <c:v>211.73861832433718</c:v>
                </c:pt>
                <c:pt idx="253">
                  <c:v>210.67877446340799</c:v>
                </c:pt>
                <c:pt idx="254">
                  <c:v>209.62612095615569</c:v>
                </c:pt>
                <c:pt idx="255">
                  <c:v>208.58059352296556</c:v>
                </c:pt>
                <c:pt idx="256">
                  <c:v>207.54212865947565</c:v>
                </c:pt>
                <c:pt idx="257">
                  <c:v>206.51066362436853</c:v>
                </c:pt>
                <c:pt idx="258">
                  <c:v>205.48613642740057</c:v>
                </c:pt>
                <c:pt idx="259">
                  <c:v>204.46848581766466</c:v>
                </c:pt>
                <c:pt idx="260">
                  <c:v>203.45765127208062</c:v>
                </c:pt>
                <c:pt idx="261">
                  <c:v>202.45357298410681</c:v>
                </c:pt>
                <c:pt idx="262">
                  <c:v>201.45619185267057</c:v>
                </c:pt>
                <c:pt idx="263">
                  <c:v>200.46544947130943</c:v>
                </c:pt>
                <c:pt idx="264">
                  <c:v>199.48128811752008</c:v>
                </c:pt>
                <c:pt idx="265">
                  <c:v>198.50365074231053</c:v>
                </c:pt>
                <c:pt idx="266">
                  <c:v>197.53248095994954</c:v>
                </c:pt>
                <c:pt idx="267">
                  <c:v>196.56772303791016</c:v>
                </c:pt>
                <c:pt idx="268">
                  <c:v>195.60932188700238</c:v>
                </c:pt>
                <c:pt idx="269">
                  <c:v>194.65722305169064</c:v>
                </c:pt>
                <c:pt idx="270">
                  <c:v>193.71137270059251</c:v>
                </c:pt>
                <c:pt idx="271">
                  <c:v>192.77171761715391</c:v>
                </c:pt>
                <c:pt idx="272">
                  <c:v>191.83820519049763</c:v>
                </c:pt>
                <c:pt idx="273">
                  <c:v>190.91078340644063</c:v>
                </c:pt>
                <c:pt idx="274">
                  <c:v>189.98940083867691</c:v>
                </c:pt>
                <c:pt idx="275">
                  <c:v>189.07400664012218</c:v>
                </c:pt>
                <c:pt idx="276">
                  <c:v>188.16455053441683</c:v>
                </c:pt>
                <c:pt idx="277">
                  <c:v>187.26098280758333</c:v>
                </c:pt>
                <c:pt idx="278">
                  <c:v>186.36325429983566</c:v>
                </c:pt>
                <c:pt idx="279">
                  <c:v>185.47131639753647</c:v>
                </c:pt>
                <c:pt idx="280">
                  <c:v>184.58512102529937</c:v>
                </c:pt>
                <c:pt idx="281">
                  <c:v>183.70462063823291</c:v>
                </c:pt>
                <c:pt idx="282">
                  <c:v>182.82976821432391</c:v>
                </c:pt>
                <c:pt idx="283">
                  <c:v>181.96051724695593</c:v>
                </c:pt>
                <c:pt idx="284">
                  <c:v>181.09682173756116</c:v>
                </c:pt>
                <c:pt idx="285">
                  <c:v>180.23863618840261</c:v>
                </c:pt>
                <c:pt idx="286">
                  <c:v>179.38591559548323</c:v>
                </c:pt>
                <c:pt idx="287">
                  <c:v>178.53861544158022</c:v>
                </c:pt>
                <c:pt idx="288">
                  <c:v>177.69669168940118</c:v>
                </c:pt>
                <c:pt idx="289">
                  <c:v>176.86010077486006</c:v>
                </c:pt>
                <c:pt idx="290">
                  <c:v>176.02879960046988</c:v>
                </c:pt>
                <c:pt idx="291">
                  <c:v>175.20274552885056</c:v>
                </c:pt>
                <c:pt idx="292">
                  <c:v>174.38189637634832</c:v>
                </c:pt>
                <c:pt idx="293">
                  <c:v>173.56621040676603</c:v>
                </c:pt>
                <c:pt idx="294">
                  <c:v>172.7556463252003</c:v>
                </c:pt>
                <c:pt idx="295">
                  <c:v>171.95016327198451</c:v>
                </c:pt>
                <c:pt idx="296">
                  <c:v>171.1497208167354</c:v>
                </c:pt>
                <c:pt idx="297">
                  <c:v>170.35427895250052</c:v>
                </c:pt>
                <c:pt idx="298">
                  <c:v>169.56379809000478</c:v>
                </c:pt>
                <c:pt idx="299">
                  <c:v>168.77823905199483</c:v>
                </c:pt>
              </c:numCache>
            </c:numRef>
          </c:yVal>
          <c:smooth val="0"/>
          <c:extLst>
            <c:ext xmlns:c16="http://schemas.microsoft.com/office/drawing/2014/chart" uri="{C3380CC4-5D6E-409C-BE32-E72D297353CC}">
              <c16:uniqueId val="{00000002-FFC6-45EB-94F2-6759B808322B}"/>
            </c:ext>
          </c:extLst>
        </c:ser>
        <c:dLbls>
          <c:showLegendKey val="0"/>
          <c:showVal val="0"/>
          <c:showCatName val="0"/>
          <c:showSerName val="0"/>
          <c:showPercent val="0"/>
          <c:showBubbleSize val="0"/>
        </c:dLbls>
        <c:axId val="504768319"/>
        <c:axId val="774731759"/>
      </c:scatterChart>
      <c:valAx>
        <c:axId val="504768319"/>
        <c:scaling>
          <c:orientation val="minMax"/>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AU" sz="1400" b="0" i="0" u="none" strike="noStrike" kern="1200" baseline="0" dirty="0">
                    <a:solidFill>
                      <a:prstClr val="black"/>
                    </a:solidFill>
                    <a:latin typeface="+mn-lt"/>
                  </a:rPr>
                  <a:t>Cooling speed (</a:t>
                </a:r>
                <a:r>
                  <a:rPr lang="en-AU" sz="1400" b="0" i="0" u="none" strike="noStrike" kern="1200" baseline="0" dirty="0">
                    <a:solidFill>
                      <a:prstClr val="black"/>
                    </a:solidFill>
                    <a:latin typeface="+mn-lt"/>
                    <a:cs typeface="Times New Roman" panose="02020603050405020304" pitchFamily="18" charset="0"/>
                  </a:rPr>
                  <a:t>°C/s)</a:t>
                </a:r>
                <a:endParaRPr lang="en-AU" sz="1400" b="0" i="0" u="none" strike="noStrike" kern="1200" baseline="0" dirty="0">
                  <a:solidFill>
                    <a:prstClr val="black"/>
                  </a:solidFill>
                  <a:latin typeface="+mn-lt"/>
                </a:endParaRP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B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BE"/>
          </a:p>
        </c:txPr>
        <c:crossAx val="774731759"/>
        <c:crosses val="autoZero"/>
        <c:crossBetween val="midCat"/>
      </c:valAx>
      <c:valAx>
        <c:axId val="774731759"/>
        <c:scaling>
          <c:orientation val="minMax"/>
          <c:max val="14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AU" sz="1400" b="0" i="0" u="none" strike="noStrike" kern="1200" baseline="0" dirty="0">
                    <a:solidFill>
                      <a:prstClr val="black"/>
                    </a:solidFill>
                    <a:latin typeface="+mn-lt"/>
                  </a:rPr>
                  <a:t>Temperature (</a:t>
                </a:r>
                <a:r>
                  <a:rPr lang="en-AU" sz="1400" b="0" i="0" u="none" strike="noStrike" kern="1200" baseline="0" dirty="0">
                    <a:solidFill>
                      <a:prstClr val="black"/>
                    </a:solidFill>
                    <a:latin typeface="+mn-lt"/>
                    <a:cs typeface="Times New Roman" panose="02020603050405020304" pitchFamily="18" charset="0"/>
                  </a:rPr>
                  <a:t>°C)</a:t>
                </a:r>
                <a:endParaRPr lang="en-AU" sz="1400" b="0" i="0" u="none" strike="noStrike" kern="1200" baseline="0" dirty="0">
                  <a:solidFill>
                    <a:prstClr val="black"/>
                  </a:solidFill>
                  <a:latin typeface="+mn-lt"/>
                </a:endParaRP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B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BE"/>
          </a:p>
        </c:txPr>
        <c:crossAx val="504768319"/>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4T17:27:31.480"/>
    </inkml:context>
    <inkml:brush xml:id="br0">
      <inkml:brushProperty name="width" value="0.35" units="cm"/>
      <inkml:brushProperty name="height" value="0.35" units="cm"/>
      <inkml:brushProperty name="color" value="#1E64C8"/>
    </inkml:brush>
  </inkml:definitions>
  <inkml:trace contextRef="#ctx0" brushRef="#br0">0 1158 24575,'16'-1'0,"-1"-1"0,0 0 0,27-9 0,-5 2 0,23-7 0,87-35 0,-84 27 0,281-116 0,-271 108 0,2 3 0,1 4 0,91-19 0,13 9 0,178-42 0,-152 23-66,201-49 208,6 25-1094,36 23 483,37-5 327,169-31-1537,147-9-252,631 22 1120,-1093 67 811,811-16 0,-36 24-1966,-35 39 537,-534 15 772,-6 39-56,-43 29 672,-3 16 45,38 9-459,-189-57 365,-191-48 104,1022 274 135,-959-245 597,-137-41-161,-2 3 1,110 59-1,-158-72-275,0 0 0,-1 2-1,-1 1 1,-1 1-1,-1 1 1,0 2-1,-2 0 1,-1 1 0,22 34-1,-15-11 262,-3 1 0,-1 1 0,17 56 0,32 161-221,-56-188 37,-3 0-1,-4 1 1,-1 139-1,-11-176-240,-1 1 0,-3-1 0,-1 1 0,-2-2 0,-2 1 0,-2-2 0,-2 1 0,-29 57 0,15-48-146,-3-1 0,-2-2 0,-64 72 0,-140 112 0,156-166 0,-110 71 0,151-112 2,-2-1-1,-1-3 0,-91 32 0,-150 25-28,134-40-115,-159 48-949,-280 74 903,-13-37-306,4-64 396,413-55 98,-297 1-995,-535 13-2067,509 10 2986,-123 5-313,361-30 225,-654-25-1811,17-26 1940,-270-31-14,610 15-216,-1-15 360,-62-13 292,-108-15-448,97 15-347,7-33 1486,116-30-147,272 75-921,-333-97-10,546 167 8,-101-34 101,112 35 353,1-1 1,0-1-1,-34-23 0,49 29-268,1 0 1,0-1-1,0 0 0,0 0 0,1 0 1,0-1-1,0 0 0,1 0 0,-6-11 1,0-7 653,-13-41 0,2 6 0,-22-41-311,-11-27-509,43 98-30,1 0 1,-7-44-1,-21-126 2,25 149 0,-34-91 0,11 58-1365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680C0C-85DF-417F-8238-DB0D15743621}" type="datetimeFigureOut">
              <a:rPr lang="en-GB" smtClean="0"/>
              <a:t>26/11/2023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9A0A48-EDB1-4AFE-B1B7-10CE2A416496}" type="slidenum">
              <a:rPr lang="en-GB" smtClean="0"/>
              <a:t>‹#›</a:t>
            </a:fld>
            <a:endParaRPr lang="en-GB"/>
          </a:p>
        </p:txBody>
      </p:sp>
    </p:spTree>
    <p:extLst>
      <p:ext uri="{BB962C8B-B14F-4D97-AF65-F5344CB8AC3E}">
        <p14:creationId xmlns:p14="http://schemas.microsoft.com/office/powerpoint/2010/main" val="326201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1300368" rtl="0" eaLnBrk="1" fontAlgn="auto" latinLnBrk="0" hangingPunct="1">
              <a:lnSpc>
                <a:spcPct val="100000"/>
              </a:lnSpc>
              <a:spcBef>
                <a:spcPts val="0"/>
              </a:spcBef>
              <a:spcAft>
                <a:spcPts val="0"/>
              </a:spcAft>
              <a:buClrTx/>
              <a:buSzTx/>
              <a:buFontTx/>
              <a:buNone/>
              <a:tabLst/>
              <a:defRPr/>
            </a:pPr>
            <a:fld id="{539A0A48-EDB1-4AFE-B1B7-10CE2A416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368"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182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1300368" rtl="0" eaLnBrk="1" fontAlgn="auto" latinLnBrk="0" hangingPunct="1">
              <a:lnSpc>
                <a:spcPct val="100000"/>
              </a:lnSpc>
              <a:spcBef>
                <a:spcPts val="0"/>
              </a:spcBef>
              <a:spcAft>
                <a:spcPts val="0"/>
              </a:spcAft>
              <a:buClrTx/>
              <a:buSzTx/>
              <a:buFontTx/>
              <a:buNone/>
              <a:tabLst/>
              <a:defRPr/>
            </a:pPr>
            <a:fld id="{539A0A48-EDB1-4AFE-B1B7-10CE2A416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368"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5418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1300368" rtl="0" eaLnBrk="1" fontAlgn="auto" latinLnBrk="0" hangingPunct="1">
              <a:lnSpc>
                <a:spcPct val="100000"/>
              </a:lnSpc>
              <a:spcBef>
                <a:spcPts val="0"/>
              </a:spcBef>
              <a:spcAft>
                <a:spcPts val="0"/>
              </a:spcAft>
              <a:buClrTx/>
              <a:buSzTx/>
              <a:buFontTx/>
              <a:buNone/>
              <a:tabLst/>
              <a:defRPr/>
            </a:pPr>
            <a:fld id="{539A0A48-EDB1-4AFE-B1B7-10CE2A416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368"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713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1300368" rtl="0" eaLnBrk="1" fontAlgn="auto" latinLnBrk="0" hangingPunct="1">
              <a:lnSpc>
                <a:spcPct val="100000"/>
              </a:lnSpc>
              <a:spcBef>
                <a:spcPts val="0"/>
              </a:spcBef>
              <a:spcAft>
                <a:spcPts val="0"/>
              </a:spcAft>
              <a:buClrTx/>
              <a:buSzTx/>
              <a:buFontTx/>
              <a:buNone/>
              <a:tabLst/>
              <a:defRPr/>
            </a:pPr>
            <a:fld id="{539A0A48-EDB1-4AFE-B1B7-10CE2A416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368"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7051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1300368" rtl="0" eaLnBrk="1" fontAlgn="auto" latinLnBrk="0" hangingPunct="1">
              <a:lnSpc>
                <a:spcPct val="100000"/>
              </a:lnSpc>
              <a:spcBef>
                <a:spcPts val="0"/>
              </a:spcBef>
              <a:spcAft>
                <a:spcPts val="0"/>
              </a:spcAft>
              <a:buClrTx/>
              <a:buSzTx/>
              <a:buFontTx/>
              <a:buNone/>
              <a:tabLst/>
              <a:defRPr/>
            </a:pPr>
            <a:fld id="{539A0A48-EDB1-4AFE-B1B7-10CE2A416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368"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7560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1300368" rtl="0" eaLnBrk="1" fontAlgn="auto" latinLnBrk="0" hangingPunct="1">
              <a:lnSpc>
                <a:spcPct val="100000"/>
              </a:lnSpc>
              <a:spcBef>
                <a:spcPts val="0"/>
              </a:spcBef>
              <a:spcAft>
                <a:spcPts val="0"/>
              </a:spcAft>
              <a:buClrTx/>
              <a:buSzTx/>
              <a:buFontTx/>
              <a:buNone/>
              <a:tabLst/>
              <a:defRPr/>
            </a:pPr>
            <a:fld id="{539A0A48-EDB1-4AFE-B1B7-10CE2A416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368"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6330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1300368" rtl="0" eaLnBrk="1" fontAlgn="auto" latinLnBrk="0" hangingPunct="1">
              <a:lnSpc>
                <a:spcPct val="100000"/>
              </a:lnSpc>
              <a:spcBef>
                <a:spcPts val="0"/>
              </a:spcBef>
              <a:spcAft>
                <a:spcPts val="0"/>
              </a:spcAft>
              <a:buClrTx/>
              <a:buSzTx/>
              <a:buFontTx/>
              <a:buNone/>
              <a:tabLst/>
              <a:defRPr/>
            </a:pPr>
            <a:fld id="{539A0A48-EDB1-4AFE-B1B7-10CE2A416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368"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712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1300368" rtl="0" eaLnBrk="1" fontAlgn="auto" latinLnBrk="0" hangingPunct="1">
              <a:lnSpc>
                <a:spcPct val="100000"/>
              </a:lnSpc>
              <a:spcBef>
                <a:spcPts val="0"/>
              </a:spcBef>
              <a:spcAft>
                <a:spcPts val="0"/>
              </a:spcAft>
              <a:buClrTx/>
              <a:buSzTx/>
              <a:buFontTx/>
              <a:buNone/>
              <a:tabLst/>
              <a:defRPr/>
            </a:pPr>
            <a:fld id="{539A0A48-EDB1-4AFE-B1B7-10CE2A416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368"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960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1300368" rtl="0" eaLnBrk="1" fontAlgn="auto" latinLnBrk="0" hangingPunct="1">
              <a:lnSpc>
                <a:spcPct val="100000"/>
              </a:lnSpc>
              <a:spcBef>
                <a:spcPts val="0"/>
              </a:spcBef>
              <a:spcAft>
                <a:spcPts val="0"/>
              </a:spcAft>
              <a:buClrTx/>
              <a:buSzTx/>
              <a:buFontTx/>
              <a:buNone/>
              <a:tabLst/>
              <a:defRPr/>
            </a:pPr>
            <a:fld id="{539A0A48-EDB1-4AFE-B1B7-10CE2A416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368"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840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1300368" rtl="0" eaLnBrk="1" fontAlgn="auto" latinLnBrk="0" hangingPunct="1">
              <a:lnSpc>
                <a:spcPct val="100000"/>
              </a:lnSpc>
              <a:spcBef>
                <a:spcPts val="0"/>
              </a:spcBef>
              <a:spcAft>
                <a:spcPts val="0"/>
              </a:spcAft>
              <a:buClrTx/>
              <a:buSzTx/>
              <a:buFontTx/>
              <a:buNone/>
              <a:tabLst/>
              <a:defRPr/>
            </a:pPr>
            <a:fld id="{539A0A48-EDB1-4AFE-B1B7-10CE2A416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368"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823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1300368" rtl="0" eaLnBrk="1" fontAlgn="auto" latinLnBrk="0" hangingPunct="1">
              <a:lnSpc>
                <a:spcPct val="100000"/>
              </a:lnSpc>
              <a:spcBef>
                <a:spcPts val="0"/>
              </a:spcBef>
              <a:spcAft>
                <a:spcPts val="0"/>
              </a:spcAft>
              <a:buClrTx/>
              <a:buSzTx/>
              <a:buFontTx/>
              <a:buNone/>
              <a:tabLst/>
              <a:defRPr/>
            </a:pPr>
            <a:fld id="{539A0A48-EDB1-4AFE-B1B7-10CE2A416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368"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596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1300368" rtl="0" eaLnBrk="1" fontAlgn="auto" latinLnBrk="0" hangingPunct="1">
              <a:lnSpc>
                <a:spcPct val="100000"/>
              </a:lnSpc>
              <a:spcBef>
                <a:spcPts val="0"/>
              </a:spcBef>
              <a:spcAft>
                <a:spcPts val="0"/>
              </a:spcAft>
              <a:buClrTx/>
              <a:buSzTx/>
              <a:buFontTx/>
              <a:buNone/>
              <a:tabLst/>
              <a:defRPr/>
            </a:pPr>
            <a:fld id="{539A0A48-EDB1-4AFE-B1B7-10CE2A416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368"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859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1300368" rtl="0" eaLnBrk="1" fontAlgn="auto" latinLnBrk="0" hangingPunct="1">
              <a:lnSpc>
                <a:spcPct val="100000"/>
              </a:lnSpc>
              <a:spcBef>
                <a:spcPts val="0"/>
              </a:spcBef>
              <a:spcAft>
                <a:spcPts val="0"/>
              </a:spcAft>
              <a:buClrTx/>
              <a:buSzTx/>
              <a:buFontTx/>
              <a:buNone/>
              <a:tabLst/>
              <a:defRPr/>
            </a:pPr>
            <a:fld id="{539A0A48-EDB1-4AFE-B1B7-10CE2A416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368"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9246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1300368" rtl="0" eaLnBrk="1" fontAlgn="auto" latinLnBrk="0" hangingPunct="1">
              <a:lnSpc>
                <a:spcPct val="100000"/>
              </a:lnSpc>
              <a:spcBef>
                <a:spcPts val="0"/>
              </a:spcBef>
              <a:spcAft>
                <a:spcPts val="0"/>
              </a:spcAft>
              <a:buClrTx/>
              <a:buSzTx/>
              <a:buFontTx/>
              <a:buNone/>
              <a:tabLst/>
              <a:defRPr/>
            </a:pPr>
            <a:fld id="{539A0A48-EDB1-4AFE-B1B7-10CE2A416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368"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6951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1300368" rtl="0" eaLnBrk="1" fontAlgn="auto" latinLnBrk="0" hangingPunct="1">
              <a:lnSpc>
                <a:spcPct val="100000"/>
              </a:lnSpc>
              <a:spcBef>
                <a:spcPts val="0"/>
              </a:spcBef>
              <a:spcAft>
                <a:spcPts val="0"/>
              </a:spcAft>
              <a:buClrTx/>
              <a:buSzTx/>
              <a:buFontTx/>
              <a:buNone/>
              <a:tabLst/>
              <a:defRPr/>
            </a:pPr>
            <a:fld id="{539A0A48-EDB1-4AFE-B1B7-10CE2A416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368"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3882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1300368" rtl="0" eaLnBrk="1" fontAlgn="auto" latinLnBrk="0" hangingPunct="1">
              <a:lnSpc>
                <a:spcPct val="100000"/>
              </a:lnSpc>
              <a:spcBef>
                <a:spcPts val="0"/>
              </a:spcBef>
              <a:spcAft>
                <a:spcPts val="0"/>
              </a:spcAft>
              <a:buClrTx/>
              <a:buSzTx/>
              <a:buFontTx/>
              <a:buNone/>
              <a:tabLst/>
              <a:defRPr/>
            </a:pPr>
            <a:fld id="{539A0A48-EDB1-4AFE-B1B7-10CE2A416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368"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52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1300368" rtl="0" eaLnBrk="1" fontAlgn="auto" latinLnBrk="0" hangingPunct="1">
              <a:lnSpc>
                <a:spcPct val="100000"/>
              </a:lnSpc>
              <a:spcBef>
                <a:spcPts val="0"/>
              </a:spcBef>
              <a:spcAft>
                <a:spcPts val="0"/>
              </a:spcAft>
              <a:buClrTx/>
              <a:buSzTx/>
              <a:buFontTx/>
              <a:buNone/>
              <a:tabLst/>
              <a:defRPr/>
            </a:pPr>
            <a:fld id="{539A0A48-EDB1-4AFE-B1B7-10CE2A416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368"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1682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Corporate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3BDF77-4221-472F-8A1A-47C3D0B127CF}" type="datetime1">
              <a:rPr lang="en-GB" smtClean="0"/>
              <a:t>27/11/2023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AE184E0-0BD4-4705-A12B-9B71DDE63301}" type="slidenum">
              <a:rPr lang="en-GB" smtClean="0"/>
              <a:t>‹#›</a:t>
            </a:fld>
            <a:endParaRPr lang="en-GB"/>
          </a:p>
        </p:txBody>
      </p:sp>
      <p:pic>
        <p:nvPicPr>
          <p:cNvPr id="6" name="Logo Large 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77747" y="2283675"/>
            <a:ext cx="4800610" cy="4172720"/>
          </a:xfrm>
          <a:prstGeom prst="rect">
            <a:avLst/>
          </a:prstGeom>
        </p:spPr>
      </p:pic>
    </p:spTree>
    <p:extLst>
      <p:ext uri="{BB962C8B-B14F-4D97-AF65-F5344CB8AC3E}">
        <p14:creationId xmlns:p14="http://schemas.microsoft.com/office/powerpoint/2010/main" val="1091436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7" name="Rectangle 6"/>
          <p:cNvSpPr/>
          <p:nvPr userDrawn="1"/>
        </p:nvSpPr>
        <p:spPr>
          <a:xfrm>
            <a:off x="914400" y="1393200"/>
            <a:ext cx="16424275" cy="6505200"/>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p:cNvSpPr>
            <a:spLocks noGrp="1"/>
          </p:cNvSpPr>
          <p:nvPr>
            <p:ph type="ctrTitle" hasCustomPrompt="1"/>
          </p:nvPr>
        </p:nvSpPr>
        <p:spPr bwMode="white">
          <a:xfrm>
            <a:off x="1291074" y="1743240"/>
            <a:ext cx="7416000" cy="5769600"/>
          </a:xfrm>
        </p:spPr>
        <p:txBody>
          <a:bodyPr anchor="t" anchorCtr="0">
            <a:noAutofit/>
          </a:bodyPr>
          <a:lstStyle>
            <a:lvl1pPr algn="l">
              <a:lnSpc>
                <a:spcPts val="3500"/>
              </a:lnSpc>
              <a:defRPr sz="2500" u="none" cap="none" baseline="0">
                <a:solidFill>
                  <a:schemeClr val="bg1"/>
                </a:solidFill>
                <a:uFill>
                  <a:solidFill>
                    <a:schemeClr val="bg1"/>
                  </a:solidFill>
                </a:uFill>
                <a:latin typeface="+mn-lt"/>
              </a:defRPr>
            </a:lvl1pPr>
          </a:lstStyle>
          <a:p>
            <a:r>
              <a:rPr lang="en-GB" noProof="0" dirty="0"/>
              <a:t>Click to add presenters </a:t>
            </a:r>
            <a:r>
              <a:rPr lang="en-GB" noProof="0"/>
              <a:t>contact data</a:t>
            </a:r>
            <a:endParaRPr lang="en-GB" noProof="0" dirty="0"/>
          </a:p>
        </p:txBody>
      </p:sp>
      <p:sp>
        <p:nvSpPr>
          <p:cNvPr id="8" name="Titles positoning box" hidden="1"/>
          <p:cNvSpPr/>
          <p:nvPr userDrawn="1"/>
        </p:nvSpPr>
        <p:spPr>
          <a:xfrm>
            <a:off x="1371600" y="1828800"/>
            <a:ext cx="15012000" cy="599976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jdelijke aanduiding voor tekst 4"/>
          <p:cNvSpPr>
            <a:spLocks noGrp="1"/>
          </p:cNvSpPr>
          <p:nvPr>
            <p:ph type="body" sz="quarter" idx="10" hasCustomPrompt="1"/>
          </p:nvPr>
        </p:nvSpPr>
        <p:spPr bwMode="white">
          <a:xfrm>
            <a:off x="9215999" y="3095999"/>
            <a:ext cx="7257600" cy="2091298"/>
          </a:xfrm>
        </p:spPr>
        <p:txBody>
          <a:bodyPr>
            <a:normAutofit/>
          </a:bodyPr>
          <a:lstStyle>
            <a:lvl1pPr>
              <a:lnSpc>
                <a:spcPts val="3500"/>
              </a:lnSpc>
              <a:defRPr sz="2400">
                <a:solidFill>
                  <a:schemeClr val="bg1"/>
                </a:solidFill>
              </a:defRPr>
            </a:lvl1pPr>
          </a:lstStyle>
          <a:p>
            <a:pPr lvl="0"/>
            <a:r>
              <a:rPr lang="en-GB" noProof="0" dirty="0"/>
              <a:t>Click to add social media names</a:t>
            </a:r>
            <a:endParaRPr lang="nl-NL" dirty="0"/>
          </a:p>
        </p:txBody>
      </p:sp>
      <p:pic>
        <p:nvPicPr>
          <p:cNvPr id="12"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400" y="0"/>
            <a:ext cx="4179598" cy="1393199"/>
          </a:xfrm>
          <a:prstGeom prst="rect">
            <a:avLst/>
          </a:prstGeom>
        </p:spPr>
      </p:pic>
    </p:spTree>
    <p:extLst>
      <p:ext uri="{BB962C8B-B14F-4D97-AF65-F5344CB8AC3E}">
        <p14:creationId xmlns:p14="http://schemas.microsoft.com/office/powerpoint/2010/main" val="310378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9F1FD-946E-444E-26C1-16DCAE3EDA28}"/>
              </a:ext>
            </a:extLst>
          </p:cNvPr>
          <p:cNvSpPr>
            <a:spLocks noGrp="1"/>
          </p:cNvSpPr>
          <p:nvPr>
            <p:ph type="ctrTitle"/>
          </p:nvPr>
        </p:nvSpPr>
        <p:spPr>
          <a:xfrm>
            <a:off x="2167335" y="1596249"/>
            <a:ext cx="13004006" cy="3395698"/>
          </a:xfrm>
        </p:spPr>
        <p:txBody>
          <a:bodyPr anchor="b"/>
          <a:lstStyle>
            <a:lvl1pPr algn="ctr">
              <a:defRPr sz="8533"/>
            </a:lvl1pPr>
          </a:lstStyle>
          <a:p>
            <a:r>
              <a:rPr lang="en-US"/>
              <a:t>Click to edit Master title style</a:t>
            </a:r>
            <a:endParaRPr lang="en-AU"/>
          </a:p>
        </p:txBody>
      </p:sp>
      <p:sp>
        <p:nvSpPr>
          <p:cNvPr id="3" name="Subtitle 2">
            <a:extLst>
              <a:ext uri="{FF2B5EF4-FFF2-40B4-BE49-F238E27FC236}">
                <a16:creationId xmlns:a16="http://schemas.microsoft.com/office/drawing/2014/main" id="{E1BD1C11-01DE-0766-C057-92B3B0E9A598}"/>
              </a:ext>
            </a:extLst>
          </p:cNvPr>
          <p:cNvSpPr>
            <a:spLocks noGrp="1"/>
          </p:cNvSpPr>
          <p:nvPr>
            <p:ph type="subTitle" idx="1"/>
          </p:nvPr>
        </p:nvSpPr>
        <p:spPr>
          <a:xfrm>
            <a:off x="2167335" y="5122898"/>
            <a:ext cx="13004006" cy="2354862"/>
          </a:xfrm>
        </p:spPr>
        <p:txBody>
          <a:bodyPr/>
          <a:lstStyle>
            <a:lvl1pPr marL="0" indent="0" algn="ctr">
              <a:buNone/>
              <a:defRPr sz="3413"/>
            </a:lvl1pPr>
            <a:lvl2pPr marL="650184" indent="0" algn="ctr">
              <a:buNone/>
              <a:defRPr sz="2844"/>
            </a:lvl2pPr>
            <a:lvl3pPr marL="1300368" indent="0" algn="ctr">
              <a:buNone/>
              <a:defRPr sz="2560"/>
            </a:lvl3pPr>
            <a:lvl4pPr marL="1950552" indent="0" algn="ctr">
              <a:buNone/>
              <a:defRPr sz="2275"/>
            </a:lvl4pPr>
            <a:lvl5pPr marL="2600736" indent="0" algn="ctr">
              <a:buNone/>
              <a:defRPr sz="2275"/>
            </a:lvl5pPr>
            <a:lvl6pPr marL="3250921" indent="0" algn="ctr">
              <a:buNone/>
              <a:defRPr sz="2275"/>
            </a:lvl6pPr>
            <a:lvl7pPr marL="3901105" indent="0" algn="ctr">
              <a:buNone/>
              <a:defRPr sz="2275"/>
            </a:lvl7pPr>
            <a:lvl8pPr marL="4551289" indent="0" algn="ctr">
              <a:buNone/>
              <a:defRPr sz="2275"/>
            </a:lvl8pPr>
            <a:lvl9pPr marL="5201473" indent="0" algn="ctr">
              <a:buNone/>
              <a:defRPr sz="2275"/>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8B4A38B9-79E6-4F64-FC0E-F648134D26BE}"/>
              </a:ext>
            </a:extLst>
          </p:cNvPr>
          <p:cNvSpPr>
            <a:spLocks noGrp="1"/>
          </p:cNvSpPr>
          <p:nvPr>
            <p:ph type="dt" sz="half" idx="10"/>
          </p:nvPr>
        </p:nvSpPr>
        <p:spPr/>
        <p:txBody>
          <a:bodyPr/>
          <a:lstStyle/>
          <a:p>
            <a:fld id="{1D90761C-D612-4867-8968-66DA22A12395}" type="datetime1">
              <a:rPr lang="en-GB" smtClean="0"/>
              <a:t>27/11/2023</a:t>
            </a:fld>
            <a:endParaRPr lang="en-AU"/>
          </a:p>
        </p:txBody>
      </p:sp>
      <p:sp>
        <p:nvSpPr>
          <p:cNvPr id="5" name="Footer Placeholder 4">
            <a:extLst>
              <a:ext uri="{FF2B5EF4-FFF2-40B4-BE49-F238E27FC236}">
                <a16:creationId xmlns:a16="http://schemas.microsoft.com/office/drawing/2014/main" id="{65965B53-DB64-19BC-8482-111BF5E7C63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F78C900-6802-A9DC-D19E-A02F50D3E89F}"/>
              </a:ext>
            </a:extLst>
          </p:cNvPr>
          <p:cNvSpPr>
            <a:spLocks noGrp="1"/>
          </p:cNvSpPr>
          <p:nvPr>
            <p:ph type="sldNum" sz="quarter" idx="12"/>
          </p:nvPr>
        </p:nvSpPr>
        <p:spPr/>
        <p:txBody>
          <a:bodyPr/>
          <a:lstStyle/>
          <a:p>
            <a:fld id="{1AAABE8F-F7EF-46E8-B8CD-0594B5050C80}" type="slidenum">
              <a:rPr lang="en-AU" smtClean="0"/>
              <a:t>‹#›</a:t>
            </a:fld>
            <a:endParaRPr lang="en-AU"/>
          </a:p>
        </p:txBody>
      </p:sp>
    </p:spTree>
    <p:extLst>
      <p:ext uri="{BB962C8B-B14F-4D97-AF65-F5344CB8AC3E}">
        <p14:creationId xmlns:p14="http://schemas.microsoft.com/office/powerpoint/2010/main" val="3674561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Corporate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3B723-8230-4529-AF81-E37F4E184F80}" type="datetime1">
              <a:rPr lang="en-GB" smtClean="0"/>
              <a:t>27/11/2023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AE184E0-0BD4-4705-A12B-9B71DDE63301}" type="slidenum">
              <a:rPr lang="en-GB" smtClean="0"/>
              <a:t>‹#›</a:t>
            </a:fld>
            <a:endParaRPr lang="en-GB"/>
          </a:p>
        </p:txBody>
      </p:sp>
      <p:pic>
        <p:nvPicPr>
          <p:cNvPr id="6" name="Logo Large 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77747" y="2283675"/>
            <a:ext cx="4800610" cy="4172720"/>
          </a:xfrm>
          <a:prstGeom prst="rect">
            <a:avLst/>
          </a:prstGeom>
        </p:spPr>
      </p:pic>
    </p:spTree>
    <p:extLst>
      <p:ext uri="{BB962C8B-B14F-4D97-AF65-F5344CB8AC3E}">
        <p14:creationId xmlns:p14="http://schemas.microsoft.com/office/powerpoint/2010/main" val="816127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sp>
        <p:nvSpPr>
          <p:cNvPr id="7" name="Rectangle 6"/>
          <p:cNvSpPr/>
          <p:nvPr userDrawn="1"/>
        </p:nvSpPr>
        <p:spPr>
          <a:xfrm>
            <a:off x="914400" y="1393200"/>
            <a:ext cx="16424275" cy="6505200"/>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bwMode="white">
          <a:xfrm>
            <a:off x="1291074" y="2286000"/>
            <a:ext cx="15183366" cy="4436316"/>
          </a:xfrm>
        </p:spPr>
        <p:txBody>
          <a:bodyPr anchor="b">
            <a:noAutofit/>
          </a:bodyPr>
          <a:lstStyle>
            <a:lvl1pPr algn="l">
              <a:lnSpc>
                <a:spcPts val="11000"/>
              </a:lnSpc>
              <a:defRPr sz="10000" u="sng" baseline="0">
                <a:solidFill>
                  <a:schemeClr val="bg1"/>
                </a:solidFill>
                <a:uFill>
                  <a:solidFill>
                    <a:schemeClr val="bg1"/>
                  </a:solidFill>
                </a:uFill>
              </a:defRPr>
            </a:lvl1pPr>
          </a:lstStyle>
          <a:p>
            <a:r>
              <a:rPr lang="en-US" noProof="0"/>
              <a:t>Click to edit Master title style</a:t>
            </a:r>
            <a:endParaRPr lang="en-GB" noProof="0" dirty="0"/>
          </a:p>
        </p:txBody>
      </p:sp>
      <p:sp>
        <p:nvSpPr>
          <p:cNvPr id="3" name="Subtitle 2"/>
          <p:cNvSpPr>
            <a:spLocks noGrp="1"/>
          </p:cNvSpPr>
          <p:nvPr>
            <p:ph type="subTitle" idx="1" hasCustomPrompt="1"/>
          </p:nvPr>
        </p:nvSpPr>
        <p:spPr bwMode="white">
          <a:xfrm>
            <a:off x="1283414" y="6874716"/>
            <a:ext cx="15191026" cy="583200"/>
          </a:xfrm>
        </p:spPr>
        <p:txBody>
          <a:bodyPr>
            <a:normAutofit/>
          </a:bodyPr>
          <a:lstStyle>
            <a:lvl1pPr marL="0" indent="0" algn="l">
              <a:lnSpc>
                <a:spcPts val="3600"/>
              </a:lnSpc>
              <a:buNone/>
              <a:defRPr sz="3000">
                <a:solidFill>
                  <a:schemeClr val="accent1"/>
                </a:solidFill>
              </a:defRPr>
            </a:lvl1pPr>
            <a:lvl2pPr marL="650184" indent="0" algn="ctr">
              <a:buNone/>
              <a:defRPr sz="2844"/>
            </a:lvl2pPr>
            <a:lvl3pPr marL="1300368" indent="0" algn="ctr">
              <a:buNone/>
              <a:defRPr sz="2560"/>
            </a:lvl3pPr>
            <a:lvl4pPr marL="1950552" indent="0" algn="ctr">
              <a:buNone/>
              <a:defRPr sz="2275"/>
            </a:lvl4pPr>
            <a:lvl5pPr marL="2600736" indent="0" algn="ctr">
              <a:buNone/>
              <a:defRPr sz="2275"/>
            </a:lvl5pPr>
            <a:lvl6pPr marL="3250921" indent="0" algn="ctr">
              <a:buNone/>
              <a:defRPr sz="2275"/>
            </a:lvl6pPr>
            <a:lvl7pPr marL="3901105" indent="0" algn="ctr">
              <a:buNone/>
              <a:defRPr sz="2275"/>
            </a:lvl7pPr>
            <a:lvl8pPr marL="4551289" indent="0" algn="ctr">
              <a:buNone/>
              <a:defRPr sz="2275"/>
            </a:lvl8pPr>
            <a:lvl9pPr marL="5201473" indent="0" algn="ctr">
              <a:buNone/>
              <a:defRPr sz="2275"/>
            </a:lvl9pPr>
          </a:lstStyle>
          <a:p>
            <a:r>
              <a:rPr lang="en-GB" noProof="0" dirty="0"/>
              <a:t>Click to add subtitle / presenter / date [</a:t>
            </a:r>
            <a:r>
              <a:rPr lang="en-GB" noProof="0" dirty="0" err="1"/>
              <a:t>dd</a:t>
            </a:r>
            <a:r>
              <a:rPr lang="en-GB" noProof="0" dirty="0"/>
              <a:t>-mm-</a:t>
            </a:r>
            <a:r>
              <a:rPr lang="en-GB" noProof="0" dirty="0" err="1"/>
              <a:t>yyyy</a:t>
            </a:r>
            <a:r>
              <a:rPr lang="en-GB" noProof="0" dirty="0"/>
              <a:t>]</a:t>
            </a:r>
          </a:p>
        </p:txBody>
      </p:sp>
      <p:sp>
        <p:nvSpPr>
          <p:cNvPr id="8" name="Titles positoning box" hidden="1"/>
          <p:cNvSpPr/>
          <p:nvPr userDrawn="1"/>
        </p:nvSpPr>
        <p:spPr>
          <a:xfrm>
            <a:off x="1371600" y="6408000"/>
            <a:ext cx="15012000" cy="57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p:cNvSpPr>
            <a:spLocks noGrp="1"/>
          </p:cNvSpPr>
          <p:nvPr>
            <p:ph type="pic" sz="quarter" idx="11" hasCustomPrompt="1"/>
          </p:nvPr>
        </p:nvSpPr>
        <p:spPr>
          <a:xfrm>
            <a:off x="3200400" y="8366400"/>
            <a:ext cx="2286000" cy="928800"/>
          </a:xfrm>
        </p:spPr>
        <p:txBody>
          <a:bodyPr/>
          <a:lstStyle>
            <a:lvl1pPr>
              <a:defRPr sz="1600">
                <a:solidFill>
                  <a:schemeClr val="bg1">
                    <a:lumMod val="50000"/>
                  </a:schemeClr>
                </a:solidFill>
              </a:defRPr>
            </a:lvl1pPr>
          </a:lstStyle>
          <a:p>
            <a:r>
              <a:rPr lang="en-GB" noProof="0" dirty="0"/>
              <a:t>Partner Logo 1</a:t>
            </a:r>
          </a:p>
        </p:txBody>
      </p:sp>
      <p:sp>
        <p:nvSpPr>
          <p:cNvPr id="13" name="Picture Placeholder 11"/>
          <p:cNvSpPr>
            <a:spLocks noGrp="1"/>
          </p:cNvSpPr>
          <p:nvPr>
            <p:ph type="pic" sz="quarter" idx="12" hasCustomPrompt="1"/>
          </p:nvPr>
        </p:nvSpPr>
        <p:spPr>
          <a:xfrm>
            <a:off x="5713200" y="8366400"/>
            <a:ext cx="2286000" cy="928800"/>
          </a:xfrm>
        </p:spPr>
        <p:txBody>
          <a:bodyPr/>
          <a:lstStyle>
            <a:lvl1pPr>
              <a:defRPr sz="1600">
                <a:solidFill>
                  <a:schemeClr val="bg1">
                    <a:lumMod val="50000"/>
                  </a:schemeClr>
                </a:solidFill>
              </a:defRPr>
            </a:lvl1pPr>
          </a:lstStyle>
          <a:p>
            <a:r>
              <a:rPr lang="en-GB" noProof="0" dirty="0"/>
              <a:t>Partner Logo 2</a:t>
            </a:r>
          </a:p>
        </p:txBody>
      </p:sp>
      <p:sp>
        <p:nvSpPr>
          <p:cNvPr id="14" name="Picture Placeholder 11"/>
          <p:cNvSpPr>
            <a:spLocks noGrp="1"/>
          </p:cNvSpPr>
          <p:nvPr>
            <p:ph type="pic" sz="quarter" idx="13" hasCustomPrompt="1"/>
          </p:nvPr>
        </p:nvSpPr>
        <p:spPr>
          <a:xfrm>
            <a:off x="8229600" y="8366400"/>
            <a:ext cx="2322000" cy="928800"/>
          </a:xfrm>
        </p:spPr>
        <p:txBody>
          <a:bodyPr/>
          <a:lstStyle>
            <a:lvl1pPr>
              <a:defRPr sz="1600">
                <a:solidFill>
                  <a:schemeClr val="bg1">
                    <a:lumMod val="50000"/>
                  </a:schemeClr>
                </a:solidFill>
              </a:defRPr>
            </a:lvl1pPr>
          </a:lstStyle>
          <a:p>
            <a:r>
              <a:rPr lang="en-GB" noProof="0" dirty="0"/>
              <a:t>Partner Logo 3</a:t>
            </a:r>
          </a:p>
        </p:txBody>
      </p:sp>
      <p:sp>
        <p:nvSpPr>
          <p:cNvPr id="15" name="Picture Placeholder 11"/>
          <p:cNvSpPr>
            <a:spLocks noGrp="1"/>
          </p:cNvSpPr>
          <p:nvPr>
            <p:ph type="pic" sz="quarter" idx="14" hasCustomPrompt="1"/>
          </p:nvPr>
        </p:nvSpPr>
        <p:spPr>
          <a:xfrm>
            <a:off x="10746000" y="8366400"/>
            <a:ext cx="2322000" cy="928800"/>
          </a:xfrm>
        </p:spPr>
        <p:txBody>
          <a:bodyPr/>
          <a:lstStyle>
            <a:lvl1pPr>
              <a:defRPr sz="1600">
                <a:solidFill>
                  <a:schemeClr val="bg1">
                    <a:lumMod val="50000"/>
                  </a:schemeClr>
                </a:solidFill>
              </a:defRPr>
            </a:lvl1pPr>
          </a:lstStyle>
          <a:p>
            <a:r>
              <a:rPr lang="en-GB" noProof="0" dirty="0"/>
              <a:t>Partner Logo 4</a:t>
            </a:r>
          </a:p>
        </p:txBody>
      </p:sp>
      <p:sp>
        <p:nvSpPr>
          <p:cNvPr id="16" name="Oranisation Placeholder"/>
          <p:cNvSpPr>
            <a:spLocks noGrp="1"/>
          </p:cNvSpPr>
          <p:nvPr>
            <p:ph type="body" sz="quarter" idx="15" hasCustomPrompt="1"/>
          </p:nvPr>
        </p:nvSpPr>
        <p:spPr bwMode="white">
          <a:xfrm>
            <a:off x="8580530" y="395008"/>
            <a:ext cx="8294400" cy="540000"/>
          </a:xfrm>
        </p:spPr>
        <p:txBody>
          <a:bodyPr anchor="b" anchorCtr="0">
            <a:normAutofit/>
          </a:bodyPr>
          <a:lstStyle>
            <a:lvl1pPr>
              <a:lnSpc>
                <a:spcPts val="1700"/>
              </a:lnSpc>
              <a:defRPr sz="1400" b="1" i="0" u="sng" cap="all" baseline="0">
                <a:solidFill>
                  <a:srgbClr val="1E64C8"/>
                </a:solidFill>
                <a:uFill>
                  <a:solidFill>
                    <a:schemeClr val="bg1"/>
                  </a:solidFill>
                </a:uFill>
              </a:defRPr>
            </a:lvl1pPr>
            <a:lvl2pPr marL="0" indent="0">
              <a:lnSpc>
                <a:spcPts val="1700"/>
              </a:lnSpc>
              <a:buNone/>
              <a:defRPr sz="1400" cap="all" baseline="0">
                <a:solidFill>
                  <a:srgbClr val="1E64C8"/>
                </a:solidFill>
              </a:defRPr>
            </a:lvl2pPr>
          </a:lstStyle>
          <a:p>
            <a:pPr lvl="0"/>
            <a:r>
              <a:rPr lang="en-GB" noProof="0" dirty="0"/>
              <a:t>Click to edit organisation styles</a:t>
            </a:r>
          </a:p>
          <a:p>
            <a:pPr lvl="1"/>
            <a:r>
              <a:rPr lang="en-GB" noProof="0" dirty="0"/>
              <a:t>Second level</a:t>
            </a:r>
          </a:p>
        </p:txBody>
      </p:sp>
      <p:pic>
        <p:nvPicPr>
          <p:cNvPr id="1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400" y="0"/>
            <a:ext cx="4179598" cy="1393199"/>
          </a:xfrm>
          <a:prstGeom prst="rect">
            <a:avLst/>
          </a:prstGeom>
        </p:spPr>
      </p:pic>
    </p:spTree>
    <p:extLst>
      <p:ext uri="{BB962C8B-B14F-4D97-AF65-F5344CB8AC3E}">
        <p14:creationId xmlns:p14="http://schemas.microsoft.com/office/powerpoint/2010/main" val="157176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7" name="Rectangle 6"/>
          <p:cNvSpPr/>
          <p:nvPr userDrawn="1"/>
        </p:nvSpPr>
        <p:spPr>
          <a:xfrm>
            <a:off x="914400" y="0"/>
            <a:ext cx="16424275" cy="7898400"/>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bwMode="white">
          <a:xfrm>
            <a:off x="1291074" y="3246120"/>
            <a:ext cx="15183366" cy="4436316"/>
          </a:xfrm>
        </p:spPr>
        <p:txBody>
          <a:bodyPr anchor="b">
            <a:noAutofit/>
          </a:bodyPr>
          <a:lstStyle>
            <a:lvl1pPr algn="l">
              <a:lnSpc>
                <a:spcPts val="11000"/>
              </a:lnSpc>
              <a:defRPr sz="10000" u="sng" baseline="0">
                <a:solidFill>
                  <a:schemeClr val="bg1"/>
                </a:solidFill>
                <a:uFill>
                  <a:solidFill>
                    <a:schemeClr val="bg1"/>
                  </a:solidFill>
                </a:uFill>
              </a:defRPr>
            </a:lvl1pPr>
          </a:lstStyle>
          <a:p>
            <a:r>
              <a:rPr lang="en-GB" noProof="0" dirty="0"/>
              <a:t>Click to add chapter title</a:t>
            </a:r>
          </a:p>
        </p:txBody>
      </p:sp>
      <p:sp>
        <p:nvSpPr>
          <p:cNvPr id="8" name="Titles positoning box" hidden="1"/>
          <p:cNvSpPr/>
          <p:nvPr userDrawn="1"/>
        </p:nvSpPr>
        <p:spPr>
          <a:xfrm>
            <a:off x="1371600" y="7344000"/>
            <a:ext cx="15012000" cy="57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en-GB" noProof="0" smtClean="0"/>
              <a:pPr/>
              <a:t>‹#›</a:t>
            </a:fld>
            <a:endParaRPr lang="en-GB" noProof="0" dirty="0"/>
          </a:p>
        </p:txBody>
      </p:sp>
    </p:spTree>
    <p:extLst>
      <p:ext uri="{BB962C8B-B14F-4D97-AF65-F5344CB8AC3E}">
        <p14:creationId xmlns:p14="http://schemas.microsoft.com/office/powerpoint/2010/main" val="19686448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3" name="Content Placeholder 2"/>
          <p:cNvSpPr>
            <a:spLocks noGrp="1"/>
          </p:cNvSpPr>
          <p:nvPr>
            <p:ph idx="1"/>
          </p:nvPr>
        </p:nvSpPr>
        <p:spPr>
          <a:xfrm>
            <a:off x="835825" y="1194364"/>
            <a:ext cx="15699575" cy="6696000"/>
          </a:xfrm>
        </p:spPr>
        <p:txBody>
          <a:bodyPr/>
          <a:lstStyle>
            <a:lvl1pPr marL="536400" indent="-450000" defTabSz="457200">
              <a:lnSpc>
                <a:spcPct val="120000"/>
              </a:lnSpc>
              <a:buFont typeface="Arial" panose="020B0604020202020204" pitchFamily="34" charset="0"/>
              <a:buChar char="̶"/>
              <a:defRPr/>
            </a:lvl1pPr>
            <a:lvl2pPr marL="1170000" indent="-450000">
              <a:lnSpc>
                <a:spcPct val="120000"/>
              </a:lnSpc>
              <a:defRPr/>
            </a:lvl2pPr>
            <a:lvl3pPr marL="1756800" indent="-450000" defTabSz="457200">
              <a:lnSpc>
                <a:spcPct val="120000"/>
              </a:lnSpc>
              <a:defRPr/>
            </a:lvl3pPr>
            <a:lvl4pPr marL="2329200" indent="-550800" defTabSz="457200">
              <a:lnSpc>
                <a:spcPct val="120000"/>
              </a:lnSpc>
              <a:defRPr/>
            </a:lvl4pPr>
            <a:lvl5pPr marL="2962800" indent="-442800" defTabSz="457200">
              <a:lnSpc>
                <a:spcPct val="120000"/>
              </a:lnSpc>
              <a:buFont typeface="Arial" panose="020B0604020202020204" pitchFamily="34" charset="0"/>
              <a:buChar cha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p:cNvSpPr>
            <a:spLocks noGrp="1"/>
          </p:cNvSpPr>
          <p:nvPr>
            <p:ph type="dt" sz="half" idx="10"/>
          </p:nvPr>
        </p:nvSpPr>
        <p:spPr/>
        <p:txBody>
          <a:bodyPr/>
          <a:lstStyle/>
          <a:p>
            <a:fld id="{32E1A550-CE23-4EE7-BDCF-040F4FE74FF9}" type="datetime1">
              <a:rPr lang="en-GB" noProof="0" smtClean="0"/>
              <a:t>27/11/2023</a:t>
            </a:fld>
            <a:endParaRPr lang="en-GB" noProof="0" dirty="0"/>
          </a:p>
        </p:txBody>
      </p:sp>
      <p:sp>
        <p:nvSpPr>
          <p:cNvPr id="5" name="Footer Placeholder 4"/>
          <p:cNvSpPr>
            <a:spLocks noGrp="1"/>
          </p:cNvSpPr>
          <p:nvPr>
            <p:ph type="ftr" sz="quarter" idx="11"/>
          </p:nvPr>
        </p:nvSpPr>
        <p:spPr/>
        <p:txBody>
          <a:bodyPr/>
          <a:lstStyle/>
          <a:p>
            <a:endParaRPr lang="en-GB" noProof="0" dirty="0"/>
          </a:p>
        </p:txBody>
      </p:sp>
      <p:sp>
        <p:nvSpPr>
          <p:cNvPr id="6" name="Slide Number Placeholder 5"/>
          <p:cNvSpPr>
            <a:spLocks noGrp="1"/>
          </p:cNvSpPr>
          <p:nvPr>
            <p:ph type="sldNum" sz="quarter" idx="12"/>
          </p:nvPr>
        </p:nvSpPr>
        <p:spPr/>
        <p:txBody>
          <a:bodyPr/>
          <a:lstStyle/>
          <a:p>
            <a:fld id="{7AE184E0-0BD4-4705-A12B-9B71DDE63301}" type="slidenum">
              <a:rPr lang="en-GB" noProof="0" smtClean="0"/>
              <a:t>‹#›</a:t>
            </a:fld>
            <a:endParaRPr lang="en-GB" noProof="0" dirty="0"/>
          </a:p>
        </p:txBody>
      </p:sp>
    </p:spTree>
    <p:extLst>
      <p:ext uri="{BB962C8B-B14F-4D97-AF65-F5344CB8AC3E}">
        <p14:creationId xmlns:p14="http://schemas.microsoft.com/office/powerpoint/2010/main" val="2005552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Text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4" name="Date Placeholder 3"/>
          <p:cNvSpPr>
            <a:spLocks noGrp="1"/>
          </p:cNvSpPr>
          <p:nvPr>
            <p:ph type="dt" sz="half" idx="10"/>
          </p:nvPr>
        </p:nvSpPr>
        <p:spPr/>
        <p:txBody>
          <a:bodyPr/>
          <a:lstStyle/>
          <a:p>
            <a:fld id="{D731BA5B-7D44-44C3-8946-80BE36A41F88}" type="datetime1">
              <a:rPr lang="en-GB" noProof="0" smtClean="0"/>
              <a:t>27/11/2023</a:t>
            </a:fld>
            <a:endParaRPr lang="en-GB" noProof="0" dirty="0"/>
          </a:p>
        </p:txBody>
      </p:sp>
      <p:sp>
        <p:nvSpPr>
          <p:cNvPr id="5" name="Footer Placeholder 4"/>
          <p:cNvSpPr>
            <a:spLocks noGrp="1"/>
          </p:cNvSpPr>
          <p:nvPr>
            <p:ph type="ftr" sz="quarter" idx="11"/>
          </p:nvPr>
        </p:nvSpPr>
        <p:spPr/>
        <p:txBody>
          <a:bodyPr/>
          <a:lstStyle/>
          <a:p>
            <a:endParaRPr lang="en-GB" noProof="0" dirty="0"/>
          </a:p>
        </p:txBody>
      </p:sp>
      <p:sp>
        <p:nvSpPr>
          <p:cNvPr id="8" name="Picture Placeholder 7"/>
          <p:cNvSpPr>
            <a:spLocks noGrp="1"/>
          </p:cNvSpPr>
          <p:nvPr>
            <p:ph type="pic" sz="quarter" idx="13" hasCustomPrompt="1"/>
          </p:nvPr>
        </p:nvSpPr>
        <p:spPr>
          <a:xfrm>
            <a:off x="10104438" y="1371918"/>
            <a:ext cx="6300000" cy="6498000"/>
          </a:xfrm>
        </p:spPr>
        <p:txBody>
          <a:bodyPr/>
          <a:lstStyle>
            <a:lvl1pPr>
              <a:defRPr>
                <a:solidFill>
                  <a:schemeClr val="bg1">
                    <a:lumMod val="50000"/>
                  </a:schemeClr>
                </a:solidFill>
              </a:defRPr>
            </a:lvl1pPr>
          </a:lstStyle>
          <a:p>
            <a:r>
              <a:rPr lang="en-GB" noProof="0" dirty="0"/>
              <a:t>Photo</a:t>
            </a:r>
          </a:p>
        </p:txBody>
      </p:sp>
      <p:sp>
        <p:nvSpPr>
          <p:cNvPr id="9"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en-GB" noProof="0" smtClean="0"/>
              <a:pPr/>
              <a:t>‹#›</a:t>
            </a:fld>
            <a:endParaRPr lang="en-GB" noProof="0" dirty="0"/>
          </a:p>
        </p:txBody>
      </p:sp>
      <p:sp>
        <p:nvSpPr>
          <p:cNvPr id="12" name="Content Placeholder 2"/>
          <p:cNvSpPr>
            <a:spLocks noGrp="1"/>
          </p:cNvSpPr>
          <p:nvPr>
            <p:ph idx="1"/>
          </p:nvPr>
        </p:nvSpPr>
        <p:spPr>
          <a:xfrm>
            <a:off x="835825" y="1194364"/>
            <a:ext cx="8442000" cy="6696000"/>
          </a:xfrm>
        </p:spPr>
        <p:txBody>
          <a:bodyPr/>
          <a:lstStyle>
            <a:lvl1pPr defTabSz="457200">
              <a:lnSpc>
                <a:spcPct val="120000"/>
              </a:lnSpc>
              <a:defRPr/>
            </a:lvl1pPr>
            <a:lvl2pPr>
              <a:lnSpc>
                <a:spcPct val="120000"/>
              </a:lnSpc>
              <a:defRPr/>
            </a:lvl2pPr>
            <a:lvl3pPr defTabSz="457200">
              <a:lnSpc>
                <a:spcPct val="120000"/>
              </a:lnSpc>
              <a:defRPr/>
            </a:lvl3pPr>
            <a:lvl4pPr defTabSz="457200">
              <a:lnSpc>
                <a:spcPct val="120000"/>
              </a:lnSpc>
              <a:defRPr/>
            </a:lvl4pPr>
            <a:lvl5pPr defTabSz="457200">
              <a:lnSpc>
                <a:spcPct val="120000"/>
              </a:lnSpc>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3666895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3" name="Date Placeholder 2"/>
          <p:cNvSpPr>
            <a:spLocks noGrp="1"/>
          </p:cNvSpPr>
          <p:nvPr>
            <p:ph type="dt" sz="half" idx="10"/>
          </p:nvPr>
        </p:nvSpPr>
        <p:spPr/>
        <p:txBody>
          <a:bodyPr/>
          <a:lstStyle/>
          <a:p>
            <a:fld id="{70E1DD8B-08FB-4126-BA62-A5DE07B26656}" type="datetime1">
              <a:rPr lang="en-GB" noProof="0" smtClean="0"/>
              <a:t>27/11/2023</a:t>
            </a:fld>
            <a:endParaRPr lang="en-GB" noProof="0" dirty="0"/>
          </a:p>
        </p:txBody>
      </p:sp>
      <p:sp>
        <p:nvSpPr>
          <p:cNvPr id="4" name="Footer Placeholder 3"/>
          <p:cNvSpPr>
            <a:spLocks noGrp="1"/>
          </p:cNvSpPr>
          <p:nvPr>
            <p:ph type="ftr" sz="quarter" idx="11"/>
          </p:nvPr>
        </p:nvSpPr>
        <p:spPr/>
        <p:txBody>
          <a:bodyPr/>
          <a:lstStyle/>
          <a:p>
            <a:endParaRPr lang="en-GB" noProof="0" dirty="0"/>
          </a:p>
        </p:txBody>
      </p:sp>
      <p:sp>
        <p:nvSpPr>
          <p:cNvPr id="5" name="Slide Number Placeholder 4"/>
          <p:cNvSpPr>
            <a:spLocks noGrp="1"/>
          </p:cNvSpPr>
          <p:nvPr>
            <p:ph type="sldNum" sz="quarter" idx="12"/>
          </p:nvPr>
        </p:nvSpPr>
        <p:spPr/>
        <p:txBody>
          <a:bodyPr/>
          <a:lstStyle/>
          <a:p>
            <a:fld id="{7AE184E0-0BD4-4705-A12B-9B71DDE63301}" type="slidenum">
              <a:rPr lang="en-GB" noProof="0" smtClean="0"/>
              <a:t>‹#›</a:t>
            </a:fld>
            <a:endParaRPr lang="en-GB" noProof="0" dirty="0"/>
          </a:p>
        </p:txBody>
      </p:sp>
      <p:sp>
        <p:nvSpPr>
          <p:cNvPr id="7" name="Picture Placeholder 6"/>
          <p:cNvSpPr>
            <a:spLocks noGrp="1"/>
          </p:cNvSpPr>
          <p:nvPr>
            <p:ph type="pic" sz="quarter" idx="13" hasCustomPrompt="1"/>
          </p:nvPr>
        </p:nvSpPr>
        <p:spPr>
          <a:xfrm>
            <a:off x="952038" y="1371600"/>
            <a:ext cx="15480000" cy="6501600"/>
          </a:xfrm>
        </p:spPr>
        <p:txBody>
          <a:bodyPr/>
          <a:lstStyle>
            <a:lvl1pPr>
              <a:defRPr>
                <a:solidFill>
                  <a:schemeClr val="bg1">
                    <a:lumMod val="50000"/>
                  </a:schemeClr>
                </a:solidFill>
              </a:defRPr>
            </a:lvl1pPr>
          </a:lstStyle>
          <a:p>
            <a:r>
              <a:rPr lang="en-GB" noProof="0" dirty="0"/>
              <a:t>Photo</a:t>
            </a:r>
          </a:p>
        </p:txBody>
      </p:sp>
    </p:spTree>
    <p:extLst>
      <p:ext uri="{BB962C8B-B14F-4D97-AF65-F5344CB8AC3E}">
        <p14:creationId xmlns:p14="http://schemas.microsoft.com/office/powerpoint/2010/main" val="27297855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Only">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9A9196-6755-46AF-AC7E-50EEBA272120}" type="datetime1">
              <a:rPr lang="en-GB" smtClean="0"/>
              <a:t>27/11/2023</a:t>
            </a:fld>
            <a:endParaRPr lang="en-GB"/>
          </a:p>
        </p:txBody>
      </p:sp>
      <p:sp>
        <p:nvSpPr>
          <p:cNvPr id="3" name="Footer Placeholder 2"/>
          <p:cNvSpPr>
            <a:spLocks noGrp="1"/>
          </p:cNvSpPr>
          <p:nvPr>
            <p:ph type="ftr" sz="quarter" idx="11"/>
          </p:nvPr>
        </p:nvSpPr>
        <p:spPr/>
        <p:txBody>
          <a:bodyPr/>
          <a:lstStyle/>
          <a:p>
            <a:endParaRPr lang="en-GB"/>
          </a:p>
        </p:txBody>
      </p:sp>
      <p:sp>
        <p:nvSpPr>
          <p:cNvPr id="7" name="Covering Background"/>
          <p:cNvSpPr/>
          <p:nvPr userDrawn="1"/>
        </p:nvSpPr>
        <p:spPr>
          <a:xfrm>
            <a:off x="-1" y="0"/>
            <a:ext cx="17337600" cy="9753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p:cNvSpPr>
            <a:spLocks noGrp="1"/>
          </p:cNvSpPr>
          <p:nvPr>
            <p:ph type="pic" sz="quarter" idx="12" hasCustomPrompt="1"/>
          </p:nvPr>
        </p:nvSpPr>
        <p:spPr>
          <a:xfrm>
            <a:off x="-1" y="0"/>
            <a:ext cx="17337600" cy="9753600"/>
          </a:xfrm>
        </p:spPr>
        <p:txBody>
          <a:bodyPr/>
          <a:lstStyle>
            <a:lvl1pPr>
              <a:defRPr>
                <a:solidFill>
                  <a:schemeClr val="bg1">
                    <a:lumMod val="50000"/>
                  </a:schemeClr>
                </a:solidFill>
              </a:defRPr>
            </a:lvl1pPr>
          </a:lstStyle>
          <a:p>
            <a:r>
              <a:rPr lang="en-GB" noProof="0" dirty="0"/>
              <a:t>Photo</a:t>
            </a:r>
          </a:p>
        </p:txBody>
      </p:sp>
    </p:spTree>
    <p:extLst>
      <p:ext uri="{BB962C8B-B14F-4D97-AF65-F5344CB8AC3E}">
        <p14:creationId xmlns:p14="http://schemas.microsoft.com/office/powerpoint/2010/main" val="28733739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 textbox over picture">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914400" y="0"/>
            <a:ext cx="16424275" cy="7920000"/>
          </a:xfrm>
        </p:spPr>
        <p:txBody>
          <a:bodyPr/>
          <a:lstStyle>
            <a:lvl1pPr marL="85725" indent="0">
              <a:buNone/>
              <a:defRPr>
                <a:solidFill>
                  <a:schemeClr val="bg1">
                    <a:lumMod val="50000"/>
                  </a:schemeClr>
                </a:solidFill>
              </a:defRPr>
            </a:lvl1pPr>
          </a:lstStyle>
          <a:p>
            <a:r>
              <a:rPr lang="nl-BE" noProof="0"/>
              <a:t>Picture</a:t>
            </a:r>
            <a:endParaRPr lang="nl-BE" noProof="0" dirty="0"/>
          </a:p>
        </p:txBody>
      </p:sp>
      <p:sp>
        <p:nvSpPr>
          <p:cNvPr id="2" name="Date Placeholder 1"/>
          <p:cNvSpPr>
            <a:spLocks noGrp="1"/>
          </p:cNvSpPr>
          <p:nvPr>
            <p:ph type="dt" sz="half" idx="10"/>
          </p:nvPr>
        </p:nvSpPr>
        <p:spPr/>
        <p:txBody>
          <a:bodyPr/>
          <a:lstStyle/>
          <a:p>
            <a:fld id="{50013E62-A801-4EB7-AE49-CDC18CA4FF56}" type="datetime1">
              <a:rPr lang="en-GB" noProof="0" smtClean="0"/>
              <a:t>27/11/2023</a:t>
            </a:fld>
            <a:endParaRPr lang="nl-NL" noProof="0" dirty="0"/>
          </a:p>
        </p:txBody>
      </p:sp>
      <p:sp>
        <p:nvSpPr>
          <p:cNvPr id="3" name="Footer Placeholder 2"/>
          <p:cNvSpPr>
            <a:spLocks noGrp="1"/>
          </p:cNvSpPr>
          <p:nvPr>
            <p:ph type="ftr" sz="quarter" idx="11"/>
          </p:nvPr>
        </p:nvSpPr>
        <p:spPr/>
        <p:txBody>
          <a:bodyPr/>
          <a:lstStyle/>
          <a:p>
            <a:endParaRPr lang="nl-NL" noProof="0" dirty="0"/>
          </a:p>
        </p:txBody>
      </p:sp>
      <p:sp>
        <p:nvSpPr>
          <p:cNvPr id="8" name="Tijdelijke aanduiding voor tekst 7">
            <a:extLst>
              <a:ext uri="{FF2B5EF4-FFF2-40B4-BE49-F238E27FC236}">
                <a16:creationId xmlns:a16="http://schemas.microsoft.com/office/drawing/2014/main" id="{0301F6D1-3E66-4198-8305-F0FF1745CC94}"/>
              </a:ext>
            </a:extLst>
          </p:cNvPr>
          <p:cNvSpPr>
            <a:spLocks noGrp="1"/>
          </p:cNvSpPr>
          <p:nvPr>
            <p:ph type="body" sz="quarter" idx="13" hasCustomPrompt="1"/>
          </p:nvPr>
        </p:nvSpPr>
        <p:spPr>
          <a:xfrm>
            <a:off x="914400" y="2691979"/>
            <a:ext cx="6764400" cy="5230800"/>
          </a:xfrm>
          <a:solidFill>
            <a:srgbClr val="1E64C8"/>
          </a:solidFill>
        </p:spPr>
        <p:txBody>
          <a:bodyPr anchor="b" anchorCtr="0">
            <a:noAutofit/>
          </a:bodyPr>
          <a:lstStyle>
            <a:lvl1pPr marL="85725" indent="0">
              <a:buNone/>
              <a:defRPr sz="10000" u="sng" cap="all" baseline="0">
                <a:solidFill>
                  <a:schemeClr val="bg1"/>
                </a:solidFill>
              </a:defRPr>
            </a:lvl1pPr>
            <a:lvl2pPr marL="984250" indent="-625475">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add  text</a:t>
            </a:r>
            <a:endParaRPr lang="en-GB" noProof="0" dirty="0"/>
          </a:p>
        </p:txBody>
      </p:sp>
    </p:spTree>
    <p:extLst>
      <p:ext uri="{BB962C8B-B14F-4D97-AF65-F5344CB8AC3E}">
        <p14:creationId xmlns:p14="http://schemas.microsoft.com/office/powerpoint/2010/main" val="1986802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sp>
        <p:nvSpPr>
          <p:cNvPr id="7" name="Rectangle 6"/>
          <p:cNvSpPr/>
          <p:nvPr userDrawn="1"/>
        </p:nvSpPr>
        <p:spPr>
          <a:xfrm>
            <a:off x="914400" y="1393200"/>
            <a:ext cx="16424275" cy="6505200"/>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bwMode="white">
          <a:xfrm>
            <a:off x="1291074" y="2286000"/>
            <a:ext cx="15183366" cy="4436316"/>
          </a:xfrm>
        </p:spPr>
        <p:txBody>
          <a:bodyPr anchor="b">
            <a:noAutofit/>
          </a:bodyPr>
          <a:lstStyle>
            <a:lvl1pPr algn="l">
              <a:lnSpc>
                <a:spcPts val="11000"/>
              </a:lnSpc>
              <a:defRPr sz="10000" u="sng" baseline="0">
                <a:solidFill>
                  <a:schemeClr val="bg1"/>
                </a:solidFill>
                <a:uFill>
                  <a:solidFill>
                    <a:schemeClr val="bg1"/>
                  </a:solidFill>
                </a:uFill>
              </a:defRPr>
            </a:lvl1pPr>
          </a:lstStyle>
          <a:p>
            <a:r>
              <a:rPr lang="en-US" noProof="0"/>
              <a:t>Click to edit Master title style</a:t>
            </a:r>
            <a:endParaRPr lang="en-GB" noProof="0" dirty="0"/>
          </a:p>
        </p:txBody>
      </p:sp>
      <p:sp>
        <p:nvSpPr>
          <p:cNvPr id="3" name="Subtitle 2"/>
          <p:cNvSpPr>
            <a:spLocks noGrp="1"/>
          </p:cNvSpPr>
          <p:nvPr>
            <p:ph type="subTitle" idx="1" hasCustomPrompt="1"/>
          </p:nvPr>
        </p:nvSpPr>
        <p:spPr bwMode="white">
          <a:xfrm>
            <a:off x="1283414" y="6874716"/>
            <a:ext cx="15191026" cy="583200"/>
          </a:xfrm>
        </p:spPr>
        <p:txBody>
          <a:bodyPr>
            <a:normAutofit/>
          </a:bodyPr>
          <a:lstStyle>
            <a:lvl1pPr marL="0" indent="0" algn="l">
              <a:lnSpc>
                <a:spcPts val="3600"/>
              </a:lnSpc>
              <a:buNone/>
              <a:defRPr sz="3000">
                <a:solidFill>
                  <a:schemeClr val="accent1"/>
                </a:solidFill>
              </a:defRPr>
            </a:lvl1pPr>
            <a:lvl2pPr marL="650184" indent="0" algn="ctr">
              <a:buNone/>
              <a:defRPr sz="2844"/>
            </a:lvl2pPr>
            <a:lvl3pPr marL="1300368" indent="0" algn="ctr">
              <a:buNone/>
              <a:defRPr sz="2560"/>
            </a:lvl3pPr>
            <a:lvl4pPr marL="1950552" indent="0" algn="ctr">
              <a:buNone/>
              <a:defRPr sz="2275"/>
            </a:lvl4pPr>
            <a:lvl5pPr marL="2600736" indent="0" algn="ctr">
              <a:buNone/>
              <a:defRPr sz="2275"/>
            </a:lvl5pPr>
            <a:lvl6pPr marL="3250921" indent="0" algn="ctr">
              <a:buNone/>
              <a:defRPr sz="2275"/>
            </a:lvl6pPr>
            <a:lvl7pPr marL="3901105" indent="0" algn="ctr">
              <a:buNone/>
              <a:defRPr sz="2275"/>
            </a:lvl7pPr>
            <a:lvl8pPr marL="4551289" indent="0" algn="ctr">
              <a:buNone/>
              <a:defRPr sz="2275"/>
            </a:lvl8pPr>
            <a:lvl9pPr marL="5201473" indent="0" algn="ctr">
              <a:buNone/>
              <a:defRPr sz="2275"/>
            </a:lvl9pPr>
          </a:lstStyle>
          <a:p>
            <a:r>
              <a:rPr lang="en-GB" noProof="0" dirty="0"/>
              <a:t>Click to add subtitle / presenter / date [</a:t>
            </a:r>
            <a:r>
              <a:rPr lang="en-GB" noProof="0" dirty="0" err="1"/>
              <a:t>dd</a:t>
            </a:r>
            <a:r>
              <a:rPr lang="en-GB" noProof="0" dirty="0"/>
              <a:t>-mm-</a:t>
            </a:r>
            <a:r>
              <a:rPr lang="en-GB" noProof="0" dirty="0" err="1"/>
              <a:t>yyyy</a:t>
            </a:r>
            <a:r>
              <a:rPr lang="en-GB" noProof="0" dirty="0"/>
              <a:t>]</a:t>
            </a:r>
          </a:p>
        </p:txBody>
      </p:sp>
      <p:sp>
        <p:nvSpPr>
          <p:cNvPr id="8" name="Titles positoning box" hidden="1"/>
          <p:cNvSpPr/>
          <p:nvPr userDrawn="1"/>
        </p:nvSpPr>
        <p:spPr>
          <a:xfrm>
            <a:off x="1371600" y="6408000"/>
            <a:ext cx="15012000" cy="57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p:cNvSpPr>
            <a:spLocks noGrp="1"/>
          </p:cNvSpPr>
          <p:nvPr>
            <p:ph type="pic" sz="quarter" idx="11" hasCustomPrompt="1"/>
          </p:nvPr>
        </p:nvSpPr>
        <p:spPr>
          <a:xfrm>
            <a:off x="3200400" y="8366400"/>
            <a:ext cx="2286000" cy="928800"/>
          </a:xfrm>
        </p:spPr>
        <p:txBody>
          <a:bodyPr/>
          <a:lstStyle>
            <a:lvl1pPr>
              <a:defRPr sz="1600">
                <a:solidFill>
                  <a:schemeClr val="bg1">
                    <a:lumMod val="50000"/>
                  </a:schemeClr>
                </a:solidFill>
              </a:defRPr>
            </a:lvl1pPr>
          </a:lstStyle>
          <a:p>
            <a:r>
              <a:rPr lang="en-GB" noProof="0" dirty="0"/>
              <a:t>Partner Logo 1</a:t>
            </a:r>
          </a:p>
        </p:txBody>
      </p:sp>
      <p:sp>
        <p:nvSpPr>
          <p:cNvPr id="13" name="Picture Placeholder 11"/>
          <p:cNvSpPr>
            <a:spLocks noGrp="1"/>
          </p:cNvSpPr>
          <p:nvPr>
            <p:ph type="pic" sz="quarter" idx="12" hasCustomPrompt="1"/>
          </p:nvPr>
        </p:nvSpPr>
        <p:spPr>
          <a:xfrm>
            <a:off x="5713200" y="8366400"/>
            <a:ext cx="2286000" cy="928800"/>
          </a:xfrm>
        </p:spPr>
        <p:txBody>
          <a:bodyPr/>
          <a:lstStyle>
            <a:lvl1pPr>
              <a:defRPr sz="1600">
                <a:solidFill>
                  <a:schemeClr val="bg1">
                    <a:lumMod val="50000"/>
                  </a:schemeClr>
                </a:solidFill>
              </a:defRPr>
            </a:lvl1pPr>
          </a:lstStyle>
          <a:p>
            <a:r>
              <a:rPr lang="en-GB" noProof="0" dirty="0"/>
              <a:t>Partner Logo 2</a:t>
            </a:r>
          </a:p>
        </p:txBody>
      </p:sp>
      <p:sp>
        <p:nvSpPr>
          <p:cNvPr id="14" name="Picture Placeholder 11"/>
          <p:cNvSpPr>
            <a:spLocks noGrp="1"/>
          </p:cNvSpPr>
          <p:nvPr>
            <p:ph type="pic" sz="quarter" idx="13" hasCustomPrompt="1"/>
          </p:nvPr>
        </p:nvSpPr>
        <p:spPr>
          <a:xfrm>
            <a:off x="8229600" y="8366400"/>
            <a:ext cx="2322000" cy="928800"/>
          </a:xfrm>
        </p:spPr>
        <p:txBody>
          <a:bodyPr/>
          <a:lstStyle>
            <a:lvl1pPr>
              <a:defRPr sz="1600">
                <a:solidFill>
                  <a:schemeClr val="bg1">
                    <a:lumMod val="50000"/>
                  </a:schemeClr>
                </a:solidFill>
              </a:defRPr>
            </a:lvl1pPr>
          </a:lstStyle>
          <a:p>
            <a:r>
              <a:rPr lang="en-GB" noProof="0" dirty="0"/>
              <a:t>Partner Logo 3</a:t>
            </a:r>
          </a:p>
        </p:txBody>
      </p:sp>
      <p:sp>
        <p:nvSpPr>
          <p:cNvPr id="15" name="Picture Placeholder 11"/>
          <p:cNvSpPr>
            <a:spLocks noGrp="1"/>
          </p:cNvSpPr>
          <p:nvPr>
            <p:ph type="pic" sz="quarter" idx="14" hasCustomPrompt="1"/>
          </p:nvPr>
        </p:nvSpPr>
        <p:spPr>
          <a:xfrm>
            <a:off x="10746000" y="8366400"/>
            <a:ext cx="2322000" cy="928800"/>
          </a:xfrm>
        </p:spPr>
        <p:txBody>
          <a:bodyPr/>
          <a:lstStyle>
            <a:lvl1pPr>
              <a:defRPr sz="1600">
                <a:solidFill>
                  <a:schemeClr val="bg1">
                    <a:lumMod val="50000"/>
                  </a:schemeClr>
                </a:solidFill>
              </a:defRPr>
            </a:lvl1pPr>
          </a:lstStyle>
          <a:p>
            <a:r>
              <a:rPr lang="en-GB" noProof="0" dirty="0"/>
              <a:t>Partner Logo 4</a:t>
            </a:r>
          </a:p>
        </p:txBody>
      </p:sp>
      <p:sp>
        <p:nvSpPr>
          <p:cNvPr id="16" name="Oranisation Placeholder"/>
          <p:cNvSpPr>
            <a:spLocks noGrp="1"/>
          </p:cNvSpPr>
          <p:nvPr>
            <p:ph type="body" sz="quarter" idx="15" hasCustomPrompt="1"/>
          </p:nvPr>
        </p:nvSpPr>
        <p:spPr bwMode="white">
          <a:xfrm>
            <a:off x="8580530" y="395008"/>
            <a:ext cx="8294400" cy="540000"/>
          </a:xfrm>
        </p:spPr>
        <p:txBody>
          <a:bodyPr anchor="b" anchorCtr="0">
            <a:normAutofit/>
          </a:bodyPr>
          <a:lstStyle>
            <a:lvl1pPr>
              <a:lnSpc>
                <a:spcPts val="1700"/>
              </a:lnSpc>
              <a:defRPr sz="1400" b="1" i="0" u="sng" cap="all" baseline="0">
                <a:solidFill>
                  <a:srgbClr val="1E64C8"/>
                </a:solidFill>
                <a:uFill>
                  <a:solidFill>
                    <a:schemeClr val="bg1"/>
                  </a:solidFill>
                </a:uFill>
              </a:defRPr>
            </a:lvl1pPr>
            <a:lvl2pPr marL="0" indent="0">
              <a:lnSpc>
                <a:spcPts val="1700"/>
              </a:lnSpc>
              <a:buNone/>
              <a:defRPr sz="1400" cap="all" baseline="0">
                <a:solidFill>
                  <a:srgbClr val="1E64C8"/>
                </a:solidFill>
              </a:defRPr>
            </a:lvl2pPr>
          </a:lstStyle>
          <a:p>
            <a:pPr lvl="0"/>
            <a:r>
              <a:rPr lang="en-GB" noProof="0" dirty="0"/>
              <a:t>Click to edit organisation styles</a:t>
            </a:r>
          </a:p>
          <a:p>
            <a:pPr lvl="1"/>
            <a:r>
              <a:rPr lang="en-GB" noProof="0" dirty="0"/>
              <a:t>Second level</a:t>
            </a:r>
          </a:p>
        </p:txBody>
      </p:sp>
      <p:pic>
        <p:nvPicPr>
          <p:cNvPr id="1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400" y="0"/>
            <a:ext cx="4179598" cy="1393199"/>
          </a:xfrm>
          <a:prstGeom prst="rect">
            <a:avLst/>
          </a:prstGeom>
        </p:spPr>
      </p:pic>
    </p:spTree>
    <p:extLst>
      <p:ext uri="{BB962C8B-B14F-4D97-AF65-F5344CB8AC3E}">
        <p14:creationId xmlns:p14="http://schemas.microsoft.com/office/powerpoint/2010/main" val="941814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ight blue textbox over pictur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6AD30-96E8-448B-B97A-24B00ADE12C5}"/>
              </a:ext>
            </a:extLst>
          </p:cNvPr>
          <p:cNvSpPr/>
          <p:nvPr userDrawn="1"/>
        </p:nvSpPr>
        <p:spPr>
          <a:xfrm>
            <a:off x="914400" y="0"/>
            <a:ext cx="16424275" cy="7898400"/>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dirty="0"/>
          </a:p>
        </p:txBody>
      </p:sp>
      <p:sp>
        <p:nvSpPr>
          <p:cNvPr id="6" name="Picture Placeholder 5"/>
          <p:cNvSpPr>
            <a:spLocks noGrp="1"/>
          </p:cNvSpPr>
          <p:nvPr>
            <p:ph type="pic" sz="quarter" idx="12" hasCustomPrompt="1"/>
          </p:nvPr>
        </p:nvSpPr>
        <p:spPr>
          <a:xfrm>
            <a:off x="914400" y="0"/>
            <a:ext cx="16424275" cy="7920000"/>
          </a:xfrm>
        </p:spPr>
        <p:txBody>
          <a:bodyPr/>
          <a:lstStyle>
            <a:lvl1pPr marL="85725" indent="0">
              <a:buNone/>
              <a:defRPr>
                <a:solidFill>
                  <a:schemeClr val="bg1">
                    <a:lumMod val="50000"/>
                  </a:schemeClr>
                </a:solidFill>
              </a:defRPr>
            </a:lvl1pPr>
          </a:lstStyle>
          <a:p>
            <a:r>
              <a:rPr lang="nl-BE" noProof="0"/>
              <a:t>Picture</a:t>
            </a:r>
            <a:endParaRPr lang="nl-BE" noProof="0" dirty="0"/>
          </a:p>
        </p:txBody>
      </p:sp>
      <p:sp>
        <p:nvSpPr>
          <p:cNvPr id="2" name="Date Placeholder 1"/>
          <p:cNvSpPr>
            <a:spLocks noGrp="1"/>
          </p:cNvSpPr>
          <p:nvPr>
            <p:ph type="dt" sz="half" idx="10"/>
          </p:nvPr>
        </p:nvSpPr>
        <p:spPr/>
        <p:txBody>
          <a:bodyPr/>
          <a:lstStyle/>
          <a:p>
            <a:fld id="{FFBC3173-5A74-4171-B60D-06C59E494D52}" type="datetime1">
              <a:rPr lang="en-GB" noProof="0" smtClean="0"/>
              <a:t>27/11/2023</a:t>
            </a:fld>
            <a:endParaRPr lang="nl-NL" noProof="0" dirty="0"/>
          </a:p>
        </p:txBody>
      </p:sp>
      <p:sp>
        <p:nvSpPr>
          <p:cNvPr id="3" name="Footer Placeholder 2"/>
          <p:cNvSpPr>
            <a:spLocks noGrp="1"/>
          </p:cNvSpPr>
          <p:nvPr>
            <p:ph type="ftr" sz="quarter" idx="11"/>
          </p:nvPr>
        </p:nvSpPr>
        <p:spPr/>
        <p:txBody>
          <a:bodyPr/>
          <a:lstStyle/>
          <a:p>
            <a:endParaRPr lang="nl-NL" noProof="0" dirty="0"/>
          </a:p>
        </p:txBody>
      </p:sp>
      <p:sp>
        <p:nvSpPr>
          <p:cNvPr id="8" name="Tijdelijke aanduiding voor tekst 7">
            <a:extLst>
              <a:ext uri="{FF2B5EF4-FFF2-40B4-BE49-F238E27FC236}">
                <a16:creationId xmlns:a16="http://schemas.microsoft.com/office/drawing/2014/main" id="{0301F6D1-3E66-4198-8305-F0FF1745CC94}"/>
              </a:ext>
            </a:extLst>
          </p:cNvPr>
          <p:cNvSpPr>
            <a:spLocks noGrp="1"/>
          </p:cNvSpPr>
          <p:nvPr>
            <p:ph type="body" sz="quarter" idx="13" hasCustomPrompt="1"/>
          </p:nvPr>
        </p:nvSpPr>
        <p:spPr>
          <a:xfrm>
            <a:off x="914399" y="1011602"/>
            <a:ext cx="7754938" cy="6908398"/>
          </a:xfrm>
          <a:solidFill>
            <a:srgbClr val="E9F0FA"/>
          </a:solidFill>
        </p:spPr>
        <p:txBody>
          <a:bodyPr>
            <a:normAutofit/>
          </a:bodyPr>
          <a:lstStyle>
            <a:lvl1pPr marL="85725" indent="0">
              <a:buNone/>
              <a:defRPr sz="5400" u="sng" cap="all" baseline="0">
                <a:solidFill>
                  <a:srgbClr val="1E64C8"/>
                </a:solidFill>
              </a:defRPr>
            </a:lvl1pPr>
            <a:lvl2pPr marL="984250" indent="-625475">
              <a:defRPr>
                <a:solidFill>
                  <a:srgbClr val="1E64C8"/>
                </a:solidFill>
              </a:defRPr>
            </a:lvl2pPr>
            <a:lvl3pPr>
              <a:defRPr>
                <a:solidFill>
                  <a:srgbClr val="1E64C8"/>
                </a:solidFill>
              </a:defRPr>
            </a:lvl3pPr>
            <a:lvl4pPr>
              <a:defRPr>
                <a:solidFill>
                  <a:srgbClr val="1E64C8"/>
                </a:solidFill>
              </a:defRPr>
            </a:lvl4pPr>
            <a:lvl5pPr>
              <a:defRPr>
                <a:solidFill>
                  <a:srgbClr val="1E64C8"/>
                </a:solidFill>
              </a:defRPr>
            </a:lvl5pPr>
          </a:lstStyle>
          <a:p>
            <a:pPr lvl="0"/>
            <a:r>
              <a:rPr lang="en-GB" noProof="0"/>
              <a:t>Click to add text</a:t>
            </a:r>
            <a:endParaRPr lang="en-GB" noProof="0" dirty="0"/>
          </a:p>
        </p:txBody>
      </p:sp>
    </p:spTree>
    <p:extLst>
      <p:ext uri="{BB962C8B-B14F-4D97-AF65-F5344CB8AC3E}">
        <p14:creationId xmlns:p14="http://schemas.microsoft.com/office/powerpoint/2010/main" val="39944489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7" name="Rectangle 6"/>
          <p:cNvSpPr/>
          <p:nvPr userDrawn="1"/>
        </p:nvSpPr>
        <p:spPr>
          <a:xfrm>
            <a:off x="914400" y="1393200"/>
            <a:ext cx="16424275" cy="6505200"/>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p:cNvSpPr>
            <a:spLocks noGrp="1"/>
          </p:cNvSpPr>
          <p:nvPr>
            <p:ph type="ctrTitle" hasCustomPrompt="1"/>
          </p:nvPr>
        </p:nvSpPr>
        <p:spPr bwMode="white">
          <a:xfrm>
            <a:off x="1291074" y="1743240"/>
            <a:ext cx="7416000" cy="5769600"/>
          </a:xfrm>
        </p:spPr>
        <p:txBody>
          <a:bodyPr anchor="t" anchorCtr="0">
            <a:noAutofit/>
          </a:bodyPr>
          <a:lstStyle>
            <a:lvl1pPr algn="l">
              <a:lnSpc>
                <a:spcPts val="3500"/>
              </a:lnSpc>
              <a:defRPr sz="2500" u="none" cap="none" baseline="0">
                <a:solidFill>
                  <a:schemeClr val="bg1"/>
                </a:solidFill>
                <a:uFill>
                  <a:solidFill>
                    <a:schemeClr val="bg1"/>
                  </a:solidFill>
                </a:uFill>
                <a:latin typeface="+mn-lt"/>
              </a:defRPr>
            </a:lvl1pPr>
          </a:lstStyle>
          <a:p>
            <a:r>
              <a:rPr lang="en-GB" noProof="0" dirty="0"/>
              <a:t>Click to add presenters </a:t>
            </a:r>
            <a:r>
              <a:rPr lang="en-GB" noProof="0"/>
              <a:t>contact data</a:t>
            </a:r>
            <a:endParaRPr lang="en-GB" noProof="0" dirty="0"/>
          </a:p>
        </p:txBody>
      </p:sp>
      <p:sp>
        <p:nvSpPr>
          <p:cNvPr id="8" name="Titles positoning box" hidden="1"/>
          <p:cNvSpPr/>
          <p:nvPr userDrawn="1"/>
        </p:nvSpPr>
        <p:spPr>
          <a:xfrm>
            <a:off x="1371600" y="1828800"/>
            <a:ext cx="15012000" cy="599976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jdelijke aanduiding voor tekst 4"/>
          <p:cNvSpPr>
            <a:spLocks noGrp="1"/>
          </p:cNvSpPr>
          <p:nvPr>
            <p:ph type="body" sz="quarter" idx="10" hasCustomPrompt="1"/>
          </p:nvPr>
        </p:nvSpPr>
        <p:spPr bwMode="white">
          <a:xfrm>
            <a:off x="9215999" y="3095999"/>
            <a:ext cx="7257600" cy="2091298"/>
          </a:xfrm>
        </p:spPr>
        <p:txBody>
          <a:bodyPr>
            <a:normAutofit/>
          </a:bodyPr>
          <a:lstStyle>
            <a:lvl1pPr>
              <a:lnSpc>
                <a:spcPts val="3500"/>
              </a:lnSpc>
              <a:defRPr sz="2400">
                <a:solidFill>
                  <a:schemeClr val="bg1"/>
                </a:solidFill>
              </a:defRPr>
            </a:lvl1pPr>
          </a:lstStyle>
          <a:p>
            <a:pPr lvl="0"/>
            <a:r>
              <a:rPr lang="en-GB" noProof="0" dirty="0"/>
              <a:t>Click to add social media names</a:t>
            </a:r>
            <a:endParaRPr lang="nl-NL" dirty="0"/>
          </a:p>
        </p:txBody>
      </p:sp>
      <p:pic>
        <p:nvPicPr>
          <p:cNvPr id="12"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400" y="0"/>
            <a:ext cx="4179598" cy="1393199"/>
          </a:xfrm>
          <a:prstGeom prst="rect">
            <a:avLst/>
          </a:prstGeom>
        </p:spPr>
      </p:pic>
    </p:spTree>
    <p:extLst>
      <p:ext uri="{BB962C8B-B14F-4D97-AF65-F5344CB8AC3E}">
        <p14:creationId xmlns:p14="http://schemas.microsoft.com/office/powerpoint/2010/main" val="1508008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7" name="Rectangle 6"/>
          <p:cNvSpPr/>
          <p:nvPr userDrawn="1"/>
        </p:nvSpPr>
        <p:spPr>
          <a:xfrm>
            <a:off x="914400" y="0"/>
            <a:ext cx="16424275" cy="7898400"/>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bwMode="white">
          <a:xfrm>
            <a:off x="1291074" y="3246120"/>
            <a:ext cx="15183366" cy="4436316"/>
          </a:xfrm>
        </p:spPr>
        <p:txBody>
          <a:bodyPr anchor="b">
            <a:noAutofit/>
          </a:bodyPr>
          <a:lstStyle>
            <a:lvl1pPr algn="l">
              <a:lnSpc>
                <a:spcPts val="11000"/>
              </a:lnSpc>
              <a:defRPr sz="10000" u="sng" baseline="0">
                <a:solidFill>
                  <a:schemeClr val="bg1"/>
                </a:solidFill>
                <a:uFill>
                  <a:solidFill>
                    <a:schemeClr val="bg1"/>
                  </a:solidFill>
                </a:uFill>
              </a:defRPr>
            </a:lvl1pPr>
          </a:lstStyle>
          <a:p>
            <a:r>
              <a:rPr lang="en-GB" noProof="0" dirty="0"/>
              <a:t>Click to add chapter title</a:t>
            </a:r>
          </a:p>
        </p:txBody>
      </p:sp>
      <p:sp>
        <p:nvSpPr>
          <p:cNvPr id="8" name="Titles positoning box" hidden="1"/>
          <p:cNvSpPr/>
          <p:nvPr userDrawn="1"/>
        </p:nvSpPr>
        <p:spPr>
          <a:xfrm>
            <a:off x="1371600" y="7344000"/>
            <a:ext cx="15012000" cy="57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en-GB" noProof="0" smtClean="0"/>
              <a:pPr/>
              <a:t>‹#›</a:t>
            </a:fld>
            <a:endParaRPr lang="en-GB" noProof="0" dirty="0"/>
          </a:p>
        </p:txBody>
      </p:sp>
    </p:spTree>
    <p:extLst>
      <p:ext uri="{BB962C8B-B14F-4D97-AF65-F5344CB8AC3E}">
        <p14:creationId xmlns:p14="http://schemas.microsoft.com/office/powerpoint/2010/main" val="1294732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3" name="Content Placeholder 2"/>
          <p:cNvSpPr>
            <a:spLocks noGrp="1"/>
          </p:cNvSpPr>
          <p:nvPr>
            <p:ph idx="1"/>
          </p:nvPr>
        </p:nvSpPr>
        <p:spPr>
          <a:xfrm>
            <a:off x="835825" y="1194364"/>
            <a:ext cx="15699575" cy="6696000"/>
          </a:xfrm>
        </p:spPr>
        <p:txBody>
          <a:bodyPr/>
          <a:lstStyle>
            <a:lvl1pPr marL="536400" indent="-450000" defTabSz="457200">
              <a:lnSpc>
                <a:spcPct val="120000"/>
              </a:lnSpc>
              <a:buFont typeface="Arial" panose="020B0604020202020204" pitchFamily="34" charset="0"/>
              <a:buChar char="̶"/>
              <a:defRPr/>
            </a:lvl1pPr>
            <a:lvl2pPr marL="1170000" indent="-450000">
              <a:lnSpc>
                <a:spcPct val="120000"/>
              </a:lnSpc>
              <a:defRPr/>
            </a:lvl2pPr>
            <a:lvl3pPr marL="1756800" indent="-450000" defTabSz="457200">
              <a:lnSpc>
                <a:spcPct val="120000"/>
              </a:lnSpc>
              <a:defRPr/>
            </a:lvl3pPr>
            <a:lvl4pPr marL="2329200" indent="-550800" defTabSz="457200">
              <a:lnSpc>
                <a:spcPct val="120000"/>
              </a:lnSpc>
              <a:defRPr/>
            </a:lvl4pPr>
            <a:lvl5pPr marL="2962800" indent="-442800" defTabSz="457200">
              <a:lnSpc>
                <a:spcPct val="120000"/>
              </a:lnSpc>
              <a:buFont typeface="Arial" panose="020B0604020202020204" pitchFamily="34" charset="0"/>
              <a:buChar cha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p:cNvSpPr>
            <a:spLocks noGrp="1"/>
          </p:cNvSpPr>
          <p:nvPr>
            <p:ph type="dt" sz="half" idx="10"/>
          </p:nvPr>
        </p:nvSpPr>
        <p:spPr/>
        <p:txBody>
          <a:bodyPr/>
          <a:lstStyle/>
          <a:p>
            <a:fld id="{D0A15408-11A8-448F-8787-8890D8F6C17B}" type="datetime1">
              <a:rPr lang="en-GB" noProof="0" smtClean="0"/>
              <a:t>27/11/2023</a:t>
            </a:fld>
            <a:endParaRPr lang="en-GB" noProof="0" dirty="0"/>
          </a:p>
        </p:txBody>
      </p:sp>
      <p:sp>
        <p:nvSpPr>
          <p:cNvPr id="5" name="Footer Placeholder 4"/>
          <p:cNvSpPr>
            <a:spLocks noGrp="1"/>
          </p:cNvSpPr>
          <p:nvPr>
            <p:ph type="ftr" sz="quarter" idx="11"/>
          </p:nvPr>
        </p:nvSpPr>
        <p:spPr/>
        <p:txBody>
          <a:bodyPr/>
          <a:lstStyle/>
          <a:p>
            <a:endParaRPr lang="en-GB" noProof="0" dirty="0"/>
          </a:p>
        </p:txBody>
      </p:sp>
      <p:sp>
        <p:nvSpPr>
          <p:cNvPr id="6" name="Slide Number Placeholder 5"/>
          <p:cNvSpPr>
            <a:spLocks noGrp="1"/>
          </p:cNvSpPr>
          <p:nvPr>
            <p:ph type="sldNum" sz="quarter" idx="12"/>
          </p:nvPr>
        </p:nvSpPr>
        <p:spPr/>
        <p:txBody>
          <a:bodyPr/>
          <a:lstStyle/>
          <a:p>
            <a:fld id="{7AE184E0-0BD4-4705-A12B-9B71DDE63301}" type="slidenum">
              <a:rPr lang="en-GB" noProof="0" smtClean="0"/>
              <a:t>‹#›</a:t>
            </a:fld>
            <a:endParaRPr lang="en-GB" noProof="0" dirty="0"/>
          </a:p>
        </p:txBody>
      </p:sp>
    </p:spTree>
    <p:extLst>
      <p:ext uri="{BB962C8B-B14F-4D97-AF65-F5344CB8AC3E}">
        <p14:creationId xmlns:p14="http://schemas.microsoft.com/office/powerpoint/2010/main" val="3081577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ext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4" name="Date Placeholder 3"/>
          <p:cNvSpPr>
            <a:spLocks noGrp="1"/>
          </p:cNvSpPr>
          <p:nvPr>
            <p:ph type="dt" sz="half" idx="10"/>
          </p:nvPr>
        </p:nvSpPr>
        <p:spPr/>
        <p:txBody>
          <a:bodyPr/>
          <a:lstStyle/>
          <a:p>
            <a:fld id="{230EB241-BC52-49CF-A94B-98963E6190EF}" type="datetime1">
              <a:rPr lang="en-GB" noProof="0" smtClean="0"/>
              <a:t>27/11/2023</a:t>
            </a:fld>
            <a:endParaRPr lang="en-GB" noProof="0" dirty="0"/>
          </a:p>
        </p:txBody>
      </p:sp>
      <p:sp>
        <p:nvSpPr>
          <p:cNvPr id="5" name="Footer Placeholder 4"/>
          <p:cNvSpPr>
            <a:spLocks noGrp="1"/>
          </p:cNvSpPr>
          <p:nvPr>
            <p:ph type="ftr" sz="quarter" idx="11"/>
          </p:nvPr>
        </p:nvSpPr>
        <p:spPr/>
        <p:txBody>
          <a:bodyPr/>
          <a:lstStyle/>
          <a:p>
            <a:endParaRPr lang="en-GB" noProof="0" dirty="0"/>
          </a:p>
        </p:txBody>
      </p:sp>
      <p:sp>
        <p:nvSpPr>
          <p:cNvPr id="8" name="Picture Placeholder 7"/>
          <p:cNvSpPr>
            <a:spLocks noGrp="1"/>
          </p:cNvSpPr>
          <p:nvPr>
            <p:ph type="pic" sz="quarter" idx="13" hasCustomPrompt="1"/>
          </p:nvPr>
        </p:nvSpPr>
        <p:spPr>
          <a:xfrm>
            <a:off x="10104438" y="1371918"/>
            <a:ext cx="6300000" cy="6498000"/>
          </a:xfrm>
        </p:spPr>
        <p:txBody>
          <a:bodyPr/>
          <a:lstStyle>
            <a:lvl1pPr>
              <a:defRPr>
                <a:solidFill>
                  <a:schemeClr val="bg1">
                    <a:lumMod val="50000"/>
                  </a:schemeClr>
                </a:solidFill>
              </a:defRPr>
            </a:lvl1pPr>
          </a:lstStyle>
          <a:p>
            <a:r>
              <a:rPr lang="en-GB" noProof="0" dirty="0"/>
              <a:t>Photo</a:t>
            </a:r>
          </a:p>
        </p:txBody>
      </p:sp>
      <p:sp>
        <p:nvSpPr>
          <p:cNvPr id="9"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en-GB" noProof="0" smtClean="0"/>
              <a:pPr/>
              <a:t>‹#›</a:t>
            </a:fld>
            <a:endParaRPr lang="en-GB" noProof="0" dirty="0"/>
          </a:p>
        </p:txBody>
      </p:sp>
      <p:sp>
        <p:nvSpPr>
          <p:cNvPr id="12" name="Content Placeholder 2"/>
          <p:cNvSpPr>
            <a:spLocks noGrp="1"/>
          </p:cNvSpPr>
          <p:nvPr>
            <p:ph idx="1"/>
          </p:nvPr>
        </p:nvSpPr>
        <p:spPr>
          <a:xfrm>
            <a:off x="835825" y="1194364"/>
            <a:ext cx="8442000" cy="6696000"/>
          </a:xfrm>
        </p:spPr>
        <p:txBody>
          <a:bodyPr/>
          <a:lstStyle>
            <a:lvl1pPr defTabSz="457200">
              <a:lnSpc>
                <a:spcPct val="120000"/>
              </a:lnSpc>
              <a:defRPr/>
            </a:lvl1pPr>
            <a:lvl2pPr>
              <a:lnSpc>
                <a:spcPct val="120000"/>
              </a:lnSpc>
              <a:defRPr/>
            </a:lvl2pPr>
            <a:lvl3pPr defTabSz="457200">
              <a:lnSpc>
                <a:spcPct val="120000"/>
              </a:lnSpc>
              <a:defRPr/>
            </a:lvl3pPr>
            <a:lvl4pPr defTabSz="457200">
              <a:lnSpc>
                <a:spcPct val="120000"/>
              </a:lnSpc>
              <a:defRPr/>
            </a:lvl4pPr>
            <a:lvl5pPr defTabSz="457200">
              <a:lnSpc>
                <a:spcPct val="120000"/>
              </a:lnSpc>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1314887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3" name="Date Placeholder 2"/>
          <p:cNvSpPr>
            <a:spLocks noGrp="1"/>
          </p:cNvSpPr>
          <p:nvPr>
            <p:ph type="dt" sz="half" idx="10"/>
          </p:nvPr>
        </p:nvSpPr>
        <p:spPr/>
        <p:txBody>
          <a:bodyPr/>
          <a:lstStyle/>
          <a:p>
            <a:fld id="{528DC4CA-7CB1-42E2-80D6-870882FCFDC6}" type="datetime1">
              <a:rPr lang="en-GB" noProof="0" smtClean="0"/>
              <a:t>27/11/2023</a:t>
            </a:fld>
            <a:endParaRPr lang="en-GB" noProof="0" dirty="0"/>
          </a:p>
        </p:txBody>
      </p:sp>
      <p:sp>
        <p:nvSpPr>
          <p:cNvPr id="4" name="Footer Placeholder 3"/>
          <p:cNvSpPr>
            <a:spLocks noGrp="1"/>
          </p:cNvSpPr>
          <p:nvPr>
            <p:ph type="ftr" sz="quarter" idx="11"/>
          </p:nvPr>
        </p:nvSpPr>
        <p:spPr/>
        <p:txBody>
          <a:bodyPr/>
          <a:lstStyle/>
          <a:p>
            <a:endParaRPr lang="en-GB" noProof="0" dirty="0"/>
          </a:p>
        </p:txBody>
      </p:sp>
      <p:sp>
        <p:nvSpPr>
          <p:cNvPr id="5" name="Slide Number Placeholder 4"/>
          <p:cNvSpPr>
            <a:spLocks noGrp="1"/>
          </p:cNvSpPr>
          <p:nvPr>
            <p:ph type="sldNum" sz="quarter" idx="12"/>
          </p:nvPr>
        </p:nvSpPr>
        <p:spPr/>
        <p:txBody>
          <a:bodyPr/>
          <a:lstStyle/>
          <a:p>
            <a:fld id="{7AE184E0-0BD4-4705-A12B-9B71DDE63301}" type="slidenum">
              <a:rPr lang="en-GB" noProof="0" smtClean="0"/>
              <a:t>‹#›</a:t>
            </a:fld>
            <a:endParaRPr lang="en-GB" noProof="0" dirty="0"/>
          </a:p>
        </p:txBody>
      </p:sp>
      <p:sp>
        <p:nvSpPr>
          <p:cNvPr id="7" name="Picture Placeholder 6"/>
          <p:cNvSpPr>
            <a:spLocks noGrp="1"/>
          </p:cNvSpPr>
          <p:nvPr>
            <p:ph type="pic" sz="quarter" idx="13" hasCustomPrompt="1"/>
          </p:nvPr>
        </p:nvSpPr>
        <p:spPr>
          <a:xfrm>
            <a:off x="952038" y="1371600"/>
            <a:ext cx="15480000" cy="6501600"/>
          </a:xfrm>
        </p:spPr>
        <p:txBody>
          <a:bodyPr/>
          <a:lstStyle>
            <a:lvl1pPr>
              <a:defRPr>
                <a:solidFill>
                  <a:schemeClr val="bg1">
                    <a:lumMod val="50000"/>
                  </a:schemeClr>
                </a:solidFill>
              </a:defRPr>
            </a:lvl1pPr>
          </a:lstStyle>
          <a:p>
            <a:r>
              <a:rPr lang="en-GB" noProof="0" dirty="0"/>
              <a:t>Photo</a:t>
            </a:r>
          </a:p>
        </p:txBody>
      </p:sp>
    </p:spTree>
    <p:extLst>
      <p:ext uri="{BB962C8B-B14F-4D97-AF65-F5344CB8AC3E}">
        <p14:creationId xmlns:p14="http://schemas.microsoft.com/office/powerpoint/2010/main" val="374516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Only">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7B10F7-3DE9-4E42-857D-A187A7F34493}" type="datetime1">
              <a:rPr lang="en-GB" smtClean="0"/>
              <a:t>27/11/2023</a:t>
            </a:fld>
            <a:endParaRPr lang="en-GB"/>
          </a:p>
        </p:txBody>
      </p:sp>
      <p:sp>
        <p:nvSpPr>
          <p:cNvPr id="3" name="Footer Placeholder 2"/>
          <p:cNvSpPr>
            <a:spLocks noGrp="1"/>
          </p:cNvSpPr>
          <p:nvPr>
            <p:ph type="ftr" sz="quarter" idx="11"/>
          </p:nvPr>
        </p:nvSpPr>
        <p:spPr/>
        <p:txBody>
          <a:bodyPr/>
          <a:lstStyle/>
          <a:p>
            <a:endParaRPr lang="en-GB"/>
          </a:p>
        </p:txBody>
      </p:sp>
      <p:sp>
        <p:nvSpPr>
          <p:cNvPr id="7" name="Covering Background"/>
          <p:cNvSpPr/>
          <p:nvPr userDrawn="1"/>
        </p:nvSpPr>
        <p:spPr>
          <a:xfrm>
            <a:off x="-1" y="0"/>
            <a:ext cx="17337600" cy="9753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p:cNvSpPr>
            <a:spLocks noGrp="1"/>
          </p:cNvSpPr>
          <p:nvPr>
            <p:ph type="pic" sz="quarter" idx="12" hasCustomPrompt="1"/>
          </p:nvPr>
        </p:nvSpPr>
        <p:spPr>
          <a:xfrm>
            <a:off x="-1" y="0"/>
            <a:ext cx="17337600" cy="9753600"/>
          </a:xfrm>
        </p:spPr>
        <p:txBody>
          <a:bodyPr/>
          <a:lstStyle>
            <a:lvl1pPr>
              <a:defRPr>
                <a:solidFill>
                  <a:schemeClr val="bg1">
                    <a:lumMod val="50000"/>
                  </a:schemeClr>
                </a:solidFill>
              </a:defRPr>
            </a:lvl1pPr>
          </a:lstStyle>
          <a:p>
            <a:r>
              <a:rPr lang="en-GB" noProof="0" dirty="0"/>
              <a:t>Photo</a:t>
            </a:r>
          </a:p>
        </p:txBody>
      </p:sp>
    </p:spTree>
    <p:extLst>
      <p:ext uri="{BB962C8B-B14F-4D97-AF65-F5344CB8AC3E}">
        <p14:creationId xmlns:p14="http://schemas.microsoft.com/office/powerpoint/2010/main" val="2949418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textbox over picture">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914400" y="0"/>
            <a:ext cx="16424275" cy="7920000"/>
          </a:xfrm>
        </p:spPr>
        <p:txBody>
          <a:bodyPr/>
          <a:lstStyle>
            <a:lvl1pPr marL="85725" indent="0">
              <a:buNone/>
              <a:defRPr>
                <a:solidFill>
                  <a:schemeClr val="bg1">
                    <a:lumMod val="50000"/>
                  </a:schemeClr>
                </a:solidFill>
              </a:defRPr>
            </a:lvl1pPr>
          </a:lstStyle>
          <a:p>
            <a:r>
              <a:rPr lang="nl-BE" noProof="0"/>
              <a:t>Picture</a:t>
            </a:r>
            <a:endParaRPr lang="nl-BE" noProof="0" dirty="0"/>
          </a:p>
        </p:txBody>
      </p:sp>
      <p:sp>
        <p:nvSpPr>
          <p:cNvPr id="2" name="Date Placeholder 1"/>
          <p:cNvSpPr>
            <a:spLocks noGrp="1"/>
          </p:cNvSpPr>
          <p:nvPr>
            <p:ph type="dt" sz="half" idx="10"/>
          </p:nvPr>
        </p:nvSpPr>
        <p:spPr/>
        <p:txBody>
          <a:bodyPr/>
          <a:lstStyle/>
          <a:p>
            <a:fld id="{37D20B82-DC51-4AE5-8F85-CD18614C2766}" type="datetime1">
              <a:rPr lang="en-GB" noProof="0" smtClean="0"/>
              <a:t>27/11/2023</a:t>
            </a:fld>
            <a:endParaRPr lang="nl-NL" noProof="0" dirty="0"/>
          </a:p>
        </p:txBody>
      </p:sp>
      <p:sp>
        <p:nvSpPr>
          <p:cNvPr id="3" name="Footer Placeholder 2"/>
          <p:cNvSpPr>
            <a:spLocks noGrp="1"/>
          </p:cNvSpPr>
          <p:nvPr>
            <p:ph type="ftr" sz="quarter" idx="11"/>
          </p:nvPr>
        </p:nvSpPr>
        <p:spPr/>
        <p:txBody>
          <a:bodyPr/>
          <a:lstStyle/>
          <a:p>
            <a:endParaRPr lang="nl-NL" noProof="0" dirty="0"/>
          </a:p>
        </p:txBody>
      </p:sp>
      <p:sp>
        <p:nvSpPr>
          <p:cNvPr id="8" name="Tijdelijke aanduiding voor tekst 7">
            <a:extLst>
              <a:ext uri="{FF2B5EF4-FFF2-40B4-BE49-F238E27FC236}">
                <a16:creationId xmlns:a16="http://schemas.microsoft.com/office/drawing/2014/main" id="{0301F6D1-3E66-4198-8305-F0FF1745CC94}"/>
              </a:ext>
            </a:extLst>
          </p:cNvPr>
          <p:cNvSpPr>
            <a:spLocks noGrp="1"/>
          </p:cNvSpPr>
          <p:nvPr>
            <p:ph type="body" sz="quarter" idx="13" hasCustomPrompt="1"/>
          </p:nvPr>
        </p:nvSpPr>
        <p:spPr>
          <a:xfrm>
            <a:off x="914400" y="2691979"/>
            <a:ext cx="6764400" cy="5230800"/>
          </a:xfrm>
          <a:solidFill>
            <a:srgbClr val="1E64C8"/>
          </a:solidFill>
        </p:spPr>
        <p:txBody>
          <a:bodyPr anchor="b" anchorCtr="0">
            <a:noAutofit/>
          </a:bodyPr>
          <a:lstStyle>
            <a:lvl1pPr marL="85725" indent="0">
              <a:buNone/>
              <a:defRPr sz="10000" u="sng" cap="all" baseline="0">
                <a:solidFill>
                  <a:schemeClr val="bg1"/>
                </a:solidFill>
              </a:defRPr>
            </a:lvl1pPr>
            <a:lvl2pPr marL="984250" indent="-625475">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add  text</a:t>
            </a:r>
            <a:endParaRPr lang="en-GB" noProof="0" dirty="0"/>
          </a:p>
        </p:txBody>
      </p:sp>
    </p:spTree>
    <p:extLst>
      <p:ext uri="{BB962C8B-B14F-4D97-AF65-F5344CB8AC3E}">
        <p14:creationId xmlns:p14="http://schemas.microsoft.com/office/powerpoint/2010/main" val="573879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ght blue textbox over pictur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6AD30-96E8-448B-B97A-24B00ADE12C5}"/>
              </a:ext>
            </a:extLst>
          </p:cNvPr>
          <p:cNvSpPr/>
          <p:nvPr userDrawn="1"/>
        </p:nvSpPr>
        <p:spPr>
          <a:xfrm>
            <a:off x="914400" y="0"/>
            <a:ext cx="16424275" cy="7898400"/>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dirty="0"/>
          </a:p>
        </p:txBody>
      </p:sp>
      <p:sp>
        <p:nvSpPr>
          <p:cNvPr id="6" name="Picture Placeholder 5"/>
          <p:cNvSpPr>
            <a:spLocks noGrp="1"/>
          </p:cNvSpPr>
          <p:nvPr>
            <p:ph type="pic" sz="quarter" idx="12" hasCustomPrompt="1"/>
          </p:nvPr>
        </p:nvSpPr>
        <p:spPr>
          <a:xfrm>
            <a:off x="914400" y="0"/>
            <a:ext cx="16424275" cy="7920000"/>
          </a:xfrm>
        </p:spPr>
        <p:txBody>
          <a:bodyPr/>
          <a:lstStyle>
            <a:lvl1pPr marL="85725" indent="0">
              <a:buNone/>
              <a:defRPr>
                <a:solidFill>
                  <a:schemeClr val="bg1">
                    <a:lumMod val="50000"/>
                  </a:schemeClr>
                </a:solidFill>
              </a:defRPr>
            </a:lvl1pPr>
          </a:lstStyle>
          <a:p>
            <a:r>
              <a:rPr lang="nl-BE" noProof="0"/>
              <a:t>Picture</a:t>
            </a:r>
            <a:endParaRPr lang="nl-BE" noProof="0" dirty="0"/>
          </a:p>
        </p:txBody>
      </p:sp>
      <p:sp>
        <p:nvSpPr>
          <p:cNvPr id="2" name="Date Placeholder 1"/>
          <p:cNvSpPr>
            <a:spLocks noGrp="1"/>
          </p:cNvSpPr>
          <p:nvPr>
            <p:ph type="dt" sz="half" idx="10"/>
          </p:nvPr>
        </p:nvSpPr>
        <p:spPr/>
        <p:txBody>
          <a:bodyPr/>
          <a:lstStyle/>
          <a:p>
            <a:fld id="{E3D895EC-C3EF-4CDB-936E-D2E1FEB93841}" type="datetime1">
              <a:rPr lang="en-GB" noProof="0" smtClean="0"/>
              <a:t>27/11/2023</a:t>
            </a:fld>
            <a:endParaRPr lang="nl-NL" noProof="0" dirty="0"/>
          </a:p>
        </p:txBody>
      </p:sp>
      <p:sp>
        <p:nvSpPr>
          <p:cNvPr id="3" name="Footer Placeholder 2"/>
          <p:cNvSpPr>
            <a:spLocks noGrp="1"/>
          </p:cNvSpPr>
          <p:nvPr>
            <p:ph type="ftr" sz="quarter" idx="11"/>
          </p:nvPr>
        </p:nvSpPr>
        <p:spPr/>
        <p:txBody>
          <a:bodyPr/>
          <a:lstStyle/>
          <a:p>
            <a:endParaRPr lang="nl-NL" noProof="0" dirty="0"/>
          </a:p>
        </p:txBody>
      </p:sp>
      <p:sp>
        <p:nvSpPr>
          <p:cNvPr id="8" name="Tijdelijke aanduiding voor tekst 7">
            <a:extLst>
              <a:ext uri="{FF2B5EF4-FFF2-40B4-BE49-F238E27FC236}">
                <a16:creationId xmlns:a16="http://schemas.microsoft.com/office/drawing/2014/main" id="{0301F6D1-3E66-4198-8305-F0FF1745CC94}"/>
              </a:ext>
            </a:extLst>
          </p:cNvPr>
          <p:cNvSpPr>
            <a:spLocks noGrp="1"/>
          </p:cNvSpPr>
          <p:nvPr>
            <p:ph type="body" sz="quarter" idx="13" hasCustomPrompt="1"/>
          </p:nvPr>
        </p:nvSpPr>
        <p:spPr>
          <a:xfrm>
            <a:off x="914399" y="1011602"/>
            <a:ext cx="7754938" cy="6908398"/>
          </a:xfrm>
          <a:solidFill>
            <a:srgbClr val="E9F0FA"/>
          </a:solidFill>
        </p:spPr>
        <p:txBody>
          <a:bodyPr>
            <a:normAutofit/>
          </a:bodyPr>
          <a:lstStyle>
            <a:lvl1pPr marL="85725" indent="0">
              <a:buNone/>
              <a:defRPr sz="5400" u="sng" cap="all" baseline="0">
                <a:solidFill>
                  <a:srgbClr val="1E64C8"/>
                </a:solidFill>
              </a:defRPr>
            </a:lvl1pPr>
            <a:lvl2pPr marL="984250" indent="-625475">
              <a:defRPr>
                <a:solidFill>
                  <a:srgbClr val="1E64C8"/>
                </a:solidFill>
              </a:defRPr>
            </a:lvl2pPr>
            <a:lvl3pPr>
              <a:defRPr>
                <a:solidFill>
                  <a:srgbClr val="1E64C8"/>
                </a:solidFill>
              </a:defRPr>
            </a:lvl3pPr>
            <a:lvl4pPr>
              <a:defRPr>
                <a:solidFill>
                  <a:srgbClr val="1E64C8"/>
                </a:solidFill>
              </a:defRPr>
            </a:lvl4pPr>
            <a:lvl5pPr>
              <a:defRPr>
                <a:solidFill>
                  <a:srgbClr val="1E64C8"/>
                </a:solidFill>
              </a:defRPr>
            </a:lvl5pPr>
          </a:lstStyle>
          <a:p>
            <a:pPr lvl="0"/>
            <a:r>
              <a:rPr lang="en-GB" noProof="0"/>
              <a:t>Click to add text</a:t>
            </a:r>
            <a:endParaRPr lang="en-GB" noProof="0" dirty="0"/>
          </a:p>
        </p:txBody>
      </p:sp>
    </p:spTree>
    <p:extLst>
      <p:ext uri="{BB962C8B-B14F-4D97-AF65-F5344CB8AC3E}">
        <p14:creationId xmlns:p14="http://schemas.microsoft.com/office/powerpoint/2010/main" val="2373029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0118" y="252000"/>
            <a:ext cx="15705282" cy="863693"/>
          </a:xfrm>
          <a:prstGeom prst="rect">
            <a:avLst/>
          </a:prstGeom>
        </p:spPr>
        <p:txBody>
          <a:bodyPr vert="horz" lIns="91440" tIns="45720" rIns="91440" bIns="45720" rtlCol="0" anchor="t" anchorCtr="0">
            <a:noAutofit/>
          </a:bodyPr>
          <a:lstStyle/>
          <a:p>
            <a:r>
              <a:rPr lang="nl-NL" noProof="0"/>
              <a:t>Klik om de stijl te bewerken</a:t>
            </a:r>
            <a:endParaRPr lang="en-GB" noProof="0" dirty="0"/>
          </a:p>
        </p:txBody>
      </p:sp>
      <p:sp>
        <p:nvSpPr>
          <p:cNvPr id="3" name="Text Placeholder 2"/>
          <p:cNvSpPr>
            <a:spLocks noGrp="1"/>
          </p:cNvSpPr>
          <p:nvPr>
            <p:ph type="body" idx="1"/>
          </p:nvPr>
        </p:nvSpPr>
        <p:spPr>
          <a:xfrm>
            <a:off x="835825" y="1194364"/>
            <a:ext cx="15699575" cy="6696000"/>
          </a:xfrm>
          <a:prstGeom prst="rect">
            <a:avLst/>
          </a:prstGeom>
        </p:spPr>
        <p:txBody>
          <a:bodyPr vert="horz" lIns="91440" tIns="45720" rIns="91440" bIns="45720" rtlCol="0">
            <a:normAutofit/>
          </a:body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GB" noProof="0" dirty="0"/>
          </a:p>
        </p:txBody>
      </p:sp>
      <p:sp>
        <p:nvSpPr>
          <p:cNvPr id="4" name="Date Placeholder 3"/>
          <p:cNvSpPr>
            <a:spLocks noGrp="1"/>
          </p:cNvSpPr>
          <p:nvPr>
            <p:ph type="dt" sz="half" idx="2"/>
          </p:nvPr>
        </p:nvSpPr>
        <p:spPr>
          <a:xfrm>
            <a:off x="4072394" y="8948703"/>
            <a:ext cx="2297926"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8D0F8108-8C50-4C94-B0FA-417BDB013FD3}" type="datetime1">
              <a:rPr lang="en-GB" noProof="0" smtClean="0"/>
              <a:t>27/11/2023</a:t>
            </a:fld>
            <a:endParaRPr lang="en-GB" noProof="0" dirty="0"/>
          </a:p>
        </p:txBody>
      </p:sp>
      <p:sp>
        <p:nvSpPr>
          <p:cNvPr id="5" name="Footer Placeholder 4"/>
          <p:cNvSpPr>
            <a:spLocks noGrp="1"/>
          </p:cNvSpPr>
          <p:nvPr>
            <p:ph type="ftr" sz="quarter" idx="3"/>
          </p:nvPr>
        </p:nvSpPr>
        <p:spPr>
          <a:xfrm>
            <a:off x="6810236" y="8994423"/>
            <a:ext cx="8353564" cy="437932"/>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GB" noProof="0" dirty="0"/>
          </a:p>
        </p:txBody>
      </p:sp>
      <p:sp>
        <p:nvSpPr>
          <p:cNvPr id="6"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en-GB" noProof="0" smtClean="0"/>
              <a:pPr/>
              <a:t>‹#›</a:t>
            </a:fld>
            <a:endParaRPr lang="en-GB" noProof="0" dirty="0"/>
          </a:p>
        </p:txBody>
      </p:sp>
      <p:sp>
        <p:nvSpPr>
          <p:cNvPr id="7" name="Title positioning box" hidden="1"/>
          <p:cNvSpPr/>
          <p:nvPr userDrawn="1"/>
        </p:nvSpPr>
        <p:spPr>
          <a:xfrm>
            <a:off x="927265" y="367200"/>
            <a:ext cx="15480000" cy="463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ositoning box" hidden="1"/>
          <p:cNvSpPr/>
          <p:nvPr userDrawn="1"/>
        </p:nvSpPr>
        <p:spPr>
          <a:xfrm>
            <a:off x="927265" y="1584000"/>
            <a:ext cx="8229600" cy="6300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Logo positioning box" hidden="1"/>
          <p:cNvSpPr/>
          <p:nvPr userDrawn="1"/>
        </p:nvSpPr>
        <p:spPr>
          <a:xfrm flipV="1">
            <a:off x="928800" y="7878842"/>
            <a:ext cx="15478465" cy="141635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ositoning box" hidden="1"/>
          <p:cNvSpPr/>
          <p:nvPr userDrawn="1"/>
        </p:nvSpPr>
        <p:spPr>
          <a:xfrm>
            <a:off x="9172105" y="1584000"/>
            <a:ext cx="914400" cy="6300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ositoning box" hidden="1"/>
          <p:cNvSpPr/>
          <p:nvPr userDrawn="1"/>
        </p:nvSpPr>
        <p:spPr>
          <a:xfrm>
            <a:off x="10099369" y="1356360"/>
            <a:ext cx="6307895" cy="6527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Logo EN"/>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57200" y="7909180"/>
            <a:ext cx="2307600" cy="1846822"/>
          </a:xfrm>
          <a:prstGeom prst="rect">
            <a:avLst/>
          </a:prstGeom>
        </p:spPr>
      </p:pic>
    </p:spTree>
    <p:extLst>
      <p:ext uri="{BB962C8B-B14F-4D97-AF65-F5344CB8AC3E}">
        <p14:creationId xmlns:p14="http://schemas.microsoft.com/office/powerpoint/2010/main" val="3770589907"/>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73" r:id="rId3"/>
    <p:sldLayoutId id="2147483662" r:id="rId4"/>
    <p:sldLayoutId id="2147483674" r:id="rId5"/>
    <p:sldLayoutId id="2147483666" r:id="rId6"/>
    <p:sldLayoutId id="2147483675" r:id="rId7"/>
    <p:sldLayoutId id="2147483677" r:id="rId8"/>
    <p:sldLayoutId id="2147483678" r:id="rId9"/>
    <p:sldLayoutId id="2147483676" r:id="rId10"/>
    <p:sldLayoutId id="2147483690" r:id="rId11"/>
  </p:sldLayoutIdLst>
  <p:hf hdr="0" ftr="0" dt="0"/>
  <p:txStyles>
    <p:title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p:titleStyle>
    <p:bodyStyle>
      <a:lvl1pPr marL="0" indent="0"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1pPr>
      <a:lvl2pPr marL="457200" indent="-36000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900113" indent="-458788"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41338"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368" rtl="0" eaLnBrk="1" latinLnBrk="0" hangingPunct="1">
        <a:defRPr sz="2560" kern="1200">
          <a:solidFill>
            <a:schemeClr val="tx1"/>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0118" y="252000"/>
            <a:ext cx="15705282" cy="863693"/>
          </a:xfrm>
          <a:prstGeom prst="rect">
            <a:avLst/>
          </a:prstGeom>
        </p:spPr>
        <p:txBody>
          <a:bodyPr vert="horz" lIns="91440" tIns="45720" rIns="91440" bIns="45720" rtlCol="0" anchor="t" anchorCtr="0">
            <a:noAutofit/>
          </a:bodyPr>
          <a:lstStyle/>
          <a:p>
            <a:r>
              <a:rPr lang="nl-NL" noProof="0"/>
              <a:t>Klik om de stijl te bewerken</a:t>
            </a:r>
            <a:endParaRPr lang="en-GB" noProof="0" dirty="0"/>
          </a:p>
        </p:txBody>
      </p:sp>
      <p:sp>
        <p:nvSpPr>
          <p:cNvPr id="3" name="Text Placeholder 2"/>
          <p:cNvSpPr>
            <a:spLocks noGrp="1"/>
          </p:cNvSpPr>
          <p:nvPr>
            <p:ph type="body" idx="1"/>
          </p:nvPr>
        </p:nvSpPr>
        <p:spPr>
          <a:xfrm>
            <a:off x="835825" y="1194364"/>
            <a:ext cx="15699575" cy="6696000"/>
          </a:xfrm>
          <a:prstGeom prst="rect">
            <a:avLst/>
          </a:prstGeom>
        </p:spPr>
        <p:txBody>
          <a:bodyPr vert="horz" lIns="91440" tIns="45720" rIns="91440" bIns="45720" rtlCol="0">
            <a:normAutofit/>
          </a:body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GB" noProof="0" dirty="0"/>
          </a:p>
        </p:txBody>
      </p:sp>
      <p:sp>
        <p:nvSpPr>
          <p:cNvPr id="4" name="Date Placeholder 3"/>
          <p:cNvSpPr>
            <a:spLocks noGrp="1"/>
          </p:cNvSpPr>
          <p:nvPr>
            <p:ph type="dt" sz="half" idx="2"/>
          </p:nvPr>
        </p:nvSpPr>
        <p:spPr>
          <a:xfrm>
            <a:off x="4072394" y="8948703"/>
            <a:ext cx="2297926"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67B96B41-571F-4435-90C8-52D95EFF517C}" type="datetime1">
              <a:rPr lang="en-GB" noProof="0" smtClean="0"/>
              <a:t>27/11/2023</a:t>
            </a:fld>
            <a:endParaRPr lang="en-GB" noProof="0" dirty="0"/>
          </a:p>
        </p:txBody>
      </p:sp>
      <p:sp>
        <p:nvSpPr>
          <p:cNvPr id="5" name="Footer Placeholder 4"/>
          <p:cNvSpPr>
            <a:spLocks noGrp="1"/>
          </p:cNvSpPr>
          <p:nvPr>
            <p:ph type="ftr" sz="quarter" idx="3"/>
          </p:nvPr>
        </p:nvSpPr>
        <p:spPr>
          <a:xfrm>
            <a:off x="6810236" y="8994423"/>
            <a:ext cx="8353564" cy="437932"/>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GB" noProof="0" dirty="0"/>
          </a:p>
        </p:txBody>
      </p:sp>
      <p:sp>
        <p:nvSpPr>
          <p:cNvPr id="6"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en-GB" noProof="0" smtClean="0"/>
              <a:pPr/>
              <a:t>‹#›</a:t>
            </a:fld>
            <a:endParaRPr lang="en-GB" noProof="0" dirty="0"/>
          </a:p>
        </p:txBody>
      </p:sp>
      <p:sp>
        <p:nvSpPr>
          <p:cNvPr id="7" name="Title positioning box" hidden="1"/>
          <p:cNvSpPr/>
          <p:nvPr userDrawn="1"/>
        </p:nvSpPr>
        <p:spPr>
          <a:xfrm>
            <a:off x="927265" y="367200"/>
            <a:ext cx="15480000" cy="463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ositoning box" hidden="1"/>
          <p:cNvSpPr/>
          <p:nvPr userDrawn="1"/>
        </p:nvSpPr>
        <p:spPr>
          <a:xfrm>
            <a:off x="927265" y="1584000"/>
            <a:ext cx="8229600" cy="6300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Logo positioning box" hidden="1"/>
          <p:cNvSpPr/>
          <p:nvPr userDrawn="1"/>
        </p:nvSpPr>
        <p:spPr>
          <a:xfrm flipV="1">
            <a:off x="928800" y="7878842"/>
            <a:ext cx="15478465" cy="141635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ositoning box" hidden="1"/>
          <p:cNvSpPr/>
          <p:nvPr userDrawn="1"/>
        </p:nvSpPr>
        <p:spPr>
          <a:xfrm>
            <a:off x="9172105" y="1584000"/>
            <a:ext cx="914400" cy="6300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ositoning box" hidden="1"/>
          <p:cNvSpPr/>
          <p:nvPr userDrawn="1"/>
        </p:nvSpPr>
        <p:spPr>
          <a:xfrm>
            <a:off x="10099369" y="1356360"/>
            <a:ext cx="6307895" cy="6527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Logo EN"/>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57200" y="7909180"/>
            <a:ext cx="2307600" cy="1846822"/>
          </a:xfrm>
          <a:prstGeom prst="rect">
            <a:avLst/>
          </a:prstGeom>
        </p:spPr>
      </p:pic>
    </p:spTree>
    <p:extLst>
      <p:ext uri="{BB962C8B-B14F-4D97-AF65-F5344CB8AC3E}">
        <p14:creationId xmlns:p14="http://schemas.microsoft.com/office/powerpoint/2010/main" val="353352978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Lst>
  <p:hf hdr="0" ftr="0" dt="0"/>
  <p:txStyles>
    <p:title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p:titleStyle>
    <p:bodyStyle>
      <a:lvl1pPr marL="0" indent="0"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1pPr>
      <a:lvl2pPr marL="457200" indent="-36000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900113" indent="-458788"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41338"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368" rtl="0" eaLnBrk="1" latinLnBrk="0" hangingPunct="1">
        <a:defRPr sz="2560" kern="1200">
          <a:solidFill>
            <a:schemeClr val="tx1"/>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customXml" Target="../ink/ink1.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microsoft.com/office/2007/relationships/hdphoto" Target="../media/hdphoto5.wdp"/><Relationship Id="rId11" Type="http://schemas.openxmlformats.org/officeDocument/2006/relationships/image" Target="../media/image23.emf"/><Relationship Id="rId5" Type="http://schemas.openxmlformats.org/officeDocument/2006/relationships/image" Target="../media/image19.png"/><Relationship Id="rId10" Type="http://schemas.openxmlformats.org/officeDocument/2006/relationships/image" Target="../media/image22.emf"/><Relationship Id="rId4" Type="http://schemas.microsoft.com/office/2007/relationships/hdphoto" Target="../media/hdphoto4.wdp"/><Relationship Id="rId9" Type="http://schemas.openxmlformats.org/officeDocument/2006/relationships/image" Target="../media/image21.emf"/></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7" Type="http://schemas.microsoft.com/office/2007/relationships/hdphoto" Target="../media/hdphoto7.wdp"/><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31.png"/><Relationship Id="rId5" Type="http://schemas.openxmlformats.org/officeDocument/2006/relationships/image" Target="../media/image30.tif"/><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microsoft.com/office/2007/relationships/hdphoto" Target="../media/hdphoto9.wdp"/><Relationship Id="rId5" Type="http://schemas.openxmlformats.org/officeDocument/2006/relationships/image" Target="../media/image33.png"/><Relationship Id="rId10" Type="http://schemas.openxmlformats.org/officeDocument/2006/relationships/image" Target="../media/image36.jpeg"/><Relationship Id="rId4" Type="http://schemas.microsoft.com/office/2007/relationships/hdphoto" Target="../media/hdphoto8.wdp"/><Relationship Id="rId9" Type="http://schemas.microsoft.com/office/2007/relationships/hdphoto" Target="../media/hdphoto10.wdp"/></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39.tif"/><Relationship Id="rId5" Type="http://schemas.microsoft.com/office/2007/relationships/hdphoto" Target="../media/hdphoto11.wdp"/><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90.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80.png"/><Relationship Id="rId5" Type="http://schemas.openxmlformats.org/officeDocument/2006/relationships/image" Target="../media/image7.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5.xml"/><Relationship Id="rId7" Type="http://schemas.openxmlformats.org/officeDocument/2006/relationships/chart" Target="../charts/char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3" Type="http://schemas.openxmlformats.org/officeDocument/2006/relationships/image" Target="../media/image43.tif"/><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17.png"/><Relationship Id="rId4" Type="http://schemas.openxmlformats.org/officeDocument/2006/relationships/image" Target="../media/image44.tif"/></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47.tif"/><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48.tif"/></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microsoft.com/office/2007/relationships/hdphoto" Target="../media/hdphoto12.wdp"/><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1.xml"/><Relationship Id="rId5" Type="http://schemas.openxmlformats.org/officeDocument/2006/relationships/image" Target="../media/image62.png"/><Relationship Id="rId4" Type="http://schemas.openxmlformats.org/officeDocument/2006/relationships/image" Target="../media/image61.emf"/></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p:cNvSpPr>
            <a:spLocks noGrp="1"/>
          </p:cNvSpPr>
          <p:nvPr>
            <p:ph type="ctrTitle"/>
          </p:nvPr>
        </p:nvSpPr>
        <p:spPr>
          <a:xfrm>
            <a:off x="1291074" y="2286001"/>
            <a:ext cx="15183366" cy="3140242"/>
          </a:xfrm>
        </p:spPr>
        <p:txBody>
          <a:bodyPr/>
          <a:lstStyle/>
          <a:p>
            <a:pPr>
              <a:lnSpc>
                <a:spcPct val="100000"/>
              </a:lnSpc>
            </a:pPr>
            <a:r>
              <a:rPr lang="en-GB" sz="6600" u="none" dirty="0"/>
              <a:t>Metallurgical aspects of the ET beampipe design</a:t>
            </a:r>
            <a:endParaRPr lang="en-US" sz="6600" u="none" dirty="0"/>
          </a:p>
        </p:txBody>
      </p:sp>
      <p:sp>
        <p:nvSpPr>
          <p:cNvPr id="11" name="Ondertitel 10"/>
          <p:cNvSpPr>
            <a:spLocks noGrp="1"/>
          </p:cNvSpPr>
          <p:nvPr>
            <p:ph type="subTitle" idx="1"/>
          </p:nvPr>
        </p:nvSpPr>
        <p:spPr/>
        <p:txBody>
          <a:bodyPr/>
          <a:lstStyle/>
          <a:p>
            <a:r>
              <a:rPr lang="en-US" dirty="0"/>
              <a:t>FWO workshop | Alexey Gervasyev | 27 November 2023</a:t>
            </a:r>
          </a:p>
        </p:txBody>
      </p:sp>
      <p:sp>
        <p:nvSpPr>
          <p:cNvPr id="6" name="Text Placeholder Organsation L1/L2"/>
          <p:cNvSpPr>
            <a:spLocks noGrp="1"/>
          </p:cNvSpPr>
          <p:nvPr>
            <p:ph type="body" sz="quarter" idx="15"/>
          </p:nvPr>
        </p:nvSpPr>
        <p:spPr/>
        <p:txBody>
          <a:bodyPr/>
          <a:lstStyle/>
          <a:p>
            <a:r>
              <a:rPr lang="en-US" b="0" dirty="0"/>
              <a:t>Department of Electromechanical, Systems and Metal Engineering</a:t>
            </a:r>
            <a:endParaRPr lang="en-US" dirty="0"/>
          </a:p>
          <a:p>
            <a:pPr lvl="1"/>
            <a:r>
              <a:rPr lang="en-US" dirty="0"/>
              <a:t>Materials Science and Technology group</a:t>
            </a:r>
          </a:p>
        </p:txBody>
      </p:sp>
    </p:spTree>
    <p:extLst>
      <p:ext uri="{BB962C8B-B14F-4D97-AF65-F5344CB8AC3E}">
        <p14:creationId xmlns:p14="http://schemas.microsoft.com/office/powerpoint/2010/main" val="3355618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B5012-7086-4A4B-AF12-7B216C7429C4}"/>
              </a:ext>
            </a:extLst>
          </p:cNvPr>
          <p:cNvSpPr>
            <a:spLocks noGrp="1"/>
          </p:cNvSpPr>
          <p:nvPr>
            <p:ph type="title"/>
          </p:nvPr>
        </p:nvSpPr>
        <p:spPr/>
        <p:txBody>
          <a:bodyPr/>
          <a:lstStyle/>
          <a:p>
            <a:r>
              <a:rPr lang="en-GB" sz="4800" dirty="0"/>
              <a:t>Overview of steels potentially to be used as the beampipe material</a:t>
            </a:r>
            <a:endParaRPr lang="en-US" sz="4800" dirty="0"/>
          </a:p>
        </p:txBody>
      </p:sp>
      <p:sp>
        <p:nvSpPr>
          <p:cNvPr id="4" name="Slide Number Placeholder 3">
            <a:extLst>
              <a:ext uri="{FF2B5EF4-FFF2-40B4-BE49-F238E27FC236}">
                <a16:creationId xmlns:a16="http://schemas.microsoft.com/office/drawing/2014/main" id="{F73F67D6-4AA3-4BC4-B2B6-E24955F269C5}"/>
              </a:ext>
            </a:extLst>
          </p:cNvPr>
          <p:cNvSpPr>
            <a:spLocks noGrp="1"/>
          </p:cNvSpPr>
          <p:nvPr>
            <p:ph type="sldNum" sz="quarter" idx="12"/>
          </p:nvPr>
        </p:nvSpPr>
        <p:spPr/>
        <p:txBody>
          <a:bodyPr/>
          <a:lstStyle/>
          <a:p>
            <a:fld id="{7AE184E0-0BD4-4705-A12B-9B71DDE63301}" type="slidenum">
              <a:rPr lang="en-GB" noProof="0" smtClean="0"/>
              <a:t>10</a:t>
            </a:fld>
            <a:endParaRPr lang="en-GB" noProof="0" dirty="0"/>
          </a:p>
        </p:txBody>
      </p:sp>
      <p:sp>
        <p:nvSpPr>
          <p:cNvPr id="8" name="Rectangle 7">
            <a:extLst>
              <a:ext uri="{FF2B5EF4-FFF2-40B4-BE49-F238E27FC236}">
                <a16:creationId xmlns:a16="http://schemas.microsoft.com/office/drawing/2014/main" id="{66AF65BA-6AB0-4A3E-842C-421EBB9DCCD4}"/>
              </a:ext>
            </a:extLst>
          </p:cNvPr>
          <p:cNvSpPr/>
          <p:nvPr/>
        </p:nvSpPr>
        <p:spPr>
          <a:xfrm>
            <a:off x="6077224" y="2106385"/>
            <a:ext cx="2056464" cy="584775"/>
          </a:xfrm>
          <a:prstGeom prst="rect">
            <a:avLst/>
          </a:prstGeom>
        </p:spPr>
        <p:txBody>
          <a:bodyPr wrap="square">
            <a:spAutoFit/>
          </a:bodyPr>
          <a:lstStyle/>
          <a:p>
            <a:pPr algn="r"/>
            <a:r>
              <a:rPr lang="en-US" sz="3200" dirty="0"/>
              <a:t>Stainless</a:t>
            </a:r>
          </a:p>
        </p:txBody>
      </p:sp>
      <p:graphicFrame>
        <p:nvGraphicFramePr>
          <p:cNvPr id="7" name="Chart 6">
            <a:extLst>
              <a:ext uri="{FF2B5EF4-FFF2-40B4-BE49-F238E27FC236}">
                <a16:creationId xmlns:a16="http://schemas.microsoft.com/office/drawing/2014/main" id="{6E5140EE-F336-43E9-A1AB-8C0DD5F50C2A}"/>
              </a:ext>
            </a:extLst>
          </p:cNvPr>
          <p:cNvGraphicFramePr>
            <a:graphicFrameLocks/>
          </p:cNvGraphicFramePr>
          <p:nvPr>
            <p:extLst>
              <p:ext uri="{D42A27DB-BD31-4B8C-83A1-F6EECF244321}">
                <p14:modId xmlns:p14="http://schemas.microsoft.com/office/powerpoint/2010/main" val="1958872713"/>
              </p:ext>
            </p:extLst>
          </p:nvPr>
        </p:nvGraphicFramePr>
        <p:xfrm>
          <a:off x="3359337" y="2468703"/>
          <a:ext cx="10620000" cy="6480000"/>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Straight Connector 5">
            <a:extLst>
              <a:ext uri="{FF2B5EF4-FFF2-40B4-BE49-F238E27FC236}">
                <a16:creationId xmlns:a16="http://schemas.microsoft.com/office/drawing/2014/main" id="{2ED5DC25-5B6D-44D8-AB7C-CFFD6DE04793}"/>
              </a:ext>
            </a:extLst>
          </p:cNvPr>
          <p:cNvCxnSpPr>
            <a:cxnSpLocks/>
          </p:cNvCxnSpPr>
          <p:nvPr/>
        </p:nvCxnSpPr>
        <p:spPr>
          <a:xfrm flipV="1">
            <a:off x="8133688" y="2155735"/>
            <a:ext cx="0" cy="6018663"/>
          </a:xfrm>
          <a:prstGeom prst="line">
            <a:avLst/>
          </a:prstGeom>
          <a:ln w="381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6BD022B-CD50-4DCC-98B0-309D673FDC53}"/>
              </a:ext>
            </a:extLst>
          </p:cNvPr>
          <p:cNvSpPr/>
          <p:nvPr/>
        </p:nvSpPr>
        <p:spPr>
          <a:xfrm>
            <a:off x="8133688" y="2111047"/>
            <a:ext cx="3093694" cy="584775"/>
          </a:xfrm>
          <a:prstGeom prst="rect">
            <a:avLst/>
          </a:prstGeom>
        </p:spPr>
        <p:txBody>
          <a:bodyPr wrap="square">
            <a:spAutoFit/>
          </a:bodyPr>
          <a:lstStyle/>
          <a:p>
            <a:r>
              <a:rPr lang="en-US" sz="3200" dirty="0"/>
              <a:t>Non-Stainless</a:t>
            </a:r>
          </a:p>
        </p:txBody>
      </p:sp>
    </p:spTree>
    <p:extLst>
      <p:ext uri="{BB962C8B-B14F-4D97-AF65-F5344CB8AC3E}">
        <p14:creationId xmlns:p14="http://schemas.microsoft.com/office/powerpoint/2010/main" val="3770545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B5012-7086-4A4B-AF12-7B216C7429C4}"/>
              </a:ext>
            </a:extLst>
          </p:cNvPr>
          <p:cNvSpPr>
            <a:spLocks noGrp="1"/>
          </p:cNvSpPr>
          <p:nvPr>
            <p:ph type="title"/>
          </p:nvPr>
        </p:nvSpPr>
        <p:spPr/>
        <p:txBody>
          <a:bodyPr/>
          <a:lstStyle/>
          <a:p>
            <a:r>
              <a:rPr lang="en-GB" sz="4800" dirty="0"/>
              <a:t>Overview of steels potentially to be used as the beampipe material</a:t>
            </a:r>
            <a:endParaRPr lang="en-US" sz="4800" dirty="0"/>
          </a:p>
        </p:txBody>
      </p:sp>
      <p:sp>
        <p:nvSpPr>
          <p:cNvPr id="4" name="Slide Number Placeholder 3">
            <a:extLst>
              <a:ext uri="{FF2B5EF4-FFF2-40B4-BE49-F238E27FC236}">
                <a16:creationId xmlns:a16="http://schemas.microsoft.com/office/drawing/2014/main" id="{F73F67D6-4AA3-4BC4-B2B6-E24955F269C5}"/>
              </a:ext>
            </a:extLst>
          </p:cNvPr>
          <p:cNvSpPr>
            <a:spLocks noGrp="1"/>
          </p:cNvSpPr>
          <p:nvPr>
            <p:ph type="sldNum" sz="quarter" idx="12"/>
          </p:nvPr>
        </p:nvSpPr>
        <p:spPr/>
        <p:txBody>
          <a:bodyPr/>
          <a:lstStyle/>
          <a:p>
            <a:fld id="{7AE184E0-0BD4-4705-A12B-9B71DDE63301}" type="slidenum">
              <a:rPr lang="en-GB" noProof="0" smtClean="0"/>
              <a:t>11</a:t>
            </a:fld>
            <a:endParaRPr lang="en-GB" noProof="0" dirty="0"/>
          </a:p>
        </p:txBody>
      </p:sp>
      <p:sp>
        <p:nvSpPr>
          <p:cNvPr id="8" name="Rectangle 7">
            <a:extLst>
              <a:ext uri="{FF2B5EF4-FFF2-40B4-BE49-F238E27FC236}">
                <a16:creationId xmlns:a16="http://schemas.microsoft.com/office/drawing/2014/main" id="{66AF65BA-6AB0-4A3E-842C-421EBB9DCCD4}"/>
              </a:ext>
            </a:extLst>
          </p:cNvPr>
          <p:cNvSpPr/>
          <p:nvPr/>
        </p:nvSpPr>
        <p:spPr>
          <a:xfrm>
            <a:off x="5627224" y="2106385"/>
            <a:ext cx="2056464" cy="584775"/>
          </a:xfrm>
          <a:prstGeom prst="rect">
            <a:avLst/>
          </a:prstGeom>
        </p:spPr>
        <p:txBody>
          <a:bodyPr wrap="square">
            <a:spAutoFit/>
          </a:bodyPr>
          <a:lstStyle/>
          <a:p>
            <a:pPr algn="r"/>
            <a:r>
              <a:rPr lang="en-US" sz="3200" dirty="0"/>
              <a:t>Stainless</a:t>
            </a:r>
          </a:p>
        </p:txBody>
      </p:sp>
      <p:graphicFrame>
        <p:nvGraphicFramePr>
          <p:cNvPr id="7" name="Chart 6">
            <a:extLst>
              <a:ext uri="{FF2B5EF4-FFF2-40B4-BE49-F238E27FC236}">
                <a16:creationId xmlns:a16="http://schemas.microsoft.com/office/drawing/2014/main" id="{6E5140EE-F336-43E9-A1AB-8C0DD5F50C2A}"/>
              </a:ext>
            </a:extLst>
          </p:cNvPr>
          <p:cNvGraphicFramePr>
            <a:graphicFrameLocks/>
          </p:cNvGraphicFramePr>
          <p:nvPr>
            <p:extLst>
              <p:ext uri="{D42A27DB-BD31-4B8C-83A1-F6EECF244321}">
                <p14:modId xmlns:p14="http://schemas.microsoft.com/office/powerpoint/2010/main" val="2177281010"/>
              </p:ext>
            </p:extLst>
          </p:nvPr>
        </p:nvGraphicFramePr>
        <p:xfrm>
          <a:off x="2909337" y="2468703"/>
          <a:ext cx="11520000" cy="6480000"/>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Straight Connector 5">
            <a:extLst>
              <a:ext uri="{FF2B5EF4-FFF2-40B4-BE49-F238E27FC236}">
                <a16:creationId xmlns:a16="http://schemas.microsoft.com/office/drawing/2014/main" id="{2ED5DC25-5B6D-44D8-AB7C-CFFD6DE04793}"/>
              </a:ext>
            </a:extLst>
          </p:cNvPr>
          <p:cNvCxnSpPr>
            <a:cxnSpLocks/>
          </p:cNvCxnSpPr>
          <p:nvPr/>
        </p:nvCxnSpPr>
        <p:spPr>
          <a:xfrm flipV="1">
            <a:off x="7683688" y="2155735"/>
            <a:ext cx="0" cy="6018663"/>
          </a:xfrm>
          <a:prstGeom prst="line">
            <a:avLst/>
          </a:prstGeom>
          <a:ln w="381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6BD022B-CD50-4DCC-98B0-309D673FDC53}"/>
              </a:ext>
            </a:extLst>
          </p:cNvPr>
          <p:cNvSpPr/>
          <p:nvPr/>
        </p:nvSpPr>
        <p:spPr>
          <a:xfrm>
            <a:off x="7683688" y="2111047"/>
            <a:ext cx="3093694" cy="584775"/>
          </a:xfrm>
          <a:prstGeom prst="rect">
            <a:avLst/>
          </a:prstGeom>
        </p:spPr>
        <p:txBody>
          <a:bodyPr wrap="square">
            <a:spAutoFit/>
          </a:bodyPr>
          <a:lstStyle/>
          <a:p>
            <a:r>
              <a:rPr lang="en-US" sz="3200" dirty="0"/>
              <a:t>Non-Stainless</a:t>
            </a:r>
          </a:p>
        </p:txBody>
      </p:sp>
    </p:spTree>
    <p:extLst>
      <p:ext uri="{BB962C8B-B14F-4D97-AF65-F5344CB8AC3E}">
        <p14:creationId xmlns:p14="http://schemas.microsoft.com/office/powerpoint/2010/main" val="762636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49B4EC76-4016-444F-8E05-1205E01187C6}"/>
              </a:ext>
            </a:extLst>
          </p:cNvPr>
          <p:cNvGraphicFramePr>
            <a:graphicFrameLocks/>
          </p:cNvGraphicFramePr>
          <p:nvPr>
            <p:extLst>
              <p:ext uri="{D42A27DB-BD31-4B8C-83A1-F6EECF244321}">
                <p14:modId xmlns:p14="http://schemas.microsoft.com/office/powerpoint/2010/main" val="207970305"/>
              </p:ext>
            </p:extLst>
          </p:nvPr>
        </p:nvGraphicFramePr>
        <p:xfrm>
          <a:off x="2909337" y="2468703"/>
          <a:ext cx="11520000" cy="64800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9F7B5012-7086-4A4B-AF12-7B216C7429C4}"/>
              </a:ext>
            </a:extLst>
          </p:cNvPr>
          <p:cNvSpPr>
            <a:spLocks noGrp="1"/>
          </p:cNvSpPr>
          <p:nvPr>
            <p:ph type="title"/>
          </p:nvPr>
        </p:nvSpPr>
        <p:spPr/>
        <p:txBody>
          <a:bodyPr/>
          <a:lstStyle/>
          <a:p>
            <a:r>
              <a:rPr lang="en-GB" sz="4800" dirty="0"/>
              <a:t>Overview of steels potentially to be used as the beampipe material</a:t>
            </a:r>
            <a:endParaRPr lang="en-US" sz="4800" dirty="0"/>
          </a:p>
        </p:txBody>
      </p:sp>
      <p:sp>
        <p:nvSpPr>
          <p:cNvPr id="4" name="Slide Number Placeholder 3">
            <a:extLst>
              <a:ext uri="{FF2B5EF4-FFF2-40B4-BE49-F238E27FC236}">
                <a16:creationId xmlns:a16="http://schemas.microsoft.com/office/drawing/2014/main" id="{F73F67D6-4AA3-4BC4-B2B6-E24955F269C5}"/>
              </a:ext>
            </a:extLst>
          </p:cNvPr>
          <p:cNvSpPr>
            <a:spLocks noGrp="1"/>
          </p:cNvSpPr>
          <p:nvPr>
            <p:ph type="sldNum" sz="quarter" idx="12"/>
          </p:nvPr>
        </p:nvSpPr>
        <p:spPr/>
        <p:txBody>
          <a:bodyPr/>
          <a:lstStyle/>
          <a:p>
            <a:fld id="{7AE184E0-0BD4-4705-A12B-9B71DDE63301}" type="slidenum">
              <a:rPr lang="en-GB" noProof="0" smtClean="0"/>
              <a:t>12</a:t>
            </a:fld>
            <a:endParaRPr lang="en-GB" noProof="0" dirty="0"/>
          </a:p>
        </p:txBody>
      </p:sp>
      <p:sp>
        <p:nvSpPr>
          <p:cNvPr id="8" name="Rectangle 7">
            <a:extLst>
              <a:ext uri="{FF2B5EF4-FFF2-40B4-BE49-F238E27FC236}">
                <a16:creationId xmlns:a16="http://schemas.microsoft.com/office/drawing/2014/main" id="{66AF65BA-6AB0-4A3E-842C-421EBB9DCCD4}"/>
              </a:ext>
            </a:extLst>
          </p:cNvPr>
          <p:cNvSpPr/>
          <p:nvPr/>
        </p:nvSpPr>
        <p:spPr>
          <a:xfrm>
            <a:off x="5613802" y="2106385"/>
            <a:ext cx="2056464" cy="584775"/>
          </a:xfrm>
          <a:prstGeom prst="rect">
            <a:avLst/>
          </a:prstGeom>
        </p:spPr>
        <p:txBody>
          <a:bodyPr wrap="square">
            <a:spAutoFit/>
          </a:bodyPr>
          <a:lstStyle/>
          <a:p>
            <a:pPr algn="r"/>
            <a:r>
              <a:rPr lang="en-US" sz="3200" dirty="0"/>
              <a:t>Stainless</a:t>
            </a:r>
          </a:p>
        </p:txBody>
      </p:sp>
      <p:cxnSp>
        <p:nvCxnSpPr>
          <p:cNvPr id="6" name="Straight Connector 5">
            <a:extLst>
              <a:ext uri="{FF2B5EF4-FFF2-40B4-BE49-F238E27FC236}">
                <a16:creationId xmlns:a16="http://schemas.microsoft.com/office/drawing/2014/main" id="{2ED5DC25-5B6D-44D8-AB7C-CFFD6DE04793}"/>
              </a:ext>
            </a:extLst>
          </p:cNvPr>
          <p:cNvCxnSpPr>
            <a:cxnSpLocks/>
          </p:cNvCxnSpPr>
          <p:nvPr/>
        </p:nvCxnSpPr>
        <p:spPr>
          <a:xfrm flipV="1">
            <a:off x="7670266" y="2155735"/>
            <a:ext cx="0" cy="6018663"/>
          </a:xfrm>
          <a:prstGeom prst="line">
            <a:avLst/>
          </a:prstGeom>
          <a:ln w="381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6BD022B-CD50-4DCC-98B0-309D673FDC53}"/>
              </a:ext>
            </a:extLst>
          </p:cNvPr>
          <p:cNvSpPr/>
          <p:nvPr/>
        </p:nvSpPr>
        <p:spPr>
          <a:xfrm>
            <a:off x="7670266" y="2111047"/>
            <a:ext cx="3093694" cy="584775"/>
          </a:xfrm>
          <a:prstGeom prst="rect">
            <a:avLst/>
          </a:prstGeom>
        </p:spPr>
        <p:txBody>
          <a:bodyPr wrap="square">
            <a:spAutoFit/>
          </a:bodyPr>
          <a:lstStyle/>
          <a:p>
            <a:r>
              <a:rPr lang="en-US" sz="3200" dirty="0"/>
              <a:t>Non-Stainless</a:t>
            </a:r>
          </a:p>
        </p:txBody>
      </p:sp>
    </p:spTree>
    <p:extLst>
      <p:ext uri="{BB962C8B-B14F-4D97-AF65-F5344CB8AC3E}">
        <p14:creationId xmlns:p14="http://schemas.microsoft.com/office/powerpoint/2010/main" val="3673499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03AC1BE3-6D03-4119-A017-343C5DB16DA7}"/>
              </a:ext>
            </a:extLst>
          </p:cNvPr>
          <p:cNvGraphicFramePr>
            <a:graphicFrameLocks/>
          </p:cNvGraphicFramePr>
          <p:nvPr>
            <p:extLst>
              <p:ext uri="{D42A27DB-BD31-4B8C-83A1-F6EECF244321}">
                <p14:modId xmlns:p14="http://schemas.microsoft.com/office/powerpoint/2010/main" val="4145886751"/>
              </p:ext>
            </p:extLst>
          </p:nvPr>
        </p:nvGraphicFramePr>
        <p:xfrm>
          <a:off x="3359337" y="2468703"/>
          <a:ext cx="10620000" cy="64800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9F7B5012-7086-4A4B-AF12-7B216C7429C4}"/>
              </a:ext>
            </a:extLst>
          </p:cNvPr>
          <p:cNvSpPr>
            <a:spLocks noGrp="1"/>
          </p:cNvSpPr>
          <p:nvPr>
            <p:ph type="title"/>
          </p:nvPr>
        </p:nvSpPr>
        <p:spPr/>
        <p:txBody>
          <a:bodyPr/>
          <a:lstStyle/>
          <a:p>
            <a:r>
              <a:rPr lang="en-GB" sz="4800" dirty="0"/>
              <a:t>Overview of steels potentially to be used as the beampipe material</a:t>
            </a:r>
            <a:endParaRPr lang="en-US" sz="4800" dirty="0"/>
          </a:p>
        </p:txBody>
      </p:sp>
      <p:sp>
        <p:nvSpPr>
          <p:cNvPr id="4" name="Slide Number Placeholder 3">
            <a:extLst>
              <a:ext uri="{FF2B5EF4-FFF2-40B4-BE49-F238E27FC236}">
                <a16:creationId xmlns:a16="http://schemas.microsoft.com/office/drawing/2014/main" id="{F73F67D6-4AA3-4BC4-B2B6-E24955F269C5}"/>
              </a:ext>
            </a:extLst>
          </p:cNvPr>
          <p:cNvSpPr>
            <a:spLocks noGrp="1"/>
          </p:cNvSpPr>
          <p:nvPr>
            <p:ph type="sldNum" sz="quarter" idx="12"/>
          </p:nvPr>
        </p:nvSpPr>
        <p:spPr/>
        <p:txBody>
          <a:bodyPr/>
          <a:lstStyle/>
          <a:p>
            <a:fld id="{7AE184E0-0BD4-4705-A12B-9B71DDE63301}" type="slidenum">
              <a:rPr lang="en-GB" noProof="0" smtClean="0"/>
              <a:t>13</a:t>
            </a:fld>
            <a:endParaRPr lang="en-GB" noProof="0" dirty="0"/>
          </a:p>
        </p:txBody>
      </p:sp>
      <p:sp>
        <p:nvSpPr>
          <p:cNvPr id="8" name="Rectangle 7">
            <a:extLst>
              <a:ext uri="{FF2B5EF4-FFF2-40B4-BE49-F238E27FC236}">
                <a16:creationId xmlns:a16="http://schemas.microsoft.com/office/drawing/2014/main" id="{66AF65BA-6AB0-4A3E-842C-421EBB9DCCD4}"/>
              </a:ext>
            </a:extLst>
          </p:cNvPr>
          <p:cNvSpPr/>
          <p:nvPr/>
        </p:nvSpPr>
        <p:spPr>
          <a:xfrm>
            <a:off x="6089256" y="2094357"/>
            <a:ext cx="2056464" cy="584775"/>
          </a:xfrm>
          <a:prstGeom prst="rect">
            <a:avLst/>
          </a:prstGeom>
        </p:spPr>
        <p:txBody>
          <a:bodyPr wrap="square">
            <a:spAutoFit/>
          </a:bodyPr>
          <a:lstStyle/>
          <a:p>
            <a:pPr algn="r"/>
            <a:r>
              <a:rPr lang="en-US" sz="3200" dirty="0"/>
              <a:t>Stainless</a:t>
            </a:r>
          </a:p>
        </p:txBody>
      </p:sp>
      <p:cxnSp>
        <p:nvCxnSpPr>
          <p:cNvPr id="6" name="Straight Connector 5">
            <a:extLst>
              <a:ext uri="{FF2B5EF4-FFF2-40B4-BE49-F238E27FC236}">
                <a16:creationId xmlns:a16="http://schemas.microsoft.com/office/drawing/2014/main" id="{2ED5DC25-5B6D-44D8-AB7C-CFFD6DE04793}"/>
              </a:ext>
            </a:extLst>
          </p:cNvPr>
          <p:cNvCxnSpPr>
            <a:cxnSpLocks/>
          </p:cNvCxnSpPr>
          <p:nvPr/>
        </p:nvCxnSpPr>
        <p:spPr>
          <a:xfrm flipV="1">
            <a:off x="8145720" y="2155737"/>
            <a:ext cx="0" cy="5904000"/>
          </a:xfrm>
          <a:prstGeom prst="line">
            <a:avLst/>
          </a:prstGeom>
          <a:ln w="381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6BD022B-CD50-4DCC-98B0-309D673FDC53}"/>
              </a:ext>
            </a:extLst>
          </p:cNvPr>
          <p:cNvSpPr/>
          <p:nvPr/>
        </p:nvSpPr>
        <p:spPr>
          <a:xfrm>
            <a:off x="8145720" y="2099019"/>
            <a:ext cx="3093694" cy="584775"/>
          </a:xfrm>
          <a:prstGeom prst="rect">
            <a:avLst/>
          </a:prstGeom>
        </p:spPr>
        <p:txBody>
          <a:bodyPr wrap="square">
            <a:spAutoFit/>
          </a:bodyPr>
          <a:lstStyle/>
          <a:p>
            <a:r>
              <a:rPr lang="en-US" sz="3200" dirty="0"/>
              <a:t>Non-Stainless</a:t>
            </a:r>
          </a:p>
        </p:txBody>
      </p:sp>
      <p:sp>
        <p:nvSpPr>
          <p:cNvPr id="5" name="TextBox 4">
            <a:extLst>
              <a:ext uri="{FF2B5EF4-FFF2-40B4-BE49-F238E27FC236}">
                <a16:creationId xmlns:a16="http://schemas.microsoft.com/office/drawing/2014/main" id="{9A34F649-F1EE-428F-A0ED-6853509FCDF7}"/>
              </a:ext>
            </a:extLst>
          </p:cNvPr>
          <p:cNvSpPr txBox="1"/>
          <p:nvPr/>
        </p:nvSpPr>
        <p:spPr>
          <a:xfrm>
            <a:off x="4351647" y="2696924"/>
            <a:ext cx="1908000" cy="5220000"/>
          </a:xfrm>
          <a:prstGeom prst="rect">
            <a:avLst/>
          </a:prstGeom>
          <a:solidFill>
            <a:srgbClr val="00B050">
              <a:alpha val="25000"/>
            </a:srgbClr>
          </a:solidFill>
        </p:spPr>
        <p:txBody>
          <a:bodyPr vert="vert270" wrap="square" rtlCol="0" anchor="ctr">
            <a:noAutofit/>
          </a:bodyPr>
          <a:lstStyle/>
          <a:p>
            <a:pPr algn="ctr">
              <a:lnSpc>
                <a:spcPct val="120000"/>
              </a:lnSpc>
            </a:pPr>
            <a:r>
              <a:rPr lang="en-US" sz="4800" dirty="0"/>
              <a:t>Excellent</a:t>
            </a:r>
          </a:p>
        </p:txBody>
      </p:sp>
      <p:sp>
        <p:nvSpPr>
          <p:cNvPr id="10" name="TextBox 9">
            <a:extLst>
              <a:ext uri="{FF2B5EF4-FFF2-40B4-BE49-F238E27FC236}">
                <a16:creationId xmlns:a16="http://schemas.microsoft.com/office/drawing/2014/main" id="{D74A1749-8E9C-41A7-9E05-260AC3D86BE3}"/>
              </a:ext>
            </a:extLst>
          </p:cNvPr>
          <p:cNvSpPr txBox="1"/>
          <p:nvPr/>
        </p:nvSpPr>
        <p:spPr>
          <a:xfrm>
            <a:off x="8131647" y="2696924"/>
            <a:ext cx="5688000" cy="5220000"/>
          </a:xfrm>
          <a:prstGeom prst="rect">
            <a:avLst/>
          </a:prstGeom>
          <a:solidFill>
            <a:srgbClr val="FFFF00">
              <a:alpha val="25000"/>
            </a:srgbClr>
          </a:solidFill>
        </p:spPr>
        <p:txBody>
          <a:bodyPr vert="vert270" wrap="square" rtlCol="0" anchor="ctr">
            <a:noAutofit/>
          </a:bodyPr>
          <a:lstStyle/>
          <a:p>
            <a:pPr algn="ctr">
              <a:lnSpc>
                <a:spcPct val="120000"/>
              </a:lnSpc>
            </a:pPr>
            <a:r>
              <a:rPr lang="en-US" sz="4800" dirty="0"/>
              <a:t>Good</a:t>
            </a:r>
          </a:p>
        </p:txBody>
      </p:sp>
      <p:sp>
        <p:nvSpPr>
          <p:cNvPr id="13" name="TextBox 12">
            <a:extLst>
              <a:ext uri="{FF2B5EF4-FFF2-40B4-BE49-F238E27FC236}">
                <a16:creationId xmlns:a16="http://schemas.microsoft.com/office/drawing/2014/main" id="{B9EA388B-E475-4783-B9B0-4D369A48A426}"/>
              </a:ext>
            </a:extLst>
          </p:cNvPr>
          <p:cNvSpPr txBox="1"/>
          <p:nvPr/>
        </p:nvSpPr>
        <p:spPr>
          <a:xfrm>
            <a:off x="6259647" y="2696924"/>
            <a:ext cx="1872000" cy="5220000"/>
          </a:xfrm>
          <a:prstGeom prst="rect">
            <a:avLst/>
          </a:prstGeom>
          <a:solidFill>
            <a:srgbClr val="FF0000">
              <a:alpha val="25000"/>
            </a:srgbClr>
          </a:solidFill>
        </p:spPr>
        <p:txBody>
          <a:bodyPr vert="vert270" wrap="square" rtlCol="0" anchor="ctr">
            <a:noAutofit/>
          </a:bodyPr>
          <a:lstStyle/>
          <a:p>
            <a:pPr algn="ctr">
              <a:lnSpc>
                <a:spcPct val="120000"/>
              </a:lnSpc>
            </a:pPr>
            <a:r>
              <a:rPr lang="en-US" sz="4800" dirty="0"/>
              <a:t>Not-so-good</a:t>
            </a:r>
          </a:p>
        </p:txBody>
      </p:sp>
    </p:spTree>
    <p:extLst>
      <p:ext uri="{BB962C8B-B14F-4D97-AF65-F5344CB8AC3E}">
        <p14:creationId xmlns:p14="http://schemas.microsoft.com/office/powerpoint/2010/main" val="4175427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B5012-7086-4A4B-AF12-7B216C7429C4}"/>
              </a:ext>
            </a:extLst>
          </p:cNvPr>
          <p:cNvSpPr>
            <a:spLocks noGrp="1"/>
          </p:cNvSpPr>
          <p:nvPr>
            <p:ph type="title"/>
          </p:nvPr>
        </p:nvSpPr>
        <p:spPr/>
        <p:txBody>
          <a:bodyPr/>
          <a:lstStyle/>
          <a:p>
            <a:r>
              <a:rPr lang="en-GB" sz="4800" dirty="0"/>
              <a:t>Overview of steels potentially to be used as the beampipe material</a:t>
            </a:r>
            <a:endParaRPr lang="en-US" sz="4800" dirty="0"/>
          </a:p>
        </p:txBody>
      </p:sp>
      <p:sp>
        <p:nvSpPr>
          <p:cNvPr id="4" name="Slide Number Placeholder 3">
            <a:extLst>
              <a:ext uri="{FF2B5EF4-FFF2-40B4-BE49-F238E27FC236}">
                <a16:creationId xmlns:a16="http://schemas.microsoft.com/office/drawing/2014/main" id="{F73F67D6-4AA3-4BC4-B2B6-E24955F269C5}"/>
              </a:ext>
            </a:extLst>
          </p:cNvPr>
          <p:cNvSpPr>
            <a:spLocks noGrp="1"/>
          </p:cNvSpPr>
          <p:nvPr>
            <p:ph type="sldNum" sz="quarter" idx="12"/>
          </p:nvPr>
        </p:nvSpPr>
        <p:spPr/>
        <p:txBody>
          <a:bodyPr/>
          <a:lstStyle/>
          <a:p>
            <a:fld id="{7AE184E0-0BD4-4705-A12B-9B71DDE63301}" type="slidenum">
              <a:rPr lang="en-GB" noProof="0" smtClean="0"/>
              <a:t>14</a:t>
            </a:fld>
            <a:endParaRPr lang="en-GB" noProof="0" dirty="0"/>
          </a:p>
        </p:txBody>
      </p:sp>
      <p:graphicFrame>
        <p:nvGraphicFramePr>
          <p:cNvPr id="9" name="Chart 8">
            <a:extLst>
              <a:ext uri="{FF2B5EF4-FFF2-40B4-BE49-F238E27FC236}">
                <a16:creationId xmlns:a16="http://schemas.microsoft.com/office/drawing/2014/main" id="{8DED382C-3D5A-403C-BDB4-89DF0D752F16}"/>
              </a:ext>
            </a:extLst>
          </p:cNvPr>
          <p:cNvGraphicFramePr>
            <a:graphicFrameLocks/>
          </p:cNvGraphicFramePr>
          <p:nvPr>
            <p:extLst>
              <p:ext uri="{D42A27DB-BD31-4B8C-83A1-F6EECF244321}">
                <p14:modId xmlns:p14="http://schemas.microsoft.com/office/powerpoint/2010/main" val="1307211178"/>
              </p:ext>
            </p:extLst>
          </p:nvPr>
        </p:nvGraphicFramePr>
        <p:xfrm>
          <a:off x="2909337" y="2095724"/>
          <a:ext cx="11520000" cy="64800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a:extLst>
              <a:ext uri="{FF2B5EF4-FFF2-40B4-BE49-F238E27FC236}">
                <a16:creationId xmlns:a16="http://schemas.microsoft.com/office/drawing/2014/main" id="{D3FE55DE-1A33-497E-9F77-AD52A1850DD5}"/>
              </a:ext>
            </a:extLst>
          </p:cNvPr>
          <p:cNvCxnSpPr>
            <a:cxnSpLocks/>
          </p:cNvCxnSpPr>
          <p:nvPr/>
        </p:nvCxnSpPr>
        <p:spPr>
          <a:xfrm flipV="1">
            <a:off x="6291123" y="3051998"/>
            <a:ext cx="0" cy="4026090"/>
          </a:xfrm>
          <a:prstGeom prst="straightConnector1">
            <a:avLst/>
          </a:prstGeom>
          <a:ln w="38100">
            <a:solidFill>
              <a:srgbClr val="FF0000"/>
            </a:solidFill>
            <a:prstDash val="lgDash"/>
            <a:headEnd type="none" w="lg" len="lg"/>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75E78AD-383E-4619-94D2-B08EAA5B5E53}"/>
              </a:ext>
            </a:extLst>
          </p:cNvPr>
          <p:cNvCxnSpPr>
            <a:cxnSpLocks/>
          </p:cNvCxnSpPr>
          <p:nvPr/>
        </p:nvCxnSpPr>
        <p:spPr>
          <a:xfrm flipV="1">
            <a:off x="9771302" y="5335724"/>
            <a:ext cx="0" cy="1360226"/>
          </a:xfrm>
          <a:prstGeom prst="straightConnector1">
            <a:avLst/>
          </a:prstGeom>
          <a:ln w="38100">
            <a:solidFill>
              <a:srgbClr val="7030A0"/>
            </a:solidFill>
            <a:prstDash val="lgDash"/>
            <a:headEnd type="none" w="lg" len="lg"/>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CD8706C-0442-419F-9086-618EBA89245C}"/>
              </a:ext>
            </a:extLst>
          </p:cNvPr>
          <p:cNvCxnSpPr>
            <a:cxnSpLocks/>
          </p:cNvCxnSpPr>
          <p:nvPr/>
        </p:nvCxnSpPr>
        <p:spPr>
          <a:xfrm flipV="1">
            <a:off x="7328353" y="4130172"/>
            <a:ext cx="19666" cy="3302758"/>
          </a:xfrm>
          <a:prstGeom prst="straightConnector1">
            <a:avLst/>
          </a:prstGeom>
          <a:ln w="38100">
            <a:solidFill>
              <a:schemeClr val="tx2"/>
            </a:solidFill>
            <a:prstDash val="lgDash"/>
            <a:headEnd type="none" w="lg" len="lg"/>
            <a:tailEnd type="arrow"/>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4885480-EF87-48B8-9F4C-A47935A9C494}"/>
              </a:ext>
            </a:extLst>
          </p:cNvPr>
          <p:cNvSpPr txBox="1"/>
          <p:nvPr/>
        </p:nvSpPr>
        <p:spPr>
          <a:xfrm>
            <a:off x="3807236" y="3270362"/>
            <a:ext cx="2483887" cy="734945"/>
          </a:xfrm>
          <a:prstGeom prst="rect">
            <a:avLst/>
          </a:prstGeom>
          <a:noFill/>
        </p:spPr>
        <p:txBody>
          <a:bodyPr wrap="square" rtlCol="0">
            <a:spAutoFit/>
          </a:bodyPr>
          <a:lstStyle/>
          <a:p>
            <a:pPr algn="r">
              <a:lnSpc>
                <a:spcPct val="120000"/>
              </a:lnSpc>
            </a:pPr>
            <a:r>
              <a:rPr lang="en-US" sz="1800" dirty="0">
                <a:solidFill>
                  <a:srgbClr val="FF0000"/>
                </a:solidFill>
              </a:rPr>
              <a:t>Pipe manufacturing and pipeline construction</a:t>
            </a:r>
          </a:p>
        </p:txBody>
      </p:sp>
      <p:sp>
        <p:nvSpPr>
          <p:cNvPr id="17" name="TextBox 16">
            <a:extLst>
              <a:ext uri="{FF2B5EF4-FFF2-40B4-BE49-F238E27FC236}">
                <a16:creationId xmlns:a16="http://schemas.microsoft.com/office/drawing/2014/main" id="{602D1415-0051-4218-80CD-AF64EEBED7F8}"/>
              </a:ext>
            </a:extLst>
          </p:cNvPr>
          <p:cNvSpPr txBox="1"/>
          <p:nvPr/>
        </p:nvSpPr>
        <p:spPr>
          <a:xfrm>
            <a:off x="7348019" y="4284613"/>
            <a:ext cx="2483887" cy="734945"/>
          </a:xfrm>
          <a:prstGeom prst="rect">
            <a:avLst/>
          </a:prstGeom>
          <a:noFill/>
        </p:spPr>
        <p:txBody>
          <a:bodyPr wrap="square" rtlCol="0">
            <a:spAutoFit/>
          </a:bodyPr>
          <a:lstStyle/>
          <a:p>
            <a:pPr>
              <a:lnSpc>
                <a:spcPct val="120000"/>
              </a:lnSpc>
            </a:pPr>
            <a:r>
              <a:rPr lang="en-US" sz="1800" dirty="0">
                <a:solidFill>
                  <a:schemeClr val="tx2"/>
                </a:solidFill>
              </a:rPr>
              <a:t>Pipe manufacturing and pipeline construction??</a:t>
            </a:r>
          </a:p>
        </p:txBody>
      </p:sp>
      <p:sp>
        <p:nvSpPr>
          <p:cNvPr id="18" name="TextBox 17">
            <a:extLst>
              <a:ext uri="{FF2B5EF4-FFF2-40B4-BE49-F238E27FC236}">
                <a16:creationId xmlns:a16="http://schemas.microsoft.com/office/drawing/2014/main" id="{338F71E7-8A48-47CD-9A35-6D71B96DACE9}"/>
              </a:ext>
            </a:extLst>
          </p:cNvPr>
          <p:cNvSpPr txBox="1"/>
          <p:nvPr/>
        </p:nvSpPr>
        <p:spPr>
          <a:xfrm>
            <a:off x="9769165" y="5540665"/>
            <a:ext cx="2483887" cy="402546"/>
          </a:xfrm>
          <a:prstGeom prst="rect">
            <a:avLst/>
          </a:prstGeom>
          <a:noFill/>
        </p:spPr>
        <p:txBody>
          <a:bodyPr wrap="square" rtlCol="0">
            <a:spAutoFit/>
          </a:bodyPr>
          <a:lstStyle/>
          <a:p>
            <a:pPr>
              <a:lnSpc>
                <a:spcPct val="120000"/>
              </a:lnSpc>
            </a:pPr>
            <a:r>
              <a:rPr lang="en-US" sz="1800" dirty="0">
                <a:solidFill>
                  <a:srgbClr val="7030A0"/>
                </a:solidFill>
              </a:rPr>
              <a:t>Pipeline construction??</a:t>
            </a:r>
          </a:p>
        </p:txBody>
      </p:sp>
    </p:spTree>
    <p:extLst>
      <p:ext uri="{BB962C8B-B14F-4D97-AF65-F5344CB8AC3E}">
        <p14:creationId xmlns:p14="http://schemas.microsoft.com/office/powerpoint/2010/main" val="1042628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56A2BB-C516-A301-3731-BFFE3CACACCC}"/>
              </a:ext>
            </a:extLst>
          </p:cNvPr>
          <p:cNvSpPr txBox="1"/>
          <p:nvPr/>
        </p:nvSpPr>
        <p:spPr>
          <a:xfrm>
            <a:off x="2781143" y="2033515"/>
            <a:ext cx="11803231" cy="696024"/>
          </a:xfrm>
          <a:prstGeom prst="rect">
            <a:avLst/>
          </a:prstGeom>
          <a:noFill/>
          <a:ln w="12700">
            <a:solidFill>
              <a:schemeClr val="tx1"/>
            </a:solidFill>
          </a:ln>
        </p:spPr>
        <p:txBody>
          <a:bodyPr wrap="none" rtlCol="0">
            <a:spAutoFit/>
          </a:bodyPr>
          <a:lstStyle/>
          <a:p>
            <a:pPr algn="ctr">
              <a:lnSpc>
                <a:spcPct val="120000"/>
              </a:lnSpc>
            </a:pPr>
            <a:r>
              <a:rPr lang="en-AU" sz="3600" dirty="0"/>
              <a:t>Austenitic stainless steel alternatives (to reduce the cost)</a:t>
            </a:r>
          </a:p>
        </p:txBody>
      </p:sp>
      <p:sp>
        <p:nvSpPr>
          <p:cNvPr id="3" name="TextBox 2">
            <a:extLst>
              <a:ext uri="{FF2B5EF4-FFF2-40B4-BE49-F238E27FC236}">
                <a16:creationId xmlns:a16="http://schemas.microsoft.com/office/drawing/2014/main" id="{4D14B88F-5C74-D0F6-7D20-B80D34274CE9}"/>
              </a:ext>
            </a:extLst>
          </p:cNvPr>
          <p:cNvSpPr txBox="1"/>
          <p:nvPr/>
        </p:nvSpPr>
        <p:spPr>
          <a:xfrm>
            <a:off x="2130227" y="4203508"/>
            <a:ext cx="4124847" cy="628955"/>
          </a:xfrm>
          <a:prstGeom prst="rect">
            <a:avLst/>
          </a:prstGeom>
          <a:noFill/>
          <a:ln w="12700">
            <a:solidFill>
              <a:schemeClr val="tx1"/>
            </a:solidFill>
          </a:ln>
        </p:spPr>
        <p:txBody>
          <a:bodyPr wrap="none" rtlCol="0">
            <a:spAutoFit/>
          </a:bodyPr>
          <a:lstStyle/>
          <a:p>
            <a:pPr algn="ctr">
              <a:lnSpc>
                <a:spcPct val="120000"/>
              </a:lnSpc>
            </a:pPr>
            <a:r>
              <a:rPr lang="en-AU" sz="3200" dirty="0"/>
              <a:t>Ferritic stainless steel</a:t>
            </a:r>
          </a:p>
        </p:txBody>
      </p:sp>
      <p:sp>
        <p:nvSpPr>
          <p:cNvPr id="6" name="TextBox 5">
            <a:extLst>
              <a:ext uri="{FF2B5EF4-FFF2-40B4-BE49-F238E27FC236}">
                <a16:creationId xmlns:a16="http://schemas.microsoft.com/office/drawing/2014/main" id="{C4602108-C8D6-4DC0-D75E-6457EB4C6E2D}"/>
              </a:ext>
            </a:extLst>
          </p:cNvPr>
          <p:cNvSpPr txBox="1"/>
          <p:nvPr/>
        </p:nvSpPr>
        <p:spPr>
          <a:xfrm>
            <a:off x="11083602" y="4203507"/>
            <a:ext cx="3647152" cy="628955"/>
          </a:xfrm>
          <a:prstGeom prst="rect">
            <a:avLst/>
          </a:prstGeom>
          <a:noFill/>
          <a:ln w="12700">
            <a:solidFill>
              <a:schemeClr val="tx1"/>
            </a:solidFill>
          </a:ln>
        </p:spPr>
        <p:txBody>
          <a:bodyPr wrap="none" rtlCol="0">
            <a:spAutoFit/>
          </a:bodyPr>
          <a:lstStyle/>
          <a:p>
            <a:pPr algn="ctr">
              <a:lnSpc>
                <a:spcPct val="120000"/>
              </a:lnSpc>
            </a:pPr>
            <a:r>
              <a:rPr lang="en-AU" sz="3200" dirty="0"/>
              <a:t>Non-stainless steel</a:t>
            </a:r>
          </a:p>
        </p:txBody>
      </p:sp>
      <p:cxnSp>
        <p:nvCxnSpPr>
          <p:cNvPr id="9" name="Straight Arrow Connector 8">
            <a:extLst>
              <a:ext uri="{FF2B5EF4-FFF2-40B4-BE49-F238E27FC236}">
                <a16:creationId xmlns:a16="http://schemas.microsoft.com/office/drawing/2014/main" id="{3B6E3C6F-43B3-25B3-4053-4DBE29EAE719}"/>
              </a:ext>
            </a:extLst>
          </p:cNvPr>
          <p:cNvCxnSpPr>
            <a:stCxn id="2" idx="2"/>
            <a:endCxn id="3" idx="0"/>
          </p:cNvCxnSpPr>
          <p:nvPr/>
        </p:nvCxnSpPr>
        <p:spPr>
          <a:xfrm flipH="1">
            <a:off x="4192651" y="2729539"/>
            <a:ext cx="4490108" cy="1473969"/>
          </a:xfrm>
          <a:prstGeom prst="straightConnector1">
            <a:avLst/>
          </a:prstGeom>
          <a:ln w="12700">
            <a:solidFill>
              <a:schemeClr val="tx1"/>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CFA9FEE-CB74-7DEE-FA78-C3B47AD037A8}"/>
              </a:ext>
            </a:extLst>
          </p:cNvPr>
          <p:cNvCxnSpPr>
            <a:cxnSpLocks/>
            <a:stCxn id="2" idx="2"/>
            <a:endCxn id="6" idx="0"/>
          </p:cNvCxnSpPr>
          <p:nvPr/>
        </p:nvCxnSpPr>
        <p:spPr>
          <a:xfrm>
            <a:off x="8682759" y="2729539"/>
            <a:ext cx="4224419" cy="1473968"/>
          </a:xfrm>
          <a:prstGeom prst="straightConnector1">
            <a:avLst/>
          </a:prstGeom>
          <a:ln w="12700">
            <a:solidFill>
              <a:schemeClr val="tx1"/>
            </a:solidFill>
            <a:headEnd type="none" w="lg" len="lg"/>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768602E-924F-D8FD-4050-C545824532C0}"/>
              </a:ext>
            </a:extLst>
          </p:cNvPr>
          <p:cNvSpPr txBox="1"/>
          <p:nvPr/>
        </p:nvSpPr>
        <p:spPr>
          <a:xfrm>
            <a:off x="1830465" y="5744545"/>
            <a:ext cx="4724370" cy="561885"/>
          </a:xfrm>
          <a:prstGeom prst="rect">
            <a:avLst/>
          </a:prstGeom>
          <a:noFill/>
        </p:spPr>
        <p:txBody>
          <a:bodyPr wrap="none" rtlCol="0">
            <a:spAutoFit/>
          </a:bodyPr>
          <a:lstStyle/>
          <a:p>
            <a:pPr algn="ctr">
              <a:lnSpc>
                <a:spcPct val="120000"/>
              </a:lnSpc>
            </a:pPr>
            <a:r>
              <a:rPr lang="en-AU" sz="2800" i="1" dirty="0"/>
              <a:t>Formability of welded joints?</a:t>
            </a:r>
          </a:p>
        </p:txBody>
      </p:sp>
      <p:sp>
        <p:nvSpPr>
          <p:cNvPr id="15" name="TextBox 14">
            <a:extLst>
              <a:ext uri="{FF2B5EF4-FFF2-40B4-BE49-F238E27FC236}">
                <a16:creationId xmlns:a16="http://schemas.microsoft.com/office/drawing/2014/main" id="{D3A3B961-C197-DCB5-6961-21998B29285A}"/>
              </a:ext>
            </a:extLst>
          </p:cNvPr>
          <p:cNvSpPr txBox="1"/>
          <p:nvPr/>
        </p:nvSpPr>
        <p:spPr>
          <a:xfrm>
            <a:off x="12003725" y="5744545"/>
            <a:ext cx="1806905" cy="561885"/>
          </a:xfrm>
          <a:prstGeom prst="rect">
            <a:avLst/>
          </a:prstGeom>
          <a:noFill/>
        </p:spPr>
        <p:txBody>
          <a:bodyPr wrap="none" rtlCol="0">
            <a:spAutoFit/>
          </a:bodyPr>
          <a:lstStyle/>
          <a:p>
            <a:pPr algn="ctr">
              <a:lnSpc>
                <a:spcPct val="120000"/>
              </a:lnSpc>
            </a:pPr>
            <a:r>
              <a:rPr lang="en-AU" sz="2800" i="1" dirty="0"/>
              <a:t>Cleaning?</a:t>
            </a:r>
          </a:p>
        </p:txBody>
      </p:sp>
      <mc:AlternateContent xmlns:mc="http://schemas.openxmlformats.org/markup-compatibility/2006" xmlns:p14="http://schemas.microsoft.com/office/powerpoint/2010/main">
        <mc:Choice Requires="p14">
          <p:contentPart p14:bwMode="auto" r:id="rId2">
            <p14:nvContentPartPr>
              <p14:cNvPr id="23" name="Ink 22">
                <a:extLst>
                  <a:ext uri="{FF2B5EF4-FFF2-40B4-BE49-F238E27FC236}">
                    <a16:creationId xmlns:a16="http://schemas.microsoft.com/office/drawing/2014/main" id="{C27C4680-58AD-1132-CD33-1F91A5A60883}"/>
                  </a:ext>
                </a:extLst>
              </p14:cNvPr>
              <p14:cNvContentPartPr/>
              <p14:nvPr/>
            </p14:nvContentPartPr>
            <p14:xfrm>
              <a:off x="1596407" y="5328457"/>
              <a:ext cx="5596920" cy="1568520"/>
            </p14:xfrm>
          </p:contentPart>
        </mc:Choice>
        <mc:Fallback xmlns="">
          <p:pic>
            <p:nvPicPr>
              <p:cNvPr id="23" name="Ink 22">
                <a:extLst>
                  <a:ext uri="{FF2B5EF4-FFF2-40B4-BE49-F238E27FC236}">
                    <a16:creationId xmlns:a16="http://schemas.microsoft.com/office/drawing/2014/main" id="{C27C4680-58AD-1132-CD33-1F91A5A60883}"/>
                  </a:ext>
                </a:extLst>
              </p:cNvPr>
              <p:cNvPicPr/>
              <p:nvPr/>
            </p:nvPicPr>
            <p:blipFill>
              <a:blip r:embed="rId3"/>
              <a:stretch>
                <a:fillRect/>
              </a:stretch>
            </p:blipFill>
            <p:spPr>
              <a:xfrm>
                <a:off x="1533407" y="5265457"/>
                <a:ext cx="5722560" cy="1694160"/>
              </a:xfrm>
              <a:prstGeom prst="rect">
                <a:avLst/>
              </a:prstGeom>
            </p:spPr>
          </p:pic>
        </mc:Fallback>
      </mc:AlternateContent>
      <p:sp>
        <p:nvSpPr>
          <p:cNvPr id="5" name="Title 1">
            <a:extLst>
              <a:ext uri="{FF2B5EF4-FFF2-40B4-BE49-F238E27FC236}">
                <a16:creationId xmlns:a16="http://schemas.microsoft.com/office/drawing/2014/main" id="{BB17A658-8D52-19C6-E1BE-B25EDDD11F45}"/>
              </a:ext>
            </a:extLst>
          </p:cNvPr>
          <p:cNvSpPr txBox="1">
            <a:spLocks/>
          </p:cNvSpPr>
          <p:nvPr/>
        </p:nvSpPr>
        <p:spPr>
          <a:xfrm>
            <a:off x="830118" y="252000"/>
            <a:ext cx="15705282" cy="863693"/>
          </a:xfrm>
          <a:prstGeom prst="rect">
            <a:avLst/>
          </a:prstGeom>
        </p:spPr>
        <p:txBody>
          <a:bodyPr vert="horz" lIns="91440" tIns="45720" rIns="91440" bIns="45720" rtlCol="0" anchor="t" anchorCtr="0">
            <a:no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pPr marL="0" marR="0" lvl="0" indent="0" algn="l" defTabSz="1300368" rtl="0" eaLnBrk="1" fontAlgn="auto" latinLnBrk="0" hangingPunct="1">
              <a:lnSpc>
                <a:spcPct val="90000"/>
              </a:lnSpc>
              <a:spcBef>
                <a:spcPct val="0"/>
              </a:spcBef>
              <a:spcAft>
                <a:spcPts val="0"/>
              </a:spcAft>
              <a:buClrTx/>
              <a:buSzTx/>
              <a:buFontTx/>
              <a:buNone/>
              <a:tabLst/>
              <a:defRPr/>
            </a:pPr>
            <a:r>
              <a:rPr kumimoji="0" lang="en-GB" sz="4800" i="0" u="sng" strike="noStrike" kern="1200" cap="all" spc="0" normalizeH="0" baseline="0" noProof="0" dirty="0">
                <a:ln>
                  <a:noFill/>
                </a:ln>
                <a:solidFill>
                  <a:srgbClr val="1E64C8"/>
                </a:solidFill>
                <a:effectLst/>
                <a:uLnTx/>
                <a:uFill>
                  <a:solidFill>
                    <a:srgbClr val="1E64C8"/>
                  </a:solidFill>
                </a:uFill>
                <a:ea typeface="+mj-ea"/>
                <a:cs typeface="+mj-cs"/>
              </a:rPr>
              <a:t>Overview of steels potentially to be used as the beampipe material</a:t>
            </a:r>
            <a:endParaRPr kumimoji="0" lang="en-GB" sz="4800" i="0" u="sng" strike="noStrike" kern="1200" cap="all" spc="0" normalizeH="0" baseline="0" dirty="0">
              <a:ln>
                <a:noFill/>
              </a:ln>
              <a:solidFill>
                <a:srgbClr val="1E64C8"/>
              </a:solidFill>
              <a:effectLst/>
              <a:uLnTx/>
              <a:uFill>
                <a:solidFill>
                  <a:srgbClr val="1E64C8"/>
                </a:solidFill>
              </a:uFill>
              <a:ea typeface="+mj-ea"/>
              <a:cs typeface="+mj-cs"/>
            </a:endParaRPr>
          </a:p>
        </p:txBody>
      </p:sp>
      <p:sp>
        <p:nvSpPr>
          <p:cNvPr id="7" name="Slide Number Placeholder 6">
            <a:extLst>
              <a:ext uri="{FF2B5EF4-FFF2-40B4-BE49-F238E27FC236}">
                <a16:creationId xmlns:a16="http://schemas.microsoft.com/office/drawing/2014/main" id="{87EDBAFB-9809-2B32-5D42-E3A90C4E6282}"/>
              </a:ext>
            </a:extLst>
          </p:cNvPr>
          <p:cNvSpPr>
            <a:spLocks noGrp="1"/>
          </p:cNvSpPr>
          <p:nvPr>
            <p:ph type="sldNum" sz="quarter" idx="12"/>
          </p:nvPr>
        </p:nvSpPr>
        <p:spPr/>
        <p:txBody>
          <a:bodyPr/>
          <a:lstStyle/>
          <a:p>
            <a:fld id="{1AAABE8F-F7EF-46E8-B8CD-0594B5050C80}" type="slidenum">
              <a:rPr lang="en-AU" smtClean="0"/>
              <a:t>15</a:t>
            </a:fld>
            <a:endParaRPr lang="en-AU"/>
          </a:p>
        </p:txBody>
      </p:sp>
    </p:spTree>
    <p:extLst>
      <p:ext uri="{BB962C8B-B14F-4D97-AF65-F5344CB8AC3E}">
        <p14:creationId xmlns:p14="http://schemas.microsoft.com/office/powerpoint/2010/main" val="120322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DA724A2-D99D-041C-D694-E51FB2C2EF86}"/>
              </a:ext>
            </a:extLst>
          </p:cNvPr>
          <p:cNvSpPr txBox="1">
            <a:spLocks/>
          </p:cNvSpPr>
          <p:nvPr/>
        </p:nvSpPr>
        <p:spPr>
          <a:xfrm>
            <a:off x="830118" y="252000"/>
            <a:ext cx="15705282" cy="863693"/>
          </a:xfrm>
          <a:prstGeom prst="rect">
            <a:avLst/>
          </a:prstGeom>
        </p:spPr>
        <p:txBody>
          <a:bodyPr vert="horz" lIns="91440" tIns="45720" rIns="91440" bIns="45720" rtlCol="0" anchor="t" anchorCtr="0">
            <a:no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pPr marL="0" marR="0" lvl="0" indent="0" algn="l" defTabSz="1300368" rtl="0" eaLnBrk="1" fontAlgn="auto" latinLnBrk="0" hangingPunct="1">
              <a:lnSpc>
                <a:spcPct val="90000"/>
              </a:lnSpc>
              <a:spcBef>
                <a:spcPct val="0"/>
              </a:spcBef>
              <a:spcAft>
                <a:spcPts val="0"/>
              </a:spcAft>
              <a:buClrTx/>
              <a:buSzTx/>
              <a:buFontTx/>
              <a:buNone/>
              <a:tabLst/>
              <a:defRPr/>
            </a:pPr>
            <a:r>
              <a:rPr kumimoji="0" lang="en-GB" sz="4800" b="0" i="0" u="sng" strike="noStrike" kern="1200" cap="all" spc="0" normalizeH="0" baseline="0" noProof="0" dirty="0">
                <a:ln>
                  <a:noFill/>
                </a:ln>
                <a:solidFill>
                  <a:srgbClr val="1E64C8"/>
                </a:solidFill>
                <a:effectLst/>
                <a:uLnTx/>
                <a:uFill>
                  <a:solidFill>
                    <a:srgbClr val="1E64C8"/>
                  </a:solidFill>
                </a:uFill>
                <a:ea typeface="+mj-ea"/>
                <a:cs typeface="+mj-cs"/>
              </a:rPr>
              <a:t>Ferritic stainless steel welded joint formability</a:t>
            </a:r>
          </a:p>
        </p:txBody>
      </p:sp>
      <p:sp>
        <p:nvSpPr>
          <p:cNvPr id="7" name="TextBox 6">
            <a:extLst>
              <a:ext uri="{FF2B5EF4-FFF2-40B4-BE49-F238E27FC236}">
                <a16:creationId xmlns:a16="http://schemas.microsoft.com/office/drawing/2014/main" id="{445202BB-9A25-FA5F-9528-F3AD44A24E96}"/>
              </a:ext>
            </a:extLst>
          </p:cNvPr>
          <p:cNvSpPr txBox="1"/>
          <p:nvPr/>
        </p:nvSpPr>
        <p:spPr>
          <a:xfrm>
            <a:off x="1371600" y="1644554"/>
            <a:ext cx="12590060" cy="6117252"/>
          </a:xfrm>
          <a:prstGeom prst="rect">
            <a:avLst/>
          </a:prstGeom>
          <a:noFill/>
        </p:spPr>
        <p:txBody>
          <a:bodyPr wrap="square" rtlCol="0">
            <a:spAutoFit/>
          </a:bodyPr>
          <a:lstStyle/>
          <a:p>
            <a:pPr marL="342900" indent="-342900" algn="l">
              <a:lnSpc>
                <a:spcPct val="120000"/>
              </a:lnSpc>
              <a:spcAft>
                <a:spcPts val="600"/>
              </a:spcAft>
              <a:buFont typeface="Arial" panose="020B0604020202020204" pitchFamily="34" charset="0"/>
              <a:buChar char="‒"/>
            </a:pPr>
            <a:r>
              <a:rPr lang="en-AU" sz="2800" dirty="0"/>
              <a:t>The immediate task is to produce pre-prototypes of the ET beam pipe, smaller diameter pipe sections to be manufactured in CERN </a:t>
            </a:r>
          </a:p>
          <a:p>
            <a:pPr marL="342900" indent="-342900" algn="l">
              <a:lnSpc>
                <a:spcPct val="120000"/>
              </a:lnSpc>
              <a:spcAft>
                <a:spcPts val="600"/>
              </a:spcAft>
              <a:buFont typeface="Arial" panose="020B0604020202020204" pitchFamily="34" charset="0"/>
              <a:buChar char="‒"/>
            </a:pPr>
            <a:r>
              <a:rPr lang="en-AU" sz="2800" dirty="0"/>
              <a:t>The pre-prototypes are longitudinally welded corrugated pipes, corrugations are applied by cold forming of the welded pipe</a:t>
            </a:r>
          </a:p>
          <a:p>
            <a:pPr marL="342900" indent="-342900" algn="l">
              <a:lnSpc>
                <a:spcPct val="120000"/>
              </a:lnSpc>
              <a:spcAft>
                <a:spcPts val="600"/>
              </a:spcAft>
              <a:buFont typeface="Arial" panose="020B0604020202020204" pitchFamily="34" charset="0"/>
              <a:buChar char="‒"/>
            </a:pPr>
            <a:r>
              <a:rPr lang="en-AU" sz="2800" dirty="0"/>
              <a:t>AISI 430 </a:t>
            </a:r>
            <a:r>
              <a:rPr lang="en-AU" sz="2800" dirty="0" err="1"/>
              <a:t>FSS</a:t>
            </a:r>
            <a:r>
              <a:rPr lang="en-AU" sz="2800" dirty="0"/>
              <a:t> welds failed by brittle cracking during the cold forming</a:t>
            </a:r>
          </a:p>
          <a:p>
            <a:pPr marL="342900" indent="-342900" algn="l">
              <a:lnSpc>
                <a:spcPct val="120000"/>
              </a:lnSpc>
              <a:spcAft>
                <a:spcPts val="600"/>
              </a:spcAft>
              <a:buFont typeface="Arial" panose="020B0604020202020204" pitchFamily="34" charset="0"/>
              <a:buChar char="‒"/>
            </a:pPr>
            <a:r>
              <a:rPr lang="en-AU" sz="2800" dirty="0"/>
              <a:t>Grades 444 and 441 demonstrated better performance but some damage still occurred </a:t>
            </a:r>
          </a:p>
          <a:p>
            <a:pPr marL="342900" indent="-342900" algn="l">
              <a:lnSpc>
                <a:spcPct val="120000"/>
              </a:lnSpc>
              <a:spcAft>
                <a:spcPts val="600"/>
              </a:spcAft>
              <a:buFont typeface="Arial" panose="020B0604020202020204" pitchFamily="34" charset="0"/>
              <a:buChar char="‒"/>
            </a:pPr>
            <a:r>
              <a:rPr lang="en-AU" sz="2800" dirty="0"/>
              <a:t>Change of the welding process from TIG to laser welding apparently led to satisfactory results</a:t>
            </a:r>
          </a:p>
          <a:p>
            <a:pPr marL="342900" indent="-342900" algn="l">
              <a:lnSpc>
                <a:spcPct val="120000"/>
              </a:lnSpc>
              <a:spcAft>
                <a:spcPts val="600"/>
              </a:spcAft>
              <a:buFont typeface="Arial" panose="020B0604020202020204" pitchFamily="34" charset="0"/>
              <a:buChar char="‒"/>
            </a:pPr>
            <a:r>
              <a:rPr lang="en-AU" sz="2800" b="1" dirty="0"/>
              <a:t>Metallurgical aspects of the </a:t>
            </a:r>
            <a:r>
              <a:rPr lang="en-AU" sz="2800" b="1" dirty="0" err="1"/>
              <a:t>FSS</a:t>
            </a:r>
            <a:r>
              <a:rPr lang="en-AU" sz="2800" b="1" dirty="0"/>
              <a:t> welding in these challenging conditions must be understood</a:t>
            </a:r>
          </a:p>
        </p:txBody>
      </p:sp>
      <p:pic>
        <p:nvPicPr>
          <p:cNvPr id="12" name="Picture 11" descr="A metal piece with a crack in the middle&#10;&#10;Description automatically generated">
            <a:extLst>
              <a:ext uri="{FF2B5EF4-FFF2-40B4-BE49-F238E27FC236}">
                <a16:creationId xmlns:a16="http://schemas.microsoft.com/office/drawing/2014/main" id="{D0316E5D-D3BB-9341-CB0A-7FF2D7A657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7988" y="1781913"/>
            <a:ext cx="9149542" cy="6863542"/>
          </a:xfrm>
          <a:prstGeom prst="rect">
            <a:avLst/>
          </a:prstGeom>
        </p:spPr>
      </p:pic>
      <p:sp>
        <p:nvSpPr>
          <p:cNvPr id="2" name="Slide Number Placeholder 1">
            <a:extLst>
              <a:ext uri="{FF2B5EF4-FFF2-40B4-BE49-F238E27FC236}">
                <a16:creationId xmlns:a16="http://schemas.microsoft.com/office/drawing/2014/main" id="{14B4A932-447D-6D23-998D-84F3EFA435D7}"/>
              </a:ext>
            </a:extLst>
          </p:cNvPr>
          <p:cNvSpPr>
            <a:spLocks noGrp="1"/>
          </p:cNvSpPr>
          <p:nvPr>
            <p:ph type="sldNum" sz="quarter" idx="12"/>
          </p:nvPr>
        </p:nvSpPr>
        <p:spPr/>
        <p:txBody>
          <a:bodyPr/>
          <a:lstStyle/>
          <a:p>
            <a:fld id="{1AAABE8F-F7EF-46E8-B8CD-0594B5050C80}" type="slidenum">
              <a:rPr lang="en-AU" smtClean="0"/>
              <a:t>16</a:t>
            </a:fld>
            <a:endParaRPr lang="en-AU"/>
          </a:p>
        </p:txBody>
      </p:sp>
    </p:spTree>
    <p:extLst>
      <p:ext uri="{BB962C8B-B14F-4D97-AF65-F5344CB8AC3E}">
        <p14:creationId xmlns:p14="http://schemas.microsoft.com/office/powerpoint/2010/main" val="180695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1000" fill="hold"/>
                                        <p:tgtEl>
                                          <p:spTgt spid="12"/>
                                        </p:tgtEl>
                                      </p:cBhvr>
                                      <p:by x="400000" y="400000"/>
                                    </p:animScale>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9D82340-4193-7B73-81C9-5B3EEDF44B7B}"/>
              </a:ext>
            </a:extLst>
          </p:cNvPr>
          <p:cNvSpPr>
            <a:spLocks noGrp="1"/>
          </p:cNvSpPr>
          <p:nvPr>
            <p:ph type="title"/>
          </p:nvPr>
        </p:nvSpPr>
        <p:spPr>
          <a:xfrm>
            <a:off x="830118" y="252000"/>
            <a:ext cx="15705282" cy="863693"/>
          </a:xfrm>
        </p:spPr>
        <p:txBody>
          <a:bodyPr/>
          <a:lstStyle/>
          <a:p>
            <a:r>
              <a:rPr lang="en-US" sz="4800" dirty="0"/>
              <a:t>Base metal</a:t>
            </a:r>
          </a:p>
        </p:txBody>
      </p:sp>
      <p:pic>
        <p:nvPicPr>
          <p:cNvPr id="4" name="Picture 3" descr="A multicolored background with small rocks&#10;&#10;Description automatically generated">
            <a:extLst>
              <a:ext uri="{FF2B5EF4-FFF2-40B4-BE49-F238E27FC236}">
                <a16:creationId xmlns:a16="http://schemas.microsoft.com/office/drawing/2014/main" id="{8B10358E-7ACF-0BFE-0E08-8F358759C9F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34834" y="2721119"/>
            <a:ext cx="4320000" cy="4311360"/>
          </a:xfrm>
          <a:prstGeom prst="rect">
            <a:avLst/>
          </a:prstGeom>
        </p:spPr>
      </p:pic>
      <p:pic>
        <p:nvPicPr>
          <p:cNvPr id="6" name="Picture 5" descr="A colorful background with black specks&#10;&#10;Description automatically generated">
            <a:extLst>
              <a:ext uri="{FF2B5EF4-FFF2-40B4-BE49-F238E27FC236}">
                <a16:creationId xmlns:a16="http://schemas.microsoft.com/office/drawing/2014/main" id="{AEC693F9-D4C1-261B-FAD8-B8CE1FAF40A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09337" y="1098959"/>
            <a:ext cx="4320000" cy="7555681"/>
          </a:xfrm>
          <a:prstGeom prst="rect">
            <a:avLst/>
          </a:prstGeom>
        </p:spPr>
      </p:pic>
      <p:pic>
        <p:nvPicPr>
          <p:cNvPr id="10" name="Picture 9" descr="A colorful background with people&#10;&#10;Description automatically generated with medium confidence">
            <a:extLst>
              <a:ext uri="{FF2B5EF4-FFF2-40B4-BE49-F238E27FC236}">
                <a16:creationId xmlns:a16="http://schemas.microsoft.com/office/drawing/2014/main" id="{8EA5A746-8B75-09CD-E3F4-1041DFEDFA20}"/>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983841" y="1098958"/>
            <a:ext cx="4320000" cy="7555681"/>
          </a:xfrm>
          <a:prstGeom prst="rect">
            <a:avLst/>
          </a:prstGeom>
        </p:spPr>
      </p:pic>
      <p:sp>
        <p:nvSpPr>
          <p:cNvPr id="11" name="TextBox 10">
            <a:extLst>
              <a:ext uri="{FF2B5EF4-FFF2-40B4-BE49-F238E27FC236}">
                <a16:creationId xmlns:a16="http://schemas.microsoft.com/office/drawing/2014/main" id="{ECE860FF-6BA1-48E4-9B9B-A85FFD558B2A}"/>
              </a:ext>
            </a:extLst>
          </p:cNvPr>
          <p:cNvSpPr txBox="1"/>
          <p:nvPr/>
        </p:nvSpPr>
        <p:spPr>
          <a:xfrm>
            <a:off x="2751443" y="1917510"/>
            <a:ext cx="886781" cy="712824"/>
          </a:xfrm>
          <a:prstGeom prst="rect">
            <a:avLst/>
          </a:prstGeom>
          <a:noFill/>
        </p:spPr>
        <p:txBody>
          <a:bodyPr wrap="none" rtlCol="0">
            <a:spAutoFit/>
          </a:bodyPr>
          <a:lstStyle/>
          <a:p>
            <a:pPr algn="l">
              <a:lnSpc>
                <a:spcPct val="120000"/>
              </a:lnSpc>
            </a:pPr>
            <a:r>
              <a:rPr lang="en-AU" sz="3600" dirty="0"/>
              <a:t>430</a:t>
            </a:r>
          </a:p>
        </p:txBody>
      </p:sp>
      <p:sp>
        <p:nvSpPr>
          <p:cNvPr id="12" name="TextBox 11">
            <a:extLst>
              <a:ext uri="{FF2B5EF4-FFF2-40B4-BE49-F238E27FC236}">
                <a16:creationId xmlns:a16="http://schemas.microsoft.com/office/drawing/2014/main" id="{866D2F36-4EB7-2BAE-600F-C5DBC9409337}"/>
              </a:ext>
            </a:extLst>
          </p:cNvPr>
          <p:cNvSpPr txBox="1"/>
          <p:nvPr/>
        </p:nvSpPr>
        <p:spPr>
          <a:xfrm>
            <a:off x="8239368" y="327434"/>
            <a:ext cx="886781" cy="712824"/>
          </a:xfrm>
          <a:prstGeom prst="rect">
            <a:avLst/>
          </a:prstGeom>
          <a:noFill/>
        </p:spPr>
        <p:txBody>
          <a:bodyPr wrap="none" rtlCol="0">
            <a:spAutoFit/>
          </a:bodyPr>
          <a:lstStyle/>
          <a:p>
            <a:pPr algn="l">
              <a:lnSpc>
                <a:spcPct val="120000"/>
              </a:lnSpc>
            </a:pPr>
            <a:r>
              <a:rPr lang="en-AU" sz="3600" dirty="0"/>
              <a:t>444</a:t>
            </a:r>
          </a:p>
        </p:txBody>
      </p:sp>
      <p:sp>
        <p:nvSpPr>
          <p:cNvPr id="13" name="TextBox 12">
            <a:extLst>
              <a:ext uri="{FF2B5EF4-FFF2-40B4-BE49-F238E27FC236}">
                <a16:creationId xmlns:a16="http://schemas.microsoft.com/office/drawing/2014/main" id="{49B20AF1-ED29-200E-C212-641FA9D05911}"/>
              </a:ext>
            </a:extLst>
          </p:cNvPr>
          <p:cNvSpPr txBox="1"/>
          <p:nvPr/>
        </p:nvSpPr>
        <p:spPr>
          <a:xfrm>
            <a:off x="13700450" y="327434"/>
            <a:ext cx="886781" cy="712824"/>
          </a:xfrm>
          <a:prstGeom prst="rect">
            <a:avLst/>
          </a:prstGeom>
          <a:noFill/>
        </p:spPr>
        <p:txBody>
          <a:bodyPr wrap="none" rtlCol="0">
            <a:spAutoFit/>
          </a:bodyPr>
          <a:lstStyle/>
          <a:p>
            <a:pPr algn="l">
              <a:lnSpc>
                <a:spcPct val="120000"/>
              </a:lnSpc>
            </a:pPr>
            <a:r>
              <a:rPr lang="en-AU" sz="3600" dirty="0"/>
              <a:t>441</a:t>
            </a:r>
          </a:p>
        </p:txBody>
      </p:sp>
      <p:cxnSp>
        <p:nvCxnSpPr>
          <p:cNvPr id="16" name="Straight Connector 15">
            <a:extLst>
              <a:ext uri="{FF2B5EF4-FFF2-40B4-BE49-F238E27FC236}">
                <a16:creationId xmlns:a16="http://schemas.microsoft.com/office/drawing/2014/main" id="{6E89652D-0721-44AD-EB1A-E81589E161E8}"/>
              </a:ext>
            </a:extLst>
          </p:cNvPr>
          <p:cNvCxnSpPr/>
          <p:nvPr/>
        </p:nvCxnSpPr>
        <p:spPr>
          <a:xfrm>
            <a:off x="1046086" y="7032479"/>
            <a:ext cx="0" cy="720000"/>
          </a:xfrm>
          <a:prstGeom prst="line">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586AFC8-AA8B-4C47-AD60-65718372A156}"/>
              </a:ext>
            </a:extLst>
          </p:cNvPr>
          <p:cNvCxnSpPr/>
          <p:nvPr/>
        </p:nvCxnSpPr>
        <p:spPr>
          <a:xfrm>
            <a:off x="5350042" y="7032479"/>
            <a:ext cx="0" cy="720000"/>
          </a:xfrm>
          <a:prstGeom prst="line">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DACD6B5-FB5A-52E9-37D6-2540082EDA8F}"/>
              </a:ext>
            </a:extLst>
          </p:cNvPr>
          <p:cNvCxnSpPr/>
          <p:nvPr/>
        </p:nvCxnSpPr>
        <p:spPr>
          <a:xfrm>
            <a:off x="1034833" y="7615451"/>
            <a:ext cx="4320000"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D03F84B-5E6C-4C31-D507-9078E01AC3A6}"/>
              </a:ext>
            </a:extLst>
          </p:cNvPr>
          <p:cNvSpPr txBox="1"/>
          <p:nvPr/>
        </p:nvSpPr>
        <p:spPr>
          <a:xfrm>
            <a:off x="2589564" y="7040550"/>
            <a:ext cx="1217000" cy="574901"/>
          </a:xfrm>
          <a:prstGeom prst="rect">
            <a:avLst/>
          </a:prstGeom>
          <a:noFill/>
        </p:spPr>
        <p:txBody>
          <a:bodyPr wrap="none" rtlCol="0">
            <a:spAutoFit/>
          </a:bodyPr>
          <a:lstStyle/>
          <a:p>
            <a:pPr algn="l">
              <a:lnSpc>
                <a:spcPct val="120000"/>
              </a:lnSpc>
            </a:pPr>
            <a:r>
              <a:rPr lang="en-AU" sz="2800" dirty="0"/>
              <a:t>800</a:t>
            </a:r>
            <a:r>
              <a:rPr lang="el-GR" sz="2800" dirty="0"/>
              <a:t>μ</a:t>
            </a:r>
            <a:r>
              <a:rPr lang="en-AU" sz="2800" dirty="0"/>
              <a:t>m</a:t>
            </a:r>
          </a:p>
        </p:txBody>
      </p:sp>
      <p:cxnSp>
        <p:nvCxnSpPr>
          <p:cNvPr id="21" name="Straight Connector 20">
            <a:extLst>
              <a:ext uri="{FF2B5EF4-FFF2-40B4-BE49-F238E27FC236}">
                <a16:creationId xmlns:a16="http://schemas.microsoft.com/office/drawing/2014/main" id="{811069B3-26A1-7965-D912-B8B3898B66FD}"/>
              </a:ext>
            </a:extLst>
          </p:cNvPr>
          <p:cNvCxnSpPr/>
          <p:nvPr/>
        </p:nvCxnSpPr>
        <p:spPr>
          <a:xfrm>
            <a:off x="6525381" y="8646568"/>
            <a:ext cx="0" cy="720000"/>
          </a:xfrm>
          <a:prstGeom prst="line">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83C7B99-FEFF-2FDF-7208-FA2B11120696}"/>
              </a:ext>
            </a:extLst>
          </p:cNvPr>
          <p:cNvCxnSpPr/>
          <p:nvPr/>
        </p:nvCxnSpPr>
        <p:spPr>
          <a:xfrm>
            <a:off x="10829337" y="8646568"/>
            <a:ext cx="0" cy="720000"/>
          </a:xfrm>
          <a:prstGeom prst="line">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3C0B5AA-92CA-2C6E-5267-88FBB543DC33}"/>
              </a:ext>
            </a:extLst>
          </p:cNvPr>
          <p:cNvCxnSpPr/>
          <p:nvPr/>
        </p:nvCxnSpPr>
        <p:spPr>
          <a:xfrm>
            <a:off x="6514128" y="9229540"/>
            <a:ext cx="4320000"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1FC5D4A-DCEA-0D82-045E-8FDA719DE632}"/>
              </a:ext>
            </a:extLst>
          </p:cNvPr>
          <p:cNvSpPr txBox="1"/>
          <p:nvPr/>
        </p:nvSpPr>
        <p:spPr>
          <a:xfrm>
            <a:off x="8068859" y="8654639"/>
            <a:ext cx="1217000" cy="574901"/>
          </a:xfrm>
          <a:prstGeom prst="rect">
            <a:avLst/>
          </a:prstGeom>
          <a:noFill/>
        </p:spPr>
        <p:txBody>
          <a:bodyPr wrap="none" rtlCol="0">
            <a:spAutoFit/>
          </a:bodyPr>
          <a:lstStyle/>
          <a:p>
            <a:pPr algn="l">
              <a:lnSpc>
                <a:spcPct val="120000"/>
              </a:lnSpc>
            </a:pPr>
            <a:r>
              <a:rPr lang="en-AU" sz="2800" dirty="0"/>
              <a:t>800</a:t>
            </a:r>
            <a:r>
              <a:rPr lang="el-GR" sz="2800" dirty="0"/>
              <a:t>μ</a:t>
            </a:r>
            <a:r>
              <a:rPr lang="en-AU" sz="2800" dirty="0"/>
              <a:t>m</a:t>
            </a:r>
          </a:p>
        </p:txBody>
      </p:sp>
      <p:cxnSp>
        <p:nvCxnSpPr>
          <p:cNvPr id="25" name="Straight Connector 24">
            <a:extLst>
              <a:ext uri="{FF2B5EF4-FFF2-40B4-BE49-F238E27FC236}">
                <a16:creationId xmlns:a16="http://schemas.microsoft.com/office/drawing/2014/main" id="{4EE8A181-3B05-2F27-88F3-86435EB97016}"/>
              </a:ext>
            </a:extLst>
          </p:cNvPr>
          <p:cNvCxnSpPr/>
          <p:nvPr/>
        </p:nvCxnSpPr>
        <p:spPr>
          <a:xfrm>
            <a:off x="11988631" y="8638497"/>
            <a:ext cx="0" cy="720000"/>
          </a:xfrm>
          <a:prstGeom prst="line">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4243516-E189-A2C0-8754-36068BC03C11}"/>
              </a:ext>
            </a:extLst>
          </p:cNvPr>
          <p:cNvCxnSpPr/>
          <p:nvPr/>
        </p:nvCxnSpPr>
        <p:spPr>
          <a:xfrm>
            <a:off x="16292587" y="8638497"/>
            <a:ext cx="0" cy="720000"/>
          </a:xfrm>
          <a:prstGeom prst="line">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50AEAA0-0450-AB2D-8374-D4B2261F2F74}"/>
              </a:ext>
            </a:extLst>
          </p:cNvPr>
          <p:cNvCxnSpPr/>
          <p:nvPr/>
        </p:nvCxnSpPr>
        <p:spPr>
          <a:xfrm>
            <a:off x="11977378" y="9221469"/>
            <a:ext cx="4320000"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E24F18E-8B24-CCE9-A171-6D73DC4B5368}"/>
              </a:ext>
            </a:extLst>
          </p:cNvPr>
          <p:cNvSpPr txBox="1"/>
          <p:nvPr/>
        </p:nvSpPr>
        <p:spPr>
          <a:xfrm>
            <a:off x="13532109" y="8646568"/>
            <a:ext cx="1217000" cy="574901"/>
          </a:xfrm>
          <a:prstGeom prst="rect">
            <a:avLst/>
          </a:prstGeom>
          <a:noFill/>
        </p:spPr>
        <p:txBody>
          <a:bodyPr wrap="none" rtlCol="0">
            <a:spAutoFit/>
          </a:bodyPr>
          <a:lstStyle/>
          <a:p>
            <a:pPr algn="l">
              <a:lnSpc>
                <a:spcPct val="120000"/>
              </a:lnSpc>
            </a:pPr>
            <a:r>
              <a:rPr lang="en-AU" sz="2800" dirty="0"/>
              <a:t>800</a:t>
            </a:r>
            <a:r>
              <a:rPr lang="el-GR" sz="2800" dirty="0"/>
              <a:t>μ</a:t>
            </a:r>
            <a:r>
              <a:rPr lang="en-AU" sz="2800" dirty="0"/>
              <a:t>m</a:t>
            </a:r>
          </a:p>
        </p:txBody>
      </p:sp>
      <p:cxnSp>
        <p:nvCxnSpPr>
          <p:cNvPr id="29" name="Straight Arrow Connector 28">
            <a:extLst>
              <a:ext uri="{FF2B5EF4-FFF2-40B4-BE49-F238E27FC236}">
                <a16:creationId xmlns:a16="http://schemas.microsoft.com/office/drawing/2014/main" id="{8A015DAD-3E11-78C6-F44E-CAC64263723F}"/>
              </a:ext>
            </a:extLst>
          </p:cNvPr>
          <p:cNvCxnSpPr>
            <a:cxnSpLocks/>
          </p:cNvCxnSpPr>
          <p:nvPr/>
        </p:nvCxnSpPr>
        <p:spPr>
          <a:xfrm>
            <a:off x="4901667" y="7872245"/>
            <a:ext cx="0" cy="108000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1A6441C-2FA8-03A3-701F-C71C7B662358}"/>
              </a:ext>
            </a:extLst>
          </p:cNvPr>
          <p:cNvCxnSpPr>
            <a:cxnSpLocks/>
          </p:cNvCxnSpPr>
          <p:nvPr/>
        </p:nvCxnSpPr>
        <p:spPr>
          <a:xfrm flipH="1" flipV="1">
            <a:off x="4901666" y="8952245"/>
            <a:ext cx="1080000" cy="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F6DE777-95AF-B631-1ED0-ACEA0DD81094}"/>
              </a:ext>
            </a:extLst>
          </p:cNvPr>
          <p:cNvSpPr txBox="1"/>
          <p:nvPr/>
        </p:nvSpPr>
        <p:spPr>
          <a:xfrm>
            <a:off x="4244998" y="7752479"/>
            <a:ext cx="638316" cy="574901"/>
          </a:xfrm>
          <a:prstGeom prst="rect">
            <a:avLst/>
          </a:prstGeom>
          <a:noFill/>
        </p:spPr>
        <p:txBody>
          <a:bodyPr wrap="none" rtlCol="0">
            <a:spAutoFit/>
          </a:bodyPr>
          <a:lstStyle/>
          <a:p>
            <a:pPr algn="l">
              <a:lnSpc>
                <a:spcPct val="120000"/>
              </a:lnSpc>
            </a:pPr>
            <a:r>
              <a:rPr lang="en-AU" sz="2800" dirty="0"/>
              <a:t>ND</a:t>
            </a:r>
          </a:p>
        </p:txBody>
      </p:sp>
      <p:sp>
        <p:nvSpPr>
          <p:cNvPr id="35" name="TextBox 34">
            <a:extLst>
              <a:ext uri="{FF2B5EF4-FFF2-40B4-BE49-F238E27FC236}">
                <a16:creationId xmlns:a16="http://schemas.microsoft.com/office/drawing/2014/main" id="{5538C55D-79B7-2872-C0DA-AACA27CB4C09}"/>
              </a:ext>
            </a:extLst>
          </p:cNvPr>
          <p:cNvSpPr txBox="1"/>
          <p:nvPr/>
        </p:nvSpPr>
        <p:spPr>
          <a:xfrm>
            <a:off x="5503276" y="8926699"/>
            <a:ext cx="601447" cy="574901"/>
          </a:xfrm>
          <a:prstGeom prst="rect">
            <a:avLst/>
          </a:prstGeom>
          <a:noFill/>
        </p:spPr>
        <p:txBody>
          <a:bodyPr wrap="none" rtlCol="0">
            <a:spAutoFit/>
          </a:bodyPr>
          <a:lstStyle/>
          <a:p>
            <a:pPr algn="l">
              <a:lnSpc>
                <a:spcPct val="120000"/>
              </a:lnSpc>
            </a:pPr>
            <a:r>
              <a:rPr lang="en-AU" sz="2800" dirty="0"/>
              <a:t>RD</a:t>
            </a:r>
          </a:p>
        </p:txBody>
      </p:sp>
      <p:pic>
        <p:nvPicPr>
          <p:cNvPr id="37" name="Picture 36" descr="A colorful triangle with numbers&#10;&#10;Description automatically generated">
            <a:extLst>
              <a:ext uri="{FF2B5EF4-FFF2-40B4-BE49-F238E27FC236}">
                <a16:creationId xmlns:a16="http://schemas.microsoft.com/office/drawing/2014/main" id="{A750A645-C6F6-95B7-B88B-E722BA3ABA0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83314" y="1117357"/>
            <a:ext cx="1390660" cy="1297791"/>
          </a:xfrm>
          <a:prstGeom prst="rect">
            <a:avLst/>
          </a:prstGeom>
        </p:spPr>
      </p:pic>
      <p:sp>
        <p:nvSpPr>
          <p:cNvPr id="2" name="Slide Number Placeholder 1">
            <a:extLst>
              <a:ext uri="{FF2B5EF4-FFF2-40B4-BE49-F238E27FC236}">
                <a16:creationId xmlns:a16="http://schemas.microsoft.com/office/drawing/2014/main" id="{CE369500-3DBD-B344-6381-CB36EB1044A9}"/>
              </a:ext>
            </a:extLst>
          </p:cNvPr>
          <p:cNvSpPr>
            <a:spLocks noGrp="1"/>
          </p:cNvSpPr>
          <p:nvPr>
            <p:ph type="sldNum" sz="quarter" idx="12"/>
          </p:nvPr>
        </p:nvSpPr>
        <p:spPr/>
        <p:txBody>
          <a:bodyPr/>
          <a:lstStyle/>
          <a:p>
            <a:fld id="{7AE184E0-0BD4-4705-A12B-9B71DDE63301}" type="slidenum">
              <a:rPr lang="en-GB" noProof="0" smtClean="0"/>
              <a:t>17</a:t>
            </a:fld>
            <a:endParaRPr lang="en-GB" noProof="0" dirty="0"/>
          </a:p>
        </p:txBody>
      </p:sp>
    </p:spTree>
    <p:extLst>
      <p:ext uri="{BB962C8B-B14F-4D97-AF65-F5344CB8AC3E}">
        <p14:creationId xmlns:p14="http://schemas.microsoft.com/office/powerpoint/2010/main" val="194827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9D82340-4193-7B73-81C9-5B3EEDF44B7B}"/>
              </a:ext>
            </a:extLst>
          </p:cNvPr>
          <p:cNvSpPr>
            <a:spLocks noGrp="1"/>
          </p:cNvSpPr>
          <p:nvPr>
            <p:ph type="title"/>
          </p:nvPr>
        </p:nvSpPr>
        <p:spPr>
          <a:xfrm>
            <a:off x="830118" y="252000"/>
            <a:ext cx="15705282" cy="863693"/>
          </a:xfrm>
        </p:spPr>
        <p:txBody>
          <a:bodyPr/>
          <a:lstStyle/>
          <a:p>
            <a:r>
              <a:rPr lang="en-US" sz="4800" dirty="0"/>
              <a:t>Base metal</a:t>
            </a:r>
          </a:p>
        </p:txBody>
      </p:sp>
      <p:sp>
        <p:nvSpPr>
          <p:cNvPr id="11" name="TextBox 10">
            <a:extLst>
              <a:ext uri="{FF2B5EF4-FFF2-40B4-BE49-F238E27FC236}">
                <a16:creationId xmlns:a16="http://schemas.microsoft.com/office/drawing/2014/main" id="{ECE860FF-6BA1-48E4-9B9B-A85FFD558B2A}"/>
              </a:ext>
            </a:extLst>
          </p:cNvPr>
          <p:cNvSpPr txBox="1"/>
          <p:nvPr/>
        </p:nvSpPr>
        <p:spPr>
          <a:xfrm>
            <a:off x="3203483" y="866488"/>
            <a:ext cx="886781" cy="712824"/>
          </a:xfrm>
          <a:prstGeom prst="rect">
            <a:avLst/>
          </a:prstGeom>
          <a:noFill/>
        </p:spPr>
        <p:txBody>
          <a:bodyPr wrap="none" rtlCol="0">
            <a:spAutoFit/>
          </a:bodyPr>
          <a:lstStyle/>
          <a:p>
            <a:pPr algn="l">
              <a:lnSpc>
                <a:spcPct val="120000"/>
              </a:lnSpc>
            </a:pPr>
            <a:r>
              <a:rPr lang="en-AU" sz="3600" dirty="0"/>
              <a:t>430</a:t>
            </a:r>
          </a:p>
        </p:txBody>
      </p:sp>
      <p:sp>
        <p:nvSpPr>
          <p:cNvPr id="12" name="TextBox 11">
            <a:extLst>
              <a:ext uri="{FF2B5EF4-FFF2-40B4-BE49-F238E27FC236}">
                <a16:creationId xmlns:a16="http://schemas.microsoft.com/office/drawing/2014/main" id="{866D2F36-4EB7-2BAE-600F-C5DBC9409337}"/>
              </a:ext>
            </a:extLst>
          </p:cNvPr>
          <p:cNvSpPr txBox="1"/>
          <p:nvPr/>
        </p:nvSpPr>
        <p:spPr>
          <a:xfrm>
            <a:off x="8198123" y="866488"/>
            <a:ext cx="886781" cy="712824"/>
          </a:xfrm>
          <a:prstGeom prst="rect">
            <a:avLst/>
          </a:prstGeom>
          <a:noFill/>
        </p:spPr>
        <p:txBody>
          <a:bodyPr wrap="none" rtlCol="0">
            <a:spAutoFit/>
          </a:bodyPr>
          <a:lstStyle/>
          <a:p>
            <a:pPr algn="l">
              <a:lnSpc>
                <a:spcPct val="120000"/>
              </a:lnSpc>
            </a:pPr>
            <a:r>
              <a:rPr lang="en-AU" sz="3600" dirty="0"/>
              <a:t>444</a:t>
            </a:r>
          </a:p>
        </p:txBody>
      </p:sp>
      <p:sp>
        <p:nvSpPr>
          <p:cNvPr id="13" name="TextBox 12">
            <a:extLst>
              <a:ext uri="{FF2B5EF4-FFF2-40B4-BE49-F238E27FC236}">
                <a16:creationId xmlns:a16="http://schemas.microsoft.com/office/drawing/2014/main" id="{49B20AF1-ED29-200E-C212-641FA9D05911}"/>
              </a:ext>
            </a:extLst>
          </p:cNvPr>
          <p:cNvSpPr txBox="1"/>
          <p:nvPr/>
        </p:nvSpPr>
        <p:spPr>
          <a:xfrm>
            <a:off x="13190758" y="847005"/>
            <a:ext cx="886781" cy="712824"/>
          </a:xfrm>
          <a:prstGeom prst="rect">
            <a:avLst/>
          </a:prstGeom>
          <a:noFill/>
        </p:spPr>
        <p:txBody>
          <a:bodyPr wrap="none" rtlCol="0">
            <a:spAutoFit/>
          </a:bodyPr>
          <a:lstStyle/>
          <a:p>
            <a:pPr algn="l">
              <a:lnSpc>
                <a:spcPct val="120000"/>
              </a:lnSpc>
            </a:pPr>
            <a:r>
              <a:rPr lang="en-AU" sz="3600" dirty="0"/>
              <a:t>441</a:t>
            </a:r>
          </a:p>
        </p:txBody>
      </p:sp>
      <p:cxnSp>
        <p:nvCxnSpPr>
          <p:cNvPr id="16" name="Straight Connector 15">
            <a:extLst>
              <a:ext uri="{FF2B5EF4-FFF2-40B4-BE49-F238E27FC236}">
                <a16:creationId xmlns:a16="http://schemas.microsoft.com/office/drawing/2014/main" id="{6E89652D-0721-44AD-EB1A-E81589E161E8}"/>
              </a:ext>
            </a:extLst>
          </p:cNvPr>
          <p:cNvCxnSpPr/>
          <p:nvPr/>
        </p:nvCxnSpPr>
        <p:spPr>
          <a:xfrm>
            <a:off x="1858127" y="8887112"/>
            <a:ext cx="0" cy="720000"/>
          </a:xfrm>
          <a:prstGeom prst="line">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586AFC8-AA8B-4C47-AD60-65718372A156}"/>
              </a:ext>
            </a:extLst>
          </p:cNvPr>
          <p:cNvCxnSpPr/>
          <p:nvPr/>
        </p:nvCxnSpPr>
        <p:spPr>
          <a:xfrm>
            <a:off x="5446874" y="8887112"/>
            <a:ext cx="0" cy="720000"/>
          </a:xfrm>
          <a:prstGeom prst="line">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DACD6B5-FB5A-52E9-37D6-2540082EDA8F}"/>
              </a:ext>
            </a:extLst>
          </p:cNvPr>
          <p:cNvCxnSpPr/>
          <p:nvPr/>
        </p:nvCxnSpPr>
        <p:spPr>
          <a:xfrm>
            <a:off x="1846874" y="9470084"/>
            <a:ext cx="3600000"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D03F84B-5E6C-4C31-D507-9078E01AC3A6}"/>
              </a:ext>
            </a:extLst>
          </p:cNvPr>
          <p:cNvSpPr txBox="1"/>
          <p:nvPr/>
        </p:nvSpPr>
        <p:spPr>
          <a:xfrm>
            <a:off x="3119342" y="8948413"/>
            <a:ext cx="1066318" cy="505972"/>
          </a:xfrm>
          <a:prstGeom prst="rect">
            <a:avLst/>
          </a:prstGeom>
          <a:noFill/>
        </p:spPr>
        <p:txBody>
          <a:bodyPr wrap="none" rtlCol="0">
            <a:spAutoFit/>
          </a:bodyPr>
          <a:lstStyle/>
          <a:p>
            <a:pPr algn="l">
              <a:lnSpc>
                <a:spcPct val="120000"/>
              </a:lnSpc>
            </a:pPr>
            <a:r>
              <a:rPr lang="en-AU" sz="2400" dirty="0"/>
              <a:t>200</a:t>
            </a:r>
            <a:r>
              <a:rPr lang="el-GR" sz="2400" dirty="0"/>
              <a:t>μ</a:t>
            </a:r>
            <a:r>
              <a:rPr lang="en-AU" sz="2400" dirty="0"/>
              <a:t>m</a:t>
            </a:r>
          </a:p>
        </p:txBody>
      </p:sp>
      <p:cxnSp>
        <p:nvCxnSpPr>
          <p:cNvPr id="29" name="Straight Arrow Connector 28">
            <a:extLst>
              <a:ext uri="{FF2B5EF4-FFF2-40B4-BE49-F238E27FC236}">
                <a16:creationId xmlns:a16="http://schemas.microsoft.com/office/drawing/2014/main" id="{8A015DAD-3E11-78C6-F44E-CAC64263723F}"/>
              </a:ext>
            </a:extLst>
          </p:cNvPr>
          <p:cNvCxnSpPr>
            <a:cxnSpLocks/>
          </p:cNvCxnSpPr>
          <p:nvPr/>
        </p:nvCxnSpPr>
        <p:spPr>
          <a:xfrm>
            <a:off x="613135" y="6142682"/>
            <a:ext cx="0" cy="108000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1A6441C-2FA8-03A3-701F-C71C7B662358}"/>
              </a:ext>
            </a:extLst>
          </p:cNvPr>
          <p:cNvCxnSpPr>
            <a:cxnSpLocks/>
          </p:cNvCxnSpPr>
          <p:nvPr/>
        </p:nvCxnSpPr>
        <p:spPr>
          <a:xfrm flipH="1" flipV="1">
            <a:off x="613134" y="7222682"/>
            <a:ext cx="1080000" cy="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F6DE777-95AF-B631-1ED0-ACEA0DD81094}"/>
              </a:ext>
            </a:extLst>
          </p:cNvPr>
          <p:cNvSpPr txBox="1"/>
          <p:nvPr/>
        </p:nvSpPr>
        <p:spPr>
          <a:xfrm>
            <a:off x="-43534" y="6022916"/>
            <a:ext cx="638316" cy="574901"/>
          </a:xfrm>
          <a:prstGeom prst="rect">
            <a:avLst/>
          </a:prstGeom>
          <a:noFill/>
        </p:spPr>
        <p:txBody>
          <a:bodyPr wrap="none" rtlCol="0">
            <a:spAutoFit/>
          </a:bodyPr>
          <a:lstStyle/>
          <a:p>
            <a:pPr algn="l">
              <a:lnSpc>
                <a:spcPct val="120000"/>
              </a:lnSpc>
            </a:pPr>
            <a:r>
              <a:rPr lang="en-AU" sz="2800" dirty="0"/>
              <a:t>ND</a:t>
            </a:r>
          </a:p>
        </p:txBody>
      </p:sp>
      <p:sp>
        <p:nvSpPr>
          <p:cNvPr id="35" name="TextBox 34">
            <a:extLst>
              <a:ext uri="{FF2B5EF4-FFF2-40B4-BE49-F238E27FC236}">
                <a16:creationId xmlns:a16="http://schemas.microsoft.com/office/drawing/2014/main" id="{5538C55D-79B7-2872-C0DA-AACA27CB4C09}"/>
              </a:ext>
            </a:extLst>
          </p:cNvPr>
          <p:cNvSpPr txBox="1"/>
          <p:nvPr/>
        </p:nvSpPr>
        <p:spPr>
          <a:xfrm>
            <a:off x="1214744" y="7197136"/>
            <a:ext cx="601447" cy="574901"/>
          </a:xfrm>
          <a:prstGeom prst="rect">
            <a:avLst/>
          </a:prstGeom>
          <a:noFill/>
        </p:spPr>
        <p:txBody>
          <a:bodyPr wrap="none" rtlCol="0">
            <a:spAutoFit/>
          </a:bodyPr>
          <a:lstStyle/>
          <a:p>
            <a:pPr algn="l">
              <a:lnSpc>
                <a:spcPct val="120000"/>
              </a:lnSpc>
            </a:pPr>
            <a:r>
              <a:rPr lang="en-AU" sz="2800" dirty="0"/>
              <a:t>RD</a:t>
            </a:r>
          </a:p>
        </p:txBody>
      </p:sp>
      <p:pic>
        <p:nvPicPr>
          <p:cNvPr id="3" name="Picture 2" descr="A close-up of a white surface&#10;&#10;Description automatically generated">
            <a:extLst>
              <a:ext uri="{FF2B5EF4-FFF2-40B4-BE49-F238E27FC236}">
                <a16:creationId xmlns:a16="http://schemas.microsoft.com/office/drawing/2014/main" id="{1A2068A4-F334-6316-BC2B-B68E7FEA6F84}"/>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tretch>
            <a:fillRect/>
          </a:stretch>
        </p:blipFill>
        <p:spPr>
          <a:xfrm>
            <a:off x="1849422" y="5302537"/>
            <a:ext cx="3600000" cy="3598131"/>
          </a:xfrm>
          <a:prstGeom prst="rect">
            <a:avLst/>
          </a:prstGeom>
        </p:spPr>
      </p:pic>
      <p:pic>
        <p:nvPicPr>
          <p:cNvPr id="7" name="Picture 6" descr="A close-up of a frozen surface&#10;&#10;Description automatically generated">
            <a:extLst>
              <a:ext uri="{FF2B5EF4-FFF2-40B4-BE49-F238E27FC236}">
                <a16:creationId xmlns:a16="http://schemas.microsoft.com/office/drawing/2014/main" id="{D458415A-CB51-D211-293A-0E777859A19C}"/>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tretch>
            <a:fillRect/>
          </a:stretch>
        </p:blipFill>
        <p:spPr>
          <a:xfrm>
            <a:off x="6841513" y="5288787"/>
            <a:ext cx="3600000" cy="3598325"/>
          </a:xfrm>
          <a:prstGeom prst="rect">
            <a:avLst/>
          </a:prstGeom>
        </p:spPr>
      </p:pic>
      <p:pic>
        <p:nvPicPr>
          <p:cNvPr id="14" name="Picture 13" descr="A close-up of a surface&#10;&#10;Description automatically generated">
            <a:extLst>
              <a:ext uri="{FF2B5EF4-FFF2-40B4-BE49-F238E27FC236}">
                <a16:creationId xmlns:a16="http://schemas.microsoft.com/office/drawing/2014/main" id="{0E287BC5-9974-B096-9005-7A55889A1537}"/>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
                    </a14:imgEffect>
                  </a14:imgLayer>
                </a14:imgProps>
              </a:ext>
              <a:ext uri="{28A0092B-C50C-407E-A947-70E740481C1C}">
                <a14:useLocalDpi xmlns:a14="http://schemas.microsoft.com/office/drawing/2010/main" val="0"/>
              </a:ext>
            </a:extLst>
          </a:blip>
          <a:stretch>
            <a:fillRect/>
          </a:stretch>
        </p:blipFill>
        <p:spPr>
          <a:xfrm>
            <a:off x="11834149" y="5288787"/>
            <a:ext cx="3600000" cy="3598325"/>
          </a:xfrm>
          <a:prstGeom prst="rect">
            <a:avLst/>
          </a:prstGeom>
        </p:spPr>
      </p:pic>
      <p:pic>
        <p:nvPicPr>
          <p:cNvPr id="15" name="Picture 14">
            <a:extLst>
              <a:ext uri="{FF2B5EF4-FFF2-40B4-BE49-F238E27FC236}">
                <a16:creationId xmlns:a16="http://schemas.microsoft.com/office/drawing/2014/main" id="{38A26B3A-7E92-5024-49BB-C84326365561}"/>
              </a:ext>
            </a:extLst>
          </p:cNvPr>
          <p:cNvPicPr>
            <a:picLocks noChangeAspect="1"/>
          </p:cNvPicPr>
          <p:nvPr/>
        </p:nvPicPr>
        <p:blipFill>
          <a:blip r:embed="rId9"/>
          <a:stretch>
            <a:fillRect/>
          </a:stretch>
        </p:blipFill>
        <p:spPr>
          <a:xfrm>
            <a:off x="2049824" y="2112333"/>
            <a:ext cx="3194098" cy="2520000"/>
          </a:xfrm>
          <a:prstGeom prst="rect">
            <a:avLst/>
          </a:prstGeom>
        </p:spPr>
      </p:pic>
      <p:pic>
        <p:nvPicPr>
          <p:cNvPr id="30" name="Picture 29">
            <a:extLst>
              <a:ext uri="{FF2B5EF4-FFF2-40B4-BE49-F238E27FC236}">
                <a16:creationId xmlns:a16="http://schemas.microsoft.com/office/drawing/2014/main" id="{300DF878-DCFC-CDF8-692E-FF4613720C19}"/>
              </a:ext>
            </a:extLst>
          </p:cNvPr>
          <p:cNvPicPr>
            <a:picLocks noChangeAspect="1"/>
          </p:cNvPicPr>
          <p:nvPr/>
        </p:nvPicPr>
        <p:blipFill>
          <a:blip r:embed="rId10"/>
          <a:stretch>
            <a:fillRect/>
          </a:stretch>
        </p:blipFill>
        <p:spPr>
          <a:xfrm>
            <a:off x="11399049" y="1572333"/>
            <a:ext cx="4562997" cy="3600000"/>
          </a:xfrm>
          <a:prstGeom prst="rect">
            <a:avLst/>
          </a:prstGeom>
        </p:spPr>
      </p:pic>
      <p:pic>
        <p:nvPicPr>
          <p:cNvPr id="32" name="Picture 31">
            <a:extLst>
              <a:ext uri="{FF2B5EF4-FFF2-40B4-BE49-F238E27FC236}">
                <a16:creationId xmlns:a16="http://schemas.microsoft.com/office/drawing/2014/main" id="{D959D6B2-C7CB-CBC1-4D6F-F5F7257DB1E2}"/>
              </a:ext>
            </a:extLst>
          </p:cNvPr>
          <p:cNvPicPr>
            <a:picLocks noChangeAspect="1"/>
          </p:cNvPicPr>
          <p:nvPr/>
        </p:nvPicPr>
        <p:blipFill>
          <a:blip r:embed="rId11"/>
          <a:stretch>
            <a:fillRect/>
          </a:stretch>
        </p:blipFill>
        <p:spPr>
          <a:xfrm>
            <a:off x="6387838" y="1572333"/>
            <a:ext cx="4562997" cy="3600000"/>
          </a:xfrm>
          <a:prstGeom prst="rect">
            <a:avLst/>
          </a:prstGeom>
        </p:spPr>
      </p:pic>
      <p:cxnSp>
        <p:nvCxnSpPr>
          <p:cNvPr id="33" name="Straight Connector 32">
            <a:extLst>
              <a:ext uri="{FF2B5EF4-FFF2-40B4-BE49-F238E27FC236}">
                <a16:creationId xmlns:a16="http://schemas.microsoft.com/office/drawing/2014/main" id="{1A027196-0A85-32F0-77C3-A8681BA896CB}"/>
              </a:ext>
            </a:extLst>
          </p:cNvPr>
          <p:cNvCxnSpPr/>
          <p:nvPr/>
        </p:nvCxnSpPr>
        <p:spPr>
          <a:xfrm>
            <a:off x="6852766" y="8887112"/>
            <a:ext cx="0" cy="720000"/>
          </a:xfrm>
          <a:prstGeom prst="line">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A19FBE7-A84E-9013-168D-9CD7A6F89F95}"/>
              </a:ext>
            </a:extLst>
          </p:cNvPr>
          <p:cNvCxnSpPr/>
          <p:nvPr/>
        </p:nvCxnSpPr>
        <p:spPr>
          <a:xfrm>
            <a:off x="10441513" y="8887112"/>
            <a:ext cx="0" cy="720000"/>
          </a:xfrm>
          <a:prstGeom prst="line">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D87EB75-6FD5-A6FF-8D6D-5023188DA8FD}"/>
              </a:ext>
            </a:extLst>
          </p:cNvPr>
          <p:cNvCxnSpPr/>
          <p:nvPr/>
        </p:nvCxnSpPr>
        <p:spPr>
          <a:xfrm>
            <a:off x="6841513" y="9470084"/>
            <a:ext cx="3600000"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B697044-8D87-03DF-8A6E-E8A02B35A6AF}"/>
              </a:ext>
            </a:extLst>
          </p:cNvPr>
          <p:cNvSpPr txBox="1"/>
          <p:nvPr/>
        </p:nvSpPr>
        <p:spPr>
          <a:xfrm>
            <a:off x="8113981" y="8948413"/>
            <a:ext cx="1066318" cy="505972"/>
          </a:xfrm>
          <a:prstGeom prst="rect">
            <a:avLst/>
          </a:prstGeom>
          <a:noFill/>
        </p:spPr>
        <p:txBody>
          <a:bodyPr wrap="none" rtlCol="0">
            <a:spAutoFit/>
          </a:bodyPr>
          <a:lstStyle/>
          <a:p>
            <a:pPr algn="l">
              <a:lnSpc>
                <a:spcPct val="120000"/>
              </a:lnSpc>
            </a:pPr>
            <a:r>
              <a:rPr lang="en-AU" sz="2400" dirty="0"/>
              <a:t>200</a:t>
            </a:r>
            <a:r>
              <a:rPr lang="el-GR" sz="2400" dirty="0"/>
              <a:t>μ</a:t>
            </a:r>
            <a:r>
              <a:rPr lang="en-AU" sz="2400" dirty="0"/>
              <a:t>m</a:t>
            </a:r>
          </a:p>
        </p:txBody>
      </p:sp>
      <p:cxnSp>
        <p:nvCxnSpPr>
          <p:cNvPr id="40" name="Straight Connector 39">
            <a:extLst>
              <a:ext uri="{FF2B5EF4-FFF2-40B4-BE49-F238E27FC236}">
                <a16:creationId xmlns:a16="http://schemas.microsoft.com/office/drawing/2014/main" id="{6C614CF1-1D59-50BE-0739-065763ABDECA}"/>
              </a:ext>
            </a:extLst>
          </p:cNvPr>
          <p:cNvCxnSpPr/>
          <p:nvPr/>
        </p:nvCxnSpPr>
        <p:spPr>
          <a:xfrm>
            <a:off x="11845402" y="8887112"/>
            <a:ext cx="0" cy="720000"/>
          </a:xfrm>
          <a:prstGeom prst="line">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C62C326-F630-CB6D-9BC0-DB9510012E62}"/>
              </a:ext>
            </a:extLst>
          </p:cNvPr>
          <p:cNvCxnSpPr/>
          <p:nvPr/>
        </p:nvCxnSpPr>
        <p:spPr>
          <a:xfrm>
            <a:off x="15434149" y="8887112"/>
            <a:ext cx="0" cy="720000"/>
          </a:xfrm>
          <a:prstGeom prst="line">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389F216-29FA-2850-BC2A-5E357FF26484}"/>
              </a:ext>
            </a:extLst>
          </p:cNvPr>
          <p:cNvCxnSpPr/>
          <p:nvPr/>
        </p:nvCxnSpPr>
        <p:spPr>
          <a:xfrm>
            <a:off x="11834149" y="9470084"/>
            <a:ext cx="3600000"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88684A6C-CC5C-142E-02AB-F3A3B67BCB61}"/>
              </a:ext>
            </a:extLst>
          </p:cNvPr>
          <p:cNvSpPr txBox="1"/>
          <p:nvPr/>
        </p:nvSpPr>
        <p:spPr>
          <a:xfrm>
            <a:off x="13106617" y="8948413"/>
            <a:ext cx="1066318" cy="505972"/>
          </a:xfrm>
          <a:prstGeom prst="rect">
            <a:avLst/>
          </a:prstGeom>
          <a:noFill/>
        </p:spPr>
        <p:txBody>
          <a:bodyPr wrap="none" rtlCol="0">
            <a:spAutoFit/>
          </a:bodyPr>
          <a:lstStyle/>
          <a:p>
            <a:pPr algn="l">
              <a:lnSpc>
                <a:spcPct val="120000"/>
              </a:lnSpc>
            </a:pPr>
            <a:r>
              <a:rPr lang="en-AU" sz="2400" dirty="0"/>
              <a:t>200</a:t>
            </a:r>
            <a:r>
              <a:rPr lang="el-GR" sz="2400" dirty="0"/>
              <a:t>μ</a:t>
            </a:r>
            <a:r>
              <a:rPr lang="en-AU" sz="2400" dirty="0"/>
              <a:t>m</a:t>
            </a:r>
          </a:p>
        </p:txBody>
      </p:sp>
      <p:sp>
        <p:nvSpPr>
          <p:cNvPr id="44" name="TextBox 43">
            <a:extLst>
              <a:ext uri="{FF2B5EF4-FFF2-40B4-BE49-F238E27FC236}">
                <a16:creationId xmlns:a16="http://schemas.microsoft.com/office/drawing/2014/main" id="{FAEF5FA0-D79D-0D8C-40C0-5EA7527121B1}"/>
              </a:ext>
            </a:extLst>
          </p:cNvPr>
          <p:cNvSpPr txBox="1"/>
          <p:nvPr/>
        </p:nvSpPr>
        <p:spPr>
          <a:xfrm>
            <a:off x="11219522" y="1317702"/>
            <a:ext cx="833883" cy="523220"/>
          </a:xfrm>
          <a:prstGeom prst="rect">
            <a:avLst/>
          </a:prstGeom>
          <a:solidFill>
            <a:schemeClr val="bg1"/>
          </a:solidFill>
        </p:spPr>
        <p:txBody>
          <a:bodyPr wrap="none" rtlCol="0">
            <a:spAutoFit/>
          </a:bodyPr>
          <a:lstStyle/>
          <a:p>
            <a:pPr algn="l">
              <a:lnSpc>
                <a:spcPct val="120000"/>
              </a:lnSpc>
            </a:pPr>
            <a:r>
              <a:rPr lang="en-AU" sz="2500" dirty="0"/>
              <a:t>Ti K</a:t>
            </a:r>
            <a:r>
              <a:rPr lang="el-GR" sz="2500" dirty="0"/>
              <a:t>α</a:t>
            </a:r>
            <a:endParaRPr lang="en-AU" sz="2500" dirty="0"/>
          </a:p>
        </p:txBody>
      </p:sp>
      <p:sp>
        <p:nvSpPr>
          <p:cNvPr id="45" name="TextBox 44">
            <a:extLst>
              <a:ext uri="{FF2B5EF4-FFF2-40B4-BE49-F238E27FC236}">
                <a16:creationId xmlns:a16="http://schemas.microsoft.com/office/drawing/2014/main" id="{43CA6A35-5282-E576-F272-F2C444848A1D}"/>
              </a:ext>
            </a:extLst>
          </p:cNvPr>
          <p:cNvSpPr txBox="1"/>
          <p:nvPr/>
        </p:nvSpPr>
        <p:spPr>
          <a:xfrm>
            <a:off x="6187391" y="1347289"/>
            <a:ext cx="979755" cy="523220"/>
          </a:xfrm>
          <a:prstGeom prst="rect">
            <a:avLst/>
          </a:prstGeom>
          <a:solidFill>
            <a:schemeClr val="bg1"/>
          </a:solidFill>
        </p:spPr>
        <p:txBody>
          <a:bodyPr wrap="none" rtlCol="0">
            <a:spAutoFit/>
          </a:bodyPr>
          <a:lstStyle/>
          <a:p>
            <a:pPr algn="l">
              <a:lnSpc>
                <a:spcPct val="120000"/>
              </a:lnSpc>
            </a:pPr>
            <a:r>
              <a:rPr lang="en-AU" sz="2500" dirty="0"/>
              <a:t>Nb K</a:t>
            </a:r>
            <a:r>
              <a:rPr lang="el-GR" sz="2500" dirty="0"/>
              <a:t>α</a:t>
            </a:r>
            <a:endParaRPr lang="en-AU" sz="2500" dirty="0"/>
          </a:p>
        </p:txBody>
      </p:sp>
      <p:sp>
        <p:nvSpPr>
          <p:cNvPr id="46" name="TextBox 45">
            <a:extLst>
              <a:ext uri="{FF2B5EF4-FFF2-40B4-BE49-F238E27FC236}">
                <a16:creationId xmlns:a16="http://schemas.microsoft.com/office/drawing/2014/main" id="{143569DF-DEDA-C31A-AC03-DF750BFE4EB9}"/>
              </a:ext>
            </a:extLst>
          </p:cNvPr>
          <p:cNvSpPr txBox="1"/>
          <p:nvPr/>
        </p:nvSpPr>
        <p:spPr>
          <a:xfrm>
            <a:off x="1515467" y="1672473"/>
            <a:ext cx="888385" cy="523220"/>
          </a:xfrm>
          <a:prstGeom prst="rect">
            <a:avLst/>
          </a:prstGeom>
          <a:solidFill>
            <a:schemeClr val="bg1"/>
          </a:solidFill>
        </p:spPr>
        <p:txBody>
          <a:bodyPr wrap="none" rtlCol="0">
            <a:spAutoFit/>
          </a:bodyPr>
          <a:lstStyle/>
          <a:p>
            <a:pPr algn="l">
              <a:lnSpc>
                <a:spcPct val="120000"/>
              </a:lnSpc>
            </a:pPr>
            <a:r>
              <a:rPr lang="en-AU" sz="2500" dirty="0"/>
              <a:t>Cr K</a:t>
            </a:r>
            <a:r>
              <a:rPr lang="el-GR" sz="2500" dirty="0"/>
              <a:t>α</a:t>
            </a:r>
            <a:endParaRPr lang="en-AU" sz="2500" dirty="0"/>
          </a:p>
        </p:txBody>
      </p:sp>
      <p:sp>
        <p:nvSpPr>
          <p:cNvPr id="2" name="Slide Number Placeholder 1">
            <a:extLst>
              <a:ext uri="{FF2B5EF4-FFF2-40B4-BE49-F238E27FC236}">
                <a16:creationId xmlns:a16="http://schemas.microsoft.com/office/drawing/2014/main" id="{26C3EB74-EAA8-12C0-01C8-4D07D1EB69FE}"/>
              </a:ext>
            </a:extLst>
          </p:cNvPr>
          <p:cNvSpPr>
            <a:spLocks noGrp="1"/>
          </p:cNvSpPr>
          <p:nvPr>
            <p:ph type="sldNum" sz="quarter" idx="12"/>
          </p:nvPr>
        </p:nvSpPr>
        <p:spPr/>
        <p:txBody>
          <a:bodyPr/>
          <a:lstStyle/>
          <a:p>
            <a:fld id="{7AE184E0-0BD4-4705-A12B-9B71DDE63301}" type="slidenum">
              <a:rPr lang="en-GB" noProof="0" smtClean="0"/>
              <a:t>18</a:t>
            </a:fld>
            <a:endParaRPr lang="en-GB" noProof="0" dirty="0"/>
          </a:p>
        </p:txBody>
      </p:sp>
    </p:spTree>
    <p:extLst>
      <p:ext uri="{BB962C8B-B14F-4D97-AF65-F5344CB8AC3E}">
        <p14:creationId xmlns:p14="http://schemas.microsoft.com/office/powerpoint/2010/main" val="3919833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9D82340-4193-7B73-81C9-5B3EEDF44B7B}"/>
              </a:ext>
            </a:extLst>
          </p:cNvPr>
          <p:cNvSpPr>
            <a:spLocks noGrp="1"/>
          </p:cNvSpPr>
          <p:nvPr>
            <p:ph type="title"/>
          </p:nvPr>
        </p:nvSpPr>
        <p:spPr>
          <a:xfrm>
            <a:off x="830118" y="252000"/>
            <a:ext cx="15705282" cy="863693"/>
          </a:xfrm>
        </p:spPr>
        <p:txBody>
          <a:bodyPr/>
          <a:lstStyle/>
          <a:p>
            <a:r>
              <a:rPr lang="en-US" sz="4800" dirty="0"/>
              <a:t>430 TIG welding joint</a:t>
            </a:r>
          </a:p>
        </p:txBody>
      </p:sp>
      <p:pic>
        <p:nvPicPr>
          <p:cNvPr id="4" name="Picture 3">
            <a:extLst>
              <a:ext uri="{FF2B5EF4-FFF2-40B4-BE49-F238E27FC236}">
                <a16:creationId xmlns:a16="http://schemas.microsoft.com/office/drawing/2014/main" id="{5E824617-D1B0-30BD-E89D-FFEA7CE22F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6977" y="1371062"/>
            <a:ext cx="11471564" cy="1047404"/>
          </a:xfrm>
          <a:prstGeom prst="rect">
            <a:avLst/>
          </a:prstGeom>
        </p:spPr>
      </p:pic>
      <p:pic>
        <p:nvPicPr>
          <p:cNvPr id="6" name="Picture 5">
            <a:extLst>
              <a:ext uri="{FF2B5EF4-FFF2-40B4-BE49-F238E27FC236}">
                <a16:creationId xmlns:a16="http://schemas.microsoft.com/office/drawing/2014/main" id="{6DAB23AA-8CB7-8F45-1572-C54617BDF3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0228" y="2747997"/>
            <a:ext cx="11405062" cy="1064029"/>
          </a:xfrm>
          <a:prstGeom prst="rect">
            <a:avLst/>
          </a:prstGeom>
        </p:spPr>
      </p:pic>
      <p:pic>
        <p:nvPicPr>
          <p:cNvPr id="8" name="Picture 7" descr="A close-up of a colorful surface&#10;&#10;Description automatically generated">
            <a:extLst>
              <a:ext uri="{FF2B5EF4-FFF2-40B4-BE49-F238E27FC236}">
                <a16:creationId xmlns:a16="http://schemas.microsoft.com/office/drawing/2014/main" id="{79ADB566-E172-A2CA-FFF5-AD381AD1C2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4527" y="3993600"/>
            <a:ext cx="5762233" cy="5760000"/>
          </a:xfrm>
          <a:prstGeom prst="rect">
            <a:avLst/>
          </a:prstGeom>
        </p:spPr>
      </p:pic>
      <p:pic>
        <p:nvPicPr>
          <p:cNvPr id="11" name="Picture 10" descr="A close-up of a cracked surface&#10;&#10;Description automatically generated">
            <a:extLst>
              <a:ext uri="{FF2B5EF4-FFF2-40B4-BE49-F238E27FC236}">
                <a16:creationId xmlns:a16="http://schemas.microsoft.com/office/drawing/2014/main" id="{FF732F2D-CAC2-451C-57BA-3F79904EB7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5871" y="3993600"/>
            <a:ext cx="5762233" cy="5760000"/>
          </a:xfrm>
          <a:prstGeom prst="rect">
            <a:avLst/>
          </a:prstGeom>
        </p:spPr>
      </p:pic>
      <p:cxnSp>
        <p:nvCxnSpPr>
          <p:cNvPr id="13" name="Straight Arrow Connector 12">
            <a:extLst>
              <a:ext uri="{FF2B5EF4-FFF2-40B4-BE49-F238E27FC236}">
                <a16:creationId xmlns:a16="http://schemas.microsoft.com/office/drawing/2014/main" id="{3FF0DADE-EE49-0083-005E-5D8DF8736E6C}"/>
              </a:ext>
            </a:extLst>
          </p:cNvPr>
          <p:cNvCxnSpPr>
            <a:cxnSpLocks/>
            <a:stCxn id="11" idx="0"/>
          </p:cNvCxnSpPr>
          <p:nvPr/>
        </p:nvCxnSpPr>
        <p:spPr>
          <a:xfrm flipH="1" flipV="1">
            <a:off x="4299045" y="3197357"/>
            <a:ext cx="1007943" cy="796243"/>
          </a:xfrm>
          <a:prstGeom prst="straightConnector1">
            <a:avLst/>
          </a:prstGeom>
          <a:ln w="76200">
            <a:solidFill>
              <a:srgbClr val="1E64C8"/>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C8C1D1E-CE7A-FFBD-B3F8-9BBBCEE812F5}"/>
              </a:ext>
            </a:extLst>
          </p:cNvPr>
          <p:cNvCxnSpPr>
            <a:cxnSpLocks/>
            <a:stCxn id="8" idx="0"/>
          </p:cNvCxnSpPr>
          <p:nvPr/>
        </p:nvCxnSpPr>
        <p:spPr>
          <a:xfrm flipH="1" flipV="1">
            <a:off x="9942394" y="3280011"/>
            <a:ext cx="3553250" cy="713589"/>
          </a:xfrm>
          <a:prstGeom prst="straightConnector1">
            <a:avLst/>
          </a:prstGeom>
          <a:ln w="76200">
            <a:solidFill>
              <a:srgbClr val="1E64C8"/>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D8EB1055-6833-CB76-FACE-AAECADDB08EF}"/>
              </a:ext>
            </a:extLst>
          </p:cNvPr>
          <p:cNvCxnSpPr>
            <a:cxnSpLocks/>
          </p:cNvCxnSpPr>
          <p:nvPr/>
        </p:nvCxnSpPr>
        <p:spPr>
          <a:xfrm flipH="1">
            <a:off x="2227183" y="1371062"/>
            <a:ext cx="719794" cy="0"/>
          </a:xfrm>
          <a:prstGeom prst="line">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FDB2DCF5-AF8F-4ADE-744B-9B0758A20B85}"/>
              </a:ext>
            </a:extLst>
          </p:cNvPr>
          <p:cNvCxnSpPr>
            <a:cxnSpLocks/>
          </p:cNvCxnSpPr>
          <p:nvPr/>
        </p:nvCxnSpPr>
        <p:spPr>
          <a:xfrm>
            <a:off x="2227183" y="2411590"/>
            <a:ext cx="720000" cy="0"/>
          </a:xfrm>
          <a:prstGeom prst="line">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DDC88E5-2265-6B80-9849-4A4AF43502C5}"/>
              </a:ext>
            </a:extLst>
          </p:cNvPr>
          <p:cNvCxnSpPr>
            <a:cxnSpLocks/>
          </p:cNvCxnSpPr>
          <p:nvPr/>
        </p:nvCxnSpPr>
        <p:spPr>
          <a:xfrm flipV="1">
            <a:off x="2566230" y="1390487"/>
            <a:ext cx="0" cy="97200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9E5DCCD-5DB9-9120-D3AB-9F64A1C330C6}"/>
              </a:ext>
            </a:extLst>
          </p:cNvPr>
          <p:cNvSpPr txBox="1"/>
          <p:nvPr/>
        </p:nvSpPr>
        <p:spPr>
          <a:xfrm rot="16200000">
            <a:off x="1884292" y="1641777"/>
            <a:ext cx="899605" cy="505972"/>
          </a:xfrm>
          <a:prstGeom prst="rect">
            <a:avLst/>
          </a:prstGeom>
          <a:noFill/>
        </p:spPr>
        <p:txBody>
          <a:bodyPr wrap="none" rtlCol="0">
            <a:spAutoFit/>
          </a:bodyPr>
          <a:lstStyle/>
          <a:p>
            <a:pPr algn="l">
              <a:lnSpc>
                <a:spcPct val="120000"/>
              </a:lnSpc>
            </a:pPr>
            <a:r>
              <a:rPr lang="en-GB" sz="2400" dirty="0"/>
              <a:t>1 mm</a:t>
            </a:r>
            <a:endParaRPr lang="en-AU" sz="2400" dirty="0"/>
          </a:p>
        </p:txBody>
      </p:sp>
      <p:sp>
        <p:nvSpPr>
          <p:cNvPr id="10" name="Slide Number Placeholder 9">
            <a:extLst>
              <a:ext uri="{FF2B5EF4-FFF2-40B4-BE49-F238E27FC236}">
                <a16:creationId xmlns:a16="http://schemas.microsoft.com/office/drawing/2014/main" id="{B74673DB-7357-263D-5677-12D381FADE37}"/>
              </a:ext>
            </a:extLst>
          </p:cNvPr>
          <p:cNvSpPr>
            <a:spLocks noGrp="1"/>
          </p:cNvSpPr>
          <p:nvPr>
            <p:ph type="sldNum" sz="quarter" idx="12"/>
          </p:nvPr>
        </p:nvSpPr>
        <p:spPr/>
        <p:txBody>
          <a:bodyPr/>
          <a:lstStyle/>
          <a:p>
            <a:fld id="{7AE184E0-0BD4-4705-A12B-9B71DDE63301}" type="slidenum">
              <a:rPr lang="en-GB" noProof="0" smtClean="0"/>
              <a:t>19</a:t>
            </a:fld>
            <a:endParaRPr lang="en-GB" noProof="0" dirty="0"/>
          </a:p>
        </p:txBody>
      </p:sp>
    </p:spTree>
    <p:extLst>
      <p:ext uri="{BB962C8B-B14F-4D97-AF65-F5344CB8AC3E}">
        <p14:creationId xmlns:p14="http://schemas.microsoft.com/office/powerpoint/2010/main" val="2058169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DA724A2-D99D-041C-D694-E51FB2C2EF86}"/>
              </a:ext>
            </a:extLst>
          </p:cNvPr>
          <p:cNvSpPr txBox="1">
            <a:spLocks/>
          </p:cNvSpPr>
          <p:nvPr/>
        </p:nvSpPr>
        <p:spPr>
          <a:xfrm>
            <a:off x="830118" y="252000"/>
            <a:ext cx="15705282" cy="863693"/>
          </a:xfrm>
          <a:prstGeom prst="rect">
            <a:avLst/>
          </a:prstGeom>
        </p:spPr>
        <p:txBody>
          <a:bodyPr vert="horz" lIns="91440" tIns="45720" rIns="91440" bIns="45720" rtlCol="0" anchor="t" anchorCtr="0">
            <a:no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pPr marL="0" marR="0" lvl="0" indent="0" algn="l" defTabSz="1300368" rtl="0" eaLnBrk="1" fontAlgn="auto" latinLnBrk="0" hangingPunct="1">
              <a:lnSpc>
                <a:spcPct val="90000"/>
              </a:lnSpc>
              <a:spcBef>
                <a:spcPct val="0"/>
              </a:spcBef>
              <a:spcAft>
                <a:spcPts val="0"/>
              </a:spcAft>
              <a:buClrTx/>
              <a:buSzTx/>
              <a:buFontTx/>
              <a:buNone/>
              <a:tabLst/>
              <a:defRPr/>
            </a:pPr>
            <a:r>
              <a:rPr kumimoji="0" lang="en-US" sz="4800" b="0" i="0" u="sng" strike="noStrike" kern="1200" cap="all" spc="0" normalizeH="0" baseline="0" noProof="0" dirty="0">
                <a:ln>
                  <a:noFill/>
                </a:ln>
                <a:solidFill>
                  <a:srgbClr val="1E64C8"/>
                </a:solidFill>
                <a:effectLst/>
                <a:uLnTx/>
                <a:uFill>
                  <a:solidFill>
                    <a:srgbClr val="1E64C8"/>
                  </a:solidFill>
                </a:uFill>
                <a:ea typeface="+mj-ea"/>
                <a:cs typeface="+mj-cs"/>
              </a:rPr>
              <a:t>Outline</a:t>
            </a:r>
          </a:p>
        </p:txBody>
      </p:sp>
      <p:sp>
        <p:nvSpPr>
          <p:cNvPr id="5" name="TextBox 4">
            <a:extLst>
              <a:ext uri="{FF2B5EF4-FFF2-40B4-BE49-F238E27FC236}">
                <a16:creationId xmlns:a16="http://schemas.microsoft.com/office/drawing/2014/main" id="{4B255AF8-BA9D-2DA6-7A93-CAC3C3751B01}"/>
              </a:ext>
            </a:extLst>
          </p:cNvPr>
          <p:cNvSpPr txBox="1"/>
          <p:nvPr/>
        </p:nvSpPr>
        <p:spPr>
          <a:xfrm>
            <a:off x="1251284" y="2213811"/>
            <a:ext cx="14098731" cy="2179507"/>
          </a:xfrm>
          <a:prstGeom prst="rect">
            <a:avLst/>
          </a:prstGeom>
          <a:noFill/>
        </p:spPr>
        <p:txBody>
          <a:bodyPr wrap="none" rtlCol="0">
            <a:spAutoFit/>
          </a:bodyPr>
          <a:lstStyle/>
          <a:p>
            <a:pPr marL="342900" indent="-342900" algn="l">
              <a:lnSpc>
                <a:spcPct val="120000"/>
              </a:lnSpc>
              <a:spcAft>
                <a:spcPts val="600"/>
              </a:spcAft>
              <a:buFont typeface="Arial" panose="020B0604020202020204" pitchFamily="34" charset="0"/>
              <a:buChar char="‒"/>
            </a:pPr>
            <a:r>
              <a:rPr lang="en-GB" sz="3600" dirty="0"/>
              <a:t>General ET beampipe design considerations</a:t>
            </a:r>
          </a:p>
          <a:p>
            <a:pPr marL="342900" indent="-342900" algn="l">
              <a:lnSpc>
                <a:spcPct val="120000"/>
              </a:lnSpc>
              <a:spcAft>
                <a:spcPts val="600"/>
              </a:spcAft>
              <a:buFont typeface="Arial" panose="020B0604020202020204" pitchFamily="34" charset="0"/>
              <a:buChar char="‒"/>
            </a:pPr>
            <a:r>
              <a:rPr lang="en-GB" sz="3600" dirty="0"/>
              <a:t>Overview of steels potentially to be used as the beampipe material</a:t>
            </a:r>
          </a:p>
          <a:p>
            <a:pPr marL="342900" indent="-342900" algn="l">
              <a:lnSpc>
                <a:spcPct val="120000"/>
              </a:lnSpc>
              <a:spcAft>
                <a:spcPts val="600"/>
              </a:spcAft>
              <a:buFont typeface="Arial" panose="020B0604020202020204" pitchFamily="34" charset="0"/>
              <a:buChar char="‒"/>
            </a:pPr>
            <a:r>
              <a:rPr lang="en-GB" sz="3600" dirty="0"/>
              <a:t>Ferritic stainless steel welded joint formability</a:t>
            </a:r>
            <a:endParaRPr lang="en-BE" sz="3600" dirty="0"/>
          </a:p>
        </p:txBody>
      </p:sp>
      <p:sp>
        <p:nvSpPr>
          <p:cNvPr id="7" name="Slide Number Placeholder 6">
            <a:extLst>
              <a:ext uri="{FF2B5EF4-FFF2-40B4-BE49-F238E27FC236}">
                <a16:creationId xmlns:a16="http://schemas.microsoft.com/office/drawing/2014/main" id="{73CC3F3D-8E94-D92A-632F-B93E6BF8E714}"/>
              </a:ext>
            </a:extLst>
          </p:cNvPr>
          <p:cNvSpPr>
            <a:spLocks noGrp="1"/>
          </p:cNvSpPr>
          <p:nvPr>
            <p:ph type="sldNum" sz="quarter" idx="12"/>
          </p:nvPr>
        </p:nvSpPr>
        <p:spPr/>
        <p:txBody>
          <a:bodyPr/>
          <a:lstStyle/>
          <a:p>
            <a:fld id="{1AAABE8F-F7EF-46E8-B8CD-0594B5050C80}" type="slidenum">
              <a:rPr lang="en-AU" smtClean="0"/>
              <a:t>2</a:t>
            </a:fld>
            <a:endParaRPr lang="en-AU"/>
          </a:p>
        </p:txBody>
      </p:sp>
    </p:spTree>
    <p:extLst>
      <p:ext uri="{BB962C8B-B14F-4D97-AF65-F5344CB8AC3E}">
        <p14:creationId xmlns:p14="http://schemas.microsoft.com/office/powerpoint/2010/main" val="225403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9D82340-4193-7B73-81C9-5B3EEDF44B7B}"/>
              </a:ext>
            </a:extLst>
          </p:cNvPr>
          <p:cNvSpPr>
            <a:spLocks noGrp="1"/>
          </p:cNvSpPr>
          <p:nvPr>
            <p:ph type="title"/>
          </p:nvPr>
        </p:nvSpPr>
        <p:spPr>
          <a:xfrm>
            <a:off x="830118" y="252000"/>
            <a:ext cx="15705282" cy="863693"/>
          </a:xfrm>
        </p:spPr>
        <p:txBody>
          <a:bodyPr/>
          <a:lstStyle/>
          <a:p>
            <a:r>
              <a:rPr lang="en-US" sz="4800" dirty="0"/>
              <a:t>444 TIG welding joint</a:t>
            </a:r>
          </a:p>
        </p:txBody>
      </p:sp>
      <p:pic>
        <p:nvPicPr>
          <p:cNvPr id="3" name="Picture 2" descr="A black line on a white surface&#10;&#10;Description automatically generated">
            <a:extLst>
              <a:ext uri="{FF2B5EF4-FFF2-40B4-BE49-F238E27FC236}">
                <a16:creationId xmlns:a16="http://schemas.microsoft.com/office/drawing/2014/main" id="{564EE7CF-4EF6-9243-255C-4F8685F9BF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0000" y="1080000"/>
            <a:ext cx="7038109" cy="2349731"/>
          </a:xfrm>
          <a:prstGeom prst="rect">
            <a:avLst/>
          </a:prstGeom>
        </p:spPr>
      </p:pic>
      <p:pic>
        <p:nvPicPr>
          <p:cNvPr id="7" name="Picture 6">
            <a:extLst>
              <a:ext uri="{FF2B5EF4-FFF2-40B4-BE49-F238E27FC236}">
                <a16:creationId xmlns:a16="http://schemas.microsoft.com/office/drawing/2014/main" id="{A3CD1FA7-5C63-F033-6CC7-47DABAE884F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246084" y="4101600"/>
            <a:ext cx="5040000" cy="5037656"/>
          </a:xfrm>
          <a:prstGeom prst="rect">
            <a:avLst/>
          </a:prstGeom>
        </p:spPr>
      </p:pic>
      <p:cxnSp>
        <p:nvCxnSpPr>
          <p:cNvPr id="13" name="Straight Arrow Connector 12">
            <a:extLst>
              <a:ext uri="{FF2B5EF4-FFF2-40B4-BE49-F238E27FC236}">
                <a16:creationId xmlns:a16="http://schemas.microsoft.com/office/drawing/2014/main" id="{3FF0DADE-EE49-0083-005E-5D8DF8736E6C}"/>
              </a:ext>
            </a:extLst>
          </p:cNvPr>
          <p:cNvCxnSpPr>
            <a:cxnSpLocks/>
            <a:stCxn id="7" idx="0"/>
          </p:cNvCxnSpPr>
          <p:nvPr/>
        </p:nvCxnSpPr>
        <p:spPr>
          <a:xfrm flipH="1" flipV="1">
            <a:off x="5042263" y="2214217"/>
            <a:ext cx="3723821" cy="1887383"/>
          </a:xfrm>
          <a:prstGeom prst="straightConnector1">
            <a:avLst/>
          </a:prstGeom>
          <a:ln w="76200">
            <a:solidFill>
              <a:srgbClr val="1E64C8"/>
            </a:solidFill>
            <a:headEnd type="none" w="lg" len="lg"/>
            <a:tailEnd type="triangle"/>
          </a:ln>
        </p:spPr>
        <p:style>
          <a:lnRef idx="1">
            <a:schemeClr val="accent1"/>
          </a:lnRef>
          <a:fillRef idx="0">
            <a:schemeClr val="accent1"/>
          </a:fillRef>
          <a:effectRef idx="0">
            <a:schemeClr val="accent1"/>
          </a:effectRef>
          <a:fontRef idx="minor">
            <a:schemeClr val="tx1"/>
          </a:fontRef>
        </p:style>
      </p:cxnSp>
      <p:pic>
        <p:nvPicPr>
          <p:cNvPr id="15" name="Picture 14" descr="A close-up of ice crystals&#10;&#10;Description automatically generated">
            <a:extLst>
              <a:ext uri="{FF2B5EF4-FFF2-40B4-BE49-F238E27FC236}">
                <a16:creationId xmlns:a16="http://schemas.microsoft.com/office/drawing/2014/main" id="{785BFAD3-25D8-90CE-F3FE-AEB52941C6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773" y="3716245"/>
            <a:ext cx="5502090" cy="5066866"/>
          </a:xfrm>
          <a:prstGeom prst="rect">
            <a:avLst/>
          </a:prstGeom>
        </p:spPr>
      </p:pic>
      <p:cxnSp>
        <p:nvCxnSpPr>
          <p:cNvPr id="16" name="Straight Arrow Connector 15">
            <a:extLst>
              <a:ext uri="{FF2B5EF4-FFF2-40B4-BE49-F238E27FC236}">
                <a16:creationId xmlns:a16="http://schemas.microsoft.com/office/drawing/2014/main" id="{9C8C1D1E-CE7A-FFBD-B3F8-9BBBCEE812F5}"/>
              </a:ext>
            </a:extLst>
          </p:cNvPr>
          <p:cNvCxnSpPr>
            <a:cxnSpLocks/>
            <a:stCxn id="15" idx="0"/>
          </p:cNvCxnSpPr>
          <p:nvPr/>
        </p:nvCxnSpPr>
        <p:spPr>
          <a:xfrm flipV="1">
            <a:off x="3196818" y="1959429"/>
            <a:ext cx="134211" cy="1756816"/>
          </a:xfrm>
          <a:prstGeom prst="straightConnector1">
            <a:avLst/>
          </a:prstGeom>
          <a:ln w="76200">
            <a:solidFill>
              <a:srgbClr val="1E64C8"/>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5B66902-3FD8-003F-4411-915767F5F088}"/>
              </a:ext>
            </a:extLst>
          </p:cNvPr>
          <p:cNvCxnSpPr>
            <a:cxnSpLocks/>
            <a:stCxn id="4" idx="1"/>
            <a:endCxn id="3" idx="3"/>
          </p:cNvCxnSpPr>
          <p:nvPr/>
        </p:nvCxnSpPr>
        <p:spPr>
          <a:xfrm flipH="1" flipV="1">
            <a:off x="8658109" y="2254866"/>
            <a:ext cx="3063770" cy="1280208"/>
          </a:xfrm>
          <a:prstGeom prst="straightConnector1">
            <a:avLst/>
          </a:prstGeom>
          <a:ln w="76200">
            <a:solidFill>
              <a:srgbClr val="1E64C8"/>
            </a:solidFill>
            <a:headEnd type="none" w="lg" len="lg"/>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close-up of a frozen surface&#10;&#10;Description automatically generated">
            <a:extLst>
              <a:ext uri="{FF2B5EF4-FFF2-40B4-BE49-F238E27FC236}">
                <a16:creationId xmlns:a16="http://schemas.microsoft.com/office/drawing/2014/main" id="{88088A2E-3370-7D7F-4960-CD23E8B3757E}"/>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
                    </a14:imgEffect>
                  </a14:imgLayer>
                </a14:imgProps>
              </a:ext>
              <a:ext uri="{28A0092B-C50C-407E-A947-70E740481C1C}">
                <a14:useLocalDpi xmlns:a14="http://schemas.microsoft.com/office/drawing/2010/main" val="0"/>
              </a:ext>
            </a:extLst>
          </a:blip>
          <a:stretch>
            <a:fillRect/>
          </a:stretch>
        </p:blipFill>
        <p:spPr>
          <a:xfrm>
            <a:off x="11721879" y="1016246"/>
            <a:ext cx="5040000" cy="5037655"/>
          </a:xfrm>
          <a:prstGeom prst="rect">
            <a:avLst/>
          </a:prstGeom>
        </p:spPr>
      </p:pic>
      <p:cxnSp>
        <p:nvCxnSpPr>
          <p:cNvPr id="2" name="Straight Connector 1">
            <a:extLst>
              <a:ext uri="{FF2B5EF4-FFF2-40B4-BE49-F238E27FC236}">
                <a16:creationId xmlns:a16="http://schemas.microsoft.com/office/drawing/2014/main" id="{0B502F1F-FBFE-0083-11DE-4D64178FB5E5}"/>
              </a:ext>
            </a:extLst>
          </p:cNvPr>
          <p:cNvCxnSpPr>
            <a:cxnSpLocks/>
          </p:cNvCxnSpPr>
          <p:nvPr/>
        </p:nvCxnSpPr>
        <p:spPr>
          <a:xfrm flipH="1">
            <a:off x="900206" y="1077879"/>
            <a:ext cx="719794" cy="0"/>
          </a:xfrm>
          <a:prstGeom prst="line">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B7CD121-E3CB-EF6E-B039-DD20D43DBA4A}"/>
              </a:ext>
            </a:extLst>
          </p:cNvPr>
          <p:cNvCxnSpPr>
            <a:cxnSpLocks/>
          </p:cNvCxnSpPr>
          <p:nvPr/>
        </p:nvCxnSpPr>
        <p:spPr>
          <a:xfrm>
            <a:off x="900206" y="3405667"/>
            <a:ext cx="720000" cy="0"/>
          </a:xfrm>
          <a:prstGeom prst="line">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3507720E-E916-BDD3-BFC8-3F745374D12D}"/>
              </a:ext>
            </a:extLst>
          </p:cNvPr>
          <p:cNvCxnSpPr>
            <a:cxnSpLocks/>
          </p:cNvCxnSpPr>
          <p:nvPr/>
        </p:nvCxnSpPr>
        <p:spPr>
          <a:xfrm flipV="1">
            <a:off x="1239253" y="1097304"/>
            <a:ext cx="0" cy="230400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E6ED8BD-470A-FC14-ADFB-04E49BCCBDCA}"/>
              </a:ext>
            </a:extLst>
          </p:cNvPr>
          <p:cNvSpPr txBox="1"/>
          <p:nvPr/>
        </p:nvSpPr>
        <p:spPr>
          <a:xfrm rot="16200000">
            <a:off x="406053" y="1961230"/>
            <a:ext cx="1132041" cy="505972"/>
          </a:xfrm>
          <a:prstGeom prst="rect">
            <a:avLst/>
          </a:prstGeom>
          <a:noFill/>
        </p:spPr>
        <p:txBody>
          <a:bodyPr wrap="none" rtlCol="0">
            <a:spAutoFit/>
          </a:bodyPr>
          <a:lstStyle/>
          <a:p>
            <a:pPr algn="l">
              <a:lnSpc>
                <a:spcPct val="120000"/>
              </a:lnSpc>
            </a:pPr>
            <a:r>
              <a:rPr lang="en-GB" sz="2400" dirty="0"/>
              <a:t>1.5 mm</a:t>
            </a:r>
            <a:endParaRPr lang="en-AU" sz="2400" dirty="0"/>
          </a:p>
        </p:txBody>
      </p:sp>
      <p:sp>
        <p:nvSpPr>
          <p:cNvPr id="18" name="Slide Number Placeholder 17">
            <a:extLst>
              <a:ext uri="{FF2B5EF4-FFF2-40B4-BE49-F238E27FC236}">
                <a16:creationId xmlns:a16="http://schemas.microsoft.com/office/drawing/2014/main" id="{B75FFB38-312A-A8F0-4AA5-72B212B42805}"/>
              </a:ext>
            </a:extLst>
          </p:cNvPr>
          <p:cNvSpPr>
            <a:spLocks noGrp="1"/>
          </p:cNvSpPr>
          <p:nvPr>
            <p:ph type="sldNum" sz="quarter" idx="12"/>
          </p:nvPr>
        </p:nvSpPr>
        <p:spPr/>
        <p:txBody>
          <a:bodyPr/>
          <a:lstStyle/>
          <a:p>
            <a:fld id="{7AE184E0-0BD4-4705-A12B-9B71DDE63301}" type="slidenum">
              <a:rPr lang="en-GB" noProof="0" smtClean="0"/>
              <a:t>20</a:t>
            </a:fld>
            <a:endParaRPr lang="en-GB" noProof="0" dirty="0"/>
          </a:p>
        </p:txBody>
      </p:sp>
    </p:spTree>
    <p:extLst>
      <p:ext uri="{BB962C8B-B14F-4D97-AF65-F5344CB8AC3E}">
        <p14:creationId xmlns:p14="http://schemas.microsoft.com/office/powerpoint/2010/main" val="2674792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9D82340-4193-7B73-81C9-5B3EEDF44B7B}"/>
              </a:ext>
            </a:extLst>
          </p:cNvPr>
          <p:cNvSpPr>
            <a:spLocks noGrp="1"/>
          </p:cNvSpPr>
          <p:nvPr>
            <p:ph type="title"/>
          </p:nvPr>
        </p:nvSpPr>
        <p:spPr>
          <a:xfrm>
            <a:off x="830118" y="252000"/>
            <a:ext cx="15705282" cy="863693"/>
          </a:xfrm>
        </p:spPr>
        <p:txBody>
          <a:bodyPr/>
          <a:lstStyle/>
          <a:p>
            <a:r>
              <a:rPr lang="en-US" sz="4800" dirty="0"/>
              <a:t>441 TIG welding joint</a:t>
            </a:r>
          </a:p>
        </p:txBody>
      </p:sp>
      <p:cxnSp>
        <p:nvCxnSpPr>
          <p:cNvPr id="23" name="Straight Arrow Connector 22">
            <a:extLst>
              <a:ext uri="{FF2B5EF4-FFF2-40B4-BE49-F238E27FC236}">
                <a16:creationId xmlns:a16="http://schemas.microsoft.com/office/drawing/2014/main" id="{C5B66902-3FD8-003F-4411-915767F5F088}"/>
              </a:ext>
            </a:extLst>
          </p:cNvPr>
          <p:cNvCxnSpPr>
            <a:cxnSpLocks/>
            <a:stCxn id="21" idx="1"/>
            <a:endCxn id="6" idx="3"/>
          </p:cNvCxnSpPr>
          <p:nvPr/>
        </p:nvCxnSpPr>
        <p:spPr>
          <a:xfrm flipH="1" flipV="1">
            <a:off x="8820000" y="2339100"/>
            <a:ext cx="2952733" cy="1109226"/>
          </a:xfrm>
          <a:prstGeom prst="straightConnector1">
            <a:avLst/>
          </a:prstGeom>
          <a:ln w="76200">
            <a:solidFill>
              <a:srgbClr val="1E64C8"/>
            </a:solidFill>
            <a:headEnd type="none" w="lg" len="lg"/>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close-up of a surface&#10;&#10;Description automatically generated">
            <a:extLst>
              <a:ext uri="{FF2B5EF4-FFF2-40B4-BE49-F238E27FC236}">
                <a16:creationId xmlns:a16="http://schemas.microsoft.com/office/drawing/2014/main" id="{0965FE58-73DD-0629-470B-CFD9BD5BABA5}"/>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tretch>
            <a:fillRect/>
          </a:stretch>
        </p:blipFill>
        <p:spPr>
          <a:xfrm>
            <a:off x="1620000" y="1080000"/>
            <a:ext cx="3600000" cy="2518200"/>
          </a:xfrm>
          <a:prstGeom prst="rect">
            <a:avLst/>
          </a:prstGeom>
        </p:spPr>
      </p:pic>
      <p:pic>
        <p:nvPicPr>
          <p:cNvPr id="6" name="Picture 5" descr="A close-up of a surface&#10;&#10;Description automatically generated">
            <a:extLst>
              <a:ext uri="{FF2B5EF4-FFF2-40B4-BE49-F238E27FC236}">
                <a16:creationId xmlns:a16="http://schemas.microsoft.com/office/drawing/2014/main" id="{428B8194-279C-A084-E804-43683D03C234}"/>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tretch>
            <a:fillRect/>
          </a:stretch>
        </p:blipFill>
        <p:spPr>
          <a:xfrm>
            <a:off x="5220000" y="1080000"/>
            <a:ext cx="3600000" cy="2518200"/>
          </a:xfrm>
          <a:prstGeom prst="rect">
            <a:avLst/>
          </a:prstGeom>
        </p:spPr>
      </p:pic>
      <p:pic>
        <p:nvPicPr>
          <p:cNvPr id="18" name="Picture 17" descr="A close-up of a grey surface&#10;&#10;Description automatically generated">
            <a:extLst>
              <a:ext uri="{FF2B5EF4-FFF2-40B4-BE49-F238E27FC236}">
                <a16:creationId xmlns:a16="http://schemas.microsoft.com/office/drawing/2014/main" id="{EB0C6F51-BA33-468F-1062-CD66500A72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60261" y="4244455"/>
            <a:ext cx="5040000" cy="5037655"/>
          </a:xfrm>
          <a:prstGeom prst="rect">
            <a:avLst/>
          </a:prstGeom>
        </p:spPr>
      </p:pic>
      <p:cxnSp>
        <p:nvCxnSpPr>
          <p:cNvPr id="13" name="Straight Arrow Connector 12">
            <a:extLst>
              <a:ext uri="{FF2B5EF4-FFF2-40B4-BE49-F238E27FC236}">
                <a16:creationId xmlns:a16="http://schemas.microsoft.com/office/drawing/2014/main" id="{3FF0DADE-EE49-0083-005E-5D8DF8736E6C}"/>
              </a:ext>
            </a:extLst>
          </p:cNvPr>
          <p:cNvCxnSpPr>
            <a:cxnSpLocks/>
            <a:stCxn id="18" idx="0"/>
          </p:cNvCxnSpPr>
          <p:nvPr/>
        </p:nvCxnSpPr>
        <p:spPr>
          <a:xfrm flipH="1" flipV="1">
            <a:off x="4667534" y="2196586"/>
            <a:ext cx="3812727" cy="2047869"/>
          </a:xfrm>
          <a:prstGeom prst="straightConnector1">
            <a:avLst/>
          </a:prstGeom>
          <a:ln w="76200">
            <a:solidFill>
              <a:srgbClr val="1E64C8"/>
            </a:solidFill>
            <a:headEnd type="none" w="lg" len="lg"/>
            <a:tailEnd type="triangle"/>
          </a:ln>
        </p:spPr>
        <p:style>
          <a:lnRef idx="1">
            <a:schemeClr val="accent1"/>
          </a:lnRef>
          <a:fillRef idx="0">
            <a:schemeClr val="accent1"/>
          </a:fillRef>
          <a:effectRef idx="0">
            <a:schemeClr val="accent1"/>
          </a:effectRef>
          <a:fontRef idx="minor">
            <a:schemeClr val="tx1"/>
          </a:fontRef>
        </p:style>
      </p:cxnSp>
      <p:pic>
        <p:nvPicPr>
          <p:cNvPr id="21" name="Picture 20" descr="A close-up of a surface&#10;&#10;Description automatically generated">
            <a:extLst>
              <a:ext uri="{FF2B5EF4-FFF2-40B4-BE49-F238E27FC236}">
                <a16:creationId xmlns:a16="http://schemas.microsoft.com/office/drawing/2014/main" id="{60BD103E-397E-B0FD-F919-DFEE19F5AA38}"/>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
                    </a14:imgEffect>
                  </a14:imgLayer>
                </a14:imgProps>
              </a:ext>
              <a:ext uri="{28A0092B-C50C-407E-A947-70E740481C1C}">
                <a14:useLocalDpi xmlns:a14="http://schemas.microsoft.com/office/drawing/2010/main" val="0"/>
              </a:ext>
            </a:extLst>
          </a:blip>
          <a:stretch>
            <a:fillRect/>
          </a:stretch>
        </p:blipFill>
        <p:spPr>
          <a:xfrm>
            <a:off x="11772733" y="928326"/>
            <a:ext cx="5042346" cy="5040000"/>
          </a:xfrm>
          <a:prstGeom prst="rect">
            <a:avLst/>
          </a:prstGeom>
        </p:spPr>
      </p:pic>
      <p:pic>
        <p:nvPicPr>
          <p:cNvPr id="28" name="Picture 27" descr="A group of small white objects&#10;&#10;Description automatically generated">
            <a:extLst>
              <a:ext uri="{FF2B5EF4-FFF2-40B4-BE49-F238E27FC236}">
                <a16:creationId xmlns:a16="http://schemas.microsoft.com/office/drawing/2014/main" id="{1A2BB0C0-84A0-C661-B893-A9847A3B5A7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65387" y="5135813"/>
            <a:ext cx="3909226" cy="3600000"/>
          </a:xfrm>
          <a:prstGeom prst="rect">
            <a:avLst/>
          </a:prstGeom>
        </p:spPr>
      </p:pic>
      <p:cxnSp>
        <p:nvCxnSpPr>
          <p:cNvPr id="16" name="Straight Arrow Connector 15">
            <a:extLst>
              <a:ext uri="{FF2B5EF4-FFF2-40B4-BE49-F238E27FC236}">
                <a16:creationId xmlns:a16="http://schemas.microsoft.com/office/drawing/2014/main" id="{9C8C1D1E-CE7A-FFBD-B3F8-9BBBCEE812F5}"/>
              </a:ext>
            </a:extLst>
          </p:cNvPr>
          <p:cNvCxnSpPr>
            <a:cxnSpLocks/>
            <a:stCxn id="28" idx="3"/>
          </p:cNvCxnSpPr>
          <p:nvPr/>
        </p:nvCxnSpPr>
        <p:spPr>
          <a:xfrm flipV="1">
            <a:off x="5374613" y="6644652"/>
            <a:ext cx="2902754" cy="291161"/>
          </a:xfrm>
          <a:prstGeom prst="straightConnector1">
            <a:avLst/>
          </a:prstGeom>
          <a:ln w="76200">
            <a:solidFill>
              <a:srgbClr val="1E64C8"/>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7EF682C4-0720-079C-C5CB-D939ECD68162}"/>
              </a:ext>
            </a:extLst>
          </p:cNvPr>
          <p:cNvCxnSpPr>
            <a:cxnSpLocks/>
          </p:cNvCxnSpPr>
          <p:nvPr/>
        </p:nvCxnSpPr>
        <p:spPr>
          <a:xfrm flipH="1">
            <a:off x="900206" y="1077879"/>
            <a:ext cx="719794" cy="0"/>
          </a:xfrm>
          <a:prstGeom prst="line">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D34A044E-AC00-2CB3-C391-7DD76B0C2169}"/>
              </a:ext>
            </a:extLst>
          </p:cNvPr>
          <p:cNvCxnSpPr>
            <a:cxnSpLocks/>
          </p:cNvCxnSpPr>
          <p:nvPr/>
        </p:nvCxnSpPr>
        <p:spPr>
          <a:xfrm>
            <a:off x="900206" y="3574136"/>
            <a:ext cx="720000" cy="0"/>
          </a:xfrm>
          <a:prstGeom prst="line">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5619AE91-4C8D-A026-97E8-AA41892F1668}"/>
              </a:ext>
            </a:extLst>
          </p:cNvPr>
          <p:cNvCxnSpPr>
            <a:cxnSpLocks/>
          </p:cNvCxnSpPr>
          <p:nvPr/>
        </p:nvCxnSpPr>
        <p:spPr>
          <a:xfrm flipV="1">
            <a:off x="1239253" y="1097304"/>
            <a:ext cx="0" cy="248400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BB26DF8-15AD-760E-6C12-C8FC273CD481}"/>
              </a:ext>
            </a:extLst>
          </p:cNvPr>
          <p:cNvSpPr txBox="1"/>
          <p:nvPr/>
        </p:nvSpPr>
        <p:spPr>
          <a:xfrm rot="16200000">
            <a:off x="378137" y="2068317"/>
            <a:ext cx="1132041" cy="505972"/>
          </a:xfrm>
          <a:prstGeom prst="rect">
            <a:avLst/>
          </a:prstGeom>
          <a:noFill/>
        </p:spPr>
        <p:txBody>
          <a:bodyPr wrap="none" rtlCol="0">
            <a:spAutoFit/>
          </a:bodyPr>
          <a:lstStyle/>
          <a:p>
            <a:pPr algn="l">
              <a:lnSpc>
                <a:spcPct val="120000"/>
              </a:lnSpc>
            </a:pPr>
            <a:r>
              <a:rPr lang="en-GB" sz="2400" dirty="0"/>
              <a:t>1.5 mm</a:t>
            </a:r>
            <a:endParaRPr lang="en-AU" sz="2400" dirty="0"/>
          </a:p>
        </p:txBody>
      </p:sp>
      <p:sp>
        <p:nvSpPr>
          <p:cNvPr id="10" name="Slide Number Placeholder 9">
            <a:extLst>
              <a:ext uri="{FF2B5EF4-FFF2-40B4-BE49-F238E27FC236}">
                <a16:creationId xmlns:a16="http://schemas.microsoft.com/office/drawing/2014/main" id="{BC1A1054-AA53-0BED-97BD-F129C20CDFCF}"/>
              </a:ext>
            </a:extLst>
          </p:cNvPr>
          <p:cNvSpPr>
            <a:spLocks noGrp="1"/>
          </p:cNvSpPr>
          <p:nvPr>
            <p:ph type="sldNum" sz="quarter" idx="12"/>
          </p:nvPr>
        </p:nvSpPr>
        <p:spPr/>
        <p:txBody>
          <a:bodyPr/>
          <a:lstStyle/>
          <a:p>
            <a:fld id="{7AE184E0-0BD4-4705-A12B-9B71DDE63301}" type="slidenum">
              <a:rPr lang="en-GB" noProof="0" smtClean="0"/>
              <a:t>21</a:t>
            </a:fld>
            <a:endParaRPr lang="en-GB" noProof="0" dirty="0"/>
          </a:p>
        </p:txBody>
      </p:sp>
    </p:spTree>
    <p:extLst>
      <p:ext uri="{BB962C8B-B14F-4D97-AF65-F5344CB8AC3E}">
        <p14:creationId xmlns:p14="http://schemas.microsoft.com/office/powerpoint/2010/main" val="4226291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9D82340-4193-7B73-81C9-5B3EEDF44B7B}"/>
              </a:ext>
            </a:extLst>
          </p:cNvPr>
          <p:cNvSpPr>
            <a:spLocks noGrp="1"/>
          </p:cNvSpPr>
          <p:nvPr>
            <p:ph type="title"/>
          </p:nvPr>
        </p:nvSpPr>
        <p:spPr>
          <a:xfrm>
            <a:off x="830118" y="252000"/>
            <a:ext cx="15705282" cy="863693"/>
          </a:xfrm>
        </p:spPr>
        <p:txBody>
          <a:bodyPr/>
          <a:lstStyle/>
          <a:p>
            <a:r>
              <a:rPr lang="en-US" sz="4800" dirty="0"/>
              <a:t>444 Laser (pulsed) welding joint</a:t>
            </a:r>
          </a:p>
        </p:txBody>
      </p:sp>
      <p:pic>
        <p:nvPicPr>
          <p:cNvPr id="5" name="Picture 4" descr="A close-up of a grey surface&#10;&#10;Description automatically generated">
            <a:extLst>
              <a:ext uri="{FF2B5EF4-FFF2-40B4-BE49-F238E27FC236}">
                <a16:creationId xmlns:a16="http://schemas.microsoft.com/office/drawing/2014/main" id="{1B07055D-E145-464E-FAA1-F96E9D44DD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0000" y="1080000"/>
            <a:ext cx="7200000" cy="5036400"/>
          </a:xfrm>
          <a:prstGeom prst="rect">
            <a:avLst/>
          </a:prstGeom>
        </p:spPr>
      </p:pic>
      <p:pic>
        <p:nvPicPr>
          <p:cNvPr id="11" name="Picture 10" descr="A close-up of a cracked surface&#10;&#10;Description automatically generated">
            <a:extLst>
              <a:ext uri="{FF2B5EF4-FFF2-40B4-BE49-F238E27FC236}">
                <a16:creationId xmlns:a16="http://schemas.microsoft.com/office/drawing/2014/main" id="{C60CF712-3BF9-0E1F-0103-7F38021A7C29}"/>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2143993" y="85333"/>
            <a:ext cx="5040000" cy="5037655"/>
          </a:xfrm>
          <a:prstGeom prst="rect">
            <a:avLst/>
          </a:prstGeom>
        </p:spPr>
      </p:pic>
      <p:cxnSp>
        <p:nvCxnSpPr>
          <p:cNvPr id="23" name="Straight Arrow Connector 22">
            <a:extLst>
              <a:ext uri="{FF2B5EF4-FFF2-40B4-BE49-F238E27FC236}">
                <a16:creationId xmlns:a16="http://schemas.microsoft.com/office/drawing/2014/main" id="{C5B66902-3FD8-003F-4411-915767F5F088}"/>
              </a:ext>
            </a:extLst>
          </p:cNvPr>
          <p:cNvCxnSpPr>
            <a:cxnSpLocks/>
            <a:stCxn id="11" idx="1"/>
          </p:cNvCxnSpPr>
          <p:nvPr/>
        </p:nvCxnSpPr>
        <p:spPr>
          <a:xfrm flipH="1">
            <a:off x="3678072" y="2604161"/>
            <a:ext cx="8465921" cy="0"/>
          </a:xfrm>
          <a:prstGeom prst="straightConnector1">
            <a:avLst/>
          </a:prstGeom>
          <a:ln w="76200">
            <a:solidFill>
              <a:srgbClr val="1E64C8"/>
            </a:solidFill>
            <a:headEnd type="none" w="lg" len="lg"/>
            <a:tailEnd type="triangle"/>
          </a:ln>
        </p:spPr>
        <p:style>
          <a:lnRef idx="1">
            <a:schemeClr val="accent1"/>
          </a:lnRef>
          <a:fillRef idx="0">
            <a:schemeClr val="accent1"/>
          </a:fillRef>
          <a:effectRef idx="0">
            <a:schemeClr val="accent1"/>
          </a:effectRef>
          <a:fontRef idx="minor">
            <a:schemeClr val="tx1"/>
          </a:fontRef>
        </p:style>
      </p:cxnSp>
      <p:pic>
        <p:nvPicPr>
          <p:cNvPr id="18" name="Picture 17" descr="A close-up of a crack in ice&#10;&#10;Description automatically generated">
            <a:extLst>
              <a:ext uri="{FF2B5EF4-FFF2-40B4-BE49-F238E27FC236}">
                <a16:creationId xmlns:a16="http://schemas.microsoft.com/office/drawing/2014/main" id="{56D1F72E-76B5-4F84-326F-6D8CE6A3F0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8092" y="4524630"/>
            <a:ext cx="5585455" cy="5143637"/>
          </a:xfrm>
          <a:prstGeom prst="rect">
            <a:avLst/>
          </a:prstGeom>
        </p:spPr>
      </p:pic>
      <p:cxnSp>
        <p:nvCxnSpPr>
          <p:cNvPr id="16" name="Straight Arrow Connector 15">
            <a:extLst>
              <a:ext uri="{FF2B5EF4-FFF2-40B4-BE49-F238E27FC236}">
                <a16:creationId xmlns:a16="http://schemas.microsoft.com/office/drawing/2014/main" id="{9C8C1D1E-CE7A-FFBD-B3F8-9BBBCEE812F5}"/>
              </a:ext>
            </a:extLst>
          </p:cNvPr>
          <p:cNvCxnSpPr>
            <a:cxnSpLocks/>
            <a:stCxn id="18" idx="1"/>
          </p:cNvCxnSpPr>
          <p:nvPr/>
        </p:nvCxnSpPr>
        <p:spPr>
          <a:xfrm flipH="1" flipV="1">
            <a:off x="5008728" y="3616657"/>
            <a:ext cx="2969364" cy="3479792"/>
          </a:xfrm>
          <a:prstGeom prst="straightConnector1">
            <a:avLst/>
          </a:prstGeom>
          <a:ln w="76200">
            <a:solidFill>
              <a:srgbClr val="1E64C8"/>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C9A9D8BA-21CE-2C16-A6C5-6904A9C6A61B}"/>
              </a:ext>
            </a:extLst>
          </p:cNvPr>
          <p:cNvCxnSpPr>
            <a:cxnSpLocks/>
          </p:cNvCxnSpPr>
          <p:nvPr/>
        </p:nvCxnSpPr>
        <p:spPr>
          <a:xfrm flipH="1">
            <a:off x="912237" y="1082716"/>
            <a:ext cx="719794" cy="0"/>
          </a:xfrm>
          <a:prstGeom prst="line">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D1A8FB13-C36B-057B-8777-2DA87E5303C9}"/>
              </a:ext>
            </a:extLst>
          </p:cNvPr>
          <p:cNvCxnSpPr>
            <a:cxnSpLocks/>
          </p:cNvCxnSpPr>
          <p:nvPr/>
        </p:nvCxnSpPr>
        <p:spPr>
          <a:xfrm>
            <a:off x="912237" y="6109936"/>
            <a:ext cx="720000" cy="0"/>
          </a:xfrm>
          <a:prstGeom prst="line">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24FC89C4-2392-0E9F-F72B-CC4F8A5B217E}"/>
              </a:ext>
            </a:extLst>
          </p:cNvPr>
          <p:cNvCxnSpPr>
            <a:cxnSpLocks/>
          </p:cNvCxnSpPr>
          <p:nvPr/>
        </p:nvCxnSpPr>
        <p:spPr>
          <a:xfrm flipV="1">
            <a:off x="1251284" y="1102141"/>
            <a:ext cx="0" cy="500400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D4F1768-37B8-10A1-A8CB-8FF17D0C5954}"/>
              </a:ext>
            </a:extLst>
          </p:cNvPr>
          <p:cNvSpPr txBox="1"/>
          <p:nvPr/>
        </p:nvSpPr>
        <p:spPr>
          <a:xfrm rot="16200000">
            <a:off x="432277" y="3345214"/>
            <a:ext cx="1132041" cy="505972"/>
          </a:xfrm>
          <a:prstGeom prst="rect">
            <a:avLst/>
          </a:prstGeom>
          <a:noFill/>
        </p:spPr>
        <p:txBody>
          <a:bodyPr wrap="none" rtlCol="0">
            <a:spAutoFit/>
          </a:bodyPr>
          <a:lstStyle/>
          <a:p>
            <a:pPr algn="l">
              <a:lnSpc>
                <a:spcPct val="120000"/>
              </a:lnSpc>
            </a:pPr>
            <a:r>
              <a:rPr lang="en-GB" sz="2400" dirty="0"/>
              <a:t>1.5 mm</a:t>
            </a:r>
            <a:endParaRPr lang="en-AU" sz="2400" dirty="0"/>
          </a:p>
        </p:txBody>
      </p:sp>
      <p:sp>
        <p:nvSpPr>
          <p:cNvPr id="8" name="Slide Number Placeholder 7">
            <a:extLst>
              <a:ext uri="{FF2B5EF4-FFF2-40B4-BE49-F238E27FC236}">
                <a16:creationId xmlns:a16="http://schemas.microsoft.com/office/drawing/2014/main" id="{9CAD915B-1BD8-5717-15D4-1E86C439A7CB}"/>
              </a:ext>
            </a:extLst>
          </p:cNvPr>
          <p:cNvSpPr>
            <a:spLocks noGrp="1"/>
          </p:cNvSpPr>
          <p:nvPr>
            <p:ph type="sldNum" sz="quarter" idx="12"/>
          </p:nvPr>
        </p:nvSpPr>
        <p:spPr/>
        <p:txBody>
          <a:bodyPr/>
          <a:lstStyle/>
          <a:p>
            <a:fld id="{7AE184E0-0BD4-4705-A12B-9B71DDE63301}" type="slidenum">
              <a:rPr lang="en-GB" noProof="0" smtClean="0"/>
              <a:t>22</a:t>
            </a:fld>
            <a:endParaRPr lang="en-GB" noProof="0" dirty="0"/>
          </a:p>
        </p:txBody>
      </p:sp>
    </p:spTree>
    <p:extLst>
      <p:ext uri="{BB962C8B-B14F-4D97-AF65-F5344CB8AC3E}">
        <p14:creationId xmlns:p14="http://schemas.microsoft.com/office/powerpoint/2010/main" val="1955383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FF38829-877E-74A6-7528-A606F2D2BC2D}"/>
              </a:ext>
            </a:extLst>
          </p:cNvPr>
          <p:cNvSpPr txBox="1"/>
          <p:nvPr/>
        </p:nvSpPr>
        <p:spPr>
          <a:xfrm>
            <a:off x="1168386" y="1291203"/>
            <a:ext cx="14471947" cy="3785652"/>
          </a:xfrm>
          <a:prstGeom prst="rect">
            <a:avLst/>
          </a:prstGeom>
          <a:noFill/>
        </p:spPr>
        <p:txBody>
          <a:bodyPr wrap="square">
            <a:spAutoFit/>
          </a:bodyPr>
          <a:lstStyle/>
          <a:p>
            <a:pPr algn="l"/>
            <a:r>
              <a:rPr lang="en-US" sz="3200" dirty="0">
                <a:solidFill>
                  <a:srgbClr val="242424"/>
                </a:solidFill>
                <a:latin typeface="Calibri" panose="020F0502020204030204" pitchFamily="34" charset="0"/>
              </a:rPr>
              <a:t>Tungsten Inert Gas (TIG) welding parameters</a:t>
            </a:r>
          </a:p>
          <a:p>
            <a:pPr algn="l"/>
            <a:r>
              <a:rPr lang="en-US" sz="2000" dirty="0">
                <a:solidFill>
                  <a:srgbClr val="242424"/>
                </a:solidFill>
                <a:latin typeface="Calibri" panose="020F0502020204030204" pitchFamily="34" charset="0"/>
              </a:rPr>
              <a:t>(aka Gas Tungsten Arc Welding (GTAW), an arc welding process that produces the weld with a non-consumable tungsten electrode)</a:t>
            </a:r>
          </a:p>
          <a:p>
            <a:pPr algn="l"/>
            <a:r>
              <a:rPr lang="en-US" sz="2000" dirty="0">
                <a:solidFill>
                  <a:srgbClr val="242424"/>
                </a:solidFill>
                <a:latin typeface="Calibri" panose="020F0502020204030204" pitchFamily="34" charset="0"/>
              </a:rPr>
              <a:t> </a:t>
            </a:r>
          </a:p>
          <a:p>
            <a:pPr indent="639348"/>
            <a:r>
              <a:rPr lang="en-US" sz="2400" dirty="0">
                <a:solidFill>
                  <a:srgbClr val="242424"/>
                </a:solidFill>
                <a:latin typeface="Calibri" panose="020F0502020204030204" pitchFamily="34" charset="0"/>
              </a:rPr>
              <a:t>Pulsed</a:t>
            </a:r>
          </a:p>
          <a:p>
            <a:pPr indent="639348"/>
            <a:r>
              <a:rPr lang="en-US" sz="2400" dirty="0">
                <a:solidFill>
                  <a:srgbClr val="242424"/>
                </a:solidFill>
                <a:latin typeface="Calibri" panose="020F0502020204030204" pitchFamily="34" charset="0"/>
              </a:rPr>
              <a:t>I =40 A to 85 A</a:t>
            </a:r>
          </a:p>
          <a:p>
            <a:pPr indent="639348"/>
            <a:r>
              <a:rPr lang="en-US" sz="2400" dirty="0">
                <a:solidFill>
                  <a:srgbClr val="242424"/>
                </a:solidFill>
                <a:latin typeface="Calibri" panose="020F0502020204030204" pitchFamily="34" charset="0"/>
              </a:rPr>
              <a:t>Pulse time = 0,15 s</a:t>
            </a:r>
          </a:p>
          <a:p>
            <a:pPr indent="639348"/>
            <a:r>
              <a:rPr lang="en-US" sz="2400" dirty="0">
                <a:solidFill>
                  <a:srgbClr val="242424"/>
                </a:solidFill>
                <a:latin typeface="Calibri" panose="020F0502020204030204" pitchFamily="34" charset="0"/>
              </a:rPr>
              <a:t>V = 12 V</a:t>
            </a:r>
          </a:p>
          <a:p>
            <a:pPr indent="639348"/>
            <a:r>
              <a:rPr lang="en-US" sz="2400" dirty="0">
                <a:solidFill>
                  <a:srgbClr val="242424"/>
                </a:solidFill>
                <a:latin typeface="Calibri" panose="020F0502020204030204" pitchFamily="34" charset="0"/>
              </a:rPr>
              <a:t>Speed = 130…145 mm/min</a:t>
            </a:r>
          </a:p>
          <a:p>
            <a:pPr algn="l"/>
            <a:r>
              <a:rPr lang="en-US" sz="2000" dirty="0">
                <a:solidFill>
                  <a:srgbClr val="242424"/>
                </a:solidFill>
                <a:latin typeface="Calibri" panose="020F0502020204030204" pitchFamily="34" charset="0"/>
              </a:rPr>
              <a:t> </a:t>
            </a:r>
          </a:p>
          <a:p>
            <a:pPr algn="l"/>
            <a:r>
              <a:rPr lang="en-US" sz="2000" dirty="0">
                <a:solidFill>
                  <a:srgbClr val="242424"/>
                </a:solidFill>
                <a:latin typeface="Calibri" panose="020F0502020204030204" pitchFamily="34" charset="0"/>
              </a:rPr>
              <a:t>	</a:t>
            </a:r>
            <a:r>
              <a:rPr lang="en-US" sz="2800" i="1" dirty="0">
                <a:solidFill>
                  <a:srgbClr val="242424"/>
                </a:solidFill>
                <a:latin typeface="Calibri" panose="020F0502020204030204" pitchFamily="34" charset="0"/>
              </a:rPr>
              <a:t>=&gt; Heat input ≈ 185 J/mm</a:t>
            </a:r>
            <a:endParaRPr lang="en-US" sz="2000" i="1" dirty="0">
              <a:solidFill>
                <a:srgbClr val="242424"/>
              </a:solidFill>
              <a:latin typeface="Calibri" panose="020F0502020204030204" pitchFamily="34" charset="0"/>
            </a:endParaRPr>
          </a:p>
        </p:txBody>
      </p:sp>
      <p:sp>
        <p:nvSpPr>
          <p:cNvPr id="4" name="Title 1">
            <a:extLst>
              <a:ext uri="{FF2B5EF4-FFF2-40B4-BE49-F238E27FC236}">
                <a16:creationId xmlns:a16="http://schemas.microsoft.com/office/drawing/2014/main" id="{ADA724A2-D99D-041C-D694-E51FB2C2EF86}"/>
              </a:ext>
            </a:extLst>
          </p:cNvPr>
          <p:cNvSpPr txBox="1">
            <a:spLocks/>
          </p:cNvSpPr>
          <p:nvPr/>
        </p:nvSpPr>
        <p:spPr>
          <a:xfrm>
            <a:off x="830118" y="252000"/>
            <a:ext cx="15705282" cy="863693"/>
          </a:xfrm>
          <a:prstGeom prst="rect">
            <a:avLst/>
          </a:prstGeom>
        </p:spPr>
        <p:txBody>
          <a:bodyPr vert="horz" lIns="91440" tIns="45720" rIns="91440" bIns="45720" rtlCol="0" anchor="t" anchorCtr="0">
            <a:no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pPr marL="0" marR="0" lvl="0" indent="0" algn="l" defTabSz="1300368" rtl="0" eaLnBrk="1" fontAlgn="auto" latinLnBrk="0" hangingPunct="1">
              <a:lnSpc>
                <a:spcPct val="90000"/>
              </a:lnSpc>
              <a:spcBef>
                <a:spcPct val="0"/>
              </a:spcBef>
              <a:spcAft>
                <a:spcPts val="0"/>
              </a:spcAft>
              <a:buClrTx/>
              <a:buSzTx/>
              <a:buFontTx/>
              <a:buNone/>
              <a:tabLst/>
              <a:defRPr/>
            </a:pPr>
            <a:r>
              <a:rPr kumimoji="0" lang="en-US" sz="4800" b="0" i="0" u="sng" strike="noStrike" kern="1200" cap="all" spc="0" normalizeH="0" baseline="0" noProof="0" dirty="0">
                <a:ln>
                  <a:noFill/>
                </a:ln>
                <a:solidFill>
                  <a:srgbClr val="1E64C8"/>
                </a:solidFill>
                <a:effectLst/>
                <a:uLnTx/>
                <a:uFill>
                  <a:solidFill>
                    <a:srgbClr val="1E64C8"/>
                  </a:solidFill>
                </a:uFill>
                <a:latin typeface="Calibri Light" panose="020F0302020204030204"/>
                <a:ea typeface="+mj-ea"/>
                <a:cs typeface="+mj-cs"/>
              </a:rPr>
              <a:t>Basic welding heat transfer model</a:t>
            </a:r>
          </a:p>
        </p:txBody>
      </p:sp>
      <p:sp>
        <p:nvSpPr>
          <p:cNvPr id="2" name="Slide Number Placeholder 1">
            <a:extLst>
              <a:ext uri="{FF2B5EF4-FFF2-40B4-BE49-F238E27FC236}">
                <a16:creationId xmlns:a16="http://schemas.microsoft.com/office/drawing/2014/main" id="{2C360F6E-D70E-92D6-6FC0-7735658F87E6}"/>
              </a:ext>
            </a:extLst>
          </p:cNvPr>
          <p:cNvSpPr>
            <a:spLocks noGrp="1"/>
          </p:cNvSpPr>
          <p:nvPr>
            <p:ph type="sldNum" sz="quarter" idx="12"/>
          </p:nvPr>
        </p:nvSpPr>
        <p:spPr/>
        <p:txBody>
          <a:bodyPr/>
          <a:lstStyle/>
          <a:p>
            <a:fld id="{1AAABE8F-F7EF-46E8-B8CD-0594B5050C80}" type="slidenum">
              <a:rPr lang="en-AU" smtClean="0"/>
              <a:t>23</a:t>
            </a:fld>
            <a:endParaRPr lang="en-AU"/>
          </a:p>
        </p:txBody>
      </p:sp>
    </p:spTree>
    <p:extLst>
      <p:ext uri="{BB962C8B-B14F-4D97-AF65-F5344CB8AC3E}">
        <p14:creationId xmlns:p14="http://schemas.microsoft.com/office/powerpoint/2010/main" val="1530189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696148-D94B-B3C1-EBFF-E35431F04F19}"/>
              </a:ext>
            </a:extLst>
          </p:cNvPr>
          <p:cNvPicPr>
            <a:picLocks noChangeAspect="1"/>
          </p:cNvPicPr>
          <p:nvPr/>
        </p:nvPicPr>
        <p:blipFill>
          <a:blip r:embed="rId3"/>
          <a:stretch>
            <a:fillRect/>
          </a:stretch>
        </p:blipFill>
        <p:spPr>
          <a:xfrm>
            <a:off x="1479477" y="2393249"/>
            <a:ext cx="4491070" cy="871544"/>
          </a:xfrm>
          <a:prstGeom prst="rect">
            <a:avLst/>
          </a:prstGeom>
        </p:spPr>
      </p:pic>
      <p:pic>
        <p:nvPicPr>
          <p:cNvPr id="7" name="Picture 6">
            <a:extLst>
              <a:ext uri="{FF2B5EF4-FFF2-40B4-BE49-F238E27FC236}">
                <a16:creationId xmlns:a16="http://schemas.microsoft.com/office/drawing/2014/main" id="{7604ABB8-FF25-80AD-F0CC-2EDC23276EA3}"/>
              </a:ext>
            </a:extLst>
          </p:cNvPr>
          <p:cNvPicPr>
            <a:picLocks noChangeAspect="1"/>
          </p:cNvPicPr>
          <p:nvPr/>
        </p:nvPicPr>
        <p:blipFill>
          <a:blip r:embed="rId4"/>
          <a:stretch>
            <a:fillRect/>
          </a:stretch>
        </p:blipFill>
        <p:spPr>
          <a:xfrm>
            <a:off x="1479477" y="3695502"/>
            <a:ext cx="5024474" cy="1323985"/>
          </a:xfrm>
          <a:prstGeom prst="rect">
            <a:avLst/>
          </a:prstGeom>
        </p:spPr>
      </p:pic>
      <p:sp>
        <p:nvSpPr>
          <p:cNvPr id="9" name="Title 1">
            <a:extLst>
              <a:ext uri="{FF2B5EF4-FFF2-40B4-BE49-F238E27FC236}">
                <a16:creationId xmlns:a16="http://schemas.microsoft.com/office/drawing/2014/main" id="{69D82340-4193-7B73-81C9-5B3EEDF44B7B}"/>
              </a:ext>
            </a:extLst>
          </p:cNvPr>
          <p:cNvSpPr>
            <a:spLocks noGrp="1"/>
          </p:cNvSpPr>
          <p:nvPr>
            <p:ph type="title"/>
          </p:nvPr>
        </p:nvSpPr>
        <p:spPr>
          <a:xfrm>
            <a:off x="830118" y="252000"/>
            <a:ext cx="15705282" cy="863693"/>
          </a:xfrm>
        </p:spPr>
        <p:txBody>
          <a:bodyPr/>
          <a:lstStyle/>
          <a:p>
            <a:r>
              <a:rPr lang="en-US" sz="4800" dirty="0"/>
              <a:t>Basic welding heat transfer model</a:t>
            </a:r>
          </a:p>
        </p:txBody>
      </p:sp>
      <mc:AlternateContent xmlns:mc="http://schemas.openxmlformats.org/markup-compatibility/2006" xmlns:a14="http://schemas.microsoft.com/office/drawing/2010/main">
        <mc:Choice Requires="a14">
          <p:graphicFrame>
            <p:nvGraphicFramePr>
              <p:cNvPr id="10" name="Table 9">
                <a:extLst>
                  <a:ext uri="{FF2B5EF4-FFF2-40B4-BE49-F238E27FC236}">
                    <a16:creationId xmlns:a16="http://schemas.microsoft.com/office/drawing/2014/main" id="{48F2AFC2-6FE9-A4BF-133C-BE1B9310165C}"/>
                  </a:ext>
                </a:extLst>
              </p:cNvPr>
              <p:cNvGraphicFramePr>
                <a:graphicFrameLocks noGrp="1"/>
              </p:cNvGraphicFramePr>
              <p:nvPr>
                <p:extLst>
                  <p:ext uri="{D42A27DB-BD31-4B8C-83A1-F6EECF244321}">
                    <p14:modId xmlns:p14="http://schemas.microsoft.com/office/powerpoint/2010/main" val="4229197237"/>
                  </p:ext>
                </p:extLst>
              </p:nvPr>
            </p:nvGraphicFramePr>
            <p:xfrm>
              <a:off x="7847463" y="1276800"/>
              <a:ext cx="8687937" cy="7200000"/>
            </p:xfrm>
            <a:graphic>
              <a:graphicData uri="http://schemas.openxmlformats.org/drawingml/2006/table">
                <a:tbl>
                  <a:tblPr>
                    <a:tableStyleId>{5940675A-B579-460E-94D1-54222C63F5DA}</a:tableStyleId>
                  </a:tblPr>
                  <a:tblGrid>
                    <a:gridCol w="816021">
                      <a:extLst>
                        <a:ext uri="{9D8B030D-6E8A-4147-A177-3AD203B41FA5}">
                          <a16:colId xmlns:a16="http://schemas.microsoft.com/office/drawing/2014/main" val="2200305972"/>
                        </a:ext>
                      </a:extLst>
                    </a:gridCol>
                    <a:gridCol w="6792956">
                      <a:extLst>
                        <a:ext uri="{9D8B030D-6E8A-4147-A177-3AD203B41FA5}">
                          <a16:colId xmlns:a16="http://schemas.microsoft.com/office/drawing/2014/main" val="1639694771"/>
                        </a:ext>
                      </a:extLst>
                    </a:gridCol>
                    <a:gridCol w="1078960">
                      <a:extLst>
                        <a:ext uri="{9D8B030D-6E8A-4147-A177-3AD203B41FA5}">
                          <a16:colId xmlns:a16="http://schemas.microsoft.com/office/drawing/2014/main" val="879579709"/>
                        </a:ext>
                      </a:extLst>
                    </a:gridCol>
                  </a:tblGrid>
                  <a:tr h="720000">
                    <a:tc>
                      <a:txBody>
                        <a:bodyPr/>
                        <a:lstStyle/>
                        <a:p>
                          <a:pPr algn="ctr" fontAlgn="b"/>
                          <a:r>
                            <a:rPr lang="en-AU" sz="2000" b="0" i="0" u="none" strike="noStrike" dirty="0">
                              <a:solidFill>
                                <a:srgbClr val="000000"/>
                              </a:solidFill>
                              <a:effectLst/>
                              <a:latin typeface="+mn-lt"/>
                            </a:rPr>
                            <a:t>T</a:t>
                          </a:r>
                        </a:p>
                      </a:txBody>
                      <a:tcPr marL="45720" marR="45720" anchor="ctr"/>
                    </a:tc>
                    <a:tc>
                      <a:txBody>
                        <a:bodyPr/>
                        <a:lstStyle/>
                        <a:p>
                          <a:pPr algn="l" fontAlgn="b"/>
                          <a:r>
                            <a:rPr lang="en-AU" sz="2000" b="0" i="0" u="none" strike="noStrike" dirty="0">
                              <a:solidFill>
                                <a:srgbClr val="000000"/>
                              </a:solidFill>
                              <a:effectLst/>
                              <a:latin typeface="+mn-lt"/>
                            </a:rPr>
                            <a:t>Temperature </a:t>
                          </a:r>
                          <a14:m>
                            <m:oMath xmlns:m="http://schemas.openxmlformats.org/officeDocument/2006/math">
                              <m:d>
                                <m:dPr>
                                  <m:ctrlPr>
                                    <a:rPr lang="en-AU" sz="2000" b="0" i="1" smtClean="0">
                                      <a:latin typeface="Cambria Math" panose="02040503050406030204" pitchFamily="18" charset="0"/>
                                      <a:ea typeface="Cambria Math" panose="02040503050406030204" pitchFamily="18" charset="0"/>
                                    </a:rPr>
                                  </m:ctrlPr>
                                </m:dPr>
                                <m:e>
                                  <m:r>
                                    <a:rPr lang="en-AU" sz="2000" b="0" i="1" smtClean="0">
                                      <a:latin typeface="Cambria Math" panose="02040503050406030204" pitchFamily="18" charset="0"/>
                                      <a:ea typeface="Cambria Math" panose="02040503050406030204" pitchFamily="18" charset="0"/>
                                    </a:rPr>
                                    <m:t>℃</m:t>
                                  </m:r>
                                </m:e>
                              </m:d>
                            </m:oMath>
                          </a14:m>
                          <a:endParaRPr lang="en-AU" sz="2000" b="0" i="0" u="none" strike="noStrike" dirty="0">
                            <a:solidFill>
                              <a:srgbClr val="000000"/>
                            </a:solidFill>
                            <a:effectLst/>
                            <a:latin typeface="+mn-lt"/>
                          </a:endParaRPr>
                        </a:p>
                      </a:txBody>
                      <a:tcPr marL="45720" marR="45720" anchor="ctr"/>
                    </a:tc>
                    <a:tc>
                      <a:txBody>
                        <a:bodyPr/>
                        <a:lstStyle/>
                        <a:p>
                          <a:pPr algn="r" fontAlgn="b"/>
                          <a:endParaRPr lang="en-AU" sz="2000" b="0" i="0" u="none" strike="noStrike" dirty="0">
                            <a:solidFill>
                              <a:srgbClr val="000000"/>
                            </a:solidFill>
                            <a:effectLst/>
                            <a:latin typeface="+mn-lt"/>
                          </a:endParaRPr>
                        </a:p>
                      </a:txBody>
                      <a:tcPr marL="45720" marR="45720" anchor="ctr"/>
                    </a:tc>
                    <a:extLst>
                      <a:ext uri="{0D108BD9-81ED-4DB2-BD59-A6C34878D82A}">
                        <a16:rowId xmlns:a16="http://schemas.microsoft.com/office/drawing/2014/main" val="142374531"/>
                      </a:ext>
                    </a:extLst>
                  </a:tr>
                  <a:tr h="720000">
                    <a:tc>
                      <a:txBody>
                        <a:bodyPr/>
                        <a:lstStyle/>
                        <a:p>
                          <a:pPr algn="ctr" fontAlgn="b"/>
                          <a:r>
                            <a:rPr lang="en-AU" sz="2000" b="0" i="0" u="none" strike="noStrike" dirty="0">
                              <a:solidFill>
                                <a:srgbClr val="000000"/>
                              </a:solidFill>
                              <a:effectLst/>
                              <a:latin typeface="+mn-lt"/>
                            </a:rPr>
                            <a:t>T</a:t>
                          </a:r>
                          <a:r>
                            <a:rPr lang="en-AU" sz="2000" b="0" i="0" u="none" strike="noStrike" baseline="-25000" dirty="0">
                              <a:solidFill>
                                <a:srgbClr val="000000"/>
                              </a:solidFill>
                              <a:effectLst/>
                              <a:latin typeface="+mn-lt"/>
                            </a:rPr>
                            <a:t>0</a:t>
                          </a:r>
                        </a:p>
                      </a:txBody>
                      <a:tcPr marL="45720" marR="45720" anchor="ctr"/>
                    </a:tc>
                    <a:tc>
                      <a:txBody>
                        <a:bodyPr/>
                        <a:lstStyle/>
                        <a:p>
                          <a:pPr marL="0" marR="0" lvl="0" indent="0" algn="l" defTabSz="1300368" rtl="0" eaLnBrk="1" fontAlgn="b" latinLnBrk="0" hangingPunct="1">
                            <a:lnSpc>
                              <a:spcPct val="100000"/>
                            </a:lnSpc>
                            <a:spcBef>
                              <a:spcPts val="0"/>
                            </a:spcBef>
                            <a:spcAft>
                              <a:spcPts val="0"/>
                            </a:spcAft>
                            <a:buClrTx/>
                            <a:buSzTx/>
                            <a:buFontTx/>
                            <a:buNone/>
                            <a:tabLst/>
                            <a:defRPr/>
                          </a:pPr>
                          <a:r>
                            <a:rPr lang="en-AU" sz="2000" b="0" i="0" u="none" strike="noStrike" dirty="0">
                              <a:solidFill>
                                <a:srgbClr val="000000"/>
                              </a:solidFill>
                              <a:effectLst/>
                              <a:latin typeface="+mn-lt"/>
                            </a:rPr>
                            <a:t>Initial temperature </a:t>
                          </a:r>
                          <a14:m>
                            <m:oMath xmlns:m="http://schemas.openxmlformats.org/officeDocument/2006/math">
                              <m:d>
                                <m:dPr>
                                  <m:ctrlPr>
                                    <a:rPr lang="en-AU" sz="2000" b="0" i="1" smtClean="0">
                                      <a:latin typeface="Cambria Math" panose="02040503050406030204" pitchFamily="18" charset="0"/>
                                      <a:ea typeface="Cambria Math" panose="02040503050406030204" pitchFamily="18" charset="0"/>
                                    </a:rPr>
                                  </m:ctrlPr>
                                </m:dPr>
                                <m:e>
                                  <m:r>
                                    <a:rPr lang="en-AU" sz="2000" b="0" i="1" smtClean="0">
                                      <a:latin typeface="Cambria Math" panose="02040503050406030204" pitchFamily="18" charset="0"/>
                                      <a:ea typeface="Cambria Math" panose="02040503050406030204" pitchFamily="18" charset="0"/>
                                    </a:rPr>
                                    <m:t>℃</m:t>
                                  </m:r>
                                </m:e>
                              </m:d>
                            </m:oMath>
                          </a14:m>
                          <a:endParaRPr lang="en-AU" sz="2000" b="0" i="0" u="none" strike="noStrike" dirty="0">
                            <a:solidFill>
                              <a:srgbClr val="000000"/>
                            </a:solidFill>
                            <a:effectLst/>
                            <a:latin typeface="+mn-lt"/>
                          </a:endParaRPr>
                        </a:p>
                      </a:txBody>
                      <a:tcPr marL="45720" marR="45720" anchor="ctr"/>
                    </a:tc>
                    <a:tc>
                      <a:txBody>
                        <a:bodyPr/>
                        <a:lstStyle/>
                        <a:p>
                          <a:pPr algn="r" fontAlgn="b"/>
                          <a:endParaRPr lang="en-AU" sz="2000" b="0" i="0" u="none" strike="noStrike" dirty="0">
                            <a:solidFill>
                              <a:srgbClr val="000000"/>
                            </a:solidFill>
                            <a:effectLst/>
                            <a:latin typeface="+mn-lt"/>
                          </a:endParaRPr>
                        </a:p>
                      </a:txBody>
                      <a:tcPr marL="45720" marR="45720" anchor="ctr"/>
                    </a:tc>
                    <a:extLst>
                      <a:ext uri="{0D108BD9-81ED-4DB2-BD59-A6C34878D82A}">
                        <a16:rowId xmlns:a16="http://schemas.microsoft.com/office/drawing/2014/main" val="3236939462"/>
                      </a:ext>
                    </a:extLst>
                  </a:tr>
                  <a:tr h="720000">
                    <a:tc>
                      <a:txBody>
                        <a:bodyPr/>
                        <a:lstStyle/>
                        <a:p>
                          <a:pPr algn="ctr" fontAlgn="b"/>
                          <a:r>
                            <a:rPr lang="en-AU" sz="2000" b="0" i="0" u="none" strike="noStrike" dirty="0">
                              <a:solidFill>
                                <a:srgbClr val="000000"/>
                              </a:solidFill>
                              <a:effectLst/>
                              <a:latin typeface="+mn-lt"/>
                            </a:rPr>
                            <a:t>t</a:t>
                          </a:r>
                        </a:p>
                      </a:txBody>
                      <a:tcPr marL="45720" marR="45720" anchor="ctr"/>
                    </a:tc>
                    <a:tc>
                      <a:txBody>
                        <a:bodyPr/>
                        <a:lstStyle/>
                        <a:p>
                          <a:pPr marL="0" marR="0" lvl="0" indent="0" algn="l" defTabSz="1300368" rtl="0" eaLnBrk="1" fontAlgn="b" latinLnBrk="0" hangingPunct="1">
                            <a:lnSpc>
                              <a:spcPct val="100000"/>
                            </a:lnSpc>
                            <a:spcBef>
                              <a:spcPts val="0"/>
                            </a:spcBef>
                            <a:spcAft>
                              <a:spcPts val="0"/>
                            </a:spcAft>
                            <a:buClrTx/>
                            <a:buSzTx/>
                            <a:buFontTx/>
                            <a:buNone/>
                            <a:tabLst/>
                            <a:defRPr/>
                          </a:pPr>
                          <a:r>
                            <a:rPr lang="en-AU" sz="2000" b="0" i="0" u="none" strike="noStrike" dirty="0">
                              <a:solidFill>
                                <a:srgbClr val="000000"/>
                              </a:solidFill>
                              <a:effectLst/>
                              <a:latin typeface="+mn-lt"/>
                            </a:rPr>
                            <a:t>Time </a:t>
                          </a:r>
                          <a14:m>
                            <m:oMath xmlns:m="http://schemas.openxmlformats.org/officeDocument/2006/math">
                              <m:d>
                                <m:dPr>
                                  <m:ctrlPr>
                                    <a:rPr lang="en-AU" sz="2000" b="0" i="1" smtClean="0">
                                      <a:latin typeface="Cambria Math" panose="02040503050406030204" pitchFamily="18" charset="0"/>
                                      <a:ea typeface="Cambria Math" panose="02040503050406030204" pitchFamily="18" charset="0"/>
                                    </a:rPr>
                                  </m:ctrlPr>
                                </m:dPr>
                                <m:e>
                                  <m:r>
                                    <a:rPr lang="en-AU" sz="2000" b="0" i="1" smtClean="0">
                                      <a:latin typeface="Cambria Math" panose="02040503050406030204" pitchFamily="18" charset="0"/>
                                      <a:ea typeface="Cambria Math" panose="02040503050406030204" pitchFamily="18" charset="0"/>
                                    </a:rPr>
                                    <m:t>𝑠</m:t>
                                  </m:r>
                                </m:e>
                              </m:d>
                            </m:oMath>
                          </a14:m>
                          <a:endParaRPr lang="en-AU" sz="2000" b="0" i="0" u="none" strike="noStrike" dirty="0">
                            <a:solidFill>
                              <a:srgbClr val="000000"/>
                            </a:solidFill>
                            <a:effectLst/>
                            <a:latin typeface="+mn-lt"/>
                          </a:endParaRPr>
                        </a:p>
                      </a:txBody>
                      <a:tcPr marL="45720" marR="45720" anchor="ctr"/>
                    </a:tc>
                    <a:tc>
                      <a:txBody>
                        <a:bodyPr/>
                        <a:lstStyle/>
                        <a:p>
                          <a:pPr algn="r" fontAlgn="b"/>
                          <a:endParaRPr lang="en-AU" sz="2000" b="0" i="0" u="none" strike="noStrike" dirty="0">
                            <a:solidFill>
                              <a:srgbClr val="000000"/>
                            </a:solidFill>
                            <a:effectLst/>
                            <a:latin typeface="+mn-lt"/>
                          </a:endParaRPr>
                        </a:p>
                      </a:txBody>
                      <a:tcPr marL="45720" marR="45720" anchor="ctr"/>
                    </a:tc>
                    <a:extLst>
                      <a:ext uri="{0D108BD9-81ED-4DB2-BD59-A6C34878D82A}">
                        <a16:rowId xmlns:a16="http://schemas.microsoft.com/office/drawing/2014/main" val="2054696298"/>
                      </a:ext>
                    </a:extLst>
                  </a:tr>
                  <a:tr h="720000">
                    <a:tc>
                      <a:txBody>
                        <a:bodyPr/>
                        <a:lstStyle/>
                        <a:p>
                          <a:pPr algn="ctr" fontAlgn="b"/>
                          <a:r>
                            <a:rPr lang="en-AU" sz="2000" u="none" strike="noStrike" dirty="0">
                              <a:effectLst/>
                            </a:rPr>
                            <a:t>Q</a:t>
                          </a:r>
                          <a:endParaRPr lang="en-AU" sz="2000" b="0" i="0" u="none" strike="noStrike" dirty="0">
                            <a:solidFill>
                              <a:srgbClr val="000000"/>
                            </a:solidFill>
                            <a:effectLst/>
                            <a:latin typeface="+mn-lt"/>
                          </a:endParaRPr>
                        </a:p>
                      </a:txBody>
                      <a:tcPr marL="45720" marR="45720" anchor="ctr"/>
                    </a:tc>
                    <a:tc>
                      <a:txBody>
                        <a:bodyPr/>
                        <a:lstStyle/>
                        <a:p>
                          <a:pPr algn="l" fontAlgn="b"/>
                          <a:r>
                            <a:rPr lang="en-AU" sz="2000" u="none" strike="noStrike" dirty="0">
                              <a:effectLst/>
                            </a:rPr>
                            <a:t>Heat input </a:t>
                          </a:r>
                          <a14:m>
                            <m:oMath xmlns:m="http://schemas.openxmlformats.org/officeDocument/2006/math">
                              <m:d>
                                <m:dPr>
                                  <m:ctrlPr>
                                    <a:rPr lang="en-AU" sz="2000" b="0" i="1" smtClean="0">
                                      <a:latin typeface="Cambria Math" panose="02040503050406030204" pitchFamily="18" charset="0"/>
                                      <a:ea typeface="Cambria Math" panose="02040503050406030204" pitchFamily="18" charset="0"/>
                                    </a:rPr>
                                  </m:ctrlPr>
                                </m:dPr>
                                <m:e>
                                  <m:f>
                                    <m:fPr>
                                      <m:ctrlPr>
                                        <a:rPr lang="en-AU" sz="2000" i="1" smtClean="0">
                                          <a:latin typeface="Cambria Math" panose="02040503050406030204" pitchFamily="18" charset="0"/>
                                        </a:rPr>
                                      </m:ctrlPr>
                                    </m:fPr>
                                    <m:num>
                                      <m:r>
                                        <a:rPr lang="en-AU" sz="2000" b="0" i="1" smtClean="0">
                                          <a:latin typeface="Cambria Math" panose="02040503050406030204" pitchFamily="18" charset="0"/>
                                          <a:ea typeface="Cambria Math" panose="02040503050406030204" pitchFamily="18" charset="0"/>
                                        </a:rPr>
                                        <m:t>𝐽</m:t>
                                      </m:r>
                                    </m:num>
                                    <m:den>
                                      <m:r>
                                        <a:rPr lang="en-AU" sz="2000" b="0" i="1" smtClean="0">
                                          <a:latin typeface="Cambria Math" panose="02040503050406030204" pitchFamily="18" charset="0"/>
                                        </a:rPr>
                                        <m:t>𝑚</m:t>
                                      </m:r>
                                    </m:den>
                                  </m:f>
                                </m:e>
                              </m:d>
                              <m:r>
                                <a:rPr lang="en-AU" sz="2000" b="0" i="1" smtClean="0">
                                  <a:latin typeface="Cambria Math" panose="02040503050406030204" pitchFamily="18" charset="0"/>
                                  <a:ea typeface="Cambria Math" panose="02040503050406030204" pitchFamily="18" charset="0"/>
                                </a:rPr>
                                <m:t> </m:t>
                              </m:r>
                            </m:oMath>
                          </a14:m>
                          <a:endParaRPr lang="en-AU" sz="2000" b="0" i="0" u="none" strike="noStrike" dirty="0">
                            <a:solidFill>
                              <a:srgbClr val="000000"/>
                            </a:solidFill>
                            <a:effectLst/>
                            <a:latin typeface="+mn-lt"/>
                          </a:endParaRPr>
                        </a:p>
                      </a:txBody>
                      <a:tcPr marL="45720" marR="45720" anchor="ctr"/>
                    </a:tc>
                    <a:tc>
                      <a:txBody>
                        <a:bodyPr/>
                        <a:lstStyle/>
                        <a:p>
                          <a:pPr algn="r" fontAlgn="b"/>
                          <a:r>
                            <a:rPr lang="en-AU" sz="2000" u="none" strike="noStrike" dirty="0">
                              <a:effectLst/>
                            </a:rPr>
                            <a:t>180000</a:t>
                          </a:r>
                          <a:endParaRPr lang="en-AU" sz="2000" b="0" i="0" u="none" strike="noStrike" dirty="0">
                            <a:solidFill>
                              <a:srgbClr val="000000"/>
                            </a:solidFill>
                            <a:effectLst/>
                            <a:latin typeface="+mn-lt"/>
                          </a:endParaRPr>
                        </a:p>
                      </a:txBody>
                      <a:tcPr marL="45720" marR="45720" anchor="ctr"/>
                    </a:tc>
                    <a:extLst>
                      <a:ext uri="{0D108BD9-81ED-4DB2-BD59-A6C34878D82A}">
                        <a16:rowId xmlns:a16="http://schemas.microsoft.com/office/drawing/2014/main" val="3311182604"/>
                      </a:ext>
                    </a:extLst>
                  </a:tr>
                  <a:tr h="720000">
                    <a:tc>
                      <a:txBody>
                        <a:bodyPr/>
                        <a:lstStyle/>
                        <a:p>
                          <a:pPr algn="ctr" fontAlgn="b"/>
                          <a:r>
                            <a:rPr lang="en-AU" sz="2000" u="none" strike="noStrike" dirty="0">
                              <a:effectLst/>
                            </a:rPr>
                            <a:t>d</a:t>
                          </a:r>
                          <a:endParaRPr lang="en-AU" sz="2000" b="0" i="0" u="none" strike="noStrike" dirty="0">
                            <a:solidFill>
                              <a:srgbClr val="000000"/>
                            </a:solidFill>
                            <a:effectLst/>
                            <a:latin typeface="+mn-lt"/>
                          </a:endParaRPr>
                        </a:p>
                      </a:txBody>
                      <a:tcPr marL="45720" marR="45720" anchor="ctr"/>
                    </a:tc>
                    <a:tc>
                      <a:txBody>
                        <a:bodyPr/>
                        <a:lstStyle/>
                        <a:p>
                          <a:pPr algn="l" fontAlgn="b"/>
                          <a:r>
                            <a:rPr lang="en-AU" sz="2000" u="none" strike="noStrike" dirty="0">
                              <a:effectLst/>
                            </a:rPr>
                            <a:t>Thickness </a:t>
                          </a:r>
                          <a14:m>
                            <m:oMath xmlns:m="http://schemas.openxmlformats.org/officeDocument/2006/math">
                              <m:d>
                                <m:dPr>
                                  <m:ctrlPr>
                                    <a:rPr lang="en-AU" sz="2000" b="0" i="1" smtClean="0">
                                      <a:latin typeface="Cambria Math" panose="02040503050406030204" pitchFamily="18" charset="0"/>
                                      <a:ea typeface="Cambria Math" panose="02040503050406030204" pitchFamily="18" charset="0"/>
                                    </a:rPr>
                                  </m:ctrlPr>
                                </m:dPr>
                                <m:e>
                                  <m:r>
                                    <a:rPr lang="en-AU" sz="2000" i="1" smtClean="0">
                                      <a:latin typeface="Cambria Math" panose="02040503050406030204" pitchFamily="18" charset="0"/>
                                    </a:rPr>
                                    <m:t>𝑚</m:t>
                                  </m:r>
                                </m:e>
                              </m:d>
                            </m:oMath>
                          </a14:m>
                          <a:endParaRPr lang="en-AU" sz="2000" b="0" i="0" u="none" strike="noStrike" dirty="0">
                            <a:solidFill>
                              <a:srgbClr val="000000"/>
                            </a:solidFill>
                            <a:effectLst/>
                            <a:latin typeface="+mn-lt"/>
                          </a:endParaRPr>
                        </a:p>
                      </a:txBody>
                      <a:tcPr marL="45720" marR="45720" anchor="ctr"/>
                    </a:tc>
                    <a:tc>
                      <a:txBody>
                        <a:bodyPr/>
                        <a:lstStyle/>
                        <a:p>
                          <a:pPr algn="r" fontAlgn="b"/>
                          <a:r>
                            <a:rPr lang="en-AU" sz="2000" u="none" strike="noStrike">
                              <a:effectLst/>
                            </a:rPr>
                            <a:t>0.0015</a:t>
                          </a:r>
                          <a:endParaRPr lang="en-AU" sz="2000" b="0" i="0" u="none" strike="noStrike">
                            <a:solidFill>
                              <a:srgbClr val="000000"/>
                            </a:solidFill>
                            <a:effectLst/>
                            <a:latin typeface="+mn-lt"/>
                          </a:endParaRPr>
                        </a:p>
                      </a:txBody>
                      <a:tcPr marL="45720" marR="45720" anchor="ctr"/>
                    </a:tc>
                    <a:extLst>
                      <a:ext uri="{0D108BD9-81ED-4DB2-BD59-A6C34878D82A}">
                        <a16:rowId xmlns:a16="http://schemas.microsoft.com/office/drawing/2014/main" val="402005962"/>
                      </a:ext>
                    </a:extLst>
                  </a:tr>
                  <a:tr h="720000">
                    <a:tc>
                      <a:txBody>
                        <a:bodyPr/>
                        <a:lstStyle/>
                        <a:p>
                          <a:pPr algn="ctr" fontAlgn="b"/>
                          <a:r>
                            <a:rPr lang="el-GR" sz="2000" u="none" strike="noStrike" dirty="0">
                              <a:effectLst/>
                            </a:rPr>
                            <a:t>ρ</a:t>
                          </a:r>
                          <a:endParaRPr lang="el-GR" sz="2000" b="0" i="0" u="none" strike="noStrike" dirty="0">
                            <a:solidFill>
                              <a:srgbClr val="000000"/>
                            </a:solidFill>
                            <a:effectLst/>
                            <a:latin typeface="+mn-lt"/>
                          </a:endParaRPr>
                        </a:p>
                      </a:txBody>
                      <a:tcPr marL="45720" marR="45720" anchor="ctr"/>
                    </a:tc>
                    <a:tc>
                      <a:txBody>
                        <a:bodyPr/>
                        <a:lstStyle/>
                        <a:p>
                          <a:pPr algn="l" fontAlgn="b"/>
                          <a:r>
                            <a:rPr lang="en-AU" sz="2000" u="none" strike="noStrike" dirty="0">
                              <a:effectLst/>
                            </a:rPr>
                            <a:t>Density </a:t>
                          </a:r>
                          <a14:m>
                            <m:oMath xmlns:m="http://schemas.openxmlformats.org/officeDocument/2006/math">
                              <m:d>
                                <m:dPr>
                                  <m:ctrlPr>
                                    <a:rPr lang="en-AU" sz="2000" b="0" i="1" smtClean="0">
                                      <a:latin typeface="Cambria Math" panose="02040503050406030204" pitchFamily="18" charset="0"/>
                                      <a:ea typeface="Cambria Math" panose="02040503050406030204" pitchFamily="18" charset="0"/>
                                    </a:rPr>
                                  </m:ctrlPr>
                                </m:dPr>
                                <m:e>
                                  <m:f>
                                    <m:fPr>
                                      <m:ctrlPr>
                                        <a:rPr lang="en-AU" sz="2000" i="1" smtClean="0">
                                          <a:latin typeface="Cambria Math" panose="02040503050406030204" pitchFamily="18" charset="0"/>
                                        </a:rPr>
                                      </m:ctrlPr>
                                    </m:fPr>
                                    <m:num>
                                      <m:r>
                                        <a:rPr lang="en-AU" sz="2000" b="0" i="1" smtClean="0">
                                          <a:latin typeface="Cambria Math" panose="02040503050406030204" pitchFamily="18" charset="0"/>
                                          <a:ea typeface="Cambria Math" panose="02040503050406030204" pitchFamily="18" charset="0"/>
                                        </a:rPr>
                                        <m:t>𝑘𝑔</m:t>
                                      </m:r>
                                    </m:num>
                                    <m:den>
                                      <m:sSup>
                                        <m:sSupPr>
                                          <m:ctrlPr>
                                            <a:rPr lang="en-AU" sz="2000" b="0" i="1" smtClean="0">
                                              <a:latin typeface="Cambria Math" panose="02040503050406030204" pitchFamily="18" charset="0"/>
                                              <a:ea typeface="Cambria Math" panose="02040503050406030204" pitchFamily="18" charset="0"/>
                                            </a:rPr>
                                          </m:ctrlPr>
                                        </m:sSupPr>
                                        <m:e>
                                          <m:r>
                                            <a:rPr lang="en-AU" sz="2000" b="0" i="1" smtClean="0">
                                              <a:latin typeface="Cambria Math" panose="02040503050406030204" pitchFamily="18" charset="0"/>
                                              <a:ea typeface="Cambria Math" panose="02040503050406030204" pitchFamily="18" charset="0"/>
                                            </a:rPr>
                                            <m:t>𝑚</m:t>
                                          </m:r>
                                        </m:e>
                                        <m:sup>
                                          <m:r>
                                            <a:rPr lang="en-AU" sz="2000" b="0" i="1" smtClean="0">
                                              <a:latin typeface="Cambria Math" panose="02040503050406030204" pitchFamily="18" charset="0"/>
                                              <a:ea typeface="Cambria Math" panose="02040503050406030204" pitchFamily="18" charset="0"/>
                                            </a:rPr>
                                            <m:t>3</m:t>
                                          </m:r>
                                        </m:sup>
                                      </m:sSup>
                                    </m:den>
                                  </m:f>
                                </m:e>
                              </m:d>
                            </m:oMath>
                          </a14:m>
                          <a:endParaRPr lang="en-AU" sz="2000" b="0" i="0" u="none" strike="noStrike" dirty="0">
                            <a:solidFill>
                              <a:srgbClr val="000000"/>
                            </a:solidFill>
                            <a:effectLst/>
                            <a:latin typeface="+mn-lt"/>
                          </a:endParaRPr>
                        </a:p>
                      </a:txBody>
                      <a:tcPr marL="45720" marR="45720" anchor="ctr"/>
                    </a:tc>
                    <a:tc>
                      <a:txBody>
                        <a:bodyPr/>
                        <a:lstStyle/>
                        <a:p>
                          <a:pPr algn="r" fontAlgn="b"/>
                          <a:r>
                            <a:rPr lang="en-AU" sz="2000" u="none" strike="noStrike">
                              <a:effectLst/>
                            </a:rPr>
                            <a:t>7800</a:t>
                          </a:r>
                          <a:endParaRPr lang="en-AU" sz="2000" b="0" i="0" u="none" strike="noStrike">
                            <a:solidFill>
                              <a:srgbClr val="000000"/>
                            </a:solidFill>
                            <a:effectLst/>
                            <a:latin typeface="+mn-lt"/>
                          </a:endParaRPr>
                        </a:p>
                      </a:txBody>
                      <a:tcPr marL="45720" marR="45720" anchor="ctr"/>
                    </a:tc>
                    <a:extLst>
                      <a:ext uri="{0D108BD9-81ED-4DB2-BD59-A6C34878D82A}">
                        <a16:rowId xmlns:a16="http://schemas.microsoft.com/office/drawing/2014/main" val="99272243"/>
                      </a:ext>
                    </a:extLst>
                  </a:tr>
                  <a:tr h="720000">
                    <a:tc>
                      <a:txBody>
                        <a:bodyPr/>
                        <a:lstStyle/>
                        <a:p>
                          <a:pPr algn="ctr" fontAlgn="b"/>
                          <a:r>
                            <a:rPr lang="el-GR" sz="2000" u="none" strike="noStrike" dirty="0">
                              <a:effectLst/>
                            </a:rPr>
                            <a:t>λ</a:t>
                          </a:r>
                          <a:endParaRPr lang="el-GR" sz="2000" b="0" i="0" u="none" strike="noStrike" dirty="0">
                            <a:solidFill>
                              <a:srgbClr val="000000"/>
                            </a:solidFill>
                            <a:effectLst/>
                            <a:latin typeface="+mn-lt"/>
                          </a:endParaRPr>
                        </a:p>
                      </a:txBody>
                      <a:tcPr marL="45720" marR="45720" anchor="ctr"/>
                    </a:tc>
                    <a:tc>
                      <a:txBody>
                        <a:bodyPr/>
                        <a:lstStyle/>
                        <a:p>
                          <a:pPr algn="l" fontAlgn="b"/>
                          <a:r>
                            <a:rPr lang="en-US" sz="2000" u="none" strike="noStrike" dirty="0">
                              <a:effectLst/>
                            </a:rPr>
                            <a:t>Mean thermal conductivity </a:t>
                          </a:r>
                          <a14:m>
                            <m:oMath xmlns:m="http://schemas.openxmlformats.org/officeDocument/2006/math">
                              <m:d>
                                <m:dPr>
                                  <m:ctrlPr>
                                    <a:rPr lang="en-AU" sz="2000" b="0" i="1" smtClean="0">
                                      <a:latin typeface="Cambria Math" panose="02040503050406030204" pitchFamily="18" charset="0"/>
                                      <a:ea typeface="Cambria Math" panose="02040503050406030204" pitchFamily="18" charset="0"/>
                                    </a:rPr>
                                  </m:ctrlPr>
                                </m:dPr>
                                <m:e>
                                  <m:f>
                                    <m:fPr>
                                      <m:ctrlPr>
                                        <a:rPr lang="en-AU" sz="2000" i="1" smtClean="0">
                                          <a:latin typeface="Cambria Math" panose="02040503050406030204" pitchFamily="18" charset="0"/>
                                        </a:rPr>
                                      </m:ctrlPr>
                                    </m:fPr>
                                    <m:num>
                                      <m:r>
                                        <a:rPr lang="en-AU" sz="2000" b="0" i="1" smtClean="0">
                                          <a:latin typeface="Cambria Math" panose="02040503050406030204" pitchFamily="18" charset="0"/>
                                          <a:ea typeface="Cambria Math" panose="02040503050406030204" pitchFamily="18" charset="0"/>
                                        </a:rPr>
                                        <m:t>𝑊</m:t>
                                      </m:r>
                                    </m:num>
                                    <m:den>
                                      <m:r>
                                        <a:rPr lang="en-AU" sz="2000" b="0" i="1" smtClean="0">
                                          <a:latin typeface="Cambria Math" panose="02040503050406030204" pitchFamily="18" charset="0"/>
                                        </a:rPr>
                                        <m:t>𝑚</m:t>
                                      </m:r>
                                      <m:r>
                                        <a:rPr lang="en-AU" sz="2000" b="0" i="1" smtClean="0">
                                          <a:latin typeface="Cambria Math" panose="02040503050406030204" pitchFamily="18" charset="0"/>
                                          <a:ea typeface="Cambria Math" panose="02040503050406030204" pitchFamily="18" charset="0"/>
                                        </a:rPr>
                                        <m:t>∙</m:t>
                                      </m:r>
                                      <m:r>
                                        <a:rPr lang="en-AU" sz="2000" b="0" i="1" smtClean="0">
                                          <a:latin typeface="Cambria Math" panose="02040503050406030204" pitchFamily="18" charset="0"/>
                                          <a:ea typeface="Cambria Math" panose="02040503050406030204" pitchFamily="18" charset="0"/>
                                        </a:rPr>
                                        <m:t>𝐾</m:t>
                                      </m:r>
                                    </m:den>
                                  </m:f>
                                </m:e>
                              </m:d>
                            </m:oMath>
                          </a14:m>
                          <a:endParaRPr lang="en-US" sz="2000" b="0" i="0" u="none" strike="noStrike" dirty="0">
                            <a:solidFill>
                              <a:srgbClr val="000000"/>
                            </a:solidFill>
                            <a:effectLst/>
                            <a:latin typeface="+mn-lt"/>
                          </a:endParaRPr>
                        </a:p>
                      </a:txBody>
                      <a:tcPr marL="45720" marR="45720" anchor="ctr"/>
                    </a:tc>
                    <a:tc>
                      <a:txBody>
                        <a:bodyPr/>
                        <a:lstStyle/>
                        <a:p>
                          <a:pPr algn="r" fontAlgn="b"/>
                          <a:r>
                            <a:rPr lang="en-AU" sz="2000" u="none" strike="noStrike">
                              <a:effectLst/>
                            </a:rPr>
                            <a:t>25</a:t>
                          </a:r>
                          <a:endParaRPr lang="en-AU" sz="2000" b="0" i="0" u="none" strike="noStrike">
                            <a:solidFill>
                              <a:srgbClr val="000000"/>
                            </a:solidFill>
                            <a:effectLst/>
                            <a:latin typeface="+mn-lt"/>
                          </a:endParaRPr>
                        </a:p>
                      </a:txBody>
                      <a:tcPr marL="45720" marR="45720" anchor="ctr"/>
                    </a:tc>
                    <a:extLst>
                      <a:ext uri="{0D108BD9-81ED-4DB2-BD59-A6C34878D82A}">
                        <a16:rowId xmlns:a16="http://schemas.microsoft.com/office/drawing/2014/main" val="3343535481"/>
                      </a:ext>
                    </a:extLst>
                  </a:tr>
                  <a:tr h="720000">
                    <a:tc>
                      <a:txBody>
                        <a:bodyPr/>
                        <a:lstStyle/>
                        <a:p>
                          <a:pPr algn="ctr" fontAlgn="b"/>
                          <a:r>
                            <a:rPr lang="en-AU" sz="2000" u="none" strike="noStrike" dirty="0">
                              <a:effectLst/>
                            </a:rPr>
                            <a:t>c</a:t>
                          </a:r>
                          <a:endParaRPr lang="en-AU" sz="2000" b="0" i="0" u="none" strike="noStrike" dirty="0">
                            <a:solidFill>
                              <a:srgbClr val="000000"/>
                            </a:solidFill>
                            <a:effectLst/>
                            <a:latin typeface="+mn-lt"/>
                          </a:endParaRPr>
                        </a:p>
                      </a:txBody>
                      <a:tcPr marL="45720" marR="45720" anchor="ctr"/>
                    </a:tc>
                    <a:tc>
                      <a:txBody>
                        <a:bodyPr/>
                        <a:lstStyle/>
                        <a:p>
                          <a:pPr algn="l" fontAlgn="b"/>
                          <a:r>
                            <a:rPr lang="en-US" sz="2000" u="none" strike="noStrike" dirty="0">
                              <a:effectLst/>
                            </a:rPr>
                            <a:t>Mean specific heat capacity </a:t>
                          </a:r>
                          <a14:m>
                            <m:oMath xmlns:m="http://schemas.openxmlformats.org/officeDocument/2006/math">
                              <m:d>
                                <m:dPr>
                                  <m:ctrlPr>
                                    <a:rPr lang="en-AU" sz="2000" b="0" i="1" smtClean="0">
                                      <a:latin typeface="Cambria Math" panose="02040503050406030204" pitchFamily="18" charset="0"/>
                                      <a:ea typeface="Cambria Math" panose="02040503050406030204" pitchFamily="18" charset="0"/>
                                    </a:rPr>
                                  </m:ctrlPr>
                                </m:dPr>
                                <m:e>
                                  <m:f>
                                    <m:fPr>
                                      <m:ctrlPr>
                                        <a:rPr lang="en-AU" sz="2000" i="1" smtClean="0">
                                          <a:latin typeface="Cambria Math" panose="02040503050406030204" pitchFamily="18" charset="0"/>
                                        </a:rPr>
                                      </m:ctrlPr>
                                    </m:fPr>
                                    <m:num>
                                      <m:r>
                                        <a:rPr lang="en-AU" sz="2000" b="0" i="1" smtClean="0">
                                          <a:latin typeface="Cambria Math" panose="02040503050406030204" pitchFamily="18" charset="0"/>
                                          <a:ea typeface="Cambria Math" panose="02040503050406030204" pitchFamily="18" charset="0"/>
                                        </a:rPr>
                                        <m:t>𝐽</m:t>
                                      </m:r>
                                    </m:num>
                                    <m:den>
                                      <m:r>
                                        <a:rPr lang="en-AU" sz="2000" b="0" i="1" smtClean="0">
                                          <a:latin typeface="Cambria Math" panose="02040503050406030204" pitchFamily="18" charset="0"/>
                                        </a:rPr>
                                        <m:t>𝑘𝑔</m:t>
                                      </m:r>
                                      <m:r>
                                        <a:rPr lang="en-AU" sz="2000" b="0" i="1" smtClean="0">
                                          <a:latin typeface="Cambria Math" panose="02040503050406030204" pitchFamily="18" charset="0"/>
                                          <a:ea typeface="Cambria Math" panose="02040503050406030204" pitchFamily="18" charset="0"/>
                                        </a:rPr>
                                        <m:t>∙</m:t>
                                      </m:r>
                                      <m:r>
                                        <a:rPr lang="en-AU" sz="2000" b="0" i="1" smtClean="0">
                                          <a:latin typeface="Cambria Math" panose="02040503050406030204" pitchFamily="18" charset="0"/>
                                          <a:ea typeface="Cambria Math" panose="02040503050406030204" pitchFamily="18" charset="0"/>
                                        </a:rPr>
                                        <m:t>𝐾</m:t>
                                      </m:r>
                                    </m:den>
                                  </m:f>
                                </m:e>
                              </m:d>
                              <m:r>
                                <a:rPr lang="en-AU" sz="2000" b="0" i="1" smtClean="0">
                                  <a:latin typeface="Cambria Math" panose="02040503050406030204" pitchFamily="18" charset="0"/>
                                  <a:ea typeface="Cambria Math" panose="02040503050406030204" pitchFamily="18" charset="0"/>
                                </a:rPr>
                                <m:t> </m:t>
                              </m:r>
                            </m:oMath>
                          </a14:m>
                          <a:endParaRPr lang="en-US" sz="2000" b="0" i="0" u="none" strike="noStrike" dirty="0">
                            <a:solidFill>
                              <a:srgbClr val="000000"/>
                            </a:solidFill>
                            <a:effectLst/>
                            <a:latin typeface="+mn-lt"/>
                          </a:endParaRPr>
                        </a:p>
                      </a:txBody>
                      <a:tcPr marL="45720" marR="45720" anchor="ctr"/>
                    </a:tc>
                    <a:tc>
                      <a:txBody>
                        <a:bodyPr/>
                        <a:lstStyle/>
                        <a:p>
                          <a:pPr algn="r" fontAlgn="b"/>
                          <a:r>
                            <a:rPr lang="en-AU" sz="2000" u="none" strike="noStrike">
                              <a:effectLst/>
                            </a:rPr>
                            <a:t>420</a:t>
                          </a:r>
                          <a:endParaRPr lang="en-AU" sz="2000" b="0" i="0" u="none" strike="noStrike">
                            <a:solidFill>
                              <a:srgbClr val="000000"/>
                            </a:solidFill>
                            <a:effectLst/>
                            <a:latin typeface="+mn-lt"/>
                          </a:endParaRPr>
                        </a:p>
                      </a:txBody>
                      <a:tcPr marL="45720" marR="45720" anchor="ctr"/>
                    </a:tc>
                    <a:extLst>
                      <a:ext uri="{0D108BD9-81ED-4DB2-BD59-A6C34878D82A}">
                        <a16:rowId xmlns:a16="http://schemas.microsoft.com/office/drawing/2014/main" val="428335641"/>
                      </a:ext>
                    </a:extLst>
                  </a:tr>
                  <a:tr h="720000">
                    <a:tc>
                      <a:txBody>
                        <a:bodyPr/>
                        <a:lstStyle/>
                        <a:p>
                          <a:pPr algn="ctr" fontAlgn="b"/>
                          <a:r>
                            <a:rPr lang="el-GR" sz="2000" u="none" strike="noStrike" dirty="0">
                              <a:effectLst/>
                            </a:rPr>
                            <a:t>α</a:t>
                          </a:r>
                          <a:endParaRPr lang="el-GR" sz="2000" b="0" i="0" u="none" strike="noStrike" dirty="0">
                            <a:solidFill>
                              <a:srgbClr val="000000"/>
                            </a:solidFill>
                            <a:effectLst/>
                            <a:latin typeface="+mn-lt"/>
                          </a:endParaRPr>
                        </a:p>
                      </a:txBody>
                      <a:tcPr marL="45720" marR="45720" anchor="ctr"/>
                    </a:tc>
                    <a:tc>
                      <a:txBody>
                        <a:bodyPr/>
                        <a:lstStyle/>
                        <a:p>
                          <a:pPr algn="l" fontAlgn="b"/>
                          <a:r>
                            <a:rPr lang="en-US" sz="2000" u="none" strike="noStrike" dirty="0">
                              <a:effectLst/>
                            </a:rPr>
                            <a:t>Mean heat transfer coefficient </a:t>
                          </a:r>
                          <a14:m>
                            <m:oMath xmlns:m="http://schemas.openxmlformats.org/officeDocument/2006/math">
                              <m:d>
                                <m:dPr>
                                  <m:ctrlPr>
                                    <a:rPr lang="en-AU" sz="2000" b="0" i="1" smtClean="0">
                                      <a:latin typeface="Cambria Math" panose="02040503050406030204" pitchFamily="18" charset="0"/>
                                      <a:ea typeface="Cambria Math" panose="02040503050406030204" pitchFamily="18" charset="0"/>
                                    </a:rPr>
                                  </m:ctrlPr>
                                </m:dPr>
                                <m:e>
                                  <m:f>
                                    <m:fPr>
                                      <m:ctrlPr>
                                        <a:rPr lang="en-AU" sz="2000" i="1" smtClean="0">
                                          <a:latin typeface="Cambria Math" panose="02040503050406030204" pitchFamily="18" charset="0"/>
                                        </a:rPr>
                                      </m:ctrlPr>
                                    </m:fPr>
                                    <m:num>
                                      <m:r>
                                        <a:rPr lang="en-AU" sz="2000" b="0" i="1" smtClean="0">
                                          <a:latin typeface="Cambria Math" panose="02040503050406030204" pitchFamily="18" charset="0"/>
                                          <a:ea typeface="Cambria Math" panose="02040503050406030204" pitchFamily="18" charset="0"/>
                                        </a:rPr>
                                        <m:t>𝑊</m:t>
                                      </m:r>
                                    </m:num>
                                    <m:den>
                                      <m:sSup>
                                        <m:sSupPr>
                                          <m:ctrlPr>
                                            <a:rPr lang="en-AU" sz="2000" b="0" i="1" smtClean="0">
                                              <a:latin typeface="Cambria Math" panose="02040503050406030204" pitchFamily="18" charset="0"/>
                                              <a:ea typeface="Cambria Math" panose="02040503050406030204" pitchFamily="18" charset="0"/>
                                            </a:rPr>
                                          </m:ctrlPr>
                                        </m:sSupPr>
                                        <m:e>
                                          <m:r>
                                            <a:rPr lang="en-AU" sz="2000" b="0" i="1" smtClean="0">
                                              <a:latin typeface="Cambria Math" panose="02040503050406030204" pitchFamily="18" charset="0"/>
                                              <a:ea typeface="Cambria Math" panose="02040503050406030204" pitchFamily="18" charset="0"/>
                                            </a:rPr>
                                            <m:t>𝑚</m:t>
                                          </m:r>
                                        </m:e>
                                        <m:sup>
                                          <m:r>
                                            <a:rPr lang="en-AU" sz="2000" b="0" i="1" smtClean="0">
                                              <a:latin typeface="Cambria Math" panose="02040503050406030204" pitchFamily="18" charset="0"/>
                                              <a:ea typeface="Cambria Math" panose="02040503050406030204" pitchFamily="18" charset="0"/>
                                            </a:rPr>
                                            <m:t>2</m:t>
                                          </m:r>
                                        </m:sup>
                                      </m:sSup>
                                      <m:r>
                                        <a:rPr lang="en-AU" sz="2000" b="0" i="1" smtClean="0">
                                          <a:latin typeface="Cambria Math" panose="02040503050406030204" pitchFamily="18" charset="0"/>
                                          <a:ea typeface="Cambria Math" panose="02040503050406030204" pitchFamily="18" charset="0"/>
                                        </a:rPr>
                                        <m:t>∙</m:t>
                                      </m:r>
                                      <m:r>
                                        <a:rPr lang="en-AU" sz="2000" b="0" i="1" smtClean="0">
                                          <a:latin typeface="Cambria Math" panose="02040503050406030204" pitchFamily="18" charset="0"/>
                                          <a:ea typeface="Cambria Math" panose="02040503050406030204" pitchFamily="18" charset="0"/>
                                        </a:rPr>
                                        <m:t>𝐾</m:t>
                                      </m:r>
                                    </m:den>
                                  </m:f>
                                </m:e>
                              </m:d>
                            </m:oMath>
                          </a14:m>
                          <a:endParaRPr lang="en-US" sz="2000" b="0" i="0" u="none" strike="noStrike" dirty="0">
                            <a:solidFill>
                              <a:srgbClr val="000000"/>
                            </a:solidFill>
                            <a:effectLst/>
                            <a:latin typeface="+mn-lt"/>
                          </a:endParaRPr>
                        </a:p>
                      </a:txBody>
                      <a:tcPr marL="45720" marR="45720" anchor="ctr"/>
                    </a:tc>
                    <a:tc>
                      <a:txBody>
                        <a:bodyPr/>
                        <a:lstStyle/>
                        <a:p>
                          <a:pPr algn="r" fontAlgn="b"/>
                          <a:r>
                            <a:rPr lang="en-AU" sz="2000" u="none" strike="noStrike">
                              <a:effectLst/>
                            </a:rPr>
                            <a:t>180</a:t>
                          </a:r>
                          <a:endParaRPr lang="en-AU" sz="2000" b="0" i="0" u="none" strike="noStrike">
                            <a:solidFill>
                              <a:srgbClr val="000000"/>
                            </a:solidFill>
                            <a:effectLst/>
                            <a:latin typeface="+mn-lt"/>
                          </a:endParaRPr>
                        </a:p>
                      </a:txBody>
                      <a:tcPr marL="45720" marR="45720" anchor="ctr"/>
                    </a:tc>
                    <a:extLst>
                      <a:ext uri="{0D108BD9-81ED-4DB2-BD59-A6C34878D82A}">
                        <a16:rowId xmlns:a16="http://schemas.microsoft.com/office/drawing/2014/main" val="3050480104"/>
                      </a:ext>
                    </a:extLst>
                  </a:tr>
                  <a:tr h="720000">
                    <a:tc>
                      <a:txBody>
                        <a:bodyPr/>
                        <a:lstStyle/>
                        <a:p>
                          <a:pPr algn="ctr" fontAlgn="b"/>
                          <a:r>
                            <a:rPr lang="en-AU" sz="2000" b="0" u="none" strike="noStrike" dirty="0">
                              <a:solidFill>
                                <a:srgbClr val="000000"/>
                              </a:solidFill>
                              <a:effectLst/>
                            </a:rPr>
                            <a:t>r</a:t>
                          </a:r>
                          <a:endParaRPr lang="en-AU" sz="2000" b="0" i="0" u="none" strike="noStrike" dirty="0">
                            <a:solidFill>
                              <a:srgbClr val="000000"/>
                            </a:solidFill>
                            <a:effectLst/>
                            <a:latin typeface="+mn-lt"/>
                          </a:endParaRPr>
                        </a:p>
                      </a:txBody>
                      <a:tcPr marL="45720" marR="45720" anchor="ctr"/>
                    </a:tc>
                    <a:tc>
                      <a:txBody>
                        <a:bodyPr/>
                        <a:lstStyle/>
                        <a:p>
                          <a:pPr algn="l" fontAlgn="b"/>
                          <a:r>
                            <a:rPr lang="en-AU" sz="2000" b="0" u="none" strike="noStrike" dirty="0">
                              <a:solidFill>
                                <a:srgbClr val="000000"/>
                              </a:solidFill>
                              <a:effectLst/>
                            </a:rPr>
                            <a:t>Distance between the heat source and the modelled point </a:t>
                          </a:r>
                          <a14:m>
                            <m:oMath xmlns:m="http://schemas.openxmlformats.org/officeDocument/2006/math">
                              <m:d>
                                <m:dPr>
                                  <m:ctrlPr>
                                    <a:rPr lang="en-AU" sz="2000" b="0" i="1" smtClean="0">
                                      <a:latin typeface="Cambria Math" panose="02040503050406030204" pitchFamily="18" charset="0"/>
                                      <a:ea typeface="Cambria Math" panose="02040503050406030204" pitchFamily="18" charset="0"/>
                                    </a:rPr>
                                  </m:ctrlPr>
                                </m:dPr>
                                <m:e>
                                  <m:r>
                                    <a:rPr lang="en-AU" sz="2000" i="1" smtClean="0">
                                      <a:latin typeface="Cambria Math" panose="02040503050406030204" pitchFamily="18" charset="0"/>
                                    </a:rPr>
                                    <m:t>𝑚</m:t>
                                  </m:r>
                                </m:e>
                              </m:d>
                            </m:oMath>
                          </a14:m>
                          <a:endParaRPr lang="en-AU" sz="2000" b="0" i="0" u="none" strike="noStrike" dirty="0">
                            <a:solidFill>
                              <a:srgbClr val="000000"/>
                            </a:solidFill>
                            <a:effectLst/>
                            <a:latin typeface="+mn-lt"/>
                          </a:endParaRPr>
                        </a:p>
                      </a:txBody>
                      <a:tcPr marL="45720" marR="45720" anchor="ctr"/>
                    </a:tc>
                    <a:tc>
                      <a:txBody>
                        <a:bodyPr/>
                        <a:lstStyle/>
                        <a:p>
                          <a:pPr algn="r" fontAlgn="b"/>
                          <a:r>
                            <a:rPr lang="en-AU" sz="2000" u="none" strike="noStrike" dirty="0">
                              <a:effectLst/>
                            </a:rPr>
                            <a:t>0.00613</a:t>
                          </a:r>
                          <a:endParaRPr lang="en-AU" sz="2000" b="0" i="0" u="none" strike="noStrike" dirty="0">
                            <a:solidFill>
                              <a:srgbClr val="000000"/>
                            </a:solidFill>
                            <a:effectLst/>
                            <a:latin typeface="+mn-lt"/>
                          </a:endParaRPr>
                        </a:p>
                      </a:txBody>
                      <a:tcPr marL="45720" marR="45720" anchor="ctr"/>
                    </a:tc>
                    <a:extLst>
                      <a:ext uri="{0D108BD9-81ED-4DB2-BD59-A6C34878D82A}">
                        <a16:rowId xmlns:a16="http://schemas.microsoft.com/office/drawing/2014/main" val="2539516954"/>
                      </a:ext>
                    </a:extLst>
                  </a:tr>
                </a:tbl>
              </a:graphicData>
            </a:graphic>
          </p:graphicFrame>
        </mc:Choice>
        <mc:Fallback xmlns="">
          <p:graphicFrame>
            <p:nvGraphicFramePr>
              <p:cNvPr id="10" name="Table 9">
                <a:extLst>
                  <a:ext uri="{FF2B5EF4-FFF2-40B4-BE49-F238E27FC236}">
                    <a16:creationId xmlns:a16="http://schemas.microsoft.com/office/drawing/2014/main" id="{48F2AFC2-6FE9-A4BF-133C-BE1B9310165C}"/>
                  </a:ext>
                </a:extLst>
              </p:cNvPr>
              <p:cNvGraphicFramePr>
                <a:graphicFrameLocks noGrp="1"/>
              </p:cNvGraphicFramePr>
              <p:nvPr>
                <p:extLst>
                  <p:ext uri="{D42A27DB-BD31-4B8C-83A1-F6EECF244321}">
                    <p14:modId xmlns:p14="http://schemas.microsoft.com/office/powerpoint/2010/main" val="4229197237"/>
                  </p:ext>
                </p:extLst>
              </p:nvPr>
            </p:nvGraphicFramePr>
            <p:xfrm>
              <a:off x="7847463" y="1276800"/>
              <a:ext cx="8687937" cy="7200000"/>
            </p:xfrm>
            <a:graphic>
              <a:graphicData uri="http://schemas.openxmlformats.org/drawingml/2006/table">
                <a:tbl>
                  <a:tblPr>
                    <a:tableStyleId>{5940675A-B579-460E-94D1-54222C63F5DA}</a:tableStyleId>
                  </a:tblPr>
                  <a:tblGrid>
                    <a:gridCol w="816021">
                      <a:extLst>
                        <a:ext uri="{9D8B030D-6E8A-4147-A177-3AD203B41FA5}">
                          <a16:colId xmlns:a16="http://schemas.microsoft.com/office/drawing/2014/main" val="2200305972"/>
                        </a:ext>
                      </a:extLst>
                    </a:gridCol>
                    <a:gridCol w="6792956">
                      <a:extLst>
                        <a:ext uri="{9D8B030D-6E8A-4147-A177-3AD203B41FA5}">
                          <a16:colId xmlns:a16="http://schemas.microsoft.com/office/drawing/2014/main" val="1639694771"/>
                        </a:ext>
                      </a:extLst>
                    </a:gridCol>
                    <a:gridCol w="1078960">
                      <a:extLst>
                        <a:ext uri="{9D8B030D-6E8A-4147-A177-3AD203B41FA5}">
                          <a16:colId xmlns:a16="http://schemas.microsoft.com/office/drawing/2014/main" val="879579709"/>
                        </a:ext>
                      </a:extLst>
                    </a:gridCol>
                  </a:tblGrid>
                  <a:tr h="720000">
                    <a:tc>
                      <a:txBody>
                        <a:bodyPr/>
                        <a:lstStyle/>
                        <a:p>
                          <a:pPr algn="ctr" fontAlgn="b"/>
                          <a:r>
                            <a:rPr lang="en-AU" sz="2000" b="0" i="0" u="none" strike="noStrike" dirty="0">
                              <a:solidFill>
                                <a:srgbClr val="000000"/>
                              </a:solidFill>
                              <a:effectLst/>
                              <a:latin typeface="+mn-lt"/>
                            </a:rPr>
                            <a:t>T</a:t>
                          </a:r>
                        </a:p>
                      </a:txBody>
                      <a:tcPr marL="45720" marR="45720" anchor="ctr"/>
                    </a:tc>
                    <a:tc>
                      <a:txBody>
                        <a:bodyPr/>
                        <a:lstStyle/>
                        <a:p>
                          <a:endParaRPr lang="en-US"/>
                        </a:p>
                      </a:txBody>
                      <a:tcPr marL="45720" marR="45720" anchor="ctr">
                        <a:blipFill>
                          <a:blip r:embed="rId5"/>
                          <a:stretch>
                            <a:fillRect l="-12108" t="-847" r="-16054" b="-903390"/>
                          </a:stretch>
                        </a:blipFill>
                      </a:tcPr>
                    </a:tc>
                    <a:tc>
                      <a:txBody>
                        <a:bodyPr/>
                        <a:lstStyle/>
                        <a:p>
                          <a:pPr algn="r" fontAlgn="b"/>
                          <a:endParaRPr lang="en-AU" sz="2000" b="0" i="0" u="none" strike="noStrike" dirty="0">
                            <a:solidFill>
                              <a:srgbClr val="000000"/>
                            </a:solidFill>
                            <a:effectLst/>
                            <a:latin typeface="+mn-lt"/>
                          </a:endParaRPr>
                        </a:p>
                      </a:txBody>
                      <a:tcPr marL="45720" marR="45720" anchor="ctr"/>
                    </a:tc>
                    <a:extLst>
                      <a:ext uri="{0D108BD9-81ED-4DB2-BD59-A6C34878D82A}">
                        <a16:rowId xmlns:a16="http://schemas.microsoft.com/office/drawing/2014/main" val="142374531"/>
                      </a:ext>
                    </a:extLst>
                  </a:tr>
                  <a:tr h="720000">
                    <a:tc>
                      <a:txBody>
                        <a:bodyPr/>
                        <a:lstStyle/>
                        <a:p>
                          <a:pPr algn="ctr" fontAlgn="b"/>
                          <a:r>
                            <a:rPr lang="en-AU" sz="2000" b="0" i="0" u="none" strike="noStrike" dirty="0">
                              <a:solidFill>
                                <a:srgbClr val="000000"/>
                              </a:solidFill>
                              <a:effectLst/>
                              <a:latin typeface="+mn-lt"/>
                            </a:rPr>
                            <a:t>T</a:t>
                          </a:r>
                          <a:r>
                            <a:rPr lang="en-AU" sz="2000" b="0" i="0" u="none" strike="noStrike" baseline="-25000" dirty="0">
                              <a:solidFill>
                                <a:srgbClr val="000000"/>
                              </a:solidFill>
                              <a:effectLst/>
                              <a:latin typeface="+mn-lt"/>
                            </a:rPr>
                            <a:t>0</a:t>
                          </a:r>
                        </a:p>
                      </a:txBody>
                      <a:tcPr marL="45720" marR="45720" anchor="ctr"/>
                    </a:tc>
                    <a:tc>
                      <a:txBody>
                        <a:bodyPr/>
                        <a:lstStyle/>
                        <a:p>
                          <a:endParaRPr lang="en-US"/>
                        </a:p>
                      </a:txBody>
                      <a:tcPr marL="45720" marR="45720" anchor="ctr">
                        <a:blipFill>
                          <a:blip r:embed="rId5"/>
                          <a:stretch>
                            <a:fillRect l="-12108" t="-100847" r="-16054" b="-803390"/>
                          </a:stretch>
                        </a:blipFill>
                      </a:tcPr>
                    </a:tc>
                    <a:tc>
                      <a:txBody>
                        <a:bodyPr/>
                        <a:lstStyle/>
                        <a:p>
                          <a:pPr algn="r" fontAlgn="b"/>
                          <a:endParaRPr lang="en-AU" sz="2000" b="0" i="0" u="none" strike="noStrike" dirty="0">
                            <a:solidFill>
                              <a:srgbClr val="000000"/>
                            </a:solidFill>
                            <a:effectLst/>
                            <a:latin typeface="+mn-lt"/>
                          </a:endParaRPr>
                        </a:p>
                      </a:txBody>
                      <a:tcPr marL="45720" marR="45720" anchor="ctr"/>
                    </a:tc>
                    <a:extLst>
                      <a:ext uri="{0D108BD9-81ED-4DB2-BD59-A6C34878D82A}">
                        <a16:rowId xmlns:a16="http://schemas.microsoft.com/office/drawing/2014/main" val="3236939462"/>
                      </a:ext>
                    </a:extLst>
                  </a:tr>
                  <a:tr h="720000">
                    <a:tc>
                      <a:txBody>
                        <a:bodyPr/>
                        <a:lstStyle/>
                        <a:p>
                          <a:pPr algn="ctr" fontAlgn="b"/>
                          <a:r>
                            <a:rPr lang="en-AU" sz="2000" b="0" i="0" u="none" strike="noStrike" dirty="0">
                              <a:solidFill>
                                <a:srgbClr val="000000"/>
                              </a:solidFill>
                              <a:effectLst/>
                              <a:latin typeface="+mn-lt"/>
                            </a:rPr>
                            <a:t>t</a:t>
                          </a:r>
                        </a:p>
                      </a:txBody>
                      <a:tcPr marL="45720" marR="45720" anchor="ctr"/>
                    </a:tc>
                    <a:tc>
                      <a:txBody>
                        <a:bodyPr/>
                        <a:lstStyle/>
                        <a:p>
                          <a:endParaRPr lang="en-US"/>
                        </a:p>
                      </a:txBody>
                      <a:tcPr marL="45720" marR="45720" anchor="ctr">
                        <a:blipFill>
                          <a:blip r:embed="rId5"/>
                          <a:stretch>
                            <a:fillRect l="-12108" t="-199160" r="-16054" b="-696639"/>
                          </a:stretch>
                        </a:blipFill>
                      </a:tcPr>
                    </a:tc>
                    <a:tc>
                      <a:txBody>
                        <a:bodyPr/>
                        <a:lstStyle/>
                        <a:p>
                          <a:pPr algn="r" fontAlgn="b"/>
                          <a:endParaRPr lang="en-AU" sz="2000" b="0" i="0" u="none" strike="noStrike" dirty="0">
                            <a:solidFill>
                              <a:srgbClr val="000000"/>
                            </a:solidFill>
                            <a:effectLst/>
                            <a:latin typeface="+mn-lt"/>
                          </a:endParaRPr>
                        </a:p>
                      </a:txBody>
                      <a:tcPr marL="45720" marR="45720" anchor="ctr"/>
                    </a:tc>
                    <a:extLst>
                      <a:ext uri="{0D108BD9-81ED-4DB2-BD59-A6C34878D82A}">
                        <a16:rowId xmlns:a16="http://schemas.microsoft.com/office/drawing/2014/main" val="2054696298"/>
                      </a:ext>
                    </a:extLst>
                  </a:tr>
                  <a:tr h="720000">
                    <a:tc>
                      <a:txBody>
                        <a:bodyPr/>
                        <a:lstStyle/>
                        <a:p>
                          <a:pPr algn="ctr" fontAlgn="b"/>
                          <a:r>
                            <a:rPr lang="en-AU" sz="2000" u="none" strike="noStrike" dirty="0">
                              <a:effectLst/>
                            </a:rPr>
                            <a:t>Q</a:t>
                          </a:r>
                          <a:endParaRPr lang="en-AU" sz="2000" b="0" i="0" u="none" strike="noStrike" dirty="0">
                            <a:solidFill>
                              <a:srgbClr val="000000"/>
                            </a:solidFill>
                            <a:effectLst/>
                            <a:latin typeface="+mn-lt"/>
                          </a:endParaRPr>
                        </a:p>
                      </a:txBody>
                      <a:tcPr marL="45720" marR="45720" anchor="ctr"/>
                    </a:tc>
                    <a:tc>
                      <a:txBody>
                        <a:bodyPr/>
                        <a:lstStyle/>
                        <a:p>
                          <a:endParaRPr lang="en-US"/>
                        </a:p>
                      </a:txBody>
                      <a:tcPr marL="45720" marR="45720" anchor="ctr">
                        <a:blipFill>
                          <a:blip r:embed="rId5"/>
                          <a:stretch>
                            <a:fillRect l="-12108" t="-301695" r="-16054" b="-602542"/>
                          </a:stretch>
                        </a:blipFill>
                      </a:tcPr>
                    </a:tc>
                    <a:tc>
                      <a:txBody>
                        <a:bodyPr/>
                        <a:lstStyle/>
                        <a:p>
                          <a:pPr algn="r" fontAlgn="b"/>
                          <a:r>
                            <a:rPr lang="en-AU" sz="2000" u="none" strike="noStrike" dirty="0">
                              <a:effectLst/>
                            </a:rPr>
                            <a:t>180000</a:t>
                          </a:r>
                          <a:endParaRPr lang="en-AU" sz="2000" b="0" i="0" u="none" strike="noStrike" dirty="0">
                            <a:solidFill>
                              <a:srgbClr val="000000"/>
                            </a:solidFill>
                            <a:effectLst/>
                            <a:latin typeface="+mn-lt"/>
                          </a:endParaRPr>
                        </a:p>
                      </a:txBody>
                      <a:tcPr marL="45720" marR="45720" anchor="ctr"/>
                    </a:tc>
                    <a:extLst>
                      <a:ext uri="{0D108BD9-81ED-4DB2-BD59-A6C34878D82A}">
                        <a16:rowId xmlns:a16="http://schemas.microsoft.com/office/drawing/2014/main" val="3311182604"/>
                      </a:ext>
                    </a:extLst>
                  </a:tr>
                  <a:tr h="720000">
                    <a:tc>
                      <a:txBody>
                        <a:bodyPr/>
                        <a:lstStyle/>
                        <a:p>
                          <a:pPr algn="ctr" fontAlgn="b"/>
                          <a:r>
                            <a:rPr lang="en-AU" sz="2000" u="none" strike="noStrike" dirty="0">
                              <a:effectLst/>
                            </a:rPr>
                            <a:t>d</a:t>
                          </a:r>
                          <a:endParaRPr lang="en-AU" sz="2000" b="0" i="0" u="none" strike="noStrike" dirty="0">
                            <a:solidFill>
                              <a:srgbClr val="000000"/>
                            </a:solidFill>
                            <a:effectLst/>
                            <a:latin typeface="+mn-lt"/>
                          </a:endParaRPr>
                        </a:p>
                      </a:txBody>
                      <a:tcPr marL="45720" marR="45720" anchor="ctr"/>
                    </a:tc>
                    <a:tc>
                      <a:txBody>
                        <a:bodyPr/>
                        <a:lstStyle/>
                        <a:p>
                          <a:endParaRPr lang="en-US"/>
                        </a:p>
                      </a:txBody>
                      <a:tcPr marL="45720" marR="45720" anchor="ctr">
                        <a:blipFill>
                          <a:blip r:embed="rId5"/>
                          <a:stretch>
                            <a:fillRect l="-12108" t="-401695" r="-16054" b="-502542"/>
                          </a:stretch>
                        </a:blipFill>
                      </a:tcPr>
                    </a:tc>
                    <a:tc>
                      <a:txBody>
                        <a:bodyPr/>
                        <a:lstStyle/>
                        <a:p>
                          <a:pPr algn="r" fontAlgn="b"/>
                          <a:r>
                            <a:rPr lang="en-AU" sz="2000" u="none" strike="noStrike">
                              <a:effectLst/>
                            </a:rPr>
                            <a:t>0.0015</a:t>
                          </a:r>
                          <a:endParaRPr lang="en-AU" sz="2000" b="0" i="0" u="none" strike="noStrike">
                            <a:solidFill>
                              <a:srgbClr val="000000"/>
                            </a:solidFill>
                            <a:effectLst/>
                            <a:latin typeface="+mn-lt"/>
                          </a:endParaRPr>
                        </a:p>
                      </a:txBody>
                      <a:tcPr marL="45720" marR="45720" anchor="ctr"/>
                    </a:tc>
                    <a:extLst>
                      <a:ext uri="{0D108BD9-81ED-4DB2-BD59-A6C34878D82A}">
                        <a16:rowId xmlns:a16="http://schemas.microsoft.com/office/drawing/2014/main" val="402005962"/>
                      </a:ext>
                    </a:extLst>
                  </a:tr>
                  <a:tr h="720000">
                    <a:tc>
                      <a:txBody>
                        <a:bodyPr/>
                        <a:lstStyle/>
                        <a:p>
                          <a:pPr algn="ctr" fontAlgn="b"/>
                          <a:r>
                            <a:rPr lang="el-GR" sz="2000" u="none" strike="noStrike" dirty="0">
                              <a:effectLst/>
                            </a:rPr>
                            <a:t>ρ</a:t>
                          </a:r>
                          <a:endParaRPr lang="el-GR" sz="2000" b="0" i="0" u="none" strike="noStrike" dirty="0">
                            <a:solidFill>
                              <a:srgbClr val="000000"/>
                            </a:solidFill>
                            <a:effectLst/>
                            <a:latin typeface="+mn-lt"/>
                          </a:endParaRPr>
                        </a:p>
                      </a:txBody>
                      <a:tcPr marL="45720" marR="45720" anchor="ctr"/>
                    </a:tc>
                    <a:tc>
                      <a:txBody>
                        <a:bodyPr/>
                        <a:lstStyle/>
                        <a:p>
                          <a:endParaRPr lang="en-US"/>
                        </a:p>
                      </a:txBody>
                      <a:tcPr marL="45720" marR="45720" anchor="ctr">
                        <a:blipFill>
                          <a:blip r:embed="rId5"/>
                          <a:stretch>
                            <a:fillRect l="-12108" t="-501695" r="-16054" b="-402542"/>
                          </a:stretch>
                        </a:blipFill>
                      </a:tcPr>
                    </a:tc>
                    <a:tc>
                      <a:txBody>
                        <a:bodyPr/>
                        <a:lstStyle/>
                        <a:p>
                          <a:pPr algn="r" fontAlgn="b"/>
                          <a:r>
                            <a:rPr lang="en-AU" sz="2000" u="none" strike="noStrike">
                              <a:effectLst/>
                            </a:rPr>
                            <a:t>7800</a:t>
                          </a:r>
                          <a:endParaRPr lang="en-AU" sz="2000" b="0" i="0" u="none" strike="noStrike">
                            <a:solidFill>
                              <a:srgbClr val="000000"/>
                            </a:solidFill>
                            <a:effectLst/>
                            <a:latin typeface="+mn-lt"/>
                          </a:endParaRPr>
                        </a:p>
                      </a:txBody>
                      <a:tcPr marL="45720" marR="45720" anchor="ctr"/>
                    </a:tc>
                    <a:extLst>
                      <a:ext uri="{0D108BD9-81ED-4DB2-BD59-A6C34878D82A}">
                        <a16:rowId xmlns:a16="http://schemas.microsoft.com/office/drawing/2014/main" val="99272243"/>
                      </a:ext>
                    </a:extLst>
                  </a:tr>
                  <a:tr h="720000">
                    <a:tc>
                      <a:txBody>
                        <a:bodyPr/>
                        <a:lstStyle/>
                        <a:p>
                          <a:pPr algn="ctr" fontAlgn="b"/>
                          <a:r>
                            <a:rPr lang="el-GR" sz="2000" u="none" strike="noStrike" dirty="0">
                              <a:effectLst/>
                            </a:rPr>
                            <a:t>λ</a:t>
                          </a:r>
                          <a:endParaRPr lang="el-GR" sz="2000" b="0" i="0" u="none" strike="noStrike" dirty="0">
                            <a:solidFill>
                              <a:srgbClr val="000000"/>
                            </a:solidFill>
                            <a:effectLst/>
                            <a:latin typeface="+mn-lt"/>
                          </a:endParaRPr>
                        </a:p>
                      </a:txBody>
                      <a:tcPr marL="45720" marR="45720" anchor="ctr"/>
                    </a:tc>
                    <a:tc>
                      <a:txBody>
                        <a:bodyPr/>
                        <a:lstStyle/>
                        <a:p>
                          <a:endParaRPr lang="en-US"/>
                        </a:p>
                      </a:txBody>
                      <a:tcPr marL="45720" marR="45720" anchor="ctr">
                        <a:blipFill>
                          <a:blip r:embed="rId5"/>
                          <a:stretch>
                            <a:fillRect l="-12108" t="-601695" r="-16054" b="-302542"/>
                          </a:stretch>
                        </a:blipFill>
                      </a:tcPr>
                    </a:tc>
                    <a:tc>
                      <a:txBody>
                        <a:bodyPr/>
                        <a:lstStyle/>
                        <a:p>
                          <a:pPr algn="r" fontAlgn="b"/>
                          <a:r>
                            <a:rPr lang="en-AU" sz="2000" u="none" strike="noStrike">
                              <a:effectLst/>
                            </a:rPr>
                            <a:t>25</a:t>
                          </a:r>
                          <a:endParaRPr lang="en-AU" sz="2000" b="0" i="0" u="none" strike="noStrike">
                            <a:solidFill>
                              <a:srgbClr val="000000"/>
                            </a:solidFill>
                            <a:effectLst/>
                            <a:latin typeface="+mn-lt"/>
                          </a:endParaRPr>
                        </a:p>
                      </a:txBody>
                      <a:tcPr marL="45720" marR="45720" anchor="ctr"/>
                    </a:tc>
                    <a:extLst>
                      <a:ext uri="{0D108BD9-81ED-4DB2-BD59-A6C34878D82A}">
                        <a16:rowId xmlns:a16="http://schemas.microsoft.com/office/drawing/2014/main" val="3343535481"/>
                      </a:ext>
                    </a:extLst>
                  </a:tr>
                  <a:tr h="720000">
                    <a:tc>
                      <a:txBody>
                        <a:bodyPr/>
                        <a:lstStyle/>
                        <a:p>
                          <a:pPr algn="ctr" fontAlgn="b"/>
                          <a:r>
                            <a:rPr lang="en-AU" sz="2000" u="none" strike="noStrike" dirty="0">
                              <a:effectLst/>
                            </a:rPr>
                            <a:t>c</a:t>
                          </a:r>
                          <a:endParaRPr lang="en-AU" sz="2000" b="0" i="0" u="none" strike="noStrike" dirty="0">
                            <a:solidFill>
                              <a:srgbClr val="000000"/>
                            </a:solidFill>
                            <a:effectLst/>
                            <a:latin typeface="+mn-lt"/>
                          </a:endParaRPr>
                        </a:p>
                      </a:txBody>
                      <a:tcPr marL="45720" marR="45720" anchor="ctr"/>
                    </a:tc>
                    <a:tc>
                      <a:txBody>
                        <a:bodyPr/>
                        <a:lstStyle/>
                        <a:p>
                          <a:endParaRPr lang="en-US"/>
                        </a:p>
                      </a:txBody>
                      <a:tcPr marL="45720" marR="45720" anchor="ctr">
                        <a:blipFill>
                          <a:blip r:embed="rId5"/>
                          <a:stretch>
                            <a:fillRect l="-12108" t="-695798" r="-16054" b="-200000"/>
                          </a:stretch>
                        </a:blipFill>
                      </a:tcPr>
                    </a:tc>
                    <a:tc>
                      <a:txBody>
                        <a:bodyPr/>
                        <a:lstStyle/>
                        <a:p>
                          <a:pPr algn="r" fontAlgn="b"/>
                          <a:r>
                            <a:rPr lang="en-AU" sz="2000" u="none" strike="noStrike">
                              <a:effectLst/>
                            </a:rPr>
                            <a:t>420</a:t>
                          </a:r>
                          <a:endParaRPr lang="en-AU" sz="2000" b="0" i="0" u="none" strike="noStrike">
                            <a:solidFill>
                              <a:srgbClr val="000000"/>
                            </a:solidFill>
                            <a:effectLst/>
                            <a:latin typeface="+mn-lt"/>
                          </a:endParaRPr>
                        </a:p>
                      </a:txBody>
                      <a:tcPr marL="45720" marR="45720" anchor="ctr"/>
                    </a:tc>
                    <a:extLst>
                      <a:ext uri="{0D108BD9-81ED-4DB2-BD59-A6C34878D82A}">
                        <a16:rowId xmlns:a16="http://schemas.microsoft.com/office/drawing/2014/main" val="428335641"/>
                      </a:ext>
                    </a:extLst>
                  </a:tr>
                  <a:tr h="720000">
                    <a:tc>
                      <a:txBody>
                        <a:bodyPr/>
                        <a:lstStyle/>
                        <a:p>
                          <a:pPr algn="ctr" fontAlgn="b"/>
                          <a:r>
                            <a:rPr lang="el-GR" sz="2000" u="none" strike="noStrike" dirty="0">
                              <a:effectLst/>
                            </a:rPr>
                            <a:t>α</a:t>
                          </a:r>
                          <a:endParaRPr lang="el-GR" sz="2000" b="0" i="0" u="none" strike="noStrike" dirty="0">
                            <a:solidFill>
                              <a:srgbClr val="000000"/>
                            </a:solidFill>
                            <a:effectLst/>
                            <a:latin typeface="+mn-lt"/>
                          </a:endParaRPr>
                        </a:p>
                      </a:txBody>
                      <a:tcPr marL="45720" marR="45720" anchor="ctr"/>
                    </a:tc>
                    <a:tc>
                      <a:txBody>
                        <a:bodyPr/>
                        <a:lstStyle/>
                        <a:p>
                          <a:endParaRPr lang="en-US"/>
                        </a:p>
                      </a:txBody>
                      <a:tcPr marL="45720" marR="45720" anchor="ctr">
                        <a:blipFill>
                          <a:blip r:embed="rId5"/>
                          <a:stretch>
                            <a:fillRect l="-12108" t="-802542" r="-16054" b="-101695"/>
                          </a:stretch>
                        </a:blipFill>
                      </a:tcPr>
                    </a:tc>
                    <a:tc>
                      <a:txBody>
                        <a:bodyPr/>
                        <a:lstStyle/>
                        <a:p>
                          <a:pPr algn="r" fontAlgn="b"/>
                          <a:r>
                            <a:rPr lang="en-AU" sz="2000" u="none" strike="noStrike">
                              <a:effectLst/>
                            </a:rPr>
                            <a:t>180</a:t>
                          </a:r>
                          <a:endParaRPr lang="en-AU" sz="2000" b="0" i="0" u="none" strike="noStrike">
                            <a:solidFill>
                              <a:srgbClr val="000000"/>
                            </a:solidFill>
                            <a:effectLst/>
                            <a:latin typeface="+mn-lt"/>
                          </a:endParaRPr>
                        </a:p>
                      </a:txBody>
                      <a:tcPr marL="45720" marR="45720" anchor="ctr"/>
                    </a:tc>
                    <a:extLst>
                      <a:ext uri="{0D108BD9-81ED-4DB2-BD59-A6C34878D82A}">
                        <a16:rowId xmlns:a16="http://schemas.microsoft.com/office/drawing/2014/main" val="3050480104"/>
                      </a:ext>
                    </a:extLst>
                  </a:tr>
                  <a:tr h="720000">
                    <a:tc>
                      <a:txBody>
                        <a:bodyPr/>
                        <a:lstStyle/>
                        <a:p>
                          <a:pPr algn="ctr" fontAlgn="b"/>
                          <a:r>
                            <a:rPr lang="en-AU" sz="2000" b="0" u="none" strike="noStrike" dirty="0">
                              <a:solidFill>
                                <a:srgbClr val="000000"/>
                              </a:solidFill>
                              <a:effectLst/>
                            </a:rPr>
                            <a:t>r</a:t>
                          </a:r>
                          <a:endParaRPr lang="en-AU" sz="2000" b="0" i="0" u="none" strike="noStrike" dirty="0">
                            <a:solidFill>
                              <a:srgbClr val="000000"/>
                            </a:solidFill>
                            <a:effectLst/>
                            <a:latin typeface="+mn-lt"/>
                          </a:endParaRPr>
                        </a:p>
                      </a:txBody>
                      <a:tcPr marL="45720" marR="45720" anchor="ctr"/>
                    </a:tc>
                    <a:tc>
                      <a:txBody>
                        <a:bodyPr/>
                        <a:lstStyle/>
                        <a:p>
                          <a:endParaRPr lang="en-US"/>
                        </a:p>
                      </a:txBody>
                      <a:tcPr marL="45720" marR="45720" anchor="ctr">
                        <a:blipFill>
                          <a:blip r:embed="rId5"/>
                          <a:stretch>
                            <a:fillRect l="-12108" t="-902542" r="-16054" b="-1695"/>
                          </a:stretch>
                        </a:blipFill>
                      </a:tcPr>
                    </a:tc>
                    <a:tc>
                      <a:txBody>
                        <a:bodyPr/>
                        <a:lstStyle/>
                        <a:p>
                          <a:pPr algn="r" fontAlgn="b"/>
                          <a:r>
                            <a:rPr lang="en-AU" sz="2000" u="none" strike="noStrike" dirty="0">
                              <a:effectLst/>
                            </a:rPr>
                            <a:t>0.00613</a:t>
                          </a:r>
                          <a:endParaRPr lang="en-AU" sz="2000" b="0" i="0" u="none" strike="noStrike" dirty="0">
                            <a:solidFill>
                              <a:srgbClr val="000000"/>
                            </a:solidFill>
                            <a:effectLst/>
                            <a:latin typeface="+mn-lt"/>
                          </a:endParaRPr>
                        </a:p>
                      </a:txBody>
                      <a:tcPr marL="45720" marR="45720" anchor="ctr"/>
                    </a:tc>
                    <a:extLst>
                      <a:ext uri="{0D108BD9-81ED-4DB2-BD59-A6C34878D82A}">
                        <a16:rowId xmlns:a16="http://schemas.microsoft.com/office/drawing/2014/main" val="2539516954"/>
                      </a:ext>
                    </a:extLst>
                  </a:tr>
                </a:tbl>
              </a:graphicData>
            </a:graphic>
          </p:graphicFrame>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A5F3FB9-59DB-D068-9137-BD3E1A8EE552}"/>
                  </a:ext>
                </a:extLst>
              </p:cNvPr>
              <p:cNvSpPr txBox="1"/>
              <p:nvPr/>
            </p:nvSpPr>
            <p:spPr>
              <a:xfrm>
                <a:off x="2390323" y="5590363"/>
                <a:ext cx="966097" cy="916726"/>
              </a:xfrm>
              <a:prstGeom prst="rect">
                <a:avLst/>
              </a:prstGeom>
              <a:noFill/>
            </p:spPr>
            <p:txBody>
              <a:bodyPr wrap="none" lIns="0" tIns="0" rIns="0" bIns="0" rtlCol="0">
                <a:spAutoFit/>
              </a:bodyPr>
              <a:lstStyle/>
              <a:p>
                <a:pPr algn="l">
                  <a:lnSpc>
                    <a:spcPct val="120000"/>
                  </a:lnSpc>
                </a:pPr>
                <a14:m>
                  <m:oMathPara xmlns:m="http://schemas.openxmlformats.org/officeDocument/2006/math">
                    <m:oMathParaPr>
                      <m:jc m:val="centerGroup"/>
                    </m:oMathParaPr>
                    <m:oMath xmlns:m="http://schemas.openxmlformats.org/officeDocument/2006/math">
                      <m:r>
                        <a:rPr lang="en-AU" sz="2400" b="0" i="1" smtClean="0">
                          <a:latin typeface="Cambria Math" panose="02040503050406030204" pitchFamily="18" charset="0"/>
                        </a:rPr>
                        <m:t>𝑎</m:t>
                      </m:r>
                      <m:r>
                        <a:rPr lang="en-AU" sz="2400" i="1" smtClean="0">
                          <a:latin typeface="Cambria Math" panose="02040503050406030204" pitchFamily="18" charset="0"/>
                        </a:rPr>
                        <m:t>=</m:t>
                      </m:r>
                      <m:f>
                        <m:fPr>
                          <m:ctrlPr>
                            <a:rPr lang="en-AU" sz="2400" i="1" smtClean="0">
                              <a:latin typeface="Cambria Math" panose="02040503050406030204" pitchFamily="18" charset="0"/>
                            </a:rPr>
                          </m:ctrlPr>
                        </m:fPr>
                        <m:num>
                          <m:r>
                            <a:rPr lang="en-AU" sz="2400" i="1" smtClean="0">
                              <a:latin typeface="Cambria Math" panose="02040503050406030204" pitchFamily="18" charset="0"/>
                              <a:ea typeface="Cambria Math" panose="02040503050406030204" pitchFamily="18" charset="0"/>
                            </a:rPr>
                            <m:t>𝜆</m:t>
                          </m:r>
                        </m:num>
                        <m:den>
                          <m:r>
                            <a:rPr lang="en-AU" sz="2400" b="0" i="1" smtClean="0">
                              <a:latin typeface="Cambria Math" panose="02040503050406030204" pitchFamily="18" charset="0"/>
                            </a:rPr>
                            <m:t>𝑐</m:t>
                          </m:r>
                          <m:r>
                            <a:rPr lang="en-AU" sz="2400" i="1" smtClean="0">
                              <a:latin typeface="Cambria Math" panose="02040503050406030204" pitchFamily="18" charset="0"/>
                              <a:ea typeface="Cambria Math" panose="02040503050406030204" pitchFamily="18" charset="0"/>
                            </a:rPr>
                            <m:t>𝜌</m:t>
                          </m:r>
                        </m:den>
                      </m:f>
                    </m:oMath>
                  </m:oMathPara>
                </a14:m>
                <a:endParaRPr lang="en-AU" sz="2400" dirty="0"/>
              </a:p>
            </p:txBody>
          </p:sp>
        </mc:Choice>
        <mc:Fallback xmlns="">
          <p:sp>
            <p:nvSpPr>
              <p:cNvPr id="11" name="TextBox 10">
                <a:extLst>
                  <a:ext uri="{FF2B5EF4-FFF2-40B4-BE49-F238E27FC236}">
                    <a16:creationId xmlns:a16="http://schemas.microsoft.com/office/drawing/2014/main" id="{8A5F3FB9-59DB-D068-9137-BD3E1A8EE552}"/>
                  </a:ext>
                </a:extLst>
              </p:cNvPr>
              <p:cNvSpPr txBox="1">
                <a:spLocks noRot="1" noChangeAspect="1" noMove="1" noResize="1" noEditPoints="1" noAdjustHandles="1" noChangeArrowheads="1" noChangeShapeType="1" noTextEdit="1"/>
              </p:cNvSpPr>
              <p:nvPr/>
            </p:nvSpPr>
            <p:spPr>
              <a:xfrm>
                <a:off x="2390323" y="5590363"/>
                <a:ext cx="966097" cy="916726"/>
              </a:xfrm>
              <a:prstGeom prst="rect">
                <a:avLst/>
              </a:prstGeom>
              <a:blipFill>
                <a:blip r:embed="rId6"/>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D84E096-8948-555E-1FE2-E2A6F7E9AC75}"/>
                  </a:ext>
                </a:extLst>
              </p:cNvPr>
              <p:cNvSpPr txBox="1"/>
              <p:nvPr/>
            </p:nvSpPr>
            <p:spPr>
              <a:xfrm>
                <a:off x="4016022" y="5601640"/>
                <a:ext cx="1144416" cy="907684"/>
              </a:xfrm>
              <a:prstGeom prst="rect">
                <a:avLst/>
              </a:prstGeom>
              <a:noFill/>
            </p:spPr>
            <p:txBody>
              <a:bodyPr wrap="none" lIns="0" tIns="0" rIns="0" bIns="0" rtlCol="0">
                <a:spAutoFit/>
              </a:bodyPr>
              <a:lstStyle/>
              <a:p>
                <a:pPr algn="l">
                  <a:lnSpc>
                    <a:spcPct val="120000"/>
                  </a:lnSpc>
                </a:pPr>
                <a14:m>
                  <m:oMathPara xmlns:m="http://schemas.openxmlformats.org/officeDocument/2006/math">
                    <m:oMathParaPr>
                      <m:jc m:val="centerGroup"/>
                    </m:oMathParaPr>
                    <m:oMath xmlns:m="http://schemas.openxmlformats.org/officeDocument/2006/math">
                      <m:r>
                        <a:rPr lang="en-AU" sz="2400" b="0" i="1" smtClean="0">
                          <a:latin typeface="Cambria Math" panose="02040503050406030204" pitchFamily="18" charset="0"/>
                        </a:rPr>
                        <m:t>𝑏</m:t>
                      </m:r>
                      <m:r>
                        <a:rPr lang="en-AU" sz="2400" i="1" smtClean="0">
                          <a:latin typeface="Cambria Math" panose="02040503050406030204" pitchFamily="18" charset="0"/>
                        </a:rPr>
                        <m:t>=</m:t>
                      </m:r>
                      <m:f>
                        <m:fPr>
                          <m:ctrlPr>
                            <a:rPr lang="en-AU" sz="2400" i="1" smtClean="0">
                              <a:latin typeface="Cambria Math" panose="02040503050406030204" pitchFamily="18" charset="0"/>
                            </a:rPr>
                          </m:ctrlPr>
                        </m:fPr>
                        <m:num>
                          <m:r>
                            <a:rPr lang="en-AU" sz="2400" b="0" i="1" smtClean="0">
                              <a:latin typeface="Cambria Math" panose="02040503050406030204" pitchFamily="18" charset="0"/>
                              <a:ea typeface="Cambria Math" panose="02040503050406030204" pitchFamily="18" charset="0"/>
                            </a:rPr>
                            <m:t>2</m:t>
                          </m:r>
                          <m:r>
                            <a:rPr lang="en-AU" sz="2400" b="0" i="1" smtClean="0">
                              <a:latin typeface="Cambria Math" panose="02040503050406030204" pitchFamily="18" charset="0"/>
                              <a:ea typeface="Cambria Math" panose="02040503050406030204" pitchFamily="18" charset="0"/>
                            </a:rPr>
                            <m:t>𝛼</m:t>
                          </m:r>
                        </m:num>
                        <m:den>
                          <m:r>
                            <a:rPr lang="en-AU" sz="2400" b="0" i="1" smtClean="0">
                              <a:latin typeface="Cambria Math" panose="02040503050406030204" pitchFamily="18" charset="0"/>
                            </a:rPr>
                            <m:t>𝑐</m:t>
                          </m:r>
                          <m:r>
                            <a:rPr lang="en-AU" sz="2400" i="1" smtClean="0">
                              <a:latin typeface="Cambria Math" panose="02040503050406030204" pitchFamily="18" charset="0"/>
                              <a:ea typeface="Cambria Math" panose="02040503050406030204" pitchFamily="18" charset="0"/>
                            </a:rPr>
                            <m:t>𝜌</m:t>
                          </m:r>
                          <m:r>
                            <a:rPr lang="en-AU" sz="2400" b="0" i="1" smtClean="0">
                              <a:latin typeface="Cambria Math" panose="02040503050406030204" pitchFamily="18" charset="0"/>
                              <a:ea typeface="Cambria Math" panose="02040503050406030204" pitchFamily="18" charset="0"/>
                            </a:rPr>
                            <m:t>𝑑</m:t>
                          </m:r>
                        </m:den>
                      </m:f>
                    </m:oMath>
                  </m:oMathPara>
                </a14:m>
                <a:endParaRPr lang="en-AU" sz="2400" dirty="0"/>
              </a:p>
            </p:txBody>
          </p:sp>
        </mc:Choice>
        <mc:Fallback xmlns="">
          <p:sp>
            <p:nvSpPr>
              <p:cNvPr id="16" name="TextBox 15">
                <a:extLst>
                  <a:ext uri="{FF2B5EF4-FFF2-40B4-BE49-F238E27FC236}">
                    <a16:creationId xmlns:a16="http://schemas.microsoft.com/office/drawing/2014/main" id="{4D84E096-8948-555E-1FE2-E2A6F7E9AC75}"/>
                  </a:ext>
                </a:extLst>
              </p:cNvPr>
              <p:cNvSpPr txBox="1">
                <a:spLocks noRot="1" noChangeAspect="1" noMove="1" noResize="1" noEditPoints="1" noAdjustHandles="1" noChangeArrowheads="1" noChangeShapeType="1" noTextEdit="1"/>
              </p:cNvSpPr>
              <p:nvPr/>
            </p:nvSpPr>
            <p:spPr>
              <a:xfrm>
                <a:off x="4016022" y="5601640"/>
                <a:ext cx="1144416" cy="907684"/>
              </a:xfrm>
              <a:prstGeom prst="rect">
                <a:avLst/>
              </a:prstGeom>
              <a:blipFill>
                <a:blip r:embed="rId7"/>
                <a:stretch>
                  <a:fillRect/>
                </a:stretch>
              </a:blipFill>
            </p:spPr>
            <p:txBody>
              <a:bodyPr/>
              <a:lstStyle/>
              <a:p>
                <a:r>
                  <a:rPr lang="en-AU">
                    <a:noFill/>
                  </a:rPr>
                  <a:t> </a:t>
                </a:r>
              </a:p>
            </p:txBody>
          </p:sp>
        </mc:Fallback>
      </mc:AlternateContent>
      <p:sp>
        <p:nvSpPr>
          <p:cNvPr id="17" name="Arrow: Right 16">
            <a:extLst>
              <a:ext uri="{FF2B5EF4-FFF2-40B4-BE49-F238E27FC236}">
                <a16:creationId xmlns:a16="http://schemas.microsoft.com/office/drawing/2014/main" id="{EFEA1FB8-0AA3-414B-EDAA-8AD592D20B77}"/>
              </a:ext>
            </a:extLst>
          </p:cNvPr>
          <p:cNvSpPr/>
          <p:nvPr/>
        </p:nvSpPr>
        <p:spPr>
          <a:xfrm>
            <a:off x="5076968" y="7753469"/>
            <a:ext cx="2736376" cy="738519"/>
          </a:xfrm>
          <a:prstGeom prst="rightArrow">
            <a:avLst>
              <a:gd name="adj1" fmla="val 68480"/>
              <a:gd name="adj2" fmla="val 5000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tx1"/>
                </a:solidFill>
              </a:rPr>
              <a:t>With the peak temperature of 1350</a:t>
            </a:r>
            <a:r>
              <a:rPr lang="en-AU" sz="1600" dirty="0">
                <a:solidFill>
                  <a:schemeClr val="tx1"/>
                </a:solidFill>
                <a:cs typeface="Times New Roman" panose="02020603050405020304" pitchFamily="18" charset="0"/>
              </a:rPr>
              <a:t>°C</a:t>
            </a:r>
            <a:endParaRPr lang="en-AU" sz="1600" dirty="0">
              <a:solidFill>
                <a:schemeClr val="tx1"/>
              </a:solidFill>
            </a:endParaRPr>
          </a:p>
        </p:txBody>
      </p:sp>
      <p:sp>
        <p:nvSpPr>
          <p:cNvPr id="18" name="TextBox 17">
            <a:extLst>
              <a:ext uri="{FF2B5EF4-FFF2-40B4-BE49-F238E27FC236}">
                <a16:creationId xmlns:a16="http://schemas.microsoft.com/office/drawing/2014/main" id="{A569E1CB-3504-E586-5F78-19015B548BE2}"/>
              </a:ext>
            </a:extLst>
          </p:cNvPr>
          <p:cNvSpPr txBox="1"/>
          <p:nvPr/>
        </p:nvSpPr>
        <p:spPr>
          <a:xfrm>
            <a:off x="830118" y="1418937"/>
            <a:ext cx="2756909" cy="505972"/>
          </a:xfrm>
          <a:prstGeom prst="rect">
            <a:avLst/>
          </a:prstGeom>
          <a:noFill/>
        </p:spPr>
        <p:txBody>
          <a:bodyPr wrap="none" rtlCol="0">
            <a:spAutoFit/>
          </a:bodyPr>
          <a:lstStyle/>
          <a:p>
            <a:pPr algn="l">
              <a:lnSpc>
                <a:spcPct val="120000"/>
              </a:lnSpc>
            </a:pPr>
            <a:r>
              <a:rPr lang="en-AU" sz="2400" dirty="0"/>
              <a:t>[N.N. </a:t>
            </a:r>
            <a:r>
              <a:rPr lang="en-AU" sz="2400" dirty="0" err="1"/>
              <a:t>Rykalin</a:t>
            </a:r>
            <a:r>
              <a:rPr lang="en-AU" sz="2400" dirty="0"/>
              <a:t> (1951)]</a:t>
            </a:r>
          </a:p>
        </p:txBody>
      </p:sp>
      <p:sp>
        <p:nvSpPr>
          <p:cNvPr id="2" name="Slide Number Placeholder 1">
            <a:extLst>
              <a:ext uri="{FF2B5EF4-FFF2-40B4-BE49-F238E27FC236}">
                <a16:creationId xmlns:a16="http://schemas.microsoft.com/office/drawing/2014/main" id="{1F6F31B4-EA21-98D4-EE4D-087F59E9AF78}"/>
              </a:ext>
            </a:extLst>
          </p:cNvPr>
          <p:cNvSpPr>
            <a:spLocks noGrp="1"/>
          </p:cNvSpPr>
          <p:nvPr>
            <p:ph type="sldNum" sz="quarter" idx="12"/>
          </p:nvPr>
        </p:nvSpPr>
        <p:spPr/>
        <p:txBody>
          <a:bodyPr/>
          <a:lstStyle/>
          <a:p>
            <a:fld id="{7AE184E0-0BD4-4705-A12B-9B71DDE63301}" type="slidenum">
              <a:rPr lang="en-GB" noProof="0" smtClean="0"/>
              <a:t>24</a:t>
            </a:fld>
            <a:endParaRPr lang="en-GB" noProof="0" dirty="0"/>
          </a:p>
        </p:txBody>
      </p:sp>
    </p:spTree>
    <p:extLst>
      <p:ext uri="{BB962C8B-B14F-4D97-AF65-F5344CB8AC3E}">
        <p14:creationId xmlns:p14="http://schemas.microsoft.com/office/powerpoint/2010/main" val="4039426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9D82340-4193-7B73-81C9-5B3EEDF44B7B}"/>
              </a:ext>
            </a:extLst>
          </p:cNvPr>
          <p:cNvSpPr>
            <a:spLocks noGrp="1"/>
          </p:cNvSpPr>
          <p:nvPr>
            <p:ph type="title"/>
          </p:nvPr>
        </p:nvSpPr>
        <p:spPr>
          <a:xfrm>
            <a:off x="830118" y="252000"/>
            <a:ext cx="15705282" cy="863693"/>
          </a:xfrm>
        </p:spPr>
        <p:txBody>
          <a:bodyPr/>
          <a:lstStyle/>
          <a:p>
            <a:r>
              <a:rPr lang="en-US" sz="4800" dirty="0"/>
              <a:t>Basic welding heat transfer model</a:t>
            </a:r>
          </a:p>
        </p:txBody>
      </p:sp>
      <p:graphicFrame>
        <p:nvGraphicFramePr>
          <p:cNvPr id="3" name="Chart 2">
            <a:extLst>
              <a:ext uri="{FF2B5EF4-FFF2-40B4-BE49-F238E27FC236}">
                <a16:creationId xmlns:a16="http://schemas.microsoft.com/office/drawing/2014/main" id="{D891DA46-4523-4E09-95B0-5E9E2A630234}"/>
              </a:ext>
            </a:extLst>
          </p:cNvPr>
          <p:cNvGraphicFramePr>
            <a:graphicFrameLocks/>
          </p:cNvGraphicFramePr>
          <p:nvPr>
            <p:extLst>
              <p:ext uri="{D42A27DB-BD31-4B8C-83A1-F6EECF244321}">
                <p14:modId xmlns:p14="http://schemas.microsoft.com/office/powerpoint/2010/main" val="4274660937"/>
              </p:ext>
            </p:extLst>
          </p:nvPr>
        </p:nvGraphicFramePr>
        <p:xfrm>
          <a:off x="2179348" y="1958110"/>
          <a:ext cx="5760000" cy="324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7F34E6E2-FE05-5273-D8C0-14E4261048A3}"/>
              </a:ext>
            </a:extLst>
          </p:cNvPr>
          <p:cNvGraphicFramePr>
            <a:graphicFrameLocks/>
          </p:cNvGraphicFramePr>
          <p:nvPr>
            <p:extLst>
              <p:ext uri="{D42A27DB-BD31-4B8C-83A1-F6EECF244321}">
                <p14:modId xmlns:p14="http://schemas.microsoft.com/office/powerpoint/2010/main" val="92847999"/>
              </p:ext>
            </p:extLst>
          </p:nvPr>
        </p:nvGraphicFramePr>
        <p:xfrm>
          <a:off x="9399328" y="5706157"/>
          <a:ext cx="5760000" cy="324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55BFB31F-5C54-7841-F5D0-B8C1FDD8AF71}"/>
              </a:ext>
            </a:extLst>
          </p:cNvPr>
          <p:cNvGraphicFramePr>
            <a:graphicFrameLocks/>
          </p:cNvGraphicFramePr>
          <p:nvPr>
            <p:extLst>
              <p:ext uri="{D42A27DB-BD31-4B8C-83A1-F6EECF244321}">
                <p14:modId xmlns:p14="http://schemas.microsoft.com/office/powerpoint/2010/main" val="1923702456"/>
              </p:ext>
            </p:extLst>
          </p:nvPr>
        </p:nvGraphicFramePr>
        <p:xfrm>
          <a:off x="2179348" y="5706157"/>
          <a:ext cx="5760000" cy="324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a:extLst>
              <a:ext uri="{FF2B5EF4-FFF2-40B4-BE49-F238E27FC236}">
                <a16:creationId xmlns:a16="http://schemas.microsoft.com/office/drawing/2014/main" id="{9129F972-7CB8-C43B-9D36-08927A62BECE}"/>
              </a:ext>
            </a:extLst>
          </p:cNvPr>
          <p:cNvGraphicFramePr>
            <a:graphicFrameLocks/>
          </p:cNvGraphicFramePr>
          <p:nvPr>
            <p:extLst>
              <p:ext uri="{D42A27DB-BD31-4B8C-83A1-F6EECF244321}">
                <p14:modId xmlns:p14="http://schemas.microsoft.com/office/powerpoint/2010/main" val="3979790402"/>
              </p:ext>
            </p:extLst>
          </p:nvPr>
        </p:nvGraphicFramePr>
        <p:xfrm>
          <a:off x="9399328" y="1958110"/>
          <a:ext cx="5760000" cy="3240000"/>
        </p:xfrm>
        <a:graphic>
          <a:graphicData uri="http://schemas.openxmlformats.org/drawingml/2006/chart">
            <c:chart xmlns:c="http://schemas.openxmlformats.org/drawingml/2006/chart" xmlns:r="http://schemas.openxmlformats.org/officeDocument/2006/relationships" r:id="rId6"/>
          </a:graphicData>
        </a:graphic>
      </p:graphicFrame>
      <p:sp>
        <p:nvSpPr>
          <p:cNvPr id="2" name="TextBox 1">
            <a:extLst>
              <a:ext uri="{FF2B5EF4-FFF2-40B4-BE49-F238E27FC236}">
                <a16:creationId xmlns:a16="http://schemas.microsoft.com/office/drawing/2014/main" id="{004488C7-DB2B-4CEF-62A7-5DBCAAE2B0B4}"/>
              </a:ext>
            </a:extLst>
          </p:cNvPr>
          <p:cNvSpPr txBox="1"/>
          <p:nvPr/>
        </p:nvSpPr>
        <p:spPr>
          <a:xfrm>
            <a:off x="830118" y="1275291"/>
            <a:ext cx="15951162" cy="523220"/>
          </a:xfrm>
          <a:prstGeom prst="rect">
            <a:avLst/>
          </a:prstGeom>
          <a:noFill/>
        </p:spPr>
        <p:txBody>
          <a:bodyPr wrap="none" rtlCol="0">
            <a:spAutoFit/>
          </a:bodyPr>
          <a:lstStyle/>
          <a:p>
            <a:pPr>
              <a:lnSpc>
                <a:spcPct val="120000"/>
              </a:lnSpc>
            </a:pPr>
            <a:r>
              <a:rPr lang="en-AU" sz="2500" dirty="0"/>
              <a:t>180 kJ/m – heat input estimated from the welding parameters, 240 and 120 kJ/m – arbitrary higher and lower heat inputs</a:t>
            </a:r>
          </a:p>
        </p:txBody>
      </p:sp>
      <p:sp>
        <p:nvSpPr>
          <p:cNvPr id="4" name="Slide Number Placeholder 3">
            <a:extLst>
              <a:ext uri="{FF2B5EF4-FFF2-40B4-BE49-F238E27FC236}">
                <a16:creationId xmlns:a16="http://schemas.microsoft.com/office/drawing/2014/main" id="{ED695F17-3E95-C97C-0A13-A2FA53725592}"/>
              </a:ext>
            </a:extLst>
          </p:cNvPr>
          <p:cNvSpPr>
            <a:spLocks noGrp="1"/>
          </p:cNvSpPr>
          <p:nvPr>
            <p:ph type="sldNum" sz="quarter" idx="12"/>
          </p:nvPr>
        </p:nvSpPr>
        <p:spPr/>
        <p:txBody>
          <a:bodyPr/>
          <a:lstStyle/>
          <a:p>
            <a:fld id="{7AE184E0-0BD4-4705-A12B-9B71DDE63301}" type="slidenum">
              <a:rPr lang="en-GB" noProof="0" smtClean="0"/>
              <a:t>25</a:t>
            </a:fld>
            <a:endParaRPr lang="en-GB" noProof="0" dirty="0"/>
          </a:p>
        </p:txBody>
      </p:sp>
    </p:spTree>
    <p:extLst>
      <p:ext uri="{BB962C8B-B14F-4D97-AF65-F5344CB8AC3E}">
        <p14:creationId xmlns:p14="http://schemas.microsoft.com/office/powerpoint/2010/main" val="3236805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9D82340-4193-7B73-81C9-5B3EEDF44B7B}"/>
              </a:ext>
            </a:extLst>
          </p:cNvPr>
          <p:cNvSpPr>
            <a:spLocks noGrp="1"/>
          </p:cNvSpPr>
          <p:nvPr>
            <p:ph type="title"/>
          </p:nvPr>
        </p:nvSpPr>
        <p:spPr>
          <a:xfrm>
            <a:off x="830118" y="252000"/>
            <a:ext cx="15705282" cy="863693"/>
          </a:xfrm>
        </p:spPr>
        <p:txBody>
          <a:bodyPr/>
          <a:lstStyle/>
          <a:p>
            <a:r>
              <a:rPr lang="en-US" sz="4800" dirty="0"/>
              <a:t>Dilatometer simulations</a:t>
            </a:r>
          </a:p>
        </p:txBody>
      </p:sp>
      <p:sp>
        <p:nvSpPr>
          <p:cNvPr id="6" name="Rectangle 5">
            <a:extLst>
              <a:ext uri="{FF2B5EF4-FFF2-40B4-BE49-F238E27FC236}">
                <a16:creationId xmlns:a16="http://schemas.microsoft.com/office/drawing/2014/main" id="{0BB41D62-9E38-9763-FF2C-F38BA35B86D3}"/>
              </a:ext>
            </a:extLst>
          </p:cNvPr>
          <p:cNvSpPr/>
          <p:nvPr/>
        </p:nvSpPr>
        <p:spPr>
          <a:xfrm>
            <a:off x="5063797" y="2176800"/>
            <a:ext cx="10800000" cy="5400000"/>
          </a:xfrm>
          <a:prstGeom prst="rect">
            <a:avLst/>
          </a:prstGeom>
          <a:solidFill>
            <a:schemeClr val="bg1">
              <a:lumMod val="85000"/>
            </a:schemeClr>
          </a:solidFill>
          <a:ln w="31750">
            <a:noFill/>
          </a:ln>
          <a:scene3d>
            <a:camera prst="perspectiveHeroicExtremeLeftFacing" fov="2100000">
              <a:rot lat="21571635" lon="2692249" rev="21114953"/>
            </a:camera>
            <a:lightRig rig="threePt" dir="t">
              <a:rot lat="0" lon="0" rev="9000000"/>
            </a:lightRig>
          </a:scene3d>
          <a:sp3d extrusionH="1587500" contourW="12700" prstMaterial="metal">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Oval 7">
            <a:extLst>
              <a:ext uri="{FF2B5EF4-FFF2-40B4-BE49-F238E27FC236}">
                <a16:creationId xmlns:a16="http://schemas.microsoft.com/office/drawing/2014/main" id="{50A5B93D-D0B7-E132-E1F6-87A11ED6303A}"/>
              </a:ext>
            </a:extLst>
          </p:cNvPr>
          <p:cNvSpPr/>
          <p:nvPr/>
        </p:nvSpPr>
        <p:spPr>
          <a:xfrm>
            <a:off x="10151861" y="4336800"/>
            <a:ext cx="1080000" cy="1080000"/>
          </a:xfrm>
          <a:prstGeom prst="ellipse">
            <a:avLst/>
          </a:prstGeom>
          <a:solidFill>
            <a:schemeClr val="bg1">
              <a:lumMod val="75000"/>
            </a:schemeClr>
          </a:solidFill>
          <a:ln w="19050">
            <a:solidFill>
              <a:schemeClr val="tx1"/>
            </a:solidFill>
            <a:prstDash val="dash"/>
          </a:ln>
          <a:scene3d>
            <a:camera prst="perspectiveHeroicExtremeLeftFacing" fov="2100000">
              <a:rot lat="21570000" lon="2694000" rev="21114000"/>
            </a:camera>
            <a:lightRig rig="threePt" dir="t">
              <a:rot lat="0" lon="0" rev="90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0" name="Straight Arrow Connector 9">
            <a:extLst>
              <a:ext uri="{FF2B5EF4-FFF2-40B4-BE49-F238E27FC236}">
                <a16:creationId xmlns:a16="http://schemas.microsoft.com/office/drawing/2014/main" id="{9624D6D5-0B7C-D502-EE79-20E48E98703C}"/>
              </a:ext>
            </a:extLst>
          </p:cNvPr>
          <p:cNvCxnSpPr>
            <a:cxnSpLocks/>
          </p:cNvCxnSpPr>
          <p:nvPr/>
        </p:nvCxnSpPr>
        <p:spPr>
          <a:xfrm flipH="1">
            <a:off x="6988993" y="1892301"/>
            <a:ext cx="415108" cy="2653740"/>
          </a:xfrm>
          <a:prstGeom prst="straightConnector1">
            <a:avLst/>
          </a:prstGeom>
          <a:ln w="38100">
            <a:solidFill>
              <a:schemeClr val="tx1"/>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2B35655-6351-52EB-B910-C34A5D0DD99F}"/>
              </a:ext>
            </a:extLst>
          </p:cNvPr>
          <p:cNvCxnSpPr>
            <a:cxnSpLocks/>
          </p:cNvCxnSpPr>
          <p:nvPr/>
        </p:nvCxnSpPr>
        <p:spPr>
          <a:xfrm flipV="1">
            <a:off x="7397285" y="1824614"/>
            <a:ext cx="3183994" cy="67687"/>
          </a:xfrm>
          <a:prstGeom prst="straightConnector1">
            <a:avLst/>
          </a:prstGeom>
          <a:ln w="38100">
            <a:solidFill>
              <a:schemeClr val="tx1"/>
            </a:solidFill>
            <a:headEnd type="none" w="lg" len="lg"/>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915BA61-9AA9-235A-2A43-3EC88AA8D64D}"/>
              </a:ext>
            </a:extLst>
          </p:cNvPr>
          <p:cNvSpPr txBox="1"/>
          <p:nvPr/>
        </p:nvSpPr>
        <p:spPr>
          <a:xfrm>
            <a:off x="6276613" y="2523147"/>
            <a:ext cx="692818" cy="712824"/>
          </a:xfrm>
          <a:prstGeom prst="rect">
            <a:avLst/>
          </a:prstGeom>
          <a:noFill/>
        </p:spPr>
        <p:txBody>
          <a:bodyPr wrap="none" rtlCol="0">
            <a:spAutoFit/>
          </a:bodyPr>
          <a:lstStyle/>
          <a:p>
            <a:pPr algn="l">
              <a:lnSpc>
                <a:spcPct val="120000"/>
              </a:lnSpc>
            </a:pPr>
            <a:r>
              <a:rPr lang="en-US" sz="3600" dirty="0"/>
              <a:t>TD</a:t>
            </a:r>
          </a:p>
        </p:txBody>
      </p:sp>
      <p:sp>
        <p:nvSpPr>
          <p:cNvPr id="13" name="TextBox 12">
            <a:extLst>
              <a:ext uri="{FF2B5EF4-FFF2-40B4-BE49-F238E27FC236}">
                <a16:creationId xmlns:a16="http://schemas.microsoft.com/office/drawing/2014/main" id="{A804C3BA-1CDC-67A4-EF94-C91D729CB53B}"/>
              </a:ext>
            </a:extLst>
          </p:cNvPr>
          <p:cNvSpPr txBox="1"/>
          <p:nvPr/>
        </p:nvSpPr>
        <p:spPr>
          <a:xfrm>
            <a:off x="9795078" y="1115693"/>
            <a:ext cx="718466" cy="712824"/>
          </a:xfrm>
          <a:prstGeom prst="rect">
            <a:avLst/>
          </a:prstGeom>
          <a:noFill/>
        </p:spPr>
        <p:txBody>
          <a:bodyPr wrap="none" rtlCol="0">
            <a:spAutoFit/>
          </a:bodyPr>
          <a:lstStyle/>
          <a:p>
            <a:pPr algn="l">
              <a:lnSpc>
                <a:spcPct val="120000"/>
              </a:lnSpc>
            </a:pPr>
            <a:r>
              <a:rPr lang="en-US" sz="3600" dirty="0"/>
              <a:t>RD</a:t>
            </a:r>
          </a:p>
        </p:txBody>
      </p:sp>
      <p:sp>
        <p:nvSpPr>
          <p:cNvPr id="14" name="TextBox 13">
            <a:extLst>
              <a:ext uri="{FF2B5EF4-FFF2-40B4-BE49-F238E27FC236}">
                <a16:creationId xmlns:a16="http://schemas.microsoft.com/office/drawing/2014/main" id="{4ACE11B8-4BFE-77C5-559B-2EFC94236974}"/>
              </a:ext>
            </a:extLst>
          </p:cNvPr>
          <p:cNvSpPr txBox="1"/>
          <p:nvPr/>
        </p:nvSpPr>
        <p:spPr>
          <a:xfrm>
            <a:off x="6967898" y="8102430"/>
            <a:ext cx="4248599" cy="574901"/>
          </a:xfrm>
          <a:prstGeom prst="rect">
            <a:avLst/>
          </a:prstGeom>
          <a:noFill/>
        </p:spPr>
        <p:txBody>
          <a:bodyPr wrap="none" rtlCol="0">
            <a:spAutoFit/>
          </a:bodyPr>
          <a:lstStyle/>
          <a:p>
            <a:pPr algn="l">
              <a:lnSpc>
                <a:spcPct val="120000"/>
              </a:lnSpc>
            </a:pPr>
            <a:r>
              <a:rPr lang="en-US" sz="2800" dirty="0"/>
              <a:t>Thermocouple welding spot</a:t>
            </a:r>
          </a:p>
        </p:txBody>
      </p:sp>
      <p:cxnSp>
        <p:nvCxnSpPr>
          <p:cNvPr id="15" name="Straight Arrow Connector 14">
            <a:extLst>
              <a:ext uri="{FF2B5EF4-FFF2-40B4-BE49-F238E27FC236}">
                <a16:creationId xmlns:a16="http://schemas.microsoft.com/office/drawing/2014/main" id="{B93AE95E-E9BF-19D8-607F-F455F0FD45AB}"/>
              </a:ext>
            </a:extLst>
          </p:cNvPr>
          <p:cNvCxnSpPr>
            <a:cxnSpLocks/>
            <a:stCxn id="14" idx="0"/>
          </p:cNvCxnSpPr>
          <p:nvPr/>
        </p:nvCxnSpPr>
        <p:spPr>
          <a:xfrm flipV="1">
            <a:off x="9092198" y="4876800"/>
            <a:ext cx="1599663" cy="3225630"/>
          </a:xfrm>
          <a:prstGeom prst="straightConnector1">
            <a:avLst/>
          </a:prstGeom>
          <a:ln w="12700">
            <a:solidFill>
              <a:schemeClr val="tx1"/>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EA4247-8CB1-3719-922A-1123A696DB95}"/>
              </a:ext>
            </a:extLst>
          </p:cNvPr>
          <p:cNvCxnSpPr/>
          <p:nvPr/>
        </p:nvCxnSpPr>
        <p:spPr>
          <a:xfrm>
            <a:off x="7581337" y="2719315"/>
            <a:ext cx="8031707" cy="234093"/>
          </a:xfrm>
          <a:prstGeom prst="line">
            <a:avLst/>
          </a:prstGeom>
          <a:ln w="19050">
            <a:solidFill>
              <a:schemeClr val="tx1"/>
            </a:solidFill>
            <a:prstDash val="lgDash"/>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3249E5-679B-24C1-12A7-ABCCF2E163C8}"/>
              </a:ext>
            </a:extLst>
          </p:cNvPr>
          <p:cNvCxnSpPr>
            <a:cxnSpLocks/>
          </p:cNvCxnSpPr>
          <p:nvPr/>
        </p:nvCxnSpPr>
        <p:spPr>
          <a:xfrm>
            <a:off x="15624950" y="2953408"/>
            <a:ext cx="924738" cy="282563"/>
          </a:xfrm>
          <a:prstGeom prst="line">
            <a:avLst/>
          </a:prstGeom>
          <a:ln w="19050">
            <a:solidFill>
              <a:schemeClr val="tx1"/>
            </a:solidFill>
            <a:prstDash val="lgDash"/>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34C7C20-8687-C40D-CB4C-C2F6EEE55ABA}"/>
              </a:ext>
            </a:extLst>
          </p:cNvPr>
          <p:cNvSpPr txBox="1"/>
          <p:nvPr/>
        </p:nvSpPr>
        <p:spPr>
          <a:xfrm>
            <a:off x="11497021" y="1325630"/>
            <a:ext cx="4624792" cy="574901"/>
          </a:xfrm>
          <a:prstGeom prst="rect">
            <a:avLst/>
          </a:prstGeom>
          <a:noFill/>
        </p:spPr>
        <p:txBody>
          <a:bodyPr wrap="none" rtlCol="0">
            <a:spAutoFit/>
          </a:bodyPr>
          <a:lstStyle/>
          <a:p>
            <a:pPr algn="l">
              <a:lnSpc>
                <a:spcPct val="120000"/>
              </a:lnSpc>
            </a:pPr>
            <a:r>
              <a:rPr lang="en-US" sz="2800" dirty="0"/>
              <a:t>Microstructure measurements</a:t>
            </a:r>
          </a:p>
        </p:txBody>
      </p:sp>
      <p:cxnSp>
        <p:nvCxnSpPr>
          <p:cNvPr id="27" name="Straight Arrow Connector 26">
            <a:extLst>
              <a:ext uri="{FF2B5EF4-FFF2-40B4-BE49-F238E27FC236}">
                <a16:creationId xmlns:a16="http://schemas.microsoft.com/office/drawing/2014/main" id="{21CD0F98-8E56-A67C-DCAD-59FE398CD157}"/>
              </a:ext>
            </a:extLst>
          </p:cNvPr>
          <p:cNvCxnSpPr>
            <a:cxnSpLocks/>
            <a:stCxn id="23" idx="2"/>
          </p:cNvCxnSpPr>
          <p:nvPr/>
        </p:nvCxnSpPr>
        <p:spPr>
          <a:xfrm flipH="1">
            <a:off x="13668233" y="1900531"/>
            <a:ext cx="141184" cy="979028"/>
          </a:xfrm>
          <a:prstGeom prst="straightConnector1">
            <a:avLst/>
          </a:prstGeom>
          <a:ln w="38100">
            <a:solidFill>
              <a:schemeClr val="tx1"/>
            </a:solidFill>
            <a:headEnd type="none" w="lg" len="lg"/>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417F4B84-8B52-27CE-23AA-E510863AEE6A}"/>
              </a:ext>
            </a:extLst>
          </p:cNvPr>
          <p:cNvSpPr txBox="1"/>
          <p:nvPr/>
        </p:nvSpPr>
        <p:spPr>
          <a:xfrm>
            <a:off x="856582" y="1311316"/>
            <a:ext cx="4359911" cy="1825756"/>
          </a:xfrm>
          <a:prstGeom prst="rect">
            <a:avLst/>
          </a:prstGeom>
          <a:noFill/>
        </p:spPr>
        <p:txBody>
          <a:bodyPr wrap="none" rtlCol="0">
            <a:spAutoFit/>
          </a:bodyPr>
          <a:lstStyle/>
          <a:p>
            <a:pPr>
              <a:lnSpc>
                <a:spcPct val="120000"/>
              </a:lnSpc>
            </a:pPr>
            <a:r>
              <a:rPr lang="en-US" sz="3200" dirty="0"/>
              <a:t>Dilatometer specimen:</a:t>
            </a:r>
          </a:p>
          <a:p>
            <a:pPr>
              <a:lnSpc>
                <a:spcPct val="120000"/>
              </a:lnSpc>
            </a:pPr>
            <a:r>
              <a:rPr lang="en-US" sz="3200" dirty="0"/>
              <a:t>10 mm × 5 mm × </a:t>
            </a:r>
          </a:p>
          <a:p>
            <a:pPr>
              <a:lnSpc>
                <a:spcPct val="120000"/>
              </a:lnSpc>
            </a:pPr>
            <a:r>
              <a:rPr lang="en-US" sz="3200" dirty="0"/>
              <a:t>sheet thickness (1.5 mm)</a:t>
            </a:r>
          </a:p>
        </p:txBody>
      </p:sp>
      <p:cxnSp>
        <p:nvCxnSpPr>
          <p:cNvPr id="34" name="Straight Arrow Connector 33">
            <a:extLst>
              <a:ext uri="{FF2B5EF4-FFF2-40B4-BE49-F238E27FC236}">
                <a16:creationId xmlns:a16="http://schemas.microsoft.com/office/drawing/2014/main" id="{B538C09C-0EE3-8D6C-B467-35320867F620}"/>
              </a:ext>
            </a:extLst>
          </p:cNvPr>
          <p:cNvCxnSpPr>
            <a:cxnSpLocks/>
          </p:cNvCxnSpPr>
          <p:nvPr/>
        </p:nvCxnSpPr>
        <p:spPr>
          <a:xfrm flipH="1">
            <a:off x="13490997" y="1892301"/>
            <a:ext cx="141184" cy="979028"/>
          </a:xfrm>
          <a:prstGeom prst="straightConnector1">
            <a:avLst/>
          </a:prstGeom>
          <a:ln w="38100">
            <a:solidFill>
              <a:schemeClr val="tx1"/>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7C2DC02-3243-8F7B-510E-AED29238174D}"/>
              </a:ext>
            </a:extLst>
          </p:cNvPr>
          <p:cNvCxnSpPr>
            <a:cxnSpLocks/>
          </p:cNvCxnSpPr>
          <p:nvPr/>
        </p:nvCxnSpPr>
        <p:spPr>
          <a:xfrm flipH="1">
            <a:off x="13845469" y="1900531"/>
            <a:ext cx="141184" cy="979028"/>
          </a:xfrm>
          <a:prstGeom prst="straightConnector1">
            <a:avLst/>
          </a:prstGeom>
          <a:ln w="38100">
            <a:solidFill>
              <a:schemeClr val="tx1"/>
            </a:solidFill>
            <a:headEnd type="none" w="lg" len="lg"/>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955F668D-FC79-2CF3-7D1B-2F9543D14DC4}"/>
              </a:ext>
            </a:extLst>
          </p:cNvPr>
          <p:cNvSpPr txBox="1"/>
          <p:nvPr/>
        </p:nvSpPr>
        <p:spPr>
          <a:xfrm>
            <a:off x="856582" y="4999471"/>
            <a:ext cx="5421736" cy="3165162"/>
          </a:xfrm>
          <a:prstGeom prst="rect">
            <a:avLst/>
          </a:prstGeom>
          <a:noFill/>
        </p:spPr>
        <p:txBody>
          <a:bodyPr wrap="square" rtlCol="0">
            <a:spAutoFit/>
          </a:bodyPr>
          <a:lstStyle/>
          <a:p>
            <a:pPr>
              <a:lnSpc>
                <a:spcPct val="120000"/>
              </a:lnSpc>
            </a:pPr>
            <a:r>
              <a:rPr lang="en-US" sz="2400" dirty="0"/>
              <a:t>Dilatometer measures dimensional changes in material as a function of temperature.</a:t>
            </a:r>
          </a:p>
          <a:p>
            <a:pPr>
              <a:lnSpc>
                <a:spcPct val="120000"/>
              </a:lnSpc>
            </a:pPr>
            <a:r>
              <a:rPr lang="en-US" sz="2400" dirty="0"/>
              <a:t>It can implement complex temperature-time programs with high heating and cooling rates using induction heating and cooling by inert gas stream.</a:t>
            </a:r>
          </a:p>
        </p:txBody>
      </p:sp>
      <p:sp>
        <p:nvSpPr>
          <p:cNvPr id="2" name="Slide Number Placeholder 1">
            <a:extLst>
              <a:ext uri="{FF2B5EF4-FFF2-40B4-BE49-F238E27FC236}">
                <a16:creationId xmlns:a16="http://schemas.microsoft.com/office/drawing/2014/main" id="{2946EF13-132D-958E-004C-0A3C044D37E4}"/>
              </a:ext>
            </a:extLst>
          </p:cNvPr>
          <p:cNvSpPr>
            <a:spLocks noGrp="1"/>
          </p:cNvSpPr>
          <p:nvPr>
            <p:ph type="sldNum" sz="quarter" idx="12"/>
          </p:nvPr>
        </p:nvSpPr>
        <p:spPr/>
        <p:txBody>
          <a:bodyPr/>
          <a:lstStyle/>
          <a:p>
            <a:fld id="{7AE184E0-0BD4-4705-A12B-9B71DDE63301}" type="slidenum">
              <a:rPr lang="en-GB" noProof="0" smtClean="0"/>
              <a:t>26</a:t>
            </a:fld>
            <a:endParaRPr lang="en-GB" noProof="0" dirty="0"/>
          </a:p>
        </p:txBody>
      </p:sp>
    </p:spTree>
    <p:extLst>
      <p:ext uri="{BB962C8B-B14F-4D97-AF65-F5344CB8AC3E}">
        <p14:creationId xmlns:p14="http://schemas.microsoft.com/office/powerpoint/2010/main" val="3763331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9D82340-4193-7B73-81C9-5B3EEDF44B7B}"/>
              </a:ext>
            </a:extLst>
          </p:cNvPr>
          <p:cNvSpPr>
            <a:spLocks noGrp="1"/>
          </p:cNvSpPr>
          <p:nvPr>
            <p:ph type="title"/>
          </p:nvPr>
        </p:nvSpPr>
        <p:spPr>
          <a:xfrm>
            <a:off x="830118" y="252000"/>
            <a:ext cx="15705282" cy="863693"/>
          </a:xfrm>
        </p:spPr>
        <p:txBody>
          <a:bodyPr/>
          <a:lstStyle/>
          <a:p>
            <a:r>
              <a:rPr lang="en-US" sz="4800" dirty="0"/>
              <a:t>Dilatometer simulations</a:t>
            </a:r>
          </a:p>
        </p:txBody>
      </p:sp>
      <p:sp>
        <p:nvSpPr>
          <p:cNvPr id="2" name="TextBox 1">
            <a:extLst>
              <a:ext uri="{FF2B5EF4-FFF2-40B4-BE49-F238E27FC236}">
                <a16:creationId xmlns:a16="http://schemas.microsoft.com/office/drawing/2014/main" id="{004488C7-DB2B-4CEF-62A7-5DBCAAE2B0B4}"/>
              </a:ext>
            </a:extLst>
          </p:cNvPr>
          <p:cNvSpPr txBox="1"/>
          <p:nvPr/>
        </p:nvSpPr>
        <p:spPr>
          <a:xfrm>
            <a:off x="830118" y="1275291"/>
            <a:ext cx="12574917" cy="523220"/>
          </a:xfrm>
          <a:prstGeom prst="rect">
            <a:avLst/>
          </a:prstGeom>
          <a:noFill/>
        </p:spPr>
        <p:txBody>
          <a:bodyPr wrap="none" rtlCol="0">
            <a:spAutoFit/>
          </a:bodyPr>
          <a:lstStyle/>
          <a:p>
            <a:pPr>
              <a:lnSpc>
                <a:spcPct val="120000"/>
              </a:lnSpc>
            </a:pPr>
            <a:r>
              <a:rPr lang="en-AU" sz="2500" dirty="0"/>
              <a:t>Two treatments: much faster and much slower cooling rates compared to the model estimation</a:t>
            </a:r>
          </a:p>
        </p:txBody>
      </p:sp>
      <p:graphicFrame>
        <p:nvGraphicFramePr>
          <p:cNvPr id="4" name="Chart 3">
            <a:extLst>
              <a:ext uri="{FF2B5EF4-FFF2-40B4-BE49-F238E27FC236}">
                <a16:creationId xmlns:a16="http://schemas.microsoft.com/office/drawing/2014/main" id="{445EA501-AE63-DCF4-8ADF-2DB90E19CB1A}"/>
              </a:ext>
            </a:extLst>
          </p:cNvPr>
          <p:cNvGraphicFramePr>
            <a:graphicFrameLocks/>
          </p:cNvGraphicFramePr>
          <p:nvPr/>
        </p:nvGraphicFramePr>
        <p:xfrm>
          <a:off x="2179347" y="1958110"/>
          <a:ext cx="5760000" cy="324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4">
            <a:extLst>
              <a:ext uri="{FF2B5EF4-FFF2-40B4-BE49-F238E27FC236}">
                <a16:creationId xmlns:a16="http://schemas.microsoft.com/office/drawing/2014/main" id="{D5943AA6-B7A5-202A-57FF-58278BDCF50D}"/>
              </a:ext>
            </a:extLst>
          </p:cNvPr>
          <p:cNvGraphicFramePr>
            <a:graphicFrameLocks/>
          </p:cNvGraphicFramePr>
          <p:nvPr/>
        </p:nvGraphicFramePr>
        <p:xfrm>
          <a:off x="2179347" y="5706157"/>
          <a:ext cx="5760000" cy="3240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 name="Chart 6">
            <a:extLst>
              <a:ext uri="{FF2B5EF4-FFF2-40B4-BE49-F238E27FC236}">
                <a16:creationId xmlns:a16="http://schemas.microsoft.com/office/drawing/2014/main" id="{2774CCF6-F00F-4A9E-A5F7-8B2439ADBE21}"/>
              </a:ext>
            </a:extLst>
          </p:cNvPr>
          <p:cNvGraphicFramePr>
            <a:graphicFrameLocks/>
          </p:cNvGraphicFramePr>
          <p:nvPr/>
        </p:nvGraphicFramePr>
        <p:xfrm>
          <a:off x="9399328" y="1958110"/>
          <a:ext cx="5760000" cy="3240000"/>
        </p:xfrm>
        <a:graphic>
          <a:graphicData uri="http://schemas.openxmlformats.org/drawingml/2006/chart">
            <c:chart xmlns:c="http://schemas.openxmlformats.org/drawingml/2006/chart" xmlns:r="http://schemas.openxmlformats.org/officeDocument/2006/relationships" r:id="rId7"/>
          </a:graphicData>
        </a:graphic>
      </p:graphicFrame>
      <p:pic>
        <p:nvPicPr>
          <p:cNvPr id="3" name="20230905_150000_2">
            <a:hlinkClick r:id="" action="ppaction://media"/>
            <a:extLst>
              <a:ext uri="{FF2B5EF4-FFF2-40B4-BE49-F238E27FC236}">
                <a16:creationId xmlns:a16="http://schemas.microsoft.com/office/drawing/2014/main" id="{8B905B2F-0FB5-9D45-A5B2-BDC953F69F4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119328" y="5706157"/>
            <a:ext cx="4320000" cy="3240000"/>
          </a:xfrm>
          <a:prstGeom prst="rect">
            <a:avLst/>
          </a:prstGeom>
        </p:spPr>
      </p:pic>
      <p:sp>
        <p:nvSpPr>
          <p:cNvPr id="6" name="Slide Number Placeholder 5">
            <a:extLst>
              <a:ext uri="{FF2B5EF4-FFF2-40B4-BE49-F238E27FC236}">
                <a16:creationId xmlns:a16="http://schemas.microsoft.com/office/drawing/2014/main" id="{5D280132-1804-4922-92A5-5D9DA0F5AEDA}"/>
              </a:ext>
            </a:extLst>
          </p:cNvPr>
          <p:cNvSpPr>
            <a:spLocks noGrp="1"/>
          </p:cNvSpPr>
          <p:nvPr>
            <p:ph type="sldNum" sz="quarter" idx="12"/>
          </p:nvPr>
        </p:nvSpPr>
        <p:spPr/>
        <p:txBody>
          <a:bodyPr/>
          <a:lstStyle/>
          <a:p>
            <a:fld id="{7AE184E0-0BD4-4705-A12B-9B71DDE63301}" type="slidenum">
              <a:rPr lang="en-GB" noProof="0" smtClean="0"/>
              <a:t>27</a:t>
            </a:fld>
            <a:endParaRPr lang="en-GB" noProof="0" dirty="0"/>
          </a:p>
        </p:txBody>
      </p:sp>
    </p:spTree>
    <p:extLst>
      <p:ext uri="{BB962C8B-B14F-4D97-AF65-F5344CB8AC3E}">
        <p14:creationId xmlns:p14="http://schemas.microsoft.com/office/powerpoint/2010/main" val="156413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9D82340-4193-7B73-81C9-5B3EEDF44B7B}"/>
              </a:ext>
            </a:extLst>
          </p:cNvPr>
          <p:cNvSpPr>
            <a:spLocks noGrp="1"/>
          </p:cNvSpPr>
          <p:nvPr>
            <p:ph type="title"/>
          </p:nvPr>
        </p:nvSpPr>
        <p:spPr>
          <a:xfrm>
            <a:off x="830118" y="252000"/>
            <a:ext cx="15705282" cy="863693"/>
          </a:xfrm>
        </p:spPr>
        <p:txBody>
          <a:bodyPr/>
          <a:lstStyle/>
          <a:p>
            <a:r>
              <a:rPr lang="en-US" sz="4800" dirty="0"/>
              <a:t>444 Dilatometer simulations</a:t>
            </a:r>
          </a:p>
        </p:txBody>
      </p:sp>
      <p:pic>
        <p:nvPicPr>
          <p:cNvPr id="11" name="Picture 10" descr="A colorful background with black spots&#10;&#10;Description automatically generated with medium confidence">
            <a:extLst>
              <a:ext uri="{FF2B5EF4-FFF2-40B4-BE49-F238E27FC236}">
                <a16:creationId xmlns:a16="http://schemas.microsoft.com/office/drawing/2014/main" id="{4A4D16ED-EF12-3318-8B6A-5B7C57CFA0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6292" y="1883391"/>
            <a:ext cx="4320000" cy="7555681"/>
          </a:xfrm>
          <a:prstGeom prst="rect">
            <a:avLst/>
          </a:prstGeom>
        </p:spPr>
      </p:pic>
      <p:pic>
        <p:nvPicPr>
          <p:cNvPr id="14" name="Picture 13" descr="A colorful background with many small black dots&#10;&#10;Description automatically generated with medium confidence">
            <a:extLst>
              <a:ext uri="{FF2B5EF4-FFF2-40B4-BE49-F238E27FC236}">
                <a16:creationId xmlns:a16="http://schemas.microsoft.com/office/drawing/2014/main" id="{6969D904-6598-4566-0680-DB03BABBD9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6910" y="1883391"/>
            <a:ext cx="4320000" cy="7555681"/>
          </a:xfrm>
          <a:prstGeom prst="rect">
            <a:avLst/>
          </a:prstGeom>
        </p:spPr>
      </p:pic>
      <p:sp>
        <p:nvSpPr>
          <p:cNvPr id="15" name="TextBox 14">
            <a:extLst>
              <a:ext uri="{FF2B5EF4-FFF2-40B4-BE49-F238E27FC236}">
                <a16:creationId xmlns:a16="http://schemas.microsoft.com/office/drawing/2014/main" id="{179EC399-E2D7-7BDB-E552-11B297DBD6B1}"/>
              </a:ext>
            </a:extLst>
          </p:cNvPr>
          <p:cNvSpPr txBox="1"/>
          <p:nvPr/>
        </p:nvSpPr>
        <p:spPr>
          <a:xfrm>
            <a:off x="1955217" y="1239497"/>
            <a:ext cx="4690964" cy="643894"/>
          </a:xfrm>
          <a:prstGeom prst="rect">
            <a:avLst/>
          </a:prstGeom>
          <a:noFill/>
        </p:spPr>
        <p:txBody>
          <a:bodyPr wrap="none" rtlCol="0">
            <a:spAutoFit/>
          </a:bodyPr>
          <a:lstStyle/>
          <a:p>
            <a:pPr algn="l">
              <a:lnSpc>
                <a:spcPct val="120000"/>
              </a:lnSpc>
            </a:pPr>
            <a:r>
              <a:rPr lang="en-AU" sz="3200" dirty="0"/>
              <a:t>Fast dilatometer treatment</a:t>
            </a:r>
          </a:p>
        </p:txBody>
      </p:sp>
      <p:sp>
        <p:nvSpPr>
          <p:cNvPr id="16" name="TextBox 15">
            <a:extLst>
              <a:ext uri="{FF2B5EF4-FFF2-40B4-BE49-F238E27FC236}">
                <a16:creationId xmlns:a16="http://schemas.microsoft.com/office/drawing/2014/main" id="{EBD0C2EC-50DD-7B21-1364-AB5E4AC0358B}"/>
              </a:ext>
            </a:extLst>
          </p:cNvPr>
          <p:cNvSpPr txBox="1"/>
          <p:nvPr/>
        </p:nvSpPr>
        <p:spPr>
          <a:xfrm>
            <a:off x="10630969" y="1239497"/>
            <a:ext cx="4814010" cy="643894"/>
          </a:xfrm>
          <a:prstGeom prst="rect">
            <a:avLst/>
          </a:prstGeom>
          <a:noFill/>
        </p:spPr>
        <p:txBody>
          <a:bodyPr wrap="none" rtlCol="0">
            <a:spAutoFit/>
          </a:bodyPr>
          <a:lstStyle/>
          <a:p>
            <a:pPr algn="l">
              <a:lnSpc>
                <a:spcPct val="120000"/>
              </a:lnSpc>
            </a:pPr>
            <a:r>
              <a:rPr lang="en-AU" sz="3200" dirty="0"/>
              <a:t>Slow dilatometer treatment</a:t>
            </a:r>
          </a:p>
        </p:txBody>
      </p:sp>
      <p:cxnSp>
        <p:nvCxnSpPr>
          <p:cNvPr id="2" name="Straight Arrow Connector 1">
            <a:extLst>
              <a:ext uri="{FF2B5EF4-FFF2-40B4-BE49-F238E27FC236}">
                <a16:creationId xmlns:a16="http://schemas.microsoft.com/office/drawing/2014/main" id="{7F32B44A-81C1-582D-1196-A14C6C2AE164}"/>
              </a:ext>
            </a:extLst>
          </p:cNvPr>
          <p:cNvCxnSpPr>
            <a:cxnSpLocks/>
          </p:cNvCxnSpPr>
          <p:nvPr/>
        </p:nvCxnSpPr>
        <p:spPr>
          <a:xfrm>
            <a:off x="8255746" y="8028656"/>
            <a:ext cx="0" cy="108000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14897B7F-DAA8-4B12-685D-2595111F5E70}"/>
              </a:ext>
            </a:extLst>
          </p:cNvPr>
          <p:cNvCxnSpPr>
            <a:cxnSpLocks/>
          </p:cNvCxnSpPr>
          <p:nvPr/>
        </p:nvCxnSpPr>
        <p:spPr>
          <a:xfrm flipH="1" flipV="1">
            <a:off x="8255745" y="9108656"/>
            <a:ext cx="1080000" cy="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3261F1C-11E2-D3E6-87EA-7217005389CF}"/>
              </a:ext>
            </a:extLst>
          </p:cNvPr>
          <p:cNvSpPr txBox="1"/>
          <p:nvPr/>
        </p:nvSpPr>
        <p:spPr>
          <a:xfrm>
            <a:off x="7599077" y="7908890"/>
            <a:ext cx="638316" cy="574901"/>
          </a:xfrm>
          <a:prstGeom prst="rect">
            <a:avLst/>
          </a:prstGeom>
          <a:noFill/>
        </p:spPr>
        <p:txBody>
          <a:bodyPr wrap="none" rtlCol="0">
            <a:spAutoFit/>
          </a:bodyPr>
          <a:lstStyle/>
          <a:p>
            <a:pPr algn="l">
              <a:lnSpc>
                <a:spcPct val="120000"/>
              </a:lnSpc>
            </a:pPr>
            <a:r>
              <a:rPr lang="en-AU" sz="2800" dirty="0"/>
              <a:t>ND</a:t>
            </a:r>
          </a:p>
        </p:txBody>
      </p:sp>
      <p:sp>
        <p:nvSpPr>
          <p:cNvPr id="5" name="TextBox 4">
            <a:extLst>
              <a:ext uri="{FF2B5EF4-FFF2-40B4-BE49-F238E27FC236}">
                <a16:creationId xmlns:a16="http://schemas.microsoft.com/office/drawing/2014/main" id="{56BF6255-A7BB-0F92-7803-6A08DCEF2161}"/>
              </a:ext>
            </a:extLst>
          </p:cNvPr>
          <p:cNvSpPr txBox="1"/>
          <p:nvPr/>
        </p:nvSpPr>
        <p:spPr>
          <a:xfrm>
            <a:off x="8857355" y="9083110"/>
            <a:ext cx="601447" cy="574901"/>
          </a:xfrm>
          <a:prstGeom prst="rect">
            <a:avLst/>
          </a:prstGeom>
          <a:noFill/>
        </p:spPr>
        <p:txBody>
          <a:bodyPr wrap="none" rtlCol="0">
            <a:spAutoFit/>
          </a:bodyPr>
          <a:lstStyle/>
          <a:p>
            <a:pPr algn="l">
              <a:lnSpc>
                <a:spcPct val="120000"/>
              </a:lnSpc>
            </a:pPr>
            <a:r>
              <a:rPr lang="en-AU" sz="2800" dirty="0"/>
              <a:t>RD</a:t>
            </a:r>
          </a:p>
        </p:txBody>
      </p:sp>
      <p:pic>
        <p:nvPicPr>
          <p:cNvPr id="6" name="Picture 5" descr="A colorful triangle with numbers&#10;&#10;Description automatically generated">
            <a:extLst>
              <a:ext uri="{FF2B5EF4-FFF2-40B4-BE49-F238E27FC236}">
                <a16:creationId xmlns:a16="http://schemas.microsoft.com/office/drawing/2014/main" id="{AFEE6232-F6E7-F9C2-5416-059E267147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8142" y="6181511"/>
            <a:ext cx="1390660" cy="1297791"/>
          </a:xfrm>
          <a:prstGeom prst="rect">
            <a:avLst/>
          </a:prstGeom>
        </p:spPr>
      </p:pic>
      <p:sp>
        <p:nvSpPr>
          <p:cNvPr id="7" name="Slide Number Placeholder 6">
            <a:extLst>
              <a:ext uri="{FF2B5EF4-FFF2-40B4-BE49-F238E27FC236}">
                <a16:creationId xmlns:a16="http://schemas.microsoft.com/office/drawing/2014/main" id="{60474CA6-61B8-E8FD-14E4-5D9D5A167955}"/>
              </a:ext>
            </a:extLst>
          </p:cNvPr>
          <p:cNvSpPr>
            <a:spLocks noGrp="1"/>
          </p:cNvSpPr>
          <p:nvPr>
            <p:ph type="sldNum" sz="quarter" idx="12"/>
          </p:nvPr>
        </p:nvSpPr>
        <p:spPr/>
        <p:txBody>
          <a:bodyPr/>
          <a:lstStyle/>
          <a:p>
            <a:fld id="{7AE184E0-0BD4-4705-A12B-9B71DDE63301}" type="slidenum">
              <a:rPr lang="en-GB" noProof="0" smtClean="0"/>
              <a:t>28</a:t>
            </a:fld>
            <a:endParaRPr lang="en-GB" noProof="0" dirty="0"/>
          </a:p>
        </p:txBody>
      </p:sp>
      <p:cxnSp>
        <p:nvCxnSpPr>
          <p:cNvPr id="8" name="Straight Connector 7">
            <a:extLst>
              <a:ext uri="{FF2B5EF4-FFF2-40B4-BE49-F238E27FC236}">
                <a16:creationId xmlns:a16="http://schemas.microsoft.com/office/drawing/2014/main" id="{583520DC-9F4C-111C-7F02-E02B8994DCCA}"/>
              </a:ext>
            </a:extLst>
          </p:cNvPr>
          <p:cNvCxnSpPr>
            <a:cxnSpLocks/>
          </p:cNvCxnSpPr>
          <p:nvPr/>
        </p:nvCxnSpPr>
        <p:spPr>
          <a:xfrm flipH="1">
            <a:off x="6438454" y="1900062"/>
            <a:ext cx="719794" cy="0"/>
          </a:xfrm>
          <a:prstGeom prst="line">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BF54D31-561E-DD78-AE72-040A84D9066C}"/>
              </a:ext>
            </a:extLst>
          </p:cNvPr>
          <p:cNvCxnSpPr>
            <a:cxnSpLocks/>
          </p:cNvCxnSpPr>
          <p:nvPr/>
        </p:nvCxnSpPr>
        <p:spPr>
          <a:xfrm>
            <a:off x="6429533" y="9427040"/>
            <a:ext cx="720000" cy="0"/>
          </a:xfrm>
          <a:prstGeom prst="line">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E51D814-B96C-F59D-8013-06B17FA99196}"/>
              </a:ext>
            </a:extLst>
          </p:cNvPr>
          <p:cNvCxnSpPr>
            <a:cxnSpLocks/>
          </p:cNvCxnSpPr>
          <p:nvPr/>
        </p:nvCxnSpPr>
        <p:spPr>
          <a:xfrm flipV="1">
            <a:off x="6970006" y="1900062"/>
            <a:ext cx="0" cy="752400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92D70F3-FE6C-E707-D016-05C2301F51D0}"/>
              </a:ext>
            </a:extLst>
          </p:cNvPr>
          <p:cNvSpPr txBox="1"/>
          <p:nvPr/>
        </p:nvSpPr>
        <p:spPr>
          <a:xfrm rot="16200000">
            <a:off x="6113876" y="5409076"/>
            <a:ext cx="1132041" cy="505972"/>
          </a:xfrm>
          <a:prstGeom prst="rect">
            <a:avLst/>
          </a:prstGeom>
          <a:noFill/>
        </p:spPr>
        <p:txBody>
          <a:bodyPr wrap="none" rtlCol="0">
            <a:spAutoFit/>
          </a:bodyPr>
          <a:lstStyle/>
          <a:p>
            <a:pPr algn="l">
              <a:lnSpc>
                <a:spcPct val="120000"/>
              </a:lnSpc>
            </a:pPr>
            <a:r>
              <a:rPr lang="en-GB" sz="2400" dirty="0"/>
              <a:t>1.5 mm</a:t>
            </a:r>
            <a:endParaRPr lang="en-AU" sz="2400" dirty="0"/>
          </a:p>
        </p:txBody>
      </p:sp>
      <p:cxnSp>
        <p:nvCxnSpPr>
          <p:cNvPr id="17" name="Straight Connector 16">
            <a:extLst>
              <a:ext uri="{FF2B5EF4-FFF2-40B4-BE49-F238E27FC236}">
                <a16:creationId xmlns:a16="http://schemas.microsoft.com/office/drawing/2014/main" id="{67CB158D-97C5-F427-3772-3835F9B2EA1E}"/>
              </a:ext>
            </a:extLst>
          </p:cNvPr>
          <p:cNvCxnSpPr>
            <a:cxnSpLocks/>
          </p:cNvCxnSpPr>
          <p:nvPr/>
        </p:nvCxnSpPr>
        <p:spPr>
          <a:xfrm flipH="1">
            <a:off x="15258115" y="1900062"/>
            <a:ext cx="719794" cy="0"/>
          </a:xfrm>
          <a:prstGeom prst="line">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598C0AA-4AAA-CA1E-AD07-8C5F1C44C78F}"/>
              </a:ext>
            </a:extLst>
          </p:cNvPr>
          <p:cNvCxnSpPr>
            <a:cxnSpLocks/>
          </p:cNvCxnSpPr>
          <p:nvPr/>
        </p:nvCxnSpPr>
        <p:spPr>
          <a:xfrm>
            <a:off x="15249194" y="9427040"/>
            <a:ext cx="720000" cy="0"/>
          </a:xfrm>
          <a:prstGeom prst="line">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02A5E18-BD32-F87D-142F-32AF796FD593}"/>
              </a:ext>
            </a:extLst>
          </p:cNvPr>
          <p:cNvCxnSpPr>
            <a:cxnSpLocks/>
          </p:cNvCxnSpPr>
          <p:nvPr/>
        </p:nvCxnSpPr>
        <p:spPr>
          <a:xfrm flipV="1">
            <a:off x="15789667" y="1900062"/>
            <a:ext cx="0" cy="752400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5CF5CE8-EF4A-30D6-40BE-3D1CA17CCD74}"/>
              </a:ext>
            </a:extLst>
          </p:cNvPr>
          <p:cNvSpPr txBox="1"/>
          <p:nvPr/>
        </p:nvSpPr>
        <p:spPr>
          <a:xfrm rot="16200000">
            <a:off x="14933537" y="5409076"/>
            <a:ext cx="1132041" cy="505972"/>
          </a:xfrm>
          <a:prstGeom prst="rect">
            <a:avLst/>
          </a:prstGeom>
          <a:noFill/>
        </p:spPr>
        <p:txBody>
          <a:bodyPr wrap="none" rtlCol="0">
            <a:spAutoFit/>
          </a:bodyPr>
          <a:lstStyle/>
          <a:p>
            <a:pPr algn="l">
              <a:lnSpc>
                <a:spcPct val="120000"/>
              </a:lnSpc>
            </a:pPr>
            <a:r>
              <a:rPr lang="en-GB" sz="2400" dirty="0"/>
              <a:t>1.5 mm</a:t>
            </a:r>
            <a:endParaRPr lang="en-AU" sz="2400" dirty="0"/>
          </a:p>
        </p:txBody>
      </p:sp>
    </p:spTree>
    <p:extLst>
      <p:ext uri="{BB962C8B-B14F-4D97-AF65-F5344CB8AC3E}">
        <p14:creationId xmlns:p14="http://schemas.microsoft.com/office/powerpoint/2010/main" val="31632506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9D82340-4193-7B73-81C9-5B3EEDF44B7B}"/>
              </a:ext>
            </a:extLst>
          </p:cNvPr>
          <p:cNvSpPr>
            <a:spLocks noGrp="1"/>
          </p:cNvSpPr>
          <p:nvPr>
            <p:ph type="title"/>
          </p:nvPr>
        </p:nvSpPr>
        <p:spPr>
          <a:xfrm>
            <a:off x="830118" y="252000"/>
            <a:ext cx="15705282" cy="863693"/>
          </a:xfrm>
        </p:spPr>
        <p:txBody>
          <a:bodyPr/>
          <a:lstStyle/>
          <a:p>
            <a:r>
              <a:rPr lang="en-US" sz="4800" dirty="0"/>
              <a:t>444 Dilatometer simulations</a:t>
            </a:r>
          </a:p>
        </p:txBody>
      </p:sp>
      <p:pic>
        <p:nvPicPr>
          <p:cNvPr id="3" name="Picture 2">
            <a:extLst>
              <a:ext uri="{FF2B5EF4-FFF2-40B4-BE49-F238E27FC236}">
                <a16:creationId xmlns:a16="http://schemas.microsoft.com/office/drawing/2014/main" id="{216396B8-B8C3-3017-96B1-176B6A54B4C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440000" y="1996800"/>
            <a:ext cx="5762681" cy="5760000"/>
          </a:xfrm>
          <a:prstGeom prst="rect">
            <a:avLst/>
          </a:prstGeom>
        </p:spPr>
      </p:pic>
      <p:pic>
        <p:nvPicPr>
          <p:cNvPr id="7" name="Picture 6">
            <a:extLst>
              <a:ext uri="{FF2B5EF4-FFF2-40B4-BE49-F238E27FC236}">
                <a16:creationId xmlns:a16="http://schemas.microsoft.com/office/drawing/2014/main" id="{4EBB4ACE-6582-B9C8-D456-C18C9232CDF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135994" y="1996800"/>
            <a:ext cx="5762681" cy="5760000"/>
          </a:xfrm>
          <a:prstGeom prst="rect">
            <a:avLst/>
          </a:prstGeom>
        </p:spPr>
      </p:pic>
      <p:sp>
        <p:nvSpPr>
          <p:cNvPr id="8" name="TextBox 7">
            <a:extLst>
              <a:ext uri="{FF2B5EF4-FFF2-40B4-BE49-F238E27FC236}">
                <a16:creationId xmlns:a16="http://schemas.microsoft.com/office/drawing/2014/main" id="{A1E41173-503A-B865-746B-0D4DFCDCA72A}"/>
              </a:ext>
            </a:extLst>
          </p:cNvPr>
          <p:cNvSpPr txBox="1"/>
          <p:nvPr/>
        </p:nvSpPr>
        <p:spPr>
          <a:xfrm>
            <a:off x="1975858" y="1337357"/>
            <a:ext cx="4690964" cy="643894"/>
          </a:xfrm>
          <a:prstGeom prst="rect">
            <a:avLst/>
          </a:prstGeom>
          <a:noFill/>
        </p:spPr>
        <p:txBody>
          <a:bodyPr wrap="none" rtlCol="0">
            <a:spAutoFit/>
          </a:bodyPr>
          <a:lstStyle/>
          <a:p>
            <a:pPr algn="l">
              <a:lnSpc>
                <a:spcPct val="120000"/>
              </a:lnSpc>
            </a:pPr>
            <a:r>
              <a:rPr lang="en-AU" sz="3200" dirty="0"/>
              <a:t>Fast dilatometer treatment</a:t>
            </a:r>
          </a:p>
        </p:txBody>
      </p:sp>
      <p:sp>
        <p:nvSpPr>
          <p:cNvPr id="13" name="TextBox 12">
            <a:extLst>
              <a:ext uri="{FF2B5EF4-FFF2-40B4-BE49-F238E27FC236}">
                <a16:creationId xmlns:a16="http://schemas.microsoft.com/office/drawing/2014/main" id="{8C410FE7-7609-9F49-80F5-440EF3953EBC}"/>
              </a:ext>
            </a:extLst>
          </p:cNvPr>
          <p:cNvSpPr txBox="1"/>
          <p:nvPr/>
        </p:nvSpPr>
        <p:spPr>
          <a:xfrm>
            <a:off x="10610329" y="1337357"/>
            <a:ext cx="4814010" cy="643894"/>
          </a:xfrm>
          <a:prstGeom prst="rect">
            <a:avLst/>
          </a:prstGeom>
          <a:noFill/>
        </p:spPr>
        <p:txBody>
          <a:bodyPr wrap="none" rtlCol="0">
            <a:spAutoFit/>
          </a:bodyPr>
          <a:lstStyle/>
          <a:p>
            <a:pPr algn="l">
              <a:lnSpc>
                <a:spcPct val="120000"/>
              </a:lnSpc>
            </a:pPr>
            <a:r>
              <a:rPr lang="en-AU" sz="3200" dirty="0"/>
              <a:t>Slow dilatometer treatment</a:t>
            </a:r>
          </a:p>
        </p:txBody>
      </p:sp>
      <p:sp>
        <p:nvSpPr>
          <p:cNvPr id="2" name="Slide Number Placeholder 1">
            <a:extLst>
              <a:ext uri="{FF2B5EF4-FFF2-40B4-BE49-F238E27FC236}">
                <a16:creationId xmlns:a16="http://schemas.microsoft.com/office/drawing/2014/main" id="{F44CEA2F-DACC-BBC5-D5E6-5886ECFBD4FC}"/>
              </a:ext>
            </a:extLst>
          </p:cNvPr>
          <p:cNvSpPr>
            <a:spLocks noGrp="1"/>
          </p:cNvSpPr>
          <p:nvPr>
            <p:ph type="sldNum" sz="quarter" idx="12"/>
          </p:nvPr>
        </p:nvSpPr>
        <p:spPr/>
        <p:txBody>
          <a:bodyPr/>
          <a:lstStyle/>
          <a:p>
            <a:fld id="{7AE184E0-0BD4-4705-A12B-9B71DDE63301}" type="slidenum">
              <a:rPr lang="en-GB" noProof="0" smtClean="0"/>
              <a:t>29</a:t>
            </a:fld>
            <a:endParaRPr lang="en-GB" noProof="0" dirty="0"/>
          </a:p>
        </p:txBody>
      </p:sp>
      <p:cxnSp>
        <p:nvCxnSpPr>
          <p:cNvPr id="4" name="Straight Connector 3">
            <a:extLst>
              <a:ext uri="{FF2B5EF4-FFF2-40B4-BE49-F238E27FC236}">
                <a16:creationId xmlns:a16="http://schemas.microsoft.com/office/drawing/2014/main" id="{743EF15A-2600-E873-F6EE-DD99CB3C2139}"/>
              </a:ext>
            </a:extLst>
          </p:cNvPr>
          <p:cNvCxnSpPr/>
          <p:nvPr/>
        </p:nvCxnSpPr>
        <p:spPr>
          <a:xfrm>
            <a:off x="1449054" y="7772349"/>
            <a:ext cx="0" cy="720000"/>
          </a:xfrm>
          <a:prstGeom prst="line">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C254471-BD81-804D-6FF1-E2F5F6AE1D25}"/>
              </a:ext>
            </a:extLst>
          </p:cNvPr>
          <p:cNvCxnSpPr/>
          <p:nvPr/>
        </p:nvCxnSpPr>
        <p:spPr>
          <a:xfrm>
            <a:off x="7202681" y="7756800"/>
            <a:ext cx="0" cy="720000"/>
          </a:xfrm>
          <a:prstGeom prst="line">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3D4BF6D2-2BA2-9208-FFE0-86D384315DBB}"/>
              </a:ext>
            </a:extLst>
          </p:cNvPr>
          <p:cNvCxnSpPr/>
          <p:nvPr/>
        </p:nvCxnSpPr>
        <p:spPr>
          <a:xfrm>
            <a:off x="1437801" y="8355321"/>
            <a:ext cx="5760000"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86D635C-4756-A913-8767-64310EB5C7CE}"/>
              </a:ext>
            </a:extLst>
          </p:cNvPr>
          <p:cNvSpPr txBox="1"/>
          <p:nvPr/>
        </p:nvSpPr>
        <p:spPr>
          <a:xfrm>
            <a:off x="3784642" y="7827640"/>
            <a:ext cx="1066318" cy="505972"/>
          </a:xfrm>
          <a:prstGeom prst="rect">
            <a:avLst/>
          </a:prstGeom>
          <a:noFill/>
        </p:spPr>
        <p:txBody>
          <a:bodyPr wrap="none" rtlCol="0">
            <a:spAutoFit/>
          </a:bodyPr>
          <a:lstStyle/>
          <a:p>
            <a:pPr algn="l">
              <a:lnSpc>
                <a:spcPct val="120000"/>
              </a:lnSpc>
            </a:pPr>
            <a:r>
              <a:rPr lang="en-AU" sz="2400" dirty="0"/>
              <a:t>200</a:t>
            </a:r>
            <a:r>
              <a:rPr lang="el-GR" sz="2400" dirty="0"/>
              <a:t>μ</a:t>
            </a:r>
            <a:r>
              <a:rPr lang="en-AU" sz="2400" dirty="0"/>
              <a:t>m</a:t>
            </a:r>
          </a:p>
        </p:txBody>
      </p:sp>
      <p:cxnSp>
        <p:nvCxnSpPr>
          <p:cNvPr id="11" name="Straight Connector 10">
            <a:extLst>
              <a:ext uri="{FF2B5EF4-FFF2-40B4-BE49-F238E27FC236}">
                <a16:creationId xmlns:a16="http://schemas.microsoft.com/office/drawing/2014/main" id="{67DC4E19-AD48-47E6-6B46-F0144AF10066}"/>
              </a:ext>
            </a:extLst>
          </p:cNvPr>
          <p:cNvCxnSpPr/>
          <p:nvPr/>
        </p:nvCxnSpPr>
        <p:spPr>
          <a:xfrm>
            <a:off x="10135994" y="7755314"/>
            <a:ext cx="0" cy="720000"/>
          </a:xfrm>
          <a:prstGeom prst="line">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C5D1F4F-231F-E5A9-B80C-C6612E74B23F}"/>
              </a:ext>
            </a:extLst>
          </p:cNvPr>
          <p:cNvCxnSpPr/>
          <p:nvPr/>
        </p:nvCxnSpPr>
        <p:spPr>
          <a:xfrm>
            <a:off x="15889621" y="7739765"/>
            <a:ext cx="0" cy="720000"/>
          </a:xfrm>
          <a:prstGeom prst="line">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9A461F8-D476-D5EF-FCC8-2850AC7B2795}"/>
              </a:ext>
            </a:extLst>
          </p:cNvPr>
          <p:cNvCxnSpPr/>
          <p:nvPr/>
        </p:nvCxnSpPr>
        <p:spPr>
          <a:xfrm>
            <a:off x="10124741" y="8338286"/>
            <a:ext cx="5760000"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89FC6BF-9A00-EEFB-91F3-1F42CE8D6642}"/>
              </a:ext>
            </a:extLst>
          </p:cNvPr>
          <p:cNvSpPr txBox="1"/>
          <p:nvPr/>
        </p:nvSpPr>
        <p:spPr>
          <a:xfrm>
            <a:off x="12471582" y="7810605"/>
            <a:ext cx="1066318" cy="505972"/>
          </a:xfrm>
          <a:prstGeom prst="rect">
            <a:avLst/>
          </a:prstGeom>
          <a:noFill/>
        </p:spPr>
        <p:txBody>
          <a:bodyPr wrap="none" rtlCol="0">
            <a:spAutoFit/>
          </a:bodyPr>
          <a:lstStyle/>
          <a:p>
            <a:pPr algn="l">
              <a:lnSpc>
                <a:spcPct val="120000"/>
              </a:lnSpc>
            </a:pPr>
            <a:r>
              <a:rPr lang="en-AU" sz="2400" dirty="0"/>
              <a:t>200</a:t>
            </a:r>
            <a:r>
              <a:rPr lang="el-GR" sz="2400" dirty="0"/>
              <a:t>μ</a:t>
            </a:r>
            <a:r>
              <a:rPr lang="en-AU" sz="2400" dirty="0"/>
              <a:t>m</a:t>
            </a:r>
          </a:p>
        </p:txBody>
      </p:sp>
    </p:spTree>
    <p:extLst>
      <p:ext uri="{BB962C8B-B14F-4D97-AF65-F5344CB8AC3E}">
        <p14:creationId xmlns:p14="http://schemas.microsoft.com/office/powerpoint/2010/main" val="36234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DA724A2-D99D-041C-D694-E51FB2C2EF86}"/>
              </a:ext>
            </a:extLst>
          </p:cNvPr>
          <p:cNvSpPr txBox="1">
            <a:spLocks/>
          </p:cNvSpPr>
          <p:nvPr/>
        </p:nvSpPr>
        <p:spPr>
          <a:xfrm>
            <a:off x="830118" y="252000"/>
            <a:ext cx="15705282" cy="863693"/>
          </a:xfrm>
          <a:prstGeom prst="rect">
            <a:avLst/>
          </a:prstGeom>
        </p:spPr>
        <p:txBody>
          <a:bodyPr vert="horz" lIns="91440" tIns="45720" rIns="91440" bIns="45720" rtlCol="0" anchor="t" anchorCtr="0">
            <a:no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pPr marL="0" marR="0" lvl="0" indent="0" algn="l" defTabSz="1300368" rtl="0" eaLnBrk="1" fontAlgn="auto" latinLnBrk="0" hangingPunct="1">
              <a:lnSpc>
                <a:spcPct val="90000"/>
              </a:lnSpc>
              <a:spcBef>
                <a:spcPct val="0"/>
              </a:spcBef>
              <a:spcAft>
                <a:spcPts val="0"/>
              </a:spcAft>
              <a:buClrTx/>
              <a:buSzTx/>
              <a:buFontTx/>
              <a:buNone/>
              <a:tabLst/>
              <a:defRPr/>
            </a:pPr>
            <a:r>
              <a:rPr kumimoji="0" lang="fr-FR" sz="4800" i="0" u="sng" strike="noStrike" kern="1200" cap="all" spc="0" normalizeH="0" baseline="0" noProof="0" dirty="0">
                <a:ln>
                  <a:noFill/>
                </a:ln>
                <a:solidFill>
                  <a:srgbClr val="1E64C8"/>
                </a:solidFill>
                <a:effectLst/>
                <a:uLnTx/>
                <a:uFill>
                  <a:solidFill>
                    <a:srgbClr val="1E64C8"/>
                  </a:solidFill>
                </a:uFill>
                <a:ea typeface="+mj-ea"/>
                <a:cs typeface="+mj-cs"/>
              </a:rPr>
              <a:t>General ET </a:t>
            </a:r>
            <a:r>
              <a:rPr kumimoji="0" lang="fr-FR" sz="4800" i="0" u="sng" strike="noStrike" kern="1200" cap="all" spc="0" normalizeH="0" baseline="0" noProof="0" dirty="0" err="1">
                <a:ln>
                  <a:noFill/>
                </a:ln>
                <a:solidFill>
                  <a:srgbClr val="1E64C8"/>
                </a:solidFill>
                <a:effectLst/>
                <a:uLnTx/>
                <a:uFill>
                  <a:solidFill>
                    <a:srgbClr val="1E64C8"/>
                  </a:solidFill>
                </a:uFill>
                <a:ea typeface="+mj-ea"/>
                <a:cs typeface="+mj-cs"/>
              </a:rPr>
              <a:t>beampipe</a:t>
            </a:r>
            <a:r>
              <a:rPr kumimoji="0" lang="fr-FR" sz="4800" i="0" u="sng" strike="noStrike" kern="1200" cap="all" spc="0" normalizeH="0" baseline="0" noProof="0" dirty="0">
                <a:ln>
                  <a:noFill/>
                </a:ln>
                <a:solidFill>
                  <a:srgbClr val="1E64C8"/>
                </a:solidFill>
                <a:effectLst/>
                <a:uLnTx/>
                <a:uFill>
                  <a:solidFill>
                    <a:srgbClr val="1E64C8"/>
                  </a:solidFill>
                </a:uFill>
                <a:ea typeface="+mj-ea"/>
                <a:cs typeface="+mj-cs"/>
              </a:rPr>
              <a:t> design </a:t>
            </a:r>
            <a:r>
              <a:rPr kumimoji="0" lang="en-GB" sz="4800" i="0" u="sng" strike="noStrike" kern="1200" cap="all" spc="0" normalizeH="0" baseline="0" dirty="0">
                <a:ln>
                  <a:noFill/>
                </a:ln>
                <a:solidFill>
                  <a:srgbClr val="1E64C8"/>
                </a:solidFill>
                <a:effectLst/>
                <a:uLnTx/>
                <a:uFill>
                  <a:solidFill>
                    <a:srgbClr val="1E64C8"/>
                  </a:solidFill>
                </a:uFill>
                <a:ea typeface="+mj-ea"/>
                <a:cs typeface="+mj-cs"/>
              </a:rPr>
              <a:t>considerations</a:t>
            </a:r>
          </a:p>
        </p:txBody>
      </p:sp>
      <p:sp>
        <p:nvSpPr>
          <p:cNvPr id="5" name="TextBox 4">
            <a:extLst>
              <a:ext uri="{FF2B5EF4-FFF2-40B4-BE49-F238E27FC236}">
                <a16:creationId xmlns:a16="http://schemas.microsoft.com/office/drawing/2014/main" id="{4B255AF8-BA9D-2DA6-7A93-CAC3C3751B01}"/>
              </a:ext>
            </a:extLst>
          </p:cNvPr>
          <p:cNvSpPr txBox="1"/>
          <p:nvPr/>
        </p:nvSpPr>
        <p:spPr>
          <a:xfrm>
            <a:off x="830118" y="2282076"/>
            <a:ext cx="5209674" cy="3223511"/>
          </a:xfrm>
          <a:prstGeom prst="rect">
            <a:avLst/>
          </a:prstGeom>
          <a:noFill/>
        </p:spPr>
        <p:txBody>
          <a:bodyPr wrap="square" rtlCol="0">
            <a:spAutoFit/>
          </a:bodyPr>
          <a:lstStyle/>
          <a:p>
            <a:pPr algn="l">
              <a:lnSpc>
                <a:spcPct val="120000"/>
              </a:lnSpc>
              <a:spcAft>
                <a:spcPts val="600"/>
              </a:spcAft>
            </a:pPr>
            <a:r>
              <a:rPr lang="en-GB" sz="3200" b="1" dirty="0"/>
              <a:t>Pipe making technology:</a:t>
            </a:r>
          </a:p>
          <a:p>
            <a:pPr marL="342900" indent="-342900" algn="l">
              <a:lnSpc>
                <a:spcPct val="120000"/>
              </a:lnSpc>
              <a:spcAft>
                <a:spcPts val="600"/>
              </a:spcAft>
              <a:buFont typeface="Arial" panose="020B0604020202020204" pitchFamily="34" charset="0"/>
              <a:buChar char="‒"/>
            </a:pPr>
            <a:r>
              <a:rPr lang="en-GB" sz="3200" dirty="0"/>
              <a:t>Spiral welded</a:t>
            </a:r>
          </a:p>
          <a:p>
            <a:pPr marL="342900" indent="-342900" algn="l">
              <a:lnSpc>
                <a:spcPct val="120000"/>
              </a:lnSpc>
              <a:spcAft>
                <a:spcPts val="600"/>
              </a:spcAft>
              <a:buFont typeface="Arial" panose="020B0604020202020204" pitchFamily="34" charset="0"/>
              <a:buChar char="‒"/>
            </a:pPr>
            <a:r>
              <a:rPr lang="en-GB" sz="3200" dirty="0"/>
              <a:t>Longitudinally welded</a:t>
            </a:r>
          </a:p>
          <a:p>
            <a:pPr marL="342900" indent="-342900" algn="l">
              <a:lnSpc>
                <a:spcPct val="120000"/>
              </a:lnSpc>
              <a:spcAft>
                <a:spcPts val="600"/>
              </a:spcAft>
              <a:buFont typeface="Arial" panose="020B0604020202020204" pitchFamily="34" charset="0"/>
              <a:buChar char="‒"/>
            </a:pPr>
            <a:r>
              <a:rPr lang="en-GB" sz="3200" dirty="0"/>
              <a:t>Double longitudinally welded</a:t>
            </a:r>
            <a:endParaRPr lang="en-BE" sz="3200" dirty="0"/>
          </a:p>
        </p:txBody>
      </p:sp>
      <p:sp>
        <p:nvSpPr>
          <p:cNvPr id="2" name="TextBox 1">
            <a:extLst>
              <a:ext uri="{FF2B5EF4-FFF2-40B4-BE49-F238E27FC236}">
                <a16:creationId xmlns:a16="http://schemas.microsoft.com/office/drawing/2014/main" id="{F644BBC5-AA1B-4D05-56BA-298DD8A753B3}"/>
              </a:ext>
            </a:extLst>
          </p:cNvPr>
          <p:cNvSpPr txBox="1"/>
          <p:nvPr/>
        </p:nvSpPr>
        <p:spPr>
          <a:xfrm>
            <a:off x="4720455" y="5310037"/>
            <a:ext cx="7662675" cy="494751"/>
          </a:xfrm>
          <a:prstGeom prst="rect">
            <a:avLst/>
          </a:prstGeom>
          <a:noFill/>
        </p:spPr>
        <p:txBody>
          <a:bodyPr wrap="none" rtlCol="0">
            <a:spAutoFit/>
          </a:bodyPr>
          <a:lstStyle/>
          <a:p>
            <a:pPr algn="l">
              <a:lnSpc>
                <a:spcPct val="120000"/>
              </a:lnSpc>
            </a:pPr>
            <a:r>
              <a:rPr lang="en-GB" sz="2400" dirty="0"/>
              <a:t>Already 27 combinations, but there are other aspects…</a:t>
            </a:r>
            <a:endParaRPr lang="en-BE" sz="2400" dirty="0"/>
          </a:p>
        </p:txBody>
      </p:sp>
      <p:sp>
        <p:nvSpPr>
          <p:cNvPr id="3" name="TextBox 2">
            <a:extLst>
              <a:ext uri="{FF2B5EF4-FFF2-40B4-BE49-F238E27FC236}">
                <a16:creationId xmlns:a16="http://schemas.microsoft.com/office/drawing/2014/main" id="{86690860-7330-25B1-E42D-C4FB5E19F1BA}"/>
              </a:ext>
            </a:extLst>
          </p:cNvPr>
          <p:cNvSpPr txBox="1"/>
          <p:nvPr/>
        </p:nvSpPr>
        <p:spPr>
          <a:xfrm>
            <a:off x="6077922" y="2282075"/>
            <a:ext cx="5209674" cy="2632580"/>
          </a:xfrm>
          <a:prstGeom prst="rect">
            <a:avLst/>
          </a:prstGeom>
          <a:noFill/>
        </p:spPr>
        <p:txBody>
          <a:bodyPr wrap="square" rtlCol="0">
            <a:spAutoFit/>
          </a:bodyPr>
          <a:lstStyle/>
          <a:p>
            <a:pPr algn="l">
              <a:lnSpc>
                <a:spcPct val="120000"/>
              </a:lnSpc>
              <a:spcAft>
                <a:spcPts val="600"/>
              </a:spcAft>
            </a:pPr>
            <a:r>
              <a:rPr lang="en-GB" sz="3200" b="1" dirty="0"/>
              <a:t>Reinforcement:</a:t>
            </a:r>
          </a:p>
          <a:p>
            <a:pPr marL="342900" indent="-342900" algn="l">
              <a:lnSpc>
                <a:spcPct val="120000"/>
              </a:lnSpc>
              <a:spcAft>
                <a:spcPts val="600"/>
              </a:spcAft>
              <a:buFont typeface="Arial" panose="020B0604020202020204" pitchFamily="34" charset="0"/>
              <a:buChar char="‒"/>
            </a:pPr>
            <a:r>
              <a:rPr lang="en-GB" sz="3200" dirty="0"/>
              <a:t>Stiffener rings</a:t>
            </a:r>
          </a:p>
          <a:p>
            <a:pPr marL="342900" indent="-342900" algn="l">
              <a:lnSpc>
                <a:spcPct val="120000"/>
              </a:lnSpc>
              <a:spcAft>
                <a:spcPts val="600"/>
              </a:spcAft>
              <a:buFont typeface="Arial" panose="020B0604020202020204" pitchFamily="34" charset="0"/>
              <a:buChar char="‒"/>
            </a:pPr>
            <a:r>
              <a:rPr lang="en-GB" sz="3200" dirty="0"/>
              <a:t>Corrugations</a:t>
            </a:r>
          </a:p>
          <a:p>
            <a:pPr marL="342900" indent="-342900" algn="l">
              <a:lnSpc>
                <a:spcPct val="120000"/>
              </a:lnSpc>
              <a:spcAft>
                <a:spcPts val="600"/>
              </a:spcAft>
              <a:buFont typeface="Arial" panose="020B0604020202020204" pitchFamily="34" charset="0"/>
              <a:buChar char="‒"/>
            </a:pPr>
            <a:r>
              <a:rPr lang="en-GB" sz="3200" dirty="0"/>
              <a:t>No reinforcement</a:t>
            </a:r>
            <a:endParaRPr lang="en-BE" sz="3200" dirty="0"/>
          </a:p>
        </p:txBody>
      </p:sp>
      <p:sp>
        <p:nvSpPr>
          <p:cNvPr id="6" name="TextBox 5">
            <a:extLst>
              <a:ext uri="{FF2B5EF4-FFF2-40B4-BE49-F238E27FC236}">
                <a16:creationId xmlns:a16="http://schemas.microsoft.com/office/drawing/2014/main" id="{E2B2E248-A2D3-3C91-A591-82A20CFE4C32}"/>
              </a:ext>
            </a:extLst>
          </p:cNvPr>
          <p:cNvSpPr txBox="1"/>
          <p:nvPr/>
        </p:nvSpPr>
        <p:spPr>
          <a:xfrm>
            <a:off x="11298883" y="2282075"/>
            <a:ext cx="5209674" cy="3223511"/>
          </a:xfrm>
          <a:prstGeom prst="rect">
            <a:avLst/>
          </a:prstGeom>
          <a:noFill/>
        </p:spPr>
        <p:txBody>
          <a:bodyPr wrap="square" rtlCol="0">
            <a:spAutoFit/>
          </a:bodyPr>
          <a:lstStyle/>
          <a:p>
            <a:pPr algn="l">
              <a:lnSpc>
                <a:spcPct val="120000"/>
              </a:lnSpc>
              <a:spcAft>
                <a:spcPts val="600"/>
              </a:spcAft>
            </a:pPr>
            <a:r>
              <a:rPr lang="en-GB" sz="3200" b="1" dirty="0"/>
              <a:t>Material:</a:t>
            </a:r>
          </a:p>
          <a:p>
            <a:pPr marL="342900" indent="-342900" algn="l">
              <a:lnSpc>
                <a:spcPct val="120000"/>
              </a:lnSpc>
              <a:spcAft>
                <a:spcPts val="600"/>
              </a:spcAft>
              <a:buFont typeface="Arial" panose="020B0604020202020204" pitchFamily="34" charset="0"/>
              <a:buChar char="‒"/>
            </a:pPr>
            <a:r>
              <a:rPr lang="en-GB" sz="3200" dirty="0"/>
              <a:t>Austenitic stainless steel</a:t>
            </a:r>
          </a:p>
          <a:p>
            <a:pPr marL="342900" indent="-342900" algn="l">
              <a:lnSpc>
                <a:spcPct val="120000"/>
              </a:lnSpc>
              <a:spcAft>
                <a:spcPts val="600"/>
              </a:spcAft>
              <a:buFont typeface="Arial" panose="020B0604020202020204" pitchFamily="34" charset="0"/>
              <a:buChar char="‒"/>
            </a:pPr>
            <a:r>
              <a:rPr lang="en-GB" sz="3200" dirty="0">
                <a:solidFill>
                  <a:srgbClr val="FF0000"/>
                </a:solidFill>
              </a:rPr>
              <a:t>Ferritic stainless steel</a:t>
            </a:r>
          </a:p>
          <a:p>
            <a:pPr marL="342900" indent="-342900" algn="l">
              <a:lnSpc>
                <a:spcPct val="120000"/>
              </a:lnSpc>
              <a:spcAft>
                <a:spcPts val="600"/>
              </a:spcAft>
              <a:buFont typeface="Arial" panose="020B0604020202020204" pitchFamily="34" charset="0"/>
              <a:buChar char="‒"/>
            </a:pPr>
            <a:r>
              <a:rPr lang="en-GB" sz="3200" dirty="0">
                <a:solidFill>
                  <a:srgbClr val="FF0000"/>
                </a:solidFill>
              </a:rPr>
              <a:t>Non-stainless low-carbon steel</a:t>
            </a:r>
            <a:endParaRPr lang="en-BE" sz="3200" dirty="0">
              <a:solidFill>
                <a:srgbClr val="FF0000"/>
              </a:solidFill>
            </a:endParaRPr>
          </a:p>
        </p:txBody>
      </p:sp>
      <p:sp>
        <p:nvSpPr>
          <p:cNvPr id="8" name="Arrow: Left 7">
            <a:extLst>
              <a:ext uri="{FF2B5EF4-FFF2-40B4-BE49-F238E27FC236}">
                <a16:creationId xmlns:a16="http://schemas.microsoft.com/office/drawing/2014/main" id="{86F3E961-ECB6-34D1-4D87-D4D7C844EFF4}"/>
              </a:ext>
            </a:extLst>
          </p:cNvPr>
          <p:cNvSpPr/>
          <p:nvPr/>
        </p:nvSpPr>
        <p:spPr>
          <a:xfrm rot="2516473">
            <a:off x="14185231" y="4997023"/>
            <a:ext cx="1600200" cy="1017126"/>
          </a:xfrm>
          <a:prstGeom prst="leftArrow">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NEW</a:t>
            </a:r>
            <a:endParaRPr lang="en-BE" dirty="0">
              <a:solidFill>
                <a:srgbClr val="FF0000"/>
              </a:solidFill>
            </a:endParaRPr>
          </a:p>
        </p:txBody>
      </p:sp>
      <p:sp>
        <p:nvSpPr>
          <p:cNvPr id="9" name="TextBox 8">
            <a:extLst>
              <a:ext uri="{FF2B5EF4-FFF2-40B4-BE49-F238E27FC236}">
                <a16:creationId xmlns:a16="http://schemas.microsoft.com/office/drawing/2014/main" id="{D1DAB34E-6AA3-9E38-D4FD-0CEB826B8404}"/>
              </a:ext>
            </a:extLst>
          </p:cNvPr>
          <p:cNvSpPr txBox="1"/>
          <p:nvPr/>
        </p:nvSpPr>
        <p:spPr>
          <a:xfrm>
            <a:off x="3718097" y="1257738"/>
            <a:ext cx="9929321" cy="628955"/>
          </a:xfrm>
          <a:prstGeom prst="rect">
            <a:avLst/>
          </a:prstGeom>
          <a:noFill/>
        </p:spPr>
        <p:txBody>
          <a:bodyPr wrap="none" rtlCol="0">
            <a:spAutoFit/>
          </a:bodyPr>
          <a:lstStyle/>
          <a:p>
            <a:pPr algn="l">
              <a:lnSpc>
                <a:spcPct val="120000"/>
              </a:lnSpc>
            </a:pPr>
            <a:r>
              <a:rPr lang="en-GB" sz="3200" dirty="0"/>
              <a:t>120 km long, 1 m diameter ultra-high vacuum pipeline</a:t>
            </a:r>
            <a:endParaRPr lang="en-BE" sz="3200" dirty="0"/>
          </a:p>
        </p:txBody>
      </p:sp>
      <p:pic>
        <p:nvPicPr>
          <p:cNvPr id="11" name="Picture 10">
            <a:extLst>
              <a:ext uri="{FF2B5EF4-FFF2-40B4-BE49-F238E27FC236}">
                <a16:creationId xmlns:a16="http://schemas.microsoft.com/office/drawing/2014/main" id="{B74D2EA3-26D3-6F04-025C-60A70FFEB4FE}"/>
              </a:ext>
            </a:extLst>
          </p:cNvPr>
          <p:cNvPicPr>
            <a:picLocks noChangeAspect="1"/>
          </p:cNvPicPr>
          <p:nvPr/>
        </p:nvPicPr>
        <p:blipFill rotWithShape="1">
          <a:blip r:embed="rId2">
            <a:extLst>
              <a:ext uri="{28A0092B-C50C-407E-A947-70E740481C1C}">
                <a14:useLocalDpi xmlns:a14="http://schemas.microsoft.com/office/drawing/2010/main" val="0"/>
              </a:ext>
            </a:extLst>
          </a:blip>
          <a:srcRect l="452" t="25340" r="60843" b="46956"/>
          <a:stretch/>
        </p:blipFill>
        <p:spPr>
          <a:xfrm>
            <a:off x="1564105" y="6680676"/>
            <a:ext cx="6208294" cy="2248255"/>
          </a:xfrm>
          <a:prstGeom prst="rect">
            <a:avLst/>
          </a:prstGeom>
        </p:spPr>
      </p:pic>
      <p:pic>
        <p:nvPicPr>
          <p:cNvPr id="12" name="Picture 11">
            <a:extLst>
              <a:ext uri="{FF2B5EF4-FFF2-40B4-BE49-F238E27FC236}">
                <a16:creationId xmlns:a16="http://schemas.microsoft.com/office/drawing/2014/main" id="{C52D601B-3D1A-12A4-45D3-B02D28BCEBC0}"/>
              </a:ext>
            </a:extLst>
          </p:cNvPr>
          <p:cNvPicPr>
            <a:picLocks noChangeAspect="1"/>
          </p:cNvPicPr>
          <p:nvPr/>
        </p:nvPicPr>
        <p:blipFill rotWithShape="1">
          <a:blip r:embed="rId2">
            <a:extLst>
              <a:ext uri="{28A0092B-C50C-407E-A947-70E740481C1C}">
                <a14:useLocalDpi xmlns:a14="http://schemas.microsoft.com/office/drawing/2010/main" val="0"/>
              </a:ext>
            </a:extLst>
          </a:blip>
          <a:srcRect l="54499" t="25011" r="1847" b="58206"/>
          <a:stretch/>
        </p:blipFill>
        <p:spPr>
          <a:xfrm>
            <a:off x="9566276" y="6814014"/>
            <a:ext cx="7002378" cy="1361932"/>
          </a:xfrm>
          <a:prstGeom prst="rect">
            <a:avLst/>
          </a:prstGeom>
        </p:spPr>
      </p:pic>
      <p:sp>
        <p:nvSpPr>
          <p:cNvPr id="13" name="TextBox 12">
            <a:extLst>
              <a:ext uri="{FF2B5EF4-FFF2-40B4-BE49-F238E27FC236}">
                <a16:creationId xmlns:a16="http://schemas.microsoft.com/office/drawing/2014/main" id="{63DFE4F2-8067-E1C8-86AA-10A8EFD299A3}"/>
              </a:ext>
            </a:extLst>
          </p:cNvPr>
          <p:cNvSpPr txBox="1"/>
          <p:nvPr/>
        </p:nvSpPr>
        <p:spPr>
          <a:xfrm>
            <a:off x="803394" y="6227146"/>
            <a:ext cx="8343951" cy="561885"/>
          </a:xfrm>
          <a:prstGeom prst="rect">
            <a:avLst/>
          </a:prstGeom>
          <a:noFill/>
        </p:spPr>
        <p:txBody>
          <a:bodyPr wrap="none" rtlCol="0">
            <a:spAutoFit/>
          </a:bodyPr>
          <a:lstStyle/>
          <a:p>
            <a:pPr algn="l">
              <a:lnSpc>
                <a:spcPct val="120000"/>
              </a:lnSpc>
            </a:pPr>
            <a:r>
              <a:rPr lang="en-GB" sz="2800" dirty="0"/>
              <a:t>3 (sub-size) pre-prototypes made of the 3 materials</a:t>
            </a:r>
            <a:endParaRPr lang="en-BE" sz="2800" dirty="0"/>
          </a:p>
        </p:txBody>
      </p:sp>
      <p:sp>
        <p:nvSpPr>
          <p:cNvPr id="14" name="TextBox 13">
            <a:extLst>
              <a:ext uri="{FF2B5EF4-FFF2-40B4-BE49-F238E27FC236}">
                <a16:creationId xmlns:a16="http://schemas.microsoft.com/office/drawing/2014/main" id="{8B3C7F6A-7E19-F9B2-6905-CD48D3C9774A}"/>
              </a:ext>
            </a:extLst>
          </p:cNvPr>
          <p:cNvSpPr txBox="1"/>
          <p:nvPr/>
        </p:nvSpPr>
        <p:spPr>
          <a:xfrm>
            <a:off x="11355000" y="6391025"/>
            <a:ext cx="2823209" cy="561885"/>
          </a:xfrm>
          <a:prstGeom prst="rect">
            <a:avLst/>
          </a:prstGeom>
          <a:noFill/>
        </p:spPr>
        <p:txBody>
          <a:bodyPr wrap="none" rtlCol="0">
            <a:spAutoFit/>
          </a:bodyPr>
          <a:lstStyle/>
          <a:p>
            <a:pPr algn="l">
              <a:lnSpc>
                <a:spcPct val="120000"/>
              </a:lnSpc>
            </a:pPr>
            <a:r>
              <a:rPr lang="en-GB" sz="2800" dirty="0"/>
              <a:t>50 m pilot sector</a:t>
            </a:r>
            <a:endParaRPr lang="en-BE" sz="2800" dirty="0"/>
          </a:p>
        </p:txBody>
      </p:sp>
      <p:sp>
        <p:nvSpPr>
          <p:cNvPr id="15" name="TextBox 14">
            <a:extLst>
              <a:ext uri="{FF2B5EF4-FFF2-40B4-BE49-F238E27FC236}">
                <a16:creationId xmlns:a16="http://schemas.microsoft.com/office/drawing/2014/main" id="{F2890EF5-732C-C402-75A2-BC1FAF508425}"/>
              </a:ext>
            </a:extLst>
          </p:cNvPr>
          <p:cNvSpPr txBox="1"/>
          <p:nvPr/>
        </p:nvSpPr>
        <p:spPr>
          <a:xfrm>
            <a:off x="7747104" y="9043370"/>
            <a:ext cx="4182812" cy="561885"/>
          </a:xfrm>
          <a:prstGeom prst="rect">
            <a:avLst/>
          </a:prstGeom>
          <a:noFill/>
        </p:spPr>
        <p:txBody>
          <a:bodyPr wrap="none" rtlCol="0">
            <a:spAutoFit/>
          </a:bodyPr>
          <a:lstStyle/>
          <a:p>
            <a:pPr algn="l">
              <a:lnSpc>
                <a:spcPct val="120000"/>
              </a:lnSpc>
            </a:pPr>
            <a:r>
              <a:rPr lang="en-GB" sz="2800" dirty="0"/>
              <a:t>To be produced at CERN</a:t>
            </a:r>
            <a:endParaRPr lang="en-BE" sz="2800" dirty="0"/>
          </a:p>
        </p:txBody>
      </p:sp>
      <p:cxnSp>
        <p:nvCxnSpPr>
          <p:cNvPr id="17" name="Straight Arrow Connector 16">
            <a:extLst>
              <a:ext uri="{FF2B5EF4-FFF2-40B4-BE49-F238E27FC236}">
                <a16:creationId xmlns:a16="http://schemas.microsoft.com/office/drawing/2014/main" id="{09CA9771-F6DB-8023-7269-61F7133289A5}"/>
              </a:ext>
            </a:extLst>
          </p:cNvPr>
          <p:cNvCxnSpPr>
            <a:stCxn id="15" idx="0"/>
          </p:cNvCxnSpPr>
          <p:nvPr/>
        </p:nvCxnSpPr>
        <p:spPr>
          <a:xfrm flipH="1" flipV="1">
            <a:off x="7772399" y="8621012"/>
            <a:ext cx="2066111" cy="422358"/>
          </a:xfrm>
          <a:prstGeom prst="straightConnector1">
            <a:avLst/>
          </a:prstGeom>
          <a:ln w="31750">
            <a:solidFill>
              <a:schemeClr val="tx1"/>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9F05AEA-1EFE-3DE0-42AE-7969F9B187F9}"/>
              </a:ext>
            </a:extLst>
          </p:cNvPr>
          <p:cNvCxnSpPr>
            <a:cxnSpLocks/>
            <a:stCxn id="15" idx="0"/>
          </p:cNvCxnSpPr>
          <p:nvPr/>
        </p:nvCxnSpPr>
        <p:spPr>
          <a:xfrm flipV="1">
            <a:off x="9838510" y="8267675"/>
            <a:ext cx="1449086" cy="775695"/>
          </a:xfrm>
          <a:prstGeom prst="straightConnector1">
            <a:avLst/>
          </a:prstGeom>
          <a:ln w="31750">
            <a:solidFill>
              <a:schemeClr val="tx1"/>
            </a:solidFill>
            <a:headEnd type="none" w="lg" len="lg"/>
            <a:tailEnd type="triangle"/>
          </a:ln>
        </p:spPr>
        <p:style>
          <a:lnRef idx="1">
            <a:schemeClr val="accent1"/>
          </a:lnRef>
          <a:fillRef idx="0">
            <a:schemeClr val="accent1"/>
          </a:fillRef>
          <a:effectRef idx="0">
            <a:schemeClr val="accent1"/>
          </a:effectRef>
          <a:fontRef idx="minor">
            <a:schemeClr val="tx1"/>
          </a:fontRef>
        </p:style>
      </p:cxnSp>
      <p:sp>
        <p:nvSpPr>
          <p:cNvPr id="21" name="Slide Number Placeholder 20">
            <a:extLst>
              <a:ext uri="{FF2B5EF4-FFF2-40B4-BE49-F238E27FC236}">
                <a16:creationId xmlns:a16="http://schemas.microsoft.com/office/drawing/2014/main" id="{9EEAA373-9208-2BE1-2E9E-1CA1B945B697}"/>
              </a:ext>
            </a:extLst>
          </p:cNvPr>
          <p:cNvSpPr>
            <a:spLocks noGrp="1"/>
          </p:cNvSpPr>
          <p:nvPr>
            <p:ph type="sldNum" sz="quarter" idx="12"/>
          </p:nvPr>
        </p:nvSpPr>
        <p:spPr/>
        <p:txBody>
          <a:bodyPr/>
          <a:lstStyle/>
          <a:p>
            <a:fld id="{1AAABE8F-F7EF-46E8-B8CD-0594B5050C80}" type="slidenum">
              <a:rPr lang="en-AU" smtClean="0"/>
              <a:t>3</a:t>
            </a:fld>
            <a:endParaRPr lang="en-AU"/>
          </a:p>
        </p:txBody>
      </p:sp>
    </p:spTree>
    <p:extLst>
      <p:ext uri="{BB962C8B-B14F-4D97-AF65-F5344CB8AC3E}">
        <p14:creationId xmlns:p14="http://schemas.microsoft.com/office/powerpoint/2010/main" val="365685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9D82340-4193-7B73-81C9-5B3EEDF44B7B}"/>
              </a:ext>
            </a:extLst>
          </p:cNvPr>
          <p:cNvSpPr>
            <a:spLocks noGrp="1"/>
          </p:cNvSpPr>
          <p:nvPr>
            <p:ph type="title"/>
          </p:nvPr>
        </p:nvSpPr>
        <p:spPr>
          <a:xfrm>
            <a:off x="830118" y="252000"/>
            <a:ext cx="15705282" cy="863693"/>
          </a:xfrm>
        </p:spPr>
        <p:txBody>
          <a:bodyPr/>
          <a:lstStyle/>
          <a:p>
            <a:r>
              <a:rPr lang="en-US" sz="4800" dirty="0"/>
              <a:t>444 Dilatometer simulations</a:t>
            </a:r>
          </a:p>
        </p:txBody>
      </p:sp>
      <p:pic>
        <p:nvPicPr>
          <p:cNvPr id="4" name="Picture 3" descr="A close-up of a microscope&#10;&#10;Description automatically generated">
            <a:extLst>
              <a:ext uri="{FF2B5EF4-FFF2-40B4-BE49-F238E27FC236}">
                <a16:creationId xmlns:a16="http://schemas.microsoft.com/office/drawing/2014/main" id="{7D29665F-5CEA-F706-1729-440DA655FE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8675" y="2224612"/>
            <a:ext cx="5760000" cy="5304375"/>
          </a:xfrm>
          <a:prstGeom prst="rect">
            <a:avLst/>
          </a:prstGeom>
        </p:spPr>
      </p:pic>
      <p:pic>
        <p:nvPicPr>
          <p:cNvPr id="6" name="Picture 5" descr="A close-up of a crack in ice&#10;&#10;Description automatically generated">
            <a:extLst>
              <a:ext uri="{FF2B5EF4-FFF2-40B4-BE49-F238E27FC236}">
                <a16:creationId xmlns:a16="http://schemas.microsoft.com/office/drawing/2014/main" id="{B8B64D9F-A907-6039-5552-922462F1E8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0000" y="2224612"/>
            <a:ext cx="5760000" cy="5304375"/>
          </a:xfrm>
          <a:prstGeom prst="rect">
            <a:avLst/>
          </a:prstGeom>
        </p:spPr>
      </p:pic>
      <p:sp>
        <p:nvSpPr>
          <p:cNvPr id="2" name="TextBox 1">
            <a:extLst>
              <a:ext uri="{FF2B5EF4-FFF2-40B4-BE49-F238E27FC236}">
                <a16:creationId xmlns:a16="http://schemas.microsoft.com/office/drawing/2014/main" id="{40D238CB-013D-462D-0AF9-456AC06645B5}"/>
              </a:ext>
            </a:extLst>
          </p:cNvPr>
          <p:cNvSpPr txBox="1"/>
          <p:nvPr/>
        </p:nvSpPr>
        <p:spPr>
          <a:xfrm>
            <a:off x="1974518" y="1337357"/>
            <a:ext cx="4690964" cy="643894"/>
          </a:xfrm>
          <a:prstGeom prst="rect">
            <a:avLst/>
          </a:prstGeom>
          <a:noFill/>
        </p:spPr>
        <p:txBody>
          <a:bodyPr wrap="none" rtlCol="0">
            <a:spAutoFit/>
          </a:bodyPr>
          <a:lstStyle/>
          <a:p>
            <a:pPr algn="l">
              <a:lnSpc>
                <a:spcPct val="120000"/>
              </a:lnSpc>
            </a:pPr>
            <a:r>
              <a:rPr lang="en-AU" sz="3200" dirty="0"/>
              <a:t>Fast dilatometer treatment</a:t>
            </a:r>
          </a:p>
        </p:txBody>
      </p:sp>
      <p:sp>
        <p:nvSpPr>
          <p:cNvPr id="3" name="TextBox 2">
            <a:extLst>
              <a:ext uri="{FF2B5EF4-FFF2-40B4-BE49-F238E27FC236}">
                <a16:creationId xmlns:a16="http://schemas.microsoft.com/office/drawing/2014/main" id="{5BDC8055-0E55-CEE4-063F-001AE38EA3F7}"/>
              </a:ext>
            </a:extLst>
          </p:cNvPr>
          <p:cNvSpPr txBox="1"/>
          <p:nvPr/>
        </p:nvSpPr>
        <p:spPr>
          <a:xfrm>
            <a:off x="10611670" y="1337357"/>
            <a:ext cx="4814010" cy="643894"/>
          </a:xfrm>
          <a:prstGeom prst="rect">
            <a:avLst/>
          </a:prstGeom>
          <a:noFill/>
        </p:spPr>
        <p:txBody>
          <a:bodyPr wrap="none" rtlCol="0">
            <a:spAutoFit/>
          </a:bodyPr>
          <a:lstStyle/>
          <a:p>
            <a:pPr algn="l">
              <a:lnSpc>
                <a:spcPct val="120000"/>
              </a:lnSpc>
            </a:pPr>
            <a:r>
              <a:rPr lang="en-AU" sz="3200" dirty="0"/>
              <a:t>Slow dilatometer treatment</a:t>
            </a:r>
          </a:p>
        </p:txBody>
      </p:sp>
      <p:sp>
        <p:nvSpPr>
          <p:cNvPr id="5" name="Slide Number Placeholder 4">
            <a:extLst>
              <a:ext uri="{FF2B5EF4-FFF2-40B4-BE49-F238E27FC236}">
                <a16:creationId xmlns:a16="http://schemas.microsoft.com/office/drawing/2014/main" id="{3968113D-642F-E3E1-4A0B-58D70902E960}"/>
              </a:ext>
            </a:extLst>
          </p:cNvPr>
          <p:cNvSpPr>
            <a:spLocks noGrp="1"/>
          </p:cNvSpPr>
          <p:nvPr>
            <p:ph type="sldNum" sz="quarter" idx="12"/>
          </p:nvPr>
        </p:nvSpPr>
        <p:spPr/>
        <p:txBody>
          <a:bodyPr/>
          <a:lstStyle/>
          <a:p>
            <a:fld id="{7AE184E0-0BD4-4705-A12B-9B71DDE63301}" type="slidenum">
              <a:rPr lang="en-GB" noProof="0" smtClean="0"/>
              <a:t>30</a:t>
            </a:fld>
            <a:endParaRPr lang="en-GB" noProof="0" dirty="0"/>
          </a:p>
        </p:txBody>
      </p:sp>
    </p:spTree>
    <p:extLst>
      <p:ext uri="{BB962C8B-B14F-4D97-AF65-F5344CB8AC3E}">
        <p14:creationId xmlns:p14="http://schemas.microsoft.com/office/powerpoint/2010/main" val="785838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9D82340-4193-7B73-81C9-5B3EEDF44B7B}"/>
              </a:ext>
            </a:extLst>
          </p:cNvPr>
          <p:cNvSpPr>
            <a:spLocks noGrp="1"/>
          </p:cNvSpPr>
          <p:nvPr>
            <p:ph type="title"/>
          </p:nvPr>
        </p:nvSpPr>
        <p:spPr>
          <a:xfrm>
            <a:off x="830118" y="252000"/>
            <a:ext cx="15705282" cy="863693"/>
          </a:xfrm>
        </p:spPr>
        <p:txBody>
          <a:bodyPr/>
          <a:lstStyle/>
          <a:p>
            <a:r>
              <a:rPr lang="en-US" sz="4800" dirty="0"/>
              <a:t>444 Dilatometer simulations</a:t>
            </a:r>
          </a:p>
        </p:txBody>
      </p:sp>
      <p:pic>
        <p:nvPicPr>
          <p:cNvPr id="4" name="Picture 3">
            <a:extLst>
              <a:ext uri="{FF2B5EF4-FFF2-40B4-BE49-F238E27FC236}">
                <a16:creationId xmlns:a16="http://schemas.microsoft.com/office/drawing/2014/main" id="{4980D284-90E5-5FBD-B93D-0BF20E5D54F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440000" y="1996800"/>
            <a:ext cx="5762681" cy="5760000"/>
          </a:xfrm>
          <a:prstGeom prst="rect">
            <a:avLst/>
          </a:prstGeom>
        </p:spPr>
      </p:pic>
      <p:pic>
        <p:nvPicPr>
          <p:cNvPr id="5" name="Picture 4" descr="A close-up of a cracked surface&#10;&#10;Description automatically generated">
            <a:extLst>
              <a:ext uri="{FF2B5EF4-FFF2-40B4-BE49-F238E27FC236}">
                <a16:creationId xmlns:a16="http://schemas.microsoft.com/office/drawing/2014/main" id="{0A523AAF-8EC9-B6AB-538B-C591C5C9BC5F}"/>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135995" y="1999480"/>
            <a:ext cx="5760000" cy="5757320"/>
          </a:xfrm>
          <a:prstGeom prst="rect">
            <a:avLst/>
          </a:prstGeom>
        </p:spPr>
      </p:pic>
      <p:sp>
        <p:nvSpPr>
          <p:cNvPr id="6" name="TextBox 5">
            <a:extLst>
              <a:ext uri="{FF2B5EF4-FFF2-40B4-BE49-F238E27FC236}">
                <a16:creationId xmlns:a16="http://schemas.microsoft.com/office/drawing/2014/main" id="{44FB416F-95CB-134F-D2DB-2BB18F1FD37C}"/>
              </a:ext>
            </a:extLst>
          </p:cNvPr>
          <p:cNvSpPr txBox="1"/>
          <p:nvPr/>
        </p:nvSpPr>
        <p:spPr>
          <a:xfrm>
            <a:off x="1975858" y="1337357"/>
            <a:ext cx="4690964" cy="643894"/>
          </a:xfrm>
          <a:prstGeom prst="rect">
            <a:avLst/>
          </a:prstGeom>
          <a:noFill/>
        </p:spPr>
        <p:txBody>
          <a:bodyPr wrap="none" rtlCol="0">
            <a:spAutoFit/>
          </a:bodyPr>
          <a:lstStyle/>
          <a:p>
            <a:pPr algn="l">
              <a:lnSpc>
                <a:spcPct val="120000"/>
              </a:lnSpc>
            </a:pPr>
            <a:r>
              <a:rPr lang="en-AU" sz="3200" dirty="0"/>
              <a:t>Fast dilatometer treatment</a:t>
            </a:r>
          </a:p>
        </p:txBody>
      </p:sp>
      <p:sp>
        <p:nvSpPr>
          <p:cNvPr id="10" name="TextBox 9">
            <a:extLst>
              <a:ext uri="{FF2B5EF4-FFF2-40B4-BE49-F238E27FC236}">
                <a16:creationId xmlns:a16="http://schemas.microsoft.com/office/drawing/2014/main" id="{AD857EBE-74D1-D587-FC1E-16A970CCAE55}"/>
              </a:ext>
            </a:extLst>
          </p:cNvPr>
          <p:cNvSpPr txBox="1"/>
          <p:nvPr/>
        </p:nvSpPr>
        <p:spPr>
          <a:xfrm>
            <a:off x="11398404" y="1337357"/>
            <a:ext cx="3235181" cy="643894"/>
          </a:xfrm>
          <a:prstGeom prst="rect">
            <a:avLst/>
          </a:prstGeom>
          <a:noFill/>
        </p:spPr>
        <p:txBody>
          <a:bodyPr wrap="none" rtlCol="0">
            <a:spAutoFit/>
          </a:bodyPr>
          <a:lstStyle/>
          <a:p>
            <a:pPr algn="l">
              <a:lnSpc>
                <a:spcPct val="120000"/>
              </a:lnSpc>
            </a:pPr>
            <a:r>
              <a:rPr lang="en-AU" sz="3200" dirty="0"/>
              <a:t>Lazer welding HAZ</a:t>
            </a:r>
          </a:p>
        </p:txBody>
      </p:sp>
      <p:sp>
        <p:nvSpPr>
          <p:cNvPr id="2" name="Slide Number Placeholder 1">
            <a:extLst>
              <a:ext uri="{FF2B5EF4-FFF2-40B4-BE49-F238E27FC236}">
                <a16:creationId xmlns:a16="http://schemas.microsoft.com/office/drawing/2014/main" id="{49774D0A-7DEF-1775-73E0-D81A47A20229}"/>
              </a:ext>
            </a:extLst>
          </p:cNvPr>
          <p:cNvSpPr>
            <a:spLocks noGrp="1"/>
          </p:cNvSpPr>
          <p:nvPr>
            <p:ph type="sldNum" sz="quarter" idx="12"/>
          </p:nvPr>
        </p:nvSpPr>
        <p:spPr/>
        <p:txBody>
          <a:bodyPr/>
          <a:lstStyle/>
          <a:p>
            <a:fld id="{7AE184E0-0BD4-4705-A12B-9B71DDE63301}" type="slidenum">
              <a:rPr lang="en-GB" noProof="0" smtClean="0"/>
              <a:t>31</a:t>
            </a:fld>
            <a:endParaRPr lang="en-GB" noProof="0" dirty="0"/>
          </a:p>
        </p:txBody>
      </p:sp>
      <p:cxnSp>
        <p:nvCxnSpPr>
          <p:cNvPr id="3" name="Straight Connector 2">
            <a:extLst>
              <a:ext uri="{FF2B5EF4-FFF2-40B4-BE49-F238E27FC236}">
                <a16:creationId xmlns:a16="http://schemas.microsoft.com/office/drawing/2014/main" id="{D6D0EC51-1EF9-B47E-3680-7B6A554E281F}"/>
              </a:ext>
            </a:extLst>
          </p:cNvPr>
          <p:cNvCxnSpPr/>
          <p:nvPr/>
        </p:nvCxnSpPr>
        <p:spPr>
          <a:xfrm>
            <a:off x="1449054" y="7772349"/>
            <a:ext cx="0" cy="720000"/>
          </a:xfrm>
          <a:prstGeom prst="line">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3C0ADEC-8A85-5863-C309-C85FAE0F1555}"/>
              </a:ext>
            </a:extLst>
          </p:cNvPr>
          <p:cNvCxnSpPr/>
          <p:nvPr/>
        </p:nvCxnSpPr>
        <p:spPr>
          <a:xfrm>
            <a:off x="7202681" y="7756800"/>
            <a:ext cx="0" cy="720000"/>
          </a:xfrm>
          <a:prstGeom prst="line">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53AE657-BB16-4F52-6D95-5463358E099D}"/>
              </a:ext>
            </a:extLst>
          </p:cNvPr>
          <p:cNvCxnSpPr/>
          <p:nvPr/>
        </p:nvCxnSpPr>
        <p:spPr>
          <a:xfrm>
            <a:off x="1437801" y="8355321"/>
            <a:ext cx="5760000"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6A631BC-9E2F-6FF7-41A2-351A60F4B634}"/>
              </a:ext>
            </a:extLst>
          </p:cNvPr>
          <p:cNvSpPr txBox="1"/>
          <p:nvPr/>
        </p:nvSpPr>
        <p:spPr>
          <a:xfrm>
            <a:off x="3784642" y="7827640"/>
            <a:ext cx="1066318" cy="505972"/>
          </a:xfrm>
          <a:prstGeom prst="rect">
            <a:avLst/>
          </a:prstGeom>
          <a:noFill/>
        </p:spPr>
        <p:txBody>
          <a:bodyPr wrap="none" rtlCol="0">
            <a:spAutoFit/>
          </a:bodyPr>
          <a:lstStyle/>
          <a:p>
            <a:pPr algn="l">
              <a:lnSpc>
                <a:spcPct val="120000"/>
              </a:lnSpc>
            </a:pPr>
            <a:r>
              <a:rPr lang="en-AU" sz="2400" dirty="0"/>
              <a:t>200</a:t>
            </a:r>
            <a:r>
              <a:rPr lang="el-GR" sz="2400" dirty="0"/>
              <a:t>μ</a:t>
            </a:r>
            <a:r>
              <a:rPr lang="en-AU" sz="2400" dirty="0"/>
              <a:t>m</a:t>
            </a:r>
          </a:p>
        </p:txBody>
      </p:sp>
      <p:cxnSp>
        <p:nvCxnSpPr>
          <p:cNvPr id="12" name="Straight Connector 11">
            <a:extLst>
              <a:ext uri="{FF2B5EF4-FFF2-40B4-BE49-F238E27FC236}">
                <a16:creationId xmlns:a16="http://schemas.microsoft.com/office/drawing/2014/main" id="{905F622D-7C0E-AC9D-5659-C43FCCFC3606}"/>
              </a:ext>
            </a:extLst>
          </p:cNvPr>
          <p:cNvCxnSpPr/>
          <p:nvPr/>
        </p:nvCxnSpPr>
        <p:spPr>
          <a:xfrm>
            <a:off x="10135994" y="7755314"/>
            <a:ext cx="0" cy="720000"/>
          </a:xfrm>
          <a:prstGeom prst="line">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459AE6-DECF-2502-3BDF-951E0D8DEB2B}"/>
              </a:ext>
            </a:extLst>
          </p:cNvPr>
          <p:cNvCxnSpPr/>
          <p:nvPr/>
        </p:nvCxnSpPr>
        <p:spPr>
          <a:xfrm>
            <a:off x="15889621" y="7739765"/>
            <a:ext cx="0" cy="720000"/>
          </a:xfrm>
          <a:prstGeom prst="line">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D20A473-128B-70CC-8A03-6F0DA96F84D6}"/>
              </a:ext>
            </a:extLst>
          </p:cNvPr>
          <p:cNvCxnSpPr/>
          <p:nvPr/>
        </p:nvCxnSpPr>
        <p:spPr>
          <a:xfrm>
            <a:off x="10124741" y="8338286"/>
            <a:ext cx="5760000"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8D9B58C-DBD8-D41A-4CF0-46EE4315310C}"/>
              </a:ext>
            </a:extLst>
          </p:cNvPr>
          <p:cNvSpPr txBox="1"/>
          <p:nvPr/>
        </p:nvSpPr>
        <p:spPr>
          <a:xfrm>
            <a:off x="12471582" y="7810605"/>
            <a:ext cx="1066318" cy="505972"/>
          </a:xfrm>
          <a:prstGeom prst="rect">
            <a:avLst/>
          </a:prstGeom>
          <a:noFill/>
        </p:spPr>
        <p:txBody>
          <a:bodyPr wrap="none" rtlCol="0">
            <a:spAutoFit/>
          </a:bodyPr>
          <a:lstStyle/>
          <a:p>
            <a:pPr algn="l">
              <a:lnSpc>
                <a:spcPct val="120000"/>
              </a:lnSpc>
            </a:pPr>
            <a:r>
              <a:rPr lang="en-AU" sz="2400" dirty="0"/>
              <a:t>200</a:t>
            </a:r>
            <a:r>
              <a:rPr lang="el-GR" sz="2400" dirty="0"/>
              <a:t>μ</a:t>
            </a:r>
            <a:r>
              <a:rPr lang="en-AU" sz="2400" dirty="0"/>
              <a:t>m</a:t>
            </a:r>
          </a:p>
        </p:txBody>
      </p:sp>
    </p:spTree>
    <p:extLst>
      <p:ext uri="{BB962C8B-B14F-4D97-AF65-F5344CB8AC3E}">
        <p14:creationId xmlns:p14="http://schemas.microsoft.com/office/powerpoint/2010/main" val="3512798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9D82340-4193-7B73-81C9-5B3EEDF44B7B}"/>
              </a:ext>
            </a:extLst>
          </p:cNvPr>
          <p:cNvSpPr>
            <a:spLocks noGrp="1"/>
          </p:cNvSpPr>
          <p:nvPr>
            <p:ph type="title"/>
          </p:nvPr>
        </p:nvSpPr>
        <p:spPr>
          <a:xfrm>
            <a:off x="830118" y="252000"/>
            <a:ext cx="15705282" cy="863693"/>
          </a:xfrm>
        </p:spPr>
        <p:txBody>
          <a:bodyPr/>
          <a:lstStyle/>
          <a:p>
            <a:r>
              <a:rPr lang="en-US" sz="4800" dirty="0"/>
              <a:t>444 Dilatometer simulations</a:t>
            </a:r>
          </a:p>
        </p:txBody>
      </p:sp>
      <p:pic>
        <p:nvPicPr>
          <p:cNvPr id="7" name="Picture 6">
            <a:extLst>
              <a:ext uri="{FF2B5EF4-FFF2-40B4-BE49-F238E27FC236}">
                <a16:creationId xmlns:a16="http://schemas.microsoft.com/office/drawing/2014/main" id="{4EBB4ACE-6582-B9C8-D456-C18C9232CDF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440000" y="1996799"/>
            <a:ext cx="5762681" cy="5760000"/>
          </a:xfrm>
          <a:prstGeom prst="rect">
            <a:avLst/>
          </a:prstGeom>
        </p:spPr>
      </p:pic>
      <p:pic>
        <p:nvPicPr>
          <p:cNvPr id="3" name="Picture 2">
            <a:extLst>
              <a:ext uri="{FF2B5EF4-FFF2-40B4-BE49-F238E27FC236}">
                <a16:creationId xmlns:a16="http://schemas.microsoft.com/office/drawing/2014/main" id="{8A922782-0911-D5C4-1A48-C768813AA3D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135995" y="1999478"/>
            <a:ext cx="5760000" cy="5757321"/>
          </a:xfrm>
          <a:prstGeom prst="rect">
            <a:avLst/>
          </a:prstGeom>
        </p:spPr>
      </p:pic>
      <p:sp>
        <p:nvSpPr>
          <p:cNvPr id="4" name="TextBox 3">
            <a:extLst>
              <a:ext uri="{FF2B5EF4-FFF2-40B4-BE49-F238E27FC236}">
                <a16:creationId xmlns:a16="http://schemas.microsoft.com/office/drawing/2014/main" id="{45B43F49-78BE-470D-93AB-DFF801EAEC83}"/>
              </a:ext>
            </a:extLst>
          </p:cNvPr>
          <p:cNvSpPr txBox="1"/>
          <p:nvPr/>
        </p:nvSpPr>
        <p:spPr>
          <a:xfrm>
            <a:off x="1914335" y="1337357"/>
            <a:ext cx="4814010" cy="643894"/>
          </a:xfrm>
          <a:prstGeom prst="rect">
            <a:avLst/>
          </a:prstGeom>
          <a:noFill/>
        </p:spPr>
        <p:txBody>
          <a:bodyPr wrap="none" rtlCol="0">
            <a:spAutoFit/>
          </a:bodyPr>
          <a:lstStyle/>
          <a:p>
            <a:pPr algn="l">
              <a:lnSpc>
                <a:spcPct val="120000"/>
              </a:lnSpc>
            </a:pPr>
            <a:r>
              <a:rPr lang="en-AU" sz="3200" dirty="0"/>
              <a:t>Slow dilatometer treatment</a:t>
            </a:r>
          </a:p>
        </p:txBody>
      </p:sp>
      <p:sp>
        <p:nvSpPr>
          <p:cNvPr id="5" name="TextBox 4">
            <a:extLst>
              <a:ext uri="{FF2B5EF4-FFF2-40B4-BE49-F238E27FC236}">
                <a16:creationId xmlns:a16="http://schemas.microsoft.com/office/drawing/2014/main" id="{1223E6CE-21D7-9230-EC49-039C5FE2F115}"/>
              </a:ext>
            </a:extLst>
          </p:cNvPr>
          <p:cNvSpPr txBox="1"/>
          <p:nvPr/>
        </p:nvSpPr>
        <p:spPr>
          <a:xfrm>
            <a:off x="11550882" y="1337357"/>
            <a:ext cx="2930226" cy="643894"/>
          </a:xfrm>
          <a:prstGeom prst="rect">
            <a:avLst/>
          </a:prstGeom>
          <a:noFill/>
        </p:spPr>
        <p:txBody>
          <a:bodyPr wrap="none" rtlCol="0">
            <a:spAutoFit/>
          </a:bodyPr>
          <a:lstStyle/>
          <a:p>
            <a:pPr algn="l">
              <a:lnSpc>
                <a:spcPct val="120000"/>
              </a:lnSpc>
            </a:pPr>
            <a:r>
              <a:rPr lang="en-AU" sz="3200" dirty="0"/>
              <a:t>TIG welding HAZ</a:t>
            </a:r>
          </a:p>
        </p:txBody>
      </p:sp>
      <p:sp>
        <p:nvSpPr>
          <p:cNvPr id="2" name="Slide Number Placeholder 1">
            <a:extLst>
              <a:ext uri="{FF2B5EF4-FFF2-40B4-BE49-F238E27FC236}">
                <a16:creationId xmlns:a16="http://schemas.microsoft.com/office/drawing/2014/main" id="{FB6624D1-6B89-DDB8-203C-D1E8C6CA08A3}"/>
              </a:ext>
            </a:extLst>
          </p:cNvPr>
          <p:cNvSpPr>
            <a:spLocks noGrp="1"/>
          </p:cNvSpPr>
          <p:nvPr>
            <p:ph type="sldNum" sz="quarter" idx="12"/>
          </p:nvPr>
        </p:nvSpPr>
        <p:spPr/>
        <p:txBody>
          <a:bodyPr/>
          <a:lstStyle/>
          <a:p>
            <a:fld id="{7AE184E0-0BD4-4705-A12B-9B71DDE63301}" type="slidenum">
              <a:rPr lang="en-GB" noProof="0" smtClean="0"/>
              <a:t>32</a:t>
            </a:fld>
            <a:endParaRPr lang="en-GB" noProof="0" dirty="0"/>
          </a:p>
        </p:txBody>
      </p:sp>
      <p:cxnSp>
        <p:nvCxnSpPr>
          <p:cNvPr id="6" name="Straight Connector 5">
            <a:extLst>
              <a:ext uri="{FF2B5EF4-FFF2-40B4-BE49-F238E27FC236}">
                <a16:creationId xmlns:a16="http://schemas.microsoft.com/office/drawing/2014/main" id="{DE5AF774-3272-271A-DB20-CD8EB3373BC0}"/>
              </a:ext>
            </a:extLst>
          </p:cNvPr>
          <p:cNvCxnSpPr/>
          <p:nvPr/>
        </p:nvCxnSpPr>
        <p:spPr>
          <a:xfrm>
            <a:off x="1449054" y="7772349"/>
            <a:ext cx="0" cy="720000"/>
          </a:xfrm>
          <a:prstGeom prst="line">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F0DC6D2-0751-1890-DC8A-C429788C547A}"/>
              </a:ext>
            </a:extLst>
          </p:cNvPr>
          <p:cNvCxnSpPr/>
          <p:nvPr/>
        </p:nvCxnSpPr>
        <p:spPr>
          <a:xfrm>
            <a:off x="7202681" y="7756800"/>
            <a:ext cx="0" cy="720000"/>
          </a:xfrm>
          <a:prstGeom prst="line">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8AB3823-C2A9-5BF3-A691-78DCEC291CBB}"/>
              </a:ext>
            </a:extLst>
          </p:cNvPr>
          <p:cNvCxnSpPr/>
          <p:nvPr/>
        </p:nvCxnSpPr>
        <p:spPr>
          <a:xfrm>
            <a:off x="1437801" y="8355321"/>
            <a:ext cx="5760000"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498FC1-6FE9-68CB-BDBF-307D7512E0E0}"/>
              </a:ext>
            </a:extLst>
          </p:cNvPr>
          <p:cNvSpPr txBox="1"/>
          <p:nvPr/>
        </p:nvSpPr>
        <p:spPr>
          <a:xfrm>
            <a:off x="3784642" y="7827640"/>
            <a:ext cx="1066318" cy="505972"/>
          </a:xfrm>
          <a:prstGeom prst="rect">
            <a:avLst/>
          </a:prstGeom>
          <a:noFill/>
        </p:spPr>
        <p:txBody>
          <a:bodyPr wrap="none" rtlCol="0">
            <a:spAutoFit/>
          </a:bodyPr>
          <a:lstStyle/>
          <a:p>
            <a:pPr algn="l">
              <a:lnSpc>
                <a:spcPct val="120000"/>
              </a:lnSpc>
            </a:pPr>
            <a:r>
              <a:rPr lang="en-AU" sz="2400" dirty="0"/>
              <a:t>200</a:t>
            </a:r>
            <a:r>
              <a:rPr lang="el-GR" sz="2400" dirty="0"/>
              <a:t>μ</a:t>
            </a:r>
            <a:r>
              <a:rPr lang="en-AU" sz="2400" dirty="0"/>
              <a:t>m</a:t>
            </a:r>
          </a:p>
        </p:txBody>
      </p:sp>
      <p:cxnSp>
        <p:nvCxnSpPr>
          <p:cNvPr id="12" name="Straight Connector 11">
            <a:extLst>
              <a:ext uri="{FF2B5EF4-FFF2-40B4-BE49-F238E27FC236}">
                <a16:creationId xmlns:a16="http://schemas.microsoft.com/office/drawing/2014/main" id="{3DDA982B-B684-CB7A-F52D-F0A5471A572C}"/>
              </a:ext>
            </a:extLst>
          </p:cNvPr>
          <p:cNvCxnSpPr/>
          <p:nvPr/>
        </p:nvCxnSpPr>
        <p:spPr>
          <a:xfrm>
            <a:off x="10135994" y="7755314"/>
            <a:ext cx="0" cy="720000"/>
          </a:xfrm>
          <a:prstGeom prst="line">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9E5F7C6-CB5F-8923-EA17-424A339F677B}"/>
              </a:ext>
            </a:extLst>
          </p:cNvPr>
          <p:cNvCxnSpPr/>
          <p:nvPr/>
        </p:nvCxnSpPr>
        <p:spPr>
          <a:xfrm>
            <a:off x="15889621" y="7739765"/>
            <a:ext cx="0" cy="720000"/>
          </a:xfrm>
          <a:prstGeom prst="line">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3607E11-A1FB-8F66-D601-A9D62A740322}"/>
              </a:ext>
            </a:extLst>
          </p:cNvPr>
          <p:cNvCxnSpPr/>
          <p:nvPr/>
        </p:nvCxnSpPr>
        <p:spPr>
          <a:xfrm>
            <a:off x="10124741" y="8338286"/>
            <a:ext cx="5760000"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70FEB8B-28B1-D80E-317B-DBDFB4C7F952}"/>
              </a:ext>
            </a:extLst>
          </p:cNvPr>
          <p:cNvSpPr txBox="1"/>
          <p:nvPr/>
        </p:nvSpPr>
        <p:spPr>
          <a:xfrm>
            <a:off x="12471582" y="7810605"/>
            <a:ext cx="1066318" cy="505972"/>
          </a:xfrm>
          <a:prstGeom prst="rect">
            <a:avLst/>
          </a:prstGeom>
          <a:noFill/>
        </p:spPr>
        <p:txBody>
          <a:bodyPr wrap="none" rtlCol="0">
            <a:spAutoFit/>
          </a:bodyPr>
          <a:lstStyle/>
          <a:p>
            <a:pPr algn="l">
              <a:lnSpc>
                <a:spcPct val="120000"/>
              </a:lnSpc>
            </a:pPr>
            <a:r>
              <a:rPr lang="en-AU" sz="2400" dirty="0"/>
              <a:t>200</a:t>
            </a:r>
            <a:r>
              <a:rPr lang="el-GR" sz="2400" dirty="0"/>
              <a:t>μ</a:t>
            </a:r>
            <a:r>
              <a:rPr lang="en-AU" sz="2400" dirty="0"/>
              <a:t>m</a:t>
            </a:r>
          </a:p>
        </p:txBody>
      </p:sp>
    </p:spTree>
    <p:extLst>
      <p:ext uri="{BB962C8B-B14F-4D97-AF65-F5344CB8AC3E}">
        <p14:creationId xmlns:p14="http://schemas.microsoft.com/office/powerpoint/2010/main" val="23997238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DA724A2-D99D-041C-D694-E51FB2C2EF86}"/>
              </a:ext>
            </a:extLst>
          </p:cNvPr>
          <p:cNvSpPr txBox="1">
            <a:spLocks/>
          </p:cNvSpPr>
          <p:nvPr/>
        </p:nvSpPr>
        <p:spPr>
          <a:xfrm>
            <a:off x="830118" y="252000"/>
            <a:ext cx="15705282" cy="863693"/>
          </a:xfrm>
          <a:prstGeom prst="rect">
            <a:avLst/>
          </a:prstGeom>
        </p:spPr>
        <p:txBody>
          <a:bodyPr vert="horz" lIns="91440" tIns="45720" rIns="91440" bIns="45720" rtlCol="0" anchor="t" anchorCtr="0">
            <a:norm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pPr marL="0" marR="0" lvl="0" indent="0" fontAlgn="auto">
              <a:spcAft>
                <a:spcPts val="600"/>
              </a:spcAft>
              <a:buClrTx/>
              <a:buSzTx/>
              <a:tabLst/>
              <a:defRPr/>
            </a:pPr>
            <a:r>
              <a:rPr kumimoji="0" lang="en-US" b="0" i="0" strike="noStrike" spc="0" normalizeH="0">
                <a:ln>
                  <a:noFill/>
                </a:ln>
                <a:effectLst/>
                <a:uLnTx/>
              </a:rPr>
              <a:t>Corrugated 444 TIG weld with failure </a:t>
            </a:r>
          </a:p>
        </p:txBody>
      </p:sp>
      <p:sp>
        <p:nvSpPr>
          <p:cNvPr id="16" name="Slide Number Placeholder 3">
            <a:extLst>
              <a:ext uri="{FF2B5EF4-FFF2-40B4-BE49-F238E27FC236}">
                <a16:creationId xmlns:a16="http://schemas.microsoft.com/office/drawing/2014/main" id="{B4600F55-AEA4-D57E-7DB1-52530D10C359}"/>
              </a:ext>
            </a:extLst>
          </p:cNvPr>
          <p:cNvSpPr>
            <a:spLocks noGrp="1"/>
          </p:cNvSpPr>
          <p:nvPr>
            <p:ph type="sldNum" sz="quarter" idx="12"/>
          </p:nvPr>
        </p:nvSpPr>
        <p:spPr>
          <a:xfrm>
            <a:off x="15590520" y="8948703"/>
            <a:ext cx="921880" cy="519289"/>
          </a:xfrm>
        </p:spPr>
        <p:txBody>
          <a:bodyPr/>
          <a:lstStyle/>
          <a:p>
            <a:pPr>
              <a:spcAft>
                <a:spcPts val="600"/>
              </a:spcAft>
            </a:pPr>
            <a:fld id="{7AE184E0-0BD4-4705-A12B-9B71DDE63301}" type="slidenum">
              <a:rPr lang="en-GB" noProof="0" smtClean="0"/>
              <a:pPr>
                <a:spcAft>
                  <a:spcPts val="600"/>
                </a:spcAft>
              </a:pPr>
              <a:t>33</a:t>
            </a:fld>
            <a:endParaRPr lang="en-GB" noProof="0"/>
          </a:p>
        </p:txBody>
      </p:sp>
      <p:pic>
        <p:nvPicPr>
          <p:cNvPr id="24" name="Picture 23" descr="Close-up of a broken piece of metal&#10;&#10;Description automatically generated">
            <a:extLst>
              <a:ext uri="{FF2B5EF4-FFF2-40B4-BE49-F238E27FC236}">
                <a16:creationId xmlns:a16="http://schemas.microsoft.com/office/drawing/2014/main" id="{72F84EE3-0F1B-CB76-91FD-3D35451F1E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61398" y="1484449"/>
            <a:ext cx="4795018" cy="3600000"/>
          </a:xfrm>
          <a:prstGeom prst="rect">
            <a:avLst/>
          </a:prstGeom>
        </p:spPr>
      </p:pic>
      <p:sp>
        <p:nvSpPr>
          <p:cNvPr id="25" name="Freeform: Shape 24">
            <a:extLst>
              <a:ext uri="{FF2B5EF4-FFF2-40B4-BE49-F238E27FC236}">
                <a16:creationId xmlns:a16="http://schemas.microsoft.com/office/drawing/2014/main" id="{44515D33-8BF1-C88D-82E3-3F637D9C80B6}"/>
              </a:ext>
            </a:extLst>
          </p:cNvPr>
          <p:cNvSpPr/>
          <p:nvPr/>
        </p:nvSpPr>
        <p:spPr>
          <a:xfrm>
            <a:off x="11867296" y="1973920"/>
            <a:ext cx="209550" cy="80962"/>
          </a:xfrm>
          <a:custGeom>
            <a:avLst/>
            <a:gdLst>
              <a:gd name="connsiteX0" fmla="*/ 0 w 240506"/>
              <a:gd name="connsiteY0" fmla="*/ 71438 h 114300"/>
              <a:gd name="connsiteX1" fmla="*/ 111919 w 240506"/>
              <a:gd name="connsiteY1" fmla="*/ 0 h 114300"/>
              <a:gd name="connsiteX2" fmla="*/ 240506 w 240506"/>
              <a:gd name="connsiteY2" fmla="*/ 42863 h 114300"/>
              <a:gd name="connsiteX3" fmla="*/ 135731 w 240506"/>
              <a:gd name="connsiteY3" fmla="*/ 114300 h 114300"/>
              <a:gd name="connsiteX4" fmla="*/ 0 w 240506"/>
              <a:gd name="connsiteY4" fmla="*/ 71438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06" h="114300">
                <a:moveTo>
                  <a:pt x="0" y="71438"/>
                </a:moveTo>
                <a:lnTo>
                  <a:pt x="111919" y="0"/>
                </a:lnTo>
                <a:lnTo>
                  <a:pt x="240506" y="42863"/>
                </a:lnTo>
                <a:lnTo>
                  <a:pt x="135731" y="114300"/>
                </a:lnTo>
                <a:lnTo>
                  <a:pt x="0" y="71438"/>
                </a:lnTo>
                <a:close/>
              </a:path>
            </a:pathLst>
          </a:custGeom>
          <a:solidFill>
            <a:srgbClr val="FF00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tx1"/>
              </a:solidFill>
            </a:endParaRPr>
          </a:p>
        </p:txBody>
      </p:sp>
      <p:sp>
        <p:nvSpPr>
          <p:cNvPr id="2" name="TextBox 1">
            <a:extLst>
              <a:ext uri="{FF2B5EF4-FFF2-40B4-BE49-F238E27FC236}">
                <a16:creationId xmlns:a16="http://schemas.microsoft.com/office/drawing/2014/main" id="{CE39E0DF-4273-FF93-2AB4-BC83FD59BAA0}"/>
              </a:ext>
            </a:extLst>
          </p:cNvPr>
          <p:cNvSpPr txBox="1"/>
          <p:nvPr/>
        </p:nvSpPr>
        <p:spPr>
          <a:xfrm>
            <a:off x="9804301" y="5400954"/>
            <a:ext cx="6488224" cy="2710742"/>
          </a:xfrm>
          <a:prstGeom prst="rect">
            <a:avLst/>
          </a:prstGeom>
          <a:noFill/>
        </p:spPr>
        <p:txBody>
          <a:bodyPr wrap="square" rtlCol="0">
            <a:spAutoFit/>
          </a:bodyPr>
          <a:lstStyle/>
          <a:p>
            <a:pPr algn="l">
              <a:lnSpc>
                <a:spcPct val="120000"/>
              </a:lnSpc>
            </a:pPr>
            <a:r>
              <a:rPr lang="en-GB" sz="2400" dirty="0"/>
              <a:t>Since the fracture is (quasi-)brittle, there are secondary cracks which can be used to analyse the fracture characteristics.</a:t>
            </a:r>
          </a:p>
          <a:p>
            <a:pPr algn="l">
              <a:lnSpc>
                <a:spcPct val="120000"/>
              </a:lnSpc>
            </a:pPr>
            <a:r>
              <a:rPr lang="en-GB" sz="2400" dirty="0"/>
              <a:t>Therefore, electropolishing was used to prepare the sample (it doesn’t blunt the edges of the secondary cracks too much).</a:t>
            </a:r>
          </a:p>
        </p:txBody>
      </p:sp>
      <p:cxnSp>
        <p:nvCxnSpPr>
          <p:cNvPr id="6" name="Straight Connector 5">
            <a:extLst>
              <a:ext uri="{FF2B5EF4-FFF2-40B4-BE49-F238E27FC236}">
                <a16:creationId xmlns:a16="http://schemas.microsoft.com/office/drawing/2014/main" id="{7AB496C8-879D-B8CB-4D55-D66B13595FF9}"/>
              </a:ext>
            </a:extLst>
          </p:cNvPr>
          <p:cNvCxnSpPr/>
          <p:nvPr/>
        </p:nvCxnSpPr>
        <p:spPr>
          <a:xfrm>
            <a:off x="1472383" y="8649722"/>
            <a:ext cx="0" cy="540000"/>
          </a:xfrm>
          <a:prstGeom prst="line">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A2B47AB-4B5C-420A-3310-00C8CE84709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470002" y="1096800"/>
            <a:ext cx="7560000" cy="7560000"/>
          </a:xfrm>
          <a:prstGeom prst="rect">
            <a:avLst/>
          </a:prstGeom>
        </p:spPr>
      </p:pic>
      <p:cxnSp>
        <p:nvCxnSpPr>
          <p:cNvPr id="8" name="Straight Connector 7">
            <a:extLst>
              <a:ext uri="{FF2B5EF4-FFF2-40B4-BE49-F238E27FC236}">
                <a16:creationId xmlns:a16="http://schemas.microsoft.com/office/drawing/2014/main" id="{413A3ADB-91E8-A543-AD29-C6ACBC0DFE3C}"/>
              </a:ext>
            </a:extLst>
          </p:cNvPr>
          <p:cNvCxnSpPr/>
          <p:nvPr/>
        </p:nvCxnSpPr>
        <p:spPr>
          <a:xfrm>
            <a:off x="9022743" y="8649723"/>
            <a:ext cx="0" cy="540000"/>
          </a:xfrm>
          <a:prstGeom prst="line">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B2D4178-6C82-DEF7-DFDF-354D192388D7}"/>
              </a:ext>
            </a:extLst>
          </p:cNvPr>
          <p:cNvCxnSpPr>
            <a:cxnSpLocks/>
          </p:cNvCxnSpPr>
          <p:nvPr/>
        </p:nvCxnSpPr>
        <p:spPr>
          <a:xfrm flipH="1">
            <a:off x="1466463" y="9066270"/>
            <a:ext cx="7560000" cy="0"/>
          </a:xfrm>
          <a:prstGeom prst="line">
            <a:avLst/>
          </a:prstGeom>
          <a:ln w="12700">
            <a:solidFill>
              <a:schemeClr val="tx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568C2AA-F6A1-E6D2-AA35-75968AD6F61E}"/>
              </a:ext>
            </a:extLst>
          </p:cNvPr>
          <p:cNvSpPr txBox="1"/>
          <p:nvPr/>
        </p:nvSpPr>
        <p:spPr>
          <a:xfrm>
            <a:off x="4605183" y="8686801"/>
            <a:ext cx="1263511" cy="427746"/>
          </a:xfrm>
          <a:prstGeom prst="rect">
            <a:avLst/>
          </a:prstGeom>
          <a:noFill/>
        </p:spPr>
        <p:txBody>
          <a:bodyPr wrap="square" rtlCol="0">
            <a:spAutoFit/>
          </a:bodyPr>
          <a:lstStyle/>
          <a:p>
            <a:pPr algn="ctr">
              <a:lnSpc>
                <a:spcPct val="120000"/>
              </a:lnSpc>
            </a:pPr>
            <a:r>
              <a:rPr lang="en-GB" sz="2000" dirty="0"/>
              <a:t>400 µm</a:t>
            </a:r>
          </a:p>
        </p:txBody>
      </p:sp>
      <p:cxnSp>
        <p:nvCxnSpPr>
          <p:cNvPr id="30" name="Straight Arrow Connector 29">
            <a:extLst>
              <a:ext uri="{FF2B5EF4-FFF2-40B4-BE49-F238E27FC236}">
                <a16:creationId xmlns:a16="http://schemas.microsoft.com/office/drawing/2014/main" id="{86693596-C71B-E4F6-2DF7-BF62BF67AD3B}"/>
              </a:ext>
            </a:extLst>
          </p:cNvPr>
          <p:cNvCxnSpPr>
            <a:cxnSpLocks/>
            <a:stCxn id="25" idx="0"/>
          </p:cNvCxnSpPr>
          <p:nvPr/>
        </p:nvCxnSpPr>
        <p:spPr>
          <a:xfrm flipH="1">
            <a:off x="8682315" y="2024522"/>
            <a:ext cx="3184981" cy="1097501"/>
          </a:xfrm>
          <a:prstGeom prst="straightConnector1">
            <a:avLst/>
          </a:prstGeom>
          <a:ln w="127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99058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DA724A2-D99D-041C-D694-E51FB2C2EF86}"/>
              </a:ext>
            </a:extLst>
          </p:cNvPr>
          <p:cNvSpPr txBox="1">
            <a:spLocks/>
          </p:cNvSpPr>
          <p:nvPr/>
        </p:nvSpPr>
        <p:spPr>
          <a:xfrm>
            <a:off x="830118" y="252000"/>
            <a:ext cx="15705282" cy="863693"/>
          </a:xfrm>
          <a:prstGeom prst="rect">
            <a:avLst/>
          </a:prstGeom>
        </p:spPr>
        <p:txBody>
          <a:bodyPr vert="horz" lIns="91440" tIns="45720" rIns="91440" bIns="45720" rtlCol="0" anchor="t" anchorCtr="0">
            <a:norm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pPr marL="0" marR="0" lvl="0" indent="0" fontAlgn="auto">
              <a:spcAft>
                <a:spcPts val="600"/>
              </a:spcAft>
              <a:buClrTx/>
              <a:buSzTx/>
              <a:tabLst/>
              <a:defRPr/>
            </a:pPr>
            <a:r>
              <a:rPr kumimoji="0" lang="en-US" b="0" i="0" strike="noStrike" spc="0" normalizeH="0">
                <a:ln>
                  <a:noFill/>
                </a:ln>
                <a:effectLst/>
                <a:uLnTx/>
              </a:rPr>
              <a:t>Corrugated 444 TIG weld with failure </a:t>
            </a:r>
          </a:p>
        </p:txBody>
      </p:sp>
      <p:sp>
        <p:nvSpPr>
          <p:cNvPr id="16" name="Slide Number Placeholder 3">
            <a:extLst>
              <a:ext uri="{FF2B5EF4-FFF2-40B4-BE49-F238E27FC236}">
                <a16:creationId xmlns:a16="http://schemas.microsoft.com/office/drawing/2014/main" id="{B4600F55-AEA4-D57E-7DB1-52530D10C359}"/>
              </a:ext>
            </a:extLst>
          </p:cNvPr>
          <p:cNvSpPr>
            <a:spLocks noGrp="1"/>
          </p:cNvSpPr>
          <p:nvPr>
            <p:ph type="sldNum" sz="quarter" idx="12"/>
          </p:nvPr>
        </p:nvSpPr>
        <p:spPr>
          <a:xfrm>
            <a:off x="15590520" y="8948703"/>
            <a:ext cx="921880" cy="519289"/>
          </a:xfrm>
        </p:spPr>
        <p:txBody>
          <a:bodyPr/>
          <a:lstStyle/>
          <a:p>
            <a:pPr>
              <a:spcAft>
                <a:spcPts val="600"/>
              </a:spcAft>
            </a:pPr>
            <a:fld id="{7AE184E0-0BD4-4705-A12B-9B71DDE63301}" type="slidenum">
              <a:rPr lang="en-GB" noProof="0" smtClean="0"/>
              <a:pPr>
                <a:spcAft>
                  <a:spcPts val="600"/>
                </a:spcAft>
              </a:pPr>
              <a:t>34</a:t>
            </a:fld>
            <a:endParaRPr lang="en-GB" noProof="0"/>
          </a:p>
        </p:txBody>
      </p:sp>
      <p:sp>
        <p:nvSpPr>
          <p:cNvPr id="2" name="TextBox 1">
            <a:extLst>
              <a:ext uri="{FF2B5EF4-FFF2-40B4-BE49-F238E27FC236}">
                <a16:creationId xmlns:a16="http://schemas.microsoft.com/office/drawing/2014/main" id="{CE39E0DF-4273-FF93-2AB4-BC83FD59BAA0}"/>
              </a:ext>
            </a:extLst>
          </p:cNvPr>
          <p:cNvSpPr txBox="1"/>
          <p:nvPr/>
        </p:nvSpPr>
        <p:spPr>
          <a:xfrm>
            <a:off x="9538589" y="2502480"/>
            <a:ext cx="6488224" cy="937949"/>
          </a:xfrm>
          <a:prstGeom prst="rect">
            <a:avLst/>
          </a:prstGeom>
          <a:noFill/>
        </p:spPr>
        <p:txBody>
          <a:bodyPr wrap="square" rtlCol="0">
            <a:spAutoFit/>
          </a:bodyPr>
          <a:lstStyle/>
          <a:p>
            <a:pPr algn="l">
              <a:lnSpc>
                <a:spcPct val="120000"/>
              </a:lnSpc>
            </a:pPr>
            <a:r>
              <a:rPr lang="en-GB" sz="2400" b="1" dirty="0"/>
              <a:t>Intra</a:t>
            </a:r>
            <a:r>
              <a:rPr lang="en-GB" sz="2400" dirty="0"/>
              <a:t>granular fracture corresponds to the {001} cleavage planes (cube face)</a:t>
            </a:r>
          </a:p>
        </p:txBody>
      </p:sp>
      <p:sp>
        <p:nvSpPr>
          <p:cNvPr id="9" name="TextBox 8">
            <a:extLst>
              <a:ext uri="{FF2B5EF4-FFF2-40B4-BE49-F238E27FC236}">
                <a16:creationId xmlns:a16="http://schemas.microsoft.com/office/drawing/2014/main" id="{B88181C4-B0A3-10B0-BC61-456EC7D8CCFA}"/>
              </a:ext>
            </a:extLst>
          </p:cNvPr>
          <p:cNvSpPr txBox="1"/>
          <p:nvPr/>
        </p:nvSpPr>
        <p:spPr>
          <a:xfrm>
            <a:off x="10047176" y="6455738"/>
            <a:ext cx="6488224" cy="494751"/>
          </a:xfrm>
          <a:prstGeom prst="rect">
            <a:avLst/>
          </a:prstGeom>
          <a:noFill/>
        </p:spPr>
        <p:txBody>
          <a:bodyPr wrap="square" rtlCol="0">
            <a:spAutoFit/>
          </a:bodyPr>
          <a:lstStyle/>
          <a:p>
            <a:pPr algn="l">
              <a:lnSpc>
                <a:spcPct val="120000"/>
              </a:lnSpc>
            </a:pPr>
            <a:r>
              <a:rPr lang="en-GB" sz="2400" b="1" dirty="0"/>
              <a:t>Inter</a:t>
            </a:r>
            <a:r>
              <a:rPr lang="en-GB" sz="2400" dirty="0"/>
              <a:t>granular fracture is also present</a:t>
            </a:r>
          </a:p>
        </p:txBody>
      </p:sp>
      <p:pic>
        <p:nvPicPr>
          <p:cNvPr id="10" name="Picture 9">
            <a:extLst>
              <a:ext uri="{FF2B5EF4-FFF2-40B4-BE49-F238E27FC236}">
                <a16:creationId xmlns:a16="http://schemas.microsoft.com/office/drawing/2014/main" id="{19919542-2438-F161-B882-6BAEDB4A6E4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470002" y="1096800"/>
            <a:ext cx="7560000" cy="7560000"/>
          </a:xfrm>
          <a:prstGeom prst="rect">
            <a:avLst/>
          </a:prstGeom>
        </p:spPr>
      </p:pic>
      <p:sp>
        <p:nvSpPr>
          <p:cNvPr id="11" name="Oval 10">
            <a:extLst>
              <a:ext uri="{FF2B5EF4-FFF2-40B4-BE49-F238E27FC236}">
                <a16:creationId xmlns:a16="http://schemas.microsoft.com/office/drawing/2014/main" id="{6A2B7CAA-447E-996C-2DBC-A4D330328F0C}"/>
              </a:ext>
            </a:extLst>
          </p:cNvPr>
          <p:cNvSpPr/>
          <p:nvPr/>
        </p:nvSpPr>
        <p:spPr>
          <a:xfrm rot="2872180">
            <a:off x="6769831" y="6560924"/>
            <a:ext cx="1386954" cy="7791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tx1"/>
              </a:solidFill>
            </a:endParaRPr>
          </a:p>
        </p:txBody>
      </p:sp>
      <p:cxnSp>
        <p:nvCxnSpPr>
          <p:cNvPr id="12" name="Straight Arrow Connector 11">
            <a:extLst>
              <a:ext uri="{FF2B5EF4-FFF2-40B4-BE49-F238E27FC236}">
                <a16:creationId xmlns:a16="http://schemas.microsoft.com/office/drawing/2014/main" id="{4D1FC971-B9BE-81C5-B4BB-8C8B35602B40}"/>
              </a:ext>
            </a:extLst>
          </p:cNvPr>
          <p:cNvCxnSpPr>
            <a:cxnSpLocks/>
            <a:stCxn id="9" idx="1"/>
          </p:cNvCxnSpPr>
          <p:nvPr/>
        </p:nvCxnSpPr>
        <p:spPr>
          <a:xfrm flipH="1">
            <a:off x="7847463" y="6703114"/>
            <a:ext cx="2199713" cy="102929"/>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2340E58-83BF-ED37-4EFD-6DA8AEC8C3F2}"/>
              </a:ext>
            </a:extLst>
          </p:cNvPr>
          <p:cNvCxnSpPr>
            <a:cxnSpLocks/>
          </p:cNvCxnSpPr>
          <p:nvPr/>
        </p:nvCxnSpPr>
        <p:spPr>
          <a:xfrm>
            <a:off x="3933822" y="2005013"/>
            <a:ext cx="695325" cy="435769"/>
          </a:xfrm>
          <a:prstGeom prst="line">
            <a:avLst/>
          </a:prstGeom>
          <a:ln w="38100">
            <a:solidFill>
              <a:schemeClr val="tx1"/>
            </a:solidFill>
            <a:prstDash val="sysDash"/>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F000D71-8B8A-FBD3-6EC4-3A016B748B4A}"/>
              </a:ext>
            </a:extLst>
          </p:cNvPr>
          <p:cNvCxnSpPr>
            <a:cxnSpLocks/>
          </p:cNvCxnSpPr>
          <p:nvPr/>
        </p:nvCxnSpPr>
        <p:spPr>
          <a:xfrm>
            <a:off x="4886327" y="2666998"/>
            <a:ext cx="202407" cy="777063"/>
          </a:xfrm>
          <a:prstGeom prst="line">
            <a:avLst/>
          </a:prstGeom>
          <a:ln w="38100">
            <a:solidFill>
              <a:schemeClr val="tx1"/>
            </a:solidFill>
            <a:prstDash val="sysDash"/>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27EB337-8F87-88CC-5C3F-F866D3BB13C3}"/>
              </a:ext>
            </a:extLst>
          </p:cNvPr>
          <p:cNvCxnSpPr>
            <a:cxnSpLocks/>
          </p:cNvCxnSpPr>
          <p:nvPr/>
        </p:nvCxnSpPr>
        <p:spPr>
          <a:xfrm>
            <a:off x="3836196" y="4114799"/>
            <a:ext cx="611980" cy="676275"/>
          </a:xfrm>
          <a:prstGeom prst="line">
            <a:avLst/>
          </a:prstGeom>
          <a:ln w="38100">
            <a:solidFill>
              <a:schemeClr val="tx1"/>
            </a:solidFill>
            <a:prstDash val="sysDash"/>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61A3629-E2EF-31BD-43C2-543F3A55A5F6}"/>
              </a:ext>
            </a:extLst>
          </p:cNvPr>
          <p:cNvCxnSpPr>
            <a:cxnSpLocks/>
          </p:cNvCxnSpPr>
          <p:nvPr/>
        </p:nvCxnSpPr>
        <p:spPr>
          <a:xfrm>
            <a:off x="5310188" y="5417344"/>
            <a:ext cx="797718" cy="419100"/>
          </a:xfrm>
          <a:prstGeom prst="line">
            <a:avLst/>
          </a:prstGeom>
          <a:ln w="38100">
            <a:solidFill>
              <a:schemeClr val="tx1"/>
            </a:solidFill>
            <a:prstDash val="sysDash"/>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A44B565-A38E-CC47-DA3D-3385C87AFE0E}"/>
              </a:ext>
            </a:extLst>
          </p:cNvPr>
          <p:cNvCxnSpPr>
            <a:cxnSpLocks/>
          </p:cNvCxnSpPr>
          <p:nvPr/>
        </p:nvCxnSpPr>
        <p:spPr>
          <a:xfrm>
            <a:off x="6650829" y="4236246"/>
            <a:ext cx="745331" cy="507210"/>
          </a:xfrm>
          <a:prstGeom prst="line">
            <a:avLst/>
          </a:prstGeom>
          <a:ln w="38100">
            <a:solidFill>
              <a:schemeClr val="tx1"/>
            </a:solidFill>
            <a:prstDash val="sysDash"/>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AE47E8B0-4BBC-4952-FDFF-25CB58EEC1FF}"/>
              </a:ext>
            </a:extLst>
          </p:cNvPr>
          <p:cNvSpPr txBox="1"/>
          <p:nvPr/>
        </p:nvSpPr>
        <p:spPr>
          <a:xfrm>
            <a:off x="4494613" y="2088574"/>
            <a:ext cx="492917" cy="360612"/>
          </a:xfrm>
          <a:prstGeom prst="rect">
            <a:avLst/>
          </a:prstGeom>
          <a:noFill/>
        </p:spPr>
        <p:txBody>
          <a:bodyPr wrap="square" rtlCol="0">
            <a:spAutoFit/>
          </a:bodyPr>
          <a:lstStyle/>
          <a:p>
            <a:pPr algn="l">
              <a:lnSpc>
                <a:spcPct val="120000"/>
              </a:lnSpc>
            </a:pPr>
            <a:r>
              <a:rPr lang="en-GB" sz="1600" dirty="0"/>
              <a:t>(?)</a:t>
            </a:r>
          </a:p>
        </p:txBody>
      </p:sp>
      <p:sp>
        <p:nvSpPr>
          <p:cNvPr id="38" name="TextBox 37">
            <a:extLst>
              <a:ext uri="{FF2B5EF4-FFF2-40B4-BE49-F238E27FC236}">
                <a16:creationId xmlns:a16="http://schemas.microsoft.com/office/drawing/2014/main" id="{61468257-5CF0-ECB4-E4CA-728878D63BEB}"/>
              </a:ext>
            </a:extLst>
          </p:cNvPr>
          <p:cNvSpPr txBox="1"/>
          <p:nvPr/>
        </p:nvSpPr>
        <p:spPr>
          <a:xfrm>
            <a:off x="5662018" y="5674648"/>
            <a:ext cx="445888" cy="360612"/>
          </a:xfrm>
          <a:prstGeom prst="rect">
            <a:avLst/>
          </a:prstGeom>
          <a:noFill/>
        </p:spPr>
        <p:txBody>
          <a:bodyPr wrap="square" rtlCol="0">
            <a:spAutoFit/>
          </a:bodyPr>
          <a:lstStyle/>
          <a:p>
            <a:pPr algn="l">
              <a:lnSpc>
                <a:spcPct val="120000"/>
              </a:lnSpc>
            </a:pPr>
            <a:r>
              <a:rPr lang="en-GB" sz="1600" dirty="0"/>
              <a:t>(?)</a:t>
            </a:r>
          </a:p>
        </p:txBody>
      </p:sp>
      <p:sp>
        <p:nvSpPr>
          <p:cNvPr id="39" name="TextBox 38">
            <a:extLst>
              <a:ext uri="{FF2B5EF4-FFF2-40B4-BE49-F238E27FC236}">
                <a16:creationId xmlns:a16="http://schemas.microsoft.com/office/drawing/2014/main" id="{BE6D363C-A1B9-7F7A-24EF-00EC1A3AFE09}"/>
              </a:ext>
            </a:extLst>
          </p:cNvPr>
          <p:cNvSpPr txBox="1"/>
          <p:nvPr/>
        </p:nvSpPr>
        <p:spPr>
          <a:xfrm>
            <a:off x="6968251" y="4579798"/>
            <a:ext cx="495057" cy="360612"/>
          </a:xfrm>
          <a:prstGeom prst="rect">
            <a:avLst/>
          </a:prstGeom>
          <a:noFill/>
        </p:spPr>
        <p:txBody>
          <a:bodyPr wrap="square" rtlCol="0">
            <a:spAutoFit/>
          </a:bodyPr>
          <a:lstStyle/>
          <a:p>
            <a:pPr algn="l">
              <a:lnSpc>
                <a:spcPct val="120000"/>
              </a:lnSpc>
            </a:pPr>
            <a:r>
              <a:rPr lang="en-GB" sz="1600" dirty="0"/>
              <a:t>(?)</a:t>
            </a:r>
          </a:p>
        </p:txBody>
      </p:sp>
      <p:cxnSp>
        <p:nvCxnSpPr>
          <p:cNvPr id="40" name="Straight Arrow Connector 39">
            <a:extLst>
              <a:ext uri="{FF2B5EF4-FFF2-40B4-BE49-F238E27FC236}">
                <a16:creationId xmlns:a16="http://schemas.microsoft.com/office/drawing/2014/main" id="{BFA39AF6-6FCE-5582-A697-43F2D288CB43}"/>
              </a:ext>
            </a:extLst>
          </p:cNvPr>
          <p:cNvCxnSpPr>
            <a:cxnSpLocks/>
            <a:stCxn id="2" idx="1"/>
          </p:cNvCxnSpPr>
          <p:nvPr/>
        </p:nvCxnSpPr>
        <p:spPr>
          <a:xfrm flipH="1" flipV="1">
            <a:off x="4629147" y="2440637"/>
            <a:ext cx="4909442" cy="530818"/>
          </a:xfrm>
          <a:prstGeom prst="straightConnector1">
            <a:avLst/>
          </a:prstGeom>
          <a:ln w="127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6DDAD9B-6AC1-4060-35A5-B53076A656D4}"/>
              </a:ext>
            </a:extLst>
          </p:cNvPr>
          <p:cNvCxnSpPr>
            <a:cxnSpLocks/>
            <a:stCxn id="2" idx="1"/>
          </p:cNvCxnSpPr>
          <p:nvPr/>
        </p:nvCxnSpPr>
        <p:spPr>
          <a:xfrm flipH="1">
            <a:off x="5110163" y="2971455"/>
            <a:ext cx="4428426" cy="414249"/>
          </a:xfrm>
          <a:prstGeom prst="straightConnector1">
            <a:avLst/>
          </a:prstGeom>
          <a:ln w="127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84A1EFD-9082-CCBE-E034-878DDE63E355}"/>
              </a:ext>
            </a:extLst>
          </p:cNvPr>
          <p:cNvCxnSpPr>
            <a:cxnSpLocks/>
            <a:stCxn id="2" idx="1"/>
          </p:cNvCxnSpPr>
          <p:nvPr/>
        </p:nvCxnSpPr>
        <p:spPr>
          <a:xfrm flipH="1">
            <a:off x="7331869" y="2971455"/>
            <a:ext cx="2206720" cy="1681508"/>
          </a:xfrm>
          <a:prstGeom prst="straightConnector1">
            <a:avLst/>
          </a:prstGeom>
          <a:ln w="127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A64C94FD-5F78-C493-A470-D252088800B6}"/>
              </a:ext>
            </a:extLst>
          </p:cNvPr>
          <p:cNvCxnSpPr>
            <a:cxnSpLocks/>
            <a:stCxn id="2" idx="1"/>
          </p:cNvCxnSpPr>
          <p:nvPr/>
        </p:nvCxnSpPr>
        <p:spPr>
          <a:xfrm flipH="1">
            <a:off x="6079331" y="2971455"/>
            <a:ext cx="3459258" cy="2811587"/>
          </a:xfrm>
          <a:prstGeom prst="straightConnector1">
            <a:avLst/>
          </a:prstGeom>
          <a:ln w="127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8F74B293-7C03-EE9C-174A-C77BDC262DEE}"/>
              </a:ext>
            </a:extLst>
          </p:cNvPr>
          <p:cNvCxnSpPr>
            <a:cxnSpLocks/>
            <a:stCxn id="2" idx="1"/>
          </p:cNvCxnSpPr>
          <p:nvPr/>
        </p:nvCxnSpPr>
        <p:spPr>
          <a:xfrm flipH="1">
            <a:off x="4426744" y="2971455"/>
            <a:ext cx="5111845" cy="1743420"/>
          </a:xfrm>
          <a:prstGeom prst="straightConnector1">
            <a:avLst/>
          </a:prstGeom>
          <a:ln w="127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73980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DA724A2-D99D-041C-D694-E51FB2C2EF86}"/>
              </a:ext>
            </a:extLst>
          </p:cNvPr>
          <p:cNvSpPr txBox="1">
            <a:spLocks/>
          </p:cNvSpPr>
          <p:nvPr/>
        </p:nvSpPr>
        <p:spPr>
          <a:xfrm>
            <a:off x="830118" y="252000"/>
            <a:ext cx="15705282" cy="863693"/>
          </a:xfrm>
          <a:prstGeom prst="rect">
            <a:avLst/>
          </a:prstGeom>
        </p:spPr>
        <p:txBody>
          <a:bodyPr vert="horz" lIns="91440" tIns="45720" rIns="91440" bIns="45720" rtlCol="0" anchor="t" anchorCtr="0">
            <a:norm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pPr marL="0" marR="0" lvl="0" indent="0" fontAlgn="auto">
              <a:spcAft>
                <a:spcPts val="600"/>
              </a:spcAft>
              <a:buClrTx/>
              <a:buSzTx/>
              <a:tabLst/>
              <a:defRPr/>
            </a:pPr>
            <a:r>
              <a:rPr kumimoji="0" lang="en-US" b="0" i="0" strike="noStrike" spc="0" normalizeH="0" dirty="0">
                <a:ln>
                  <a:noFill/>
                </a:ln>
                <a:effectLst/>
                <a:uLnTx/>
              </a:rPr>
              <a:t>Corrugated 444 TIG weld with failure </a:t>
            </a:r>
          </a:p>
        </p:txBody>
      </p:sp>
      <p:sp>
        <p:nvSpPr>
          <p:cNvPr id="16" name="Slide Number Placeholder 3">
            <a:extLst>
              <a:ext uri="{FF2B5EF4-FFF2-40B4-BE49-F238E27FC236}">
                <a16:creationId xmlns:a16="http://schemas.microsoft.com/office/drawing/2014/main" id="{B4600F55-AEA4-D57E-7DB1-52530D10C359}"/>
              </a:ext>
            </a:extLst>
          </p:cNvPr>
          <p:cNvSpPr>
            <a:spLocks noGrp="1"/>
          </p:cNvSpPr>
          <p:nvPr>
            <p:ph type="sldNum" sz="quarter" idx="12"/>
          </p:nvPr>
        </p:nvSpPr>
        <p:spPr>
          <a:xfrm>
            <a:off x="15590520" y="8948703"/>
            <a:ext cx="921880" cy="519289"/>
          </a:xfrm>
        </p:spPr>
        <p:txBody>
          <a:bodyPr/>
          <a:lstStyle/>
          <a:p>
            <a:pPr>
              <a:spcAft>
                <a:spcPts val="600"/>
              </a:spcAft>
            </a:pPr>
            <a:fld id="{7AE184E0-0BD4-4705-A12B-9B71DDE63301}" type="slidenum">
              <a:rPr lang="en-GB" noProof="0" smtClean="0"/>
              <a:pPr>
                <a:spcAft>
                  <a:spcPts val="600"/>
                </a:spcAft>
              </a:pPr>
              <a:t>35</a:t>
            </a:fld>
            <a:endParaRPr lang="en-GB" noProof="0"/>
          </a:p>
        </p:txBody>
      </p:sp>
      <p:sp>
        <p:nvSpPr>
          <p:cNvPr id="2" name="TextBox 1">
            <a:extLst>
              <a:ext uri="{FF2B5EF4-FFF2-40B4-BE49-F238E27FC236}">
                <a16:creationId xmlns:a16="http://schemas.microsoft.com/office/drawing/2014/main" id="{CE39E0DF-4273-FF93-2AB4-BC83FD59BAA0}"/>
              </a:ext>
            </a:extLst>
          </p:cNvPr>
          <p:cNvSpPr txBox="1"/>
          <p:nvPr/>
        </p:nvSpPr>
        <p:spPr>
          <a:xfrm>
            <a:off x="9669886" y="2009609"/>
            <a:ext cx="6488224" cy="494751"/>
          </a:xfrm>
          <a:prstGeom prst="rect">
            <a:avLst/>
          </a:prstGeom>
          <a:noFill/>
        </p:spPr>
        <p:txBody>
          <a:bodyPr wrap="square" rtlCol="0">
            <a:spAutoFit/>
          </a:bodyPr>
          <a:lstStyle/>
          <a:p>
            <a:pPr algn="l">
              <a:lnSpc>
                <a:spcPct val="120000"/>
              </a:lnSpc>
            </a:pPr>
            <a:r>
              <a:rPr lang="en-GB" sz="2400" dirty="0"/>
              <a:t>(Deformation) twinning detected</a:t>
            </a:r>
          </a:p>
        </p:txBody>
      </p:sp>
      <p:sp>
        <p:nvSpPr>
          <p:cNvPr id="9" name="TextBox 8">
            <a:extLst>
              <a:ext uri="{FF2B5EF4-FFF2-40B4-BE49-F238E27FC236}">
                <a16:creationId xmlns:a16="http://schemas.microsoft.com/office/drawing/2014/main" id="{B88181C4-B0A3-10B0-BC61-456EC7D8CCFA}"/>
              </a:ext>
            </a:extLst>
          </p:cNvPr>
          <p:cNvSpPr txBox="1"/>
          <p:nvPr/>
        </p:nvSpPr>
        <p:spPr>
          <a:xfrm>
            <a:off x="9669886" y="3319156"/>
            <a:ext cx="6488224" cy="494751"/>
          </a:xfrm>
          <a:prstGeom prst="rect">
            <a:avLst/>
          </a:prstGeom>
          <a:noFill/>
        </p:spPr>
        <p:txBody>
          <a:bodyPr wrap="square" rtlCol="0">
            <a:spAutoFit/>
          </a:bodyPr>
          <a:lstStyle/>
          <a:p>
            <a:pPr algn="l">
              <a:lnSpc>
                <a:spcPct val="120000"/>
              </a:lnSpc>
            </a:pPr>
            <a:r>
              <a:rPr lang="el-GR" sz="2400" dirty="0">
                <a:solidFill>
                  <a:srgbClr val="FF0000"/>
                </a:solidFill>
              </a:rPr>
              <a:t>Σ</a:t>
            </a:r>
            <a:r>
              <a:rPr lang="en-GB" sz="2400" dirty="0">
                <a:solidFill>
                  <a:srgbClr val="FF0000"/>
                </a:solidFill>
              </a:rPr>
              <a:t>3 CSL boundaries</a:t>
            </a:r>
          </a:p>
        </p:txBody>
      </p:sp>
      <p:pic>
        <p:nvPicPr>
          <p:cNvPr id="10" name="Picture 9">
            <a:extLst>
              <a:ext uri="{FF2B5EF4-FFF2-40B4-BE49-F238E27FC236}">
                <a16:creationId xmlns:a16="http://schemas.microsoft.com/office/drawing/2014/main" id="{19919542-2438-F161-B882-6BAEDB4A6E4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470002" y="1096800"/>
            <a:ext cx="7560000" cy="7560000"/>
          </a:xfrm>
          <a:prstGeom prst="rect">
            <a:avLst/>
          </a:prstGeom>
        </p:spPr>
      </p:pic>
      <p:cxnSp>
        <p:nvCxnSpPr>
          <p:cNvPr id="6" name="Straight Arrow Connector 5">
            <a:extLst>
              <a:ext uri="{FF2B5EF4-FFF2-40B4-BE49-F238E27FC236}">
                <a16:creationId xmlns:a16="http://schemas.microsoft.com/office/drawing/2014/main" id="{DB8FBA36-71D5-6166-952D-EA8457BBEBFB}"/>
              </a:ext>
            </a:extLst>
          </p:cNvPr>
          <p:cNvCxnSpPr>
            <a:cxnSpLocks/>
            <a:stCxn id="9" idx="1"/>
          </p:cNvCxnSpPr>
          <p:nvPr/>
        </p:nvCxnSpPr>
        <p:spPr>
          <a:xfrm flipH="1" flipV="1">
            <a:off x="6359857" y="1874707"/>
            <a:ext cx="3310029" cy="1691825"/>
          </a:xfrm>
          <a:prstGeom prst="straightConnector1">
            <a:avLst/>
          </a:prstGeom>
          <a:ln w="127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09515B4-A995-E539-14DD-9F2C6F5A46CA}"/>
              </a:ext>
            </a:extLst>
          </p:cNvPr>
          <p:cNvCxnSpPr>
            <a:cxnSpLocks/>
            <a:stCxn id="9" idx="1"/>
          </p:cNvCxnSpPr>
          <p:nvPr/>
        </p:nvCxnSpPr>
        <p:spPr>
          <a:xfrm flipH="1">
            <a:off x="4121624" y="3566532"/>
            <a:ext cx="5548262" cy="1960811"/>
          </a:xfrm>
          <a:prstGeom prst="straightConnector1">
            <a:avLst/>
          </a:prstGeom>
          <a:ln w="127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012F390-4B0B-E5C6-3AE3-24B28F43A494}"/>
              </a:ext>
            </a:extLst>
          </p:cNvPr>
          <p:cNvCxnSpPr>
            <a:cxnSpLocks/>
            <a:stCxn id="9" idx="1"/>
          </p:cNvCxnSpPr>
          <p:nvPr/>
        </p:nvCxnSpPr>
        <p:spPr>
          <a:xfrm flipH="1">
            <a:off x="6895755" y="3566532"/>
            <a:ext cx="2774131" cy="629653"/>
          </a:xfrm>
          <a:prstGeom prst="straightConnector1">
            <a:avLst/>
          </a:prstGeom>
          <a:ln w="127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0" name="Picture 19" descr="A purple and white background with a line in the middle&#10;&#10;Description automatically generated with medium confidence">
            <a:extLst>
              <a:ext uri="{FF2B5EF4-FFF2-40B4-BE49-F238E27FC236}">
                <a16:creationId xmlns:a16="http://schemas.microsoft.com/office/drawing/2014/main" id="{D27BC8DA-4A92-8A70-ED68-EFE79F0D79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7677" y="4888347"/>
            <a:ext cx="4320000" cy="4320000"/>
          </a:xfrm>
          <a:prstGeom prst="rect">
            <a:avLst/>
          </a:prstGeom>
        </p:spPr>
      </p:pic>
      <p:cxnSp>
        <p:nvCxnSpPr>
          <p:cNvPr id="21" name="Straight Arrow Connector 20">
            <a:extLst>
              <a:ext uri="{FF2B5EF4-FFF2-40B4-BE49-F238E27FC236}">
                <a16:creationId xmlns:a16="http://schemas.microsoft.com/office/drawing/2014/main" id="{2C01F36E-269C-229E-B08F-8CD638A9EF38}"/>
              </a:ext>
            </a:extLst>
          </p:cNvPr>
          <p:cNvCxnSpPr>
            <a:cxnSpLocks/>
            <a:stCxn id="9" idx="1"/>
          </p:cNvCxnSpPr>
          <p:nvPr/>
        </p:nvCxnSpPr>
        <p:spPr>
          <a:xfrm>
            <a:off x="9669886" y="3566532"/>
            <a:ext cx="1043607" cy="2902507"/>
          </a:xfrm>
          <a:prstGeom prst="straightConnector1">
            <a:avLst/>
          </a:prstGeom>
          <a:ln w="127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81686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DA724A2-D99D-041C-D694-E51FB2C2EF86}"/>
              </a:ext>
            </a:extLst>
          </p:cNvPr>
          <p:cNvSpPr txBox="1">
            <a:spLocks/>
          </p:cNvSpPr>
          <p:nvPr/>
        </p:nvSpPr>
        <p:spPr>
          <a:xfrm>
            <a:off x="830118" y="252000"/>
            <a:ext cx="15705282" cy="863693"/>
          </a:xfrm>
          <a:prstGeom prst="rect">
            <a:avLst/>
          </a:prstGeom>
        </p:spPr>
        <p:txBody>
          <a:bodyPr vert="horz" lIns="91440" tIns="45720" rIns="91440" bIns="45720" rtlCol="0" anchor="t" anchorCtr="0">
            <a:norm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pPr marL="0" marR="0" lvl="0" indent="0" fontAlgn="auto">
              <a:spcAft>
                <a:spcPts val="600"/>
              </a:spcAft>
              <a:buClrTx/>
              <a:buSzTx/>
              <a:tabLst/>
              <a:defRPr/>
            </a:pPr>
            <a:r>
              <a:rPr kumimoji="0" lang="en-US" b="0" i="0" strike="noStrike" spc="0" normalizeH="0">
                <a:ln>
                  <a:noFill/>
                </a:ln>
                <a:effectLst/>
                <a:uLnTx/>
              </a:rPr>
              <a:t>Corrugated 444 TIG weld with failure </a:t>
            </a:r>
          </a:p>
        </p:txBody>
      </p:sp>
      <p:sp>
        <p:nvSpPr>
          <p:cNvPr id="16" name="Slide Number Placeholder 3">
            <a:extLst>
              <a:ext uri="{FF2B5EF4-FFF2-40B4-BE49-F238E27FC236}">
                <a16:creationId xmlns:a16="http://schemas.microsoft.com/office/drawing/2014/main" id="{B4600F55-AEA4-D57E-7DB1-52530D10C359}"/>
              </a:ext>
            </a:extLst>
          </p:cNvPr>
          <p:cNvSpPr>
            <a:spLocks noGrp="1"/>
          </p:cNvSpPr>
          <p:nvPr>
            <p:ph type="sldNum" sz="quarter" idx="12"/>
          </p:nvPr>
        </p:nvSpPr>
        <p:spPr>
          <a:xfrm>
            <a:off x="15590520" y="8948703"/>
            <a:ext cx="921880" cy="519289"/>
          </a:xfrm>
        </p:spPr>
        <p:txBody>
          <a:bodyPr/>
          <a:lstStyle/>
          <a:p>
            <a:pPr>
              <a:spcAft>
                <a:spcPts val="600"/>
              </a:spcAft>
            </a:pPr>
            <a:fld id="{7AE184E0-0BD4-4705-A12B-9B71DDE63301}" type="slidenum">
              <a:rPr lang="en-GB" noProof="0" smtClean="0"/>
              <a:pPr>
                <a:spcAft>
                  <a:spcPts val="600"/>
                </a:spcAft>
              </a:pPr>
              <a:t>36</a:t>
            </a:fld>
            <a:endParaRPr lang="en-GB" noProof="0"/>
          </a:p>
        </p:txBody>
      </p:sp>
      <p:sp>
        <p:nvSpPr>
          <p:cNvPr id="2" name="TextBox 1">
            <a:extLst>
              <a:ext uri="{FF2B5EF4-FFF2-40B4-BE49-F238E27FC236}">
                <a16:creationId xmlns:a16="http://schemas.microsoft.com/office/drawing/2014/main" id="{CE39E0DF-4273-FF93-2AB4-BC83FD59BAA0}"/>
              </a:ext>
            </a:extLst>
          </p:cNvPr>
          <p:cNvSpPr txBox="1"/>
          <p:nvPr/>
        </p:nvSpPr>
        <p:spPr>
          <a:xfrm>
            <a:off x="10021974" y="6054407"/>
            <a:ext cx="6488224" cy="3153940"/>
          </a:xfrm>
          <a:prstGeom prst="rect">
            <a:avLst/>
          </a:prstGeom>
          <a:noFill/>
        </p:spPr>
        <p:txBody>
          <a:bodyPr wrap="square" rtlCol="0">
            <a:spAutoFit/>
          </a:bodyPr>
          <a:lstStyle/>
          <a:p>
            <a:pPr algn="l">
              <a:lnSpc>
                <a:spcPct val="120000"/>
              </a:lnSpc>
            </a:pPr>
            <a:r>
              <a:rPr lang="en-GB" sz="2400" dirty="0"/>
              <a:t>Strain heterogeneities (shear/deformation bands, twins) formed during the cold forming in combination with the grain boundary precipitation could provide conditions for cleavage fracture </a:t>
            </a:r>
            <a:r>
              <a:rPr lang="en-GB" sz="2400" i="1" dirty="0"/>
              <a:t>initiation</a:t>
            </a:r>
            <a:r>
              <a:rPr lang="en-GB" sz="2400" dirty="0"/>
              <a:t>. </a:t>
            </a:r>
          </a:p>
          <a:p>
            <a:pPr algn="l">
              <a:lnSpc>
                <a:spcPct val="120000"/>
              </a:lnSpc>
            </a:pPr>
            <a:r>
              <a:rPr lang="en-GB" sz="2400" dirty="0"/>
              <a:t>Cleavage fracture </a:t>
            </a:r>
            <a:r>
              <a:rPr lang="en-GB" sz="2400" i="1" dirty="0"/>
              <a:t>propagation</a:t>
            </a:r>
            <a:r>
              <a:rPr lang="en-GB" sz="2400" dirty="0"/>
              <a:t> is then easy due to the large grain size.</a:t>
            </a:r>
          </a:p>
        </p:txBody>
      </p:sp>
      <p:pic>
        <p:nvPicPr>
          <p:cNvPr id="7" name="Picture 6">
            <a:extLst>
              <a:ext uri="{FF2B5EF4-FFF2-40B4-BE49-F238E27FC236}">
                <a16:creationId xmlns:a16="http://schemas.microsoft.com/office/drawing/2014/main" id="{9A2B47AB-4B5C-420A-3310-00C8CE84709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470002" y="1039183"/>
            <a:ext cx="8095088" cy="7668000"/>
          </a:xfrm>
          <a:prstGeom prst="rect">
            <a:avLst/>
          </a:prstGeom>
        </p:spPr>
      </p:pic>
      <p:sp>
        <p:nvSpPr>
          <p:cNvPr id="12" name="TextBox 11">
            <a:extLst>
              <a:ext uri="{FF2B5EF4-FFF2-40B4-BE49-F238E27FC236}">
                <a16:creationId xmlns:a16="http://schemas.microsoft.com/office/drawing/2014/main" id="{0568C2AA-F6A1-E6D2-AA35-75968AD6F61E}"/>
              </a:ext>
            </a:extLst>
          </p:cNvPr>
          <p:cNvSpPr txBox="1"/>
          <p:nvPr/>
        </p:nvSpPr>
        <p:spPr>
          <a:xfrm>
            <a:off x="4605183" y="8686801"/>
            <a:ext cx="1263511" cy="427746"/>
          </a:xfrm>
          <a:prstGeom prst="rect">
            <a:avLst/>
          </a:prstGeom>
          <a:noFill/>
        </p:spPr>
        <p:txBody>
          <a:bodyPr wrap="square" rtlCol="0">
            <a:spAutoFit/>
          </a:bodyPr>
          <a:lstStyle/>
          <a:p>
            <a:pPr algn="ctr">
              <a:lnSpc>
                <a:spcPct val="120000"/>
              </a:lnSpc>
            </a:pPr>
            <a:r>
              <a:rPr lang="en-GB" sz="2000" dirty="0"/>
              <a:t>1250 µm</a:t>
            </a:r>
          </a:p>
        </p:txBody>
      </p:sp>
      <p:pic>
        <p:nvPicPr>
          <p:cNvPr id="5" name="Picture 4" descr="A close up of a rock&#10;&#10;Description automatically generated">
            <a:extLst>
              <a:ext uri="{FF2B5EF4-FFF2-40B4-BE49-F238E27FC236}">
                <a16:creationId xmlns:a16="http://schemas.microsoft.com/office/drawing/2014/main" id="{DAD8D966-A59F-9E9E-FA22-16CBB464C2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8610" y="1115693"/>
            <a:ext cx="5372850" cy="4858428"/>
          </a:xfrm>
          <a:prstGeom prst="rect">
            <a:avLst/>
          </a:prstGeom>
        </p:spPr>
      </p:pic>
      <p:sp>
        <p:nvSpPr>
          <p:cNvPr id="10" name="TextBox 9">
            <a:extLst>
              <a:ext uri="{FF2B5EF4-FFF2-40B4-BE49-F238E27FC236}">
                <a16:creationId xmlns:a16="http://schemas.microsoft.com/office/drawing/2014/main" id="{A2507A6A-C3B8-555F-9B63-0D2ACE69584E}"/>
              </a:ext>
            </a:extLst>
          </p:cNvPr>
          <p:cNvSpPr txBox="1"/>
          <p:nvPr/>
        </p:nvSpPr>
        <p:spPr>
          <a:xfrm rot="16200000">
            <a:off x="9176345" y="4659309"/>
            <a:ext cx="1263511" cy="427746"/>
          </a:xfrm>
          <a:prstGeom prst="rect">
            <a:avLst/>
          </a:prstGeom>
          <a:noFill/>
        </p:spPr>
        <p:txBody>
          <a:bodyPr wrap="square" rtlCol="0">
            <a:spAutoFit/>
          </a:bodyPr>
          <a:lstStyle/>
          <a:p>
            <a:pPr algn="ctr">
              <a:lnSpc>
                <a:spcPct val="120000"/>
              </a:lnSpc>
            </a:pPr>
            <a:r>
              <a:rPr lang="en-GB" sz="2000" dirty="0"/>
              <a:t>KAM (°)</a:t>
            </a:r>
          </a:p>
        </p:txBody>
      </p:sp>
      <p:cxnSp>
        <p:nvCxnSpPr>
          <p:cNvPr id="3" name="Straight Arrow Connector 2">
            <a:extLst>
              <a:ext uri="{FF2B5EF4-FFF2-40B4-BE49-F238E27FC236}">
                <a16:creationId xmlns:a16="http://schemas.microsoft.com/office/drawing/2014/main" id="{17449E98-E0F1-8011-86B6-52DF6CF32803}"/>
              </a:ext>
            </a:extLst>
          </p:cNvPr>
          <p:cNvCxnSpPr>
            <a:cxnSpLocks/>
          </p:cNvCxnSpPr>
          <p:nvPr/>
        </p:nvCxnSpPr>
        <p:spPr>
          <a:xfrm flipH="1">
            <a:off x="10263116" y="4804013"/>
            <a:ext cx="2565780" cy="0"/>
          </a:xfrm>
          <a:prstGeom prst="straightConnector1">
            <a:avLst/>
          </a:prstGeom>
          <a:ln w="127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C16E33-FD51-276E-2337-B589196B892F}"/>
              </a:ext>
            </a:extLst>
          </p:cNvPr>
          <p:cNvCxnSpPr/>
          <p:nvPr/>
        </p:nvCxnSpPr>
        <p:spPr>
          <a:xfrm>
            <a:off x="1472383" y="8649722"/>
            <a:ext cx="0" cy="540000"/>
          </a:xfrm>
          <a:prstGeom prst="line">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71B27B3-F60D-9583-3CC0-84CFD98BD6AF}"/>
              </a:ext>
            </a:extLst>
          </p:cNvPr>
          <p:cNvCxnSpPr/>
          <p:nvPr/>
        </p:nvCxnSpPr>
        <p:spPr>
          <a:xfrm>
            <a:off x="9022743" y="8649723"/>
            <a:ext cx="0" cy="540000"/>
          </a:xfrm>
          <a:prstGeom prst="line">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CD2B3E1-20AD-1515-05FE-A06A25B64CFF}"/>
              </a:ext>
            </a:extLst>
          </p:cNvPr>
          <p:cNvCxnSpPr>
            <a:cxnSpLocks/>
          </p:cNvCxnSpPr>
          <p:nvPr/>
        </p:nvCxnSpPr>
        <p:spPr>
          <a:xfrm flipH="1">
            <a:off x="1466463" y="9066270"/>
            <a:ext cx="7560000" cy="0"/>
          </a:xfrm>
          <a:prstGeom prst="line">
            <a:avLst/>
          </a:prstGeom>
          <a:ln w="12700">
            <a:solidFill>
              <a:schemeClr val="tx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00837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93F937-F40C-0F01-D5B8-242082C9221F}"/>
              </a:ext>
            </a:extLst>
          </p:cNvPr>
          <p:cNvSpPr txBox="1"/>
          <p:nvPr/>
        </p:nvSpPr>
        <p:spPr>
          <a:xfrm>
            <a:off x="1678272" y="1404450"/>
            <a:ext cx="13982130" cy="6724277"/>
          </a:xfrm>
          <a:prstGeom prst="rect">
            <a:avLst/>
          </a:prstGeom>
          <a:noFill/>
        </p:spPr>
        <p:txBody>
          <a:bodyPr wrap="square" rtlCol="0">
            <a:spAutoFit/>
          </a:bodyPr>
          <a:lstStyle/>
          <a:p>
            <a:pPr marL="342900" indent="-342900" algn="l">
              <a:lnSpc>
                <a:spcPct val="120000"/>
              </a:lnSpc>
              <a:spcAft>
                <a:spcPts val="600"/>
              </a:spcAft>
              <a:buFont typeface="Arial" panose="020B0604020202020204" pitchFamily="34" charset="0"/>
              <a:buChar char="‒"/>
            </a:pPr>
            <a:r>
              <a:rPr lang="en-AU" sz="2800" dirty="0"/>
              <a:t>Unlike grade 430, grades 444 and 441 never transform to austenite </a:t>
            </a:r>
          </a:p>
          <a:p>
            <a:pPr marL="342900" indent="-342900" algn="l">
              <a:lnSpc>
                <a:spcPct val="120000"/>
              </a:lnSpc>
              <a:spcAft>
                <a:spcPts val="600"/>
              </a:spcAft>
              <a:buFont typeface="Arial" panose="020B0604020202020204" pitchFamily="34" charset="0"/>
              <a:buChar char="‒"/>
            </a:pPr>
            <a:r>
              <a:rPr lang="en-AU" sz="2800" dirty="0"/>
              <a:t>The microstructure of 444 and 441 steels is therefore defined by the ferrite grain size and Nb and Ti –based precipitation which occurs both inside ferrite grains and along their boundaries</a:t>
            </a:r>
          </a:p>
          <a:p>
            <a:pPr marL="342900" indent="-342900" algn="l">
              <a:lnSpc>
                <a:spcPct val="120000"/>
              </a:lnSpc>
              <a:spcAft>
                <a:spcPts val="600"/>
              </a:spcAft>
              <a:buFont typeface="Arial" panose="020B0604020202020204" pitchFamily="34" charset="0"/>
              <a:buChar char="‒"/>
            </a:pPr>
            <a:r>
              <a:rPr lang="en-AU" sz="2800" dirty="0"/>
              <a:t>It doesn’t appear feasible to completely supress the grain boundary precipitation by quenching</a:t>
            </a:r>
          </a:p>
          <a:p>
            <a:pPr marL="342900" indent="-342900" algn="l">
              <a:lnSpc>
                <a:spcPct val="120000"/>
              </a:lnSpc>
              <a:spcAft>
                <a:spcPts val="600"/>
              </a:spcAft>
              <a:buFont typeface="Arial" panose="020B0604020202020204" pitchFamily="34" charset="0"/>
              <a:buChar char="‒"/>
            </a:pPr>
            <a:r>
              <a:rPr lang="en-GB" sz="2800" dirty="0"/>
              <a:t>Therefore, the only way to improve the weld toughness (given any post-heat-treatment is not practical) is to reduce the grain size (which was to a significant extent achieved by laser welding).</a:t>
            </a:r>
          </a:p>
          <a:p>
            <a:pPr marL="342900" indent="-342900" algn="l">
              <a:lnSpc>
                <a:spcPct val="120000"/>
              </a:lnSpc>
              <a:spcAft>
                <a:spcPts val="600"/>
              </a:spcAft>
              <a:buFont typeface="Arial" panose="020B0604020202020204" pitchFamily="34" charset="0"/>
              <a:buChar char="‒"/>
            </a:pPr>
            <a:r>
              <a:rPr lang="en-GB" sz="2800" dirty="0"/>
              <a:t>Finer grain size should</a:t>
            </a:r>
          </a:p>
          <a:p>
            <a:pPr marL="1107384" lvl="1" indent="-457200">
              <a:lnSpc>
                <a:spcPct val="120000"/>
              </a:lnSpc>
              <a:spcAft>
                <a:spcPts val="600"/>
              </a:spcAft>
              <a:buFont typeface="Arial" panose="020B0604020202020204" pitchFamily="34" charset="0"/>
              <a:buChar char="•"/>
            </a:pPr>
            <a:r>
              <a:rPr lang="en-GB" sz="2800" dirty="0"/>
              <a:t>Improve the resistance to cleavage fracture propagation,</a:t>
            </a:r>
          </a:p>
          <a:p>
            <a:pPr marL="1107384" lvl="1" indent="-457200">
              <a:lnSpc>
                <a:spcPct val="120000"/>
              </a:lnSpc>
              <a:spcAft>
                <a:spcPts val="600"/>
              </a:spcAft>
              <a:buFont typeface="Arial" panose="020B0604020202020204" pitchFamily="34" charset="0"/>
              <a:buChar char="•"/>
            </a:pPr>
            <a:r>
              <a:rPr lang="en-GB" sz="2800" dirty="0"/>
              <a:t>Reduce the propensity to form strain heterogeneities.</a:t>
            </a:r>
          </a:p>
        </p:txBody>
      </p:sp>
      <p:sp>
        <p:nvSpPr>
          <p:cNvPr id="6" name="Title 1">
            <a:extLst>
              <a:ext uri="{FF2B5EF4-FFF2-40B4-BE49-F238E27FC236}">
                <a16:creationId xmlns:a16="http://schemas.microsoft.com/office/drawing/2014/main" id="{4B5556BE-A134-E9A7-687A-B70451A22317}"/>
              </a:ext>
            </a:extLst>
          </p:cNvPr>
          <p:cNvSpPr txBox="1">
            <a:spLocks/>
          </p:cNvSpPr>
          <p:nvPr/>
        </p:nvSpPr>
        <p:spPr>
          <a:xfrm>
            <a:off x="830118" y="252000"/>
            <a:ext cx="15705282" cy="863693"/>
          </a:xfrm>
          <a:prstGeom prst="rect">
            <a:avLst/>
          </a:prstGeom>
        </p:spPr>
        <p:txBody>
          <a:bodyPr vert="horz" lIns="91440" tIns="45720" rIns="91440" bIns="45720" rtlCol="0" anchor="t" anchorCtr="0">
            <a:no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pPr>
              <a:defRPr/>
            </a:pPr>
            <a:r>
              <a:rPr lang="en-GB" dirty="0">
                <a:latin typeface="Arial"/>
              </a:rPr>
              <a:t>Comments – FSS weld formability</a:t>
            </a:r>
          </a:p>
        </p:txBody>
      </p:sp>
      <p:sp>
        <p:nvSpPr>
          <p:cNvPr id="7" name="Slide Number Placeholder 6">
            <a:extLst>
              <a:ext uri="{FF2B5EF4-FFF2-40B4-BE49-F238E27FC236}">
                <a16:creationId xmlns:a16="http://schemas.microsoft.com/office/drawing/2014/main" id="{856B77F9-F2FB-DDDD-4311-328F8F2175E3}"/>
              </a:ext>
            </a:extLst>
          </p:cNvPr>
          <p:cNvSpPr>
            <a:spLocks noGrp="1"/>
          </p:cNvSpPr>
          <p:nvPr>
            <p:ph type="sldNum" sz="quarter" idx="12"/>
          </p:nvPr>
        </p:nvSpPr>
        <p:spPr/>
        <p:txBody>
          <a:bodyPr/>
          <a:lstStyle/>
          <a:p>
            <a:fld id="{7AE184E0-0BD4-4705-A12B-9B71DDE63301}" type="slidenum">
              <a:rPr lang="en-GB" noProof="0" smtClean="0"/>
              <a:t>37</a:t>
            </a:fld>
            <a:endParaRPr lang="en-GB" noProof="0" dirty="0"/>
          </a:p>
        </p:txBody>
      </p:sp>
    </p:spTree>
    <p:extLst>
      <p:ext uri="{BB962C8B-B14F-4D97-AF65-F5344CB8AC3E}">
        <p14:creationId xmlns:p14="http://schemas.microsoft.com/office/powerpoint/2010/main" val="34198139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93F937-F40C-0F01-D5B8-242082C9221F}"/>
              </a:ext>
            </a:extLst>
          </p:cNvPr>
          <p:cNvSpPr txBox="1"/>
          <p:nvPr/>
        </p:nvSpPr>
        <p:spPr>
          <a:xfrm>
            <a:off x="1678272" y="1404450"/>
            <a:ext cx="13982130" cy="6570388"/>
          </a:xfrm>
          <a:prstGeom prst="rect">
            <a:avLst/>
          </a:prstGeom>
          <a:noFill/>
        </p:spPr>
        <p:txBody>
          <a:bodyPr wrap="square" rtlCol="0">
            <a:spAutoFit/>
          </a:bodyPr>
          <a:lstStyle/>
          <a:p>
            <a:pPr marL="342900" indent="-342900" algn="l">
              <a:lnSpc>
                <a:spcPct val="120000"/>
              </a:lnSpc>
              <a:spcAft>
                <a:spcPts val="600"/>
              </a:spcAft>
              <a:buFont typeface="Arial" panose="020B0604020202020204" pitchFamily="34" charset="0"/>
              <a:buChar char="‒"/>
            </a:pPr>
            <a:r>
              <a:rPr lang="en-GB" sz="2800" dirty="0"/>
              <a:t>Collaboration between the Materials Science and Technology group of </a:t>
            </a:r>
            <a:r>
              <a:rPr lang="en-GB" sz="2800" dirty="0" err="1"/>
              <a:t>UGent</a:t>
            </a:r>
            <a:r>
              <a:rPr lang="en-GB" sz="2800" dirty="0"/>
              <a:t> and the Materials sector of CERN has been established</a:t>
            </a:r>
          </a:p>
          <a:p>
            <a:pPr marL="342900" indent="-342900" algn="l">
              <a:lnSpc>
                <a:spcPct val="120000"/>
              </a:lnSpc>
              <a:spcAft>
                <a:spcPts val="600"/>
              </a:spcAft>
              <a:buFont typeface="Arial" panose="020B0604020202020204" pitchFamily="34" charset="0"/>
              <a:buChar char="‒"/>
            </a:pPr>
            <a:r>
              <a:rPr lang="en-GB" sz="2800" dirty="0"/>
              <a:t>The work so far has been focused on the welding technology optimization to allow the manufacturing of the ferritic stainless steel pre-prototype</a:t>
            </a:r>
          </a:p>
          <a:p>
            <a:pPr marL="342900" indent="-342900" algn="l">
              <a:lnSpc>
                <a:spcPct val="120000"/>
              </a:lnSpc>
              <a:spcAft>
                <a:spcPts val="600"/>
              </a:spcAft>
              <a:buFont typeface="Arial" panose="020B0604020202020204" pitchFamily="34" charset="0"/>
              <a:buChar char="‒"/>
            </a:pPr>
            <a:r>
              <a:rPr lang="en-GB" sz="2800" dirty="0"/>
              <a:t>The results suggest that the use of very low heat input welding technique (laser) and stabilized FSS grades 444 or 441 allows to achieve good enough formability of the welds to withstand the corrugation forming process, and therefore the FSS pre-prototype can be manufactured identically to the other two</a:t>
            </a:r>
          </a:p>
          <a:p>
            <a:pPr marL="342900" indent="-342900" algn="l">
              <a:lnSpc>
                <a:spcPct val="120000"/>
              </a:lnSpc>
              <a:spcAft>
                <a:spcPts val="600"/>
              </a:spcAft>
              <a:buFont typeface="Arial" panose="020B0604020202020204" pitchFamily="34" charset="0"/>
              <a:buChar char="‒"/>
            </a:pPr>
            <a:r>
              <a:rPr lang="en-GB" sz="2800" dirty="0"/>
              <a:t>That said, if the FSS becomes the material of choice, corrugation should probably be avoided (and stiffener rings should be used instead)</a:t>
            </a:r>
          </a:p>
          <a:p>
            <a:pPr marL="342900" indent="-342900" algn="l">
              <a:lnSpc>
                <a:spcPct val="120000"/>
              </a:lnSpc>
              <a:spcAft>
                <a:spcPts val="600"/>
              </a:spcAft>
              <a:buFont typeface="Arial" panose="020B0604020202020204" pitchFamily="34" charset="0"/>
              <a:buChar char="‒"/>
            </a:pPr>
            <a:r>
              <a:rPr lang="en-GB" sz="2800" dirty="0"/>
              <a:t>Another important activity is to search for and to work with industrial partners who are to help with the pilot sector manufacturing</a:t>
            </a:r>
          </a:p>
        </p:txBody>
      </p:sp>
      <p:sp>
        <p:nvSpPr>
          <p:cNvPr id="6" name="Title 1">
            <a:extLst>
              <a:ext uri="{FF2B5EF4-FFF2-40B4-BE49-F238E27FC236}">
                <a16:creationId xmlns:a16="http://schemas.microsoft.com/office/drawing/2014/main" id="{4B5556BE-A134-E9A7-687A-B70451A22317}"/>
              </a:ext>
            </a:extLst>
          </p:cNvPr>
          <p:cNvSpPr txBox="1">
            <a:spLocks/>
          </p:cNvSpPr>
          <p:nvPr/>
        </p:nvSpPr>
        <p:spPr>
          <a:xfrm>
            <a:off x="830118" y="252000"/>
            <a:ext cx="15705282" cy="863693"/>
          </a:xfrm>
          <a:prstGeom prst="rect">
            <a:avLst/>
          </a:prstGeom>
        </p:spPr>
        <p:txBody>
          <a:bodyPr vert="horz" lIns="91440" tIns="45720" rIns="91440" bIns="45720" rtlCol="0" anchor="t" anchorCtr="0">
            <a:no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pPr>
              <a:defRPr/>
            </a:pPr>
            <a:r>
              <a:rPr lang="en-GB" dirty="0">
                <a:latin typeface="Arial"/>
              </a:rPr>
              <a:t>Concluding Comments</a:t>
            </a:r>
          </a:p>
        </p:txBody>
      </p:sp>
      <p:sp>
        <p:nvSpPr>
          <p:cNvPr id="2" name="Slide Number Placeholder 1">
            <a:extLst>
              <a:ext uri="{FF2B5EF4-FFF2-40B4-BE49-F238E27FC236}">
                <a16:creationId xmlns:a16="http://schemas.microsoft.com/office/drawing/2014/main" id="{6745C1B0-5659-F629-21F0-20E6FF1E8A3A}"/>
              </a:ext>
            </a:extLst>
          </p:cNvPr>
          <p:cNvSpPr>
            <a:spLocks noGrp="1"/>
          </p:cNvSpPr>
          <p:nvPr>
            <p:ph type="sldNum" sz="quarter" idx="12"/>
          </p:nvPr>
        </p:nvSpPr>
        <p:spPr/>
        <p:txBody>
          <a:bodyPr/>
          <a:lstStyle/>
          <a:p>
            <a:fld id="{7AE184E0-0BD4-4705-A12B-9B71DDE63301}" type="slidenum">
              <a:rPr lang="en-GB" noProof="0" smtClean="0"/>
              <a:t>38</a:t>
            </a:fld>
            <a:endParaRPr lang="en-GB" noProof="0" dirty="0"/>
          </a:p>
        </p:txBody>
      </p:sp>
    </p:spTree>
    <p:extLst>
      <p:ext uri="{BB962C8B-B14F-4D97-AF65-F5344CB8AC3E}">
        <p14:creationId xmlns:p14="http://schemas.microsoft.com/office/powerpoint/2010/main" val="17758971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42CD1BB-5775-425A-A40D-57CCE268D67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3464" b="21536"/>
          <a:stretch/>
        </p:blipFill>
        <p:spPr>
          <a:xfrm>
            <a:off x="9212" y="0"/>
            <a:ext cx="17320250" cy="9753600"/>
          </a:xfrm>
          <a:prstGeom prst="rect">
            <a:avLst/>
          </a:prstGeom>
        </p:spPr>
      </p:pic>
      <p:sp>
        <p:nvSpPr>
          <p:cNvPr id="15" name="TextBox 14">
            <a:extLst>
              <a:ext uri="{FF2B5EF4-FFF2-40B4-BE49-F238E27FC236}">
                <a16:creationId xmlns:a16="http://schemas.microsoft.com/office/drawing/2014/main" id="{C256429A-3E29-4FAD-A295-E949C87D128B}"/>
              </a:ext>
            </a:extLst>
          </p:cNvPr>
          <p:cNvSpPr txBox="1"/>
          <p:nvPr/>
        </p:nvSpPr>
        <p:spPr>
          <a:xfrm>
            <a:off x="-1" y="595"/>
            <a:ext cx="17338675" cy="9753005"/>
          </a:xfrm>
          <a:prstGeom prst="rect">
            <a:avLst/>
          </a:prstGeom>
          <a:gradFill flip="none" rotWithShape="1">
            <a:gsLst>
              <a:gs pos="0">
                <a:schemeClr val="tx1">
                  <a:alpha val="50000"/>
                </a:schemeClr>
              </a:gs>
              <a:gs pos="100000">
                <a:schemeClr val="tx1">
                  <a:alpha val="0"/>
                </a:schemeClr>
              </a:gs>
            </a:gsLst>
            <a:path path="circle">
              <a:fillToRect l="50000" t="50000" r="50000" b="50000"/>
            </a:path>
            <a:tileRect/>
          </a:gradFill>
        </p:spPr>
        <p:txBody>
          <a:bodyPr wrap="square" rtlCol="0" anchor="ctr">
            <a:noAutofit/>
          </a:bodyPr>
          <a:lstStyle/>
          <a:p>
            <a:pPr algn="ctr">
              <a:lnSpc>
                <a:spcPct val="120000"/>
              </a:lnSpc>
            </a:pPr>
            <a:r>
              <a:rPr lang="en-US" sz="9600" b="1" dirty="0">
                <a:solidFill>
                  <a:schemeClr val="bg1"/>
                </a:solidFill>
              </a:rPr>
              <a:t>Thank you!</a:t>
            </a:r>
          </a:p>
        </p:txBody>
      </p:sp>
    </p:spTree>
    <p:extLst>
      <p:ext uri="{BB962C8B-B14F-4D97-AF65-F5344CB8AC3E}">
        <p14:creationId xmlns:p14="http://schemas.microsoft.com/office/powerpoint/2010/main" val="1909616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3F67D6-4AA3-4BC4-B2B6-E24955F269C5}"/>
              </a:ext>
            </a:extLst>
          </p:cNvPr>
          <p:cNvSpPr>
            <a:spLocks noGrp="1"/>
          </p:cNvSpPr>
          <p:nvPr>
            <p:ph type="sldNum" sz="quarter" idx="12"/>
          </p:nvPr>
        </p:nvSpPr>
        <p:spPr/>
        <p:txBody>
          <a:bodyPr/>
          <a:lstStyle/>
          <a:p>
            <a:fld id="{7AE184E0-0BD4-4705-A12B-9B71DDE63301}" type="slidenum">
              <a:rPr lang="en-GB" noProof="0" smtClean="0"/>
              <a:t>4</a:t>
            </a:fld>
            <a:endParaRPr lang="en-GB" noProof="0" dirty="0"/>
          </a:p>
        </p:txBody>
      </p:sp>
      <p:pic>
        <p:nvPicPr>
          <p:cNvPr id="21" name="Picture 20">
            <a:extLst>
              <a:ext uri="{FF2B5EF4-FFF2-40B4-BE49-F238E27FC236}">
                <a16:creationId xmlns:a16="http://schemas.microsoft.com/office/drawing/2014/main" id="{AF0C1CAC-E95A-44C9-9B02-86422943DB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8037" y="1414462"/>
            <a:ext cx="13182600" cy="6924675"/>
          </a:xfrm>
          <a:prstGeom prst="rect">
            <a:avLst/>
          </a:prstGeom>
        </p:spPr>
      </p:pic>
      <p:sp>
        <p:nvSpPr>
          <p:cNvPr id="3" name="TextBox 2">
            <a:extLst>
              <a:ext uri="{FF2B5EF4-FFF2-40B4-BE49-F238E27FC236}">
                <a16:creationId xmlns:a16="http://schemas.microsoft.com/office/drawing/2014/main" id="{85BC7763-1E59-015C-1CE7-1733BC95DB09}"/>
              </a:ext>
            </a:extLst>
          </p:cNvPr>
          <p:cNvSpPr txBox="1"/>
          <p:nvPr/>
        </p:nvSpPr>
        <p:spPr>
          <a:xfrm>
            <a:off x="4448895" y="8637906"/>
            <a:ext cx="10811742" cy="427746"/>
          </a:xfrm>
          <a:prstGeom prst="rect">
            <a:avLst/>
          </a:prstGeom>
          <a:noFill/>
        </p:spPr>
        <p:txBody>
          <a:bodyPr wrap="none" rtlCol="0">
            <a:spAutoFit/>
          </a:bodyPr>
          <a:lstStyle/>
          <a:p>
            <a:pPr algn="l">
              <a:lnSpc>
                <a:spcPct val="120000"/>
              </a:lnSpc>
            </a:pPr>
            <a:r>
              <a:rPr lang="en-GB" sz="2000" dirty="0"/>
              <a:t>[</a:t>
            </a:r>
            <a:r>
              <a:rPr lang="en-GB" sz="2000" dirty="0" err="1"/>
              <a:t>Aniello</a:t>
            </a:r>
            <a:r>
              <a:rPr lang="en-GB" sz="2000" dirty="0"/>
              <a:t> Grado, Beampipes for Gravitational Wave Telescopes seminar at CERN, March 2023]</a:t>
            </a:r>
            <a:endParaRPr lang="en-BE" sz="2000" dirty="0"/>
          </a:p>
        </p:txBody>
      </p:sp>
      <p:sp>
        <p:nvSpPr>
          <p:cNvPr id="8" name="Title 1">
            <a:extLst>
              <a:ext uri="{FF2B5EF4-FFF2-40B4-BE49-F238E27FC236}">
                <a16:creationId xmlns:a16="http://schemas.microsoft.com/office/drawing/2014/main" id="{1E435B3A-F28F-BEDF-820B-C6B6936D16B0}"/>
              </a:ext>
            </a:extLst>
          </p:cNvPr>
          <p:cNvSpPr txBox="1">
            <a:spLocks/>
          </p:cNvSpPr>
          <p:nvPr/>
        </p:nvSpPr>
        <p:spPr>
          <a:xfrm>
            <a:off x="830118" y="252000"/>
            <a:ext cx="15705282" cy="863693"/>
          </a:xfrm>
          <a:prstGeom prst="rect">
            <a:avLst/>
          </a:prstGeom>
        </p:spPr>
        <p:txBody>
          <a:bodyPr vert="horz" lIns="91440" tIns="45720" rIns="91440" bIns="45720" rtlCol="0" anchor="t" anchorCtr="0">
            <a:no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pPr marL="0" marR="0" lvl="0" indent="0" algn="l" defTabSz="1300368" rtl="0" eaLnBrk="1" fontAlgn="auto" latinLnBrk="0" hangingPunct="1">
              <a:lnSpc>
                <a:spcPct val="90000"/>
              </a:lnSpc>
              <a:spcBef>
                <a:spcPct val="0"/>
              </a:spcBef>
              <a:spcAft>
                <a:spcPts val="0"/>
              </a:spcAft>
              <a:buClrTx/>
              <a:buSzTx/>
              <a:buFontTx/>
              <a:buNone/>
              <a:tabLst/>
              <a:defRPr/>
            </a:pPr>
            <a:r>
              <a:rPr kumimoji="0" lang="fr-FR" sz="4800" i="0" u="sng" strike="noStrike" kern="1200" cap="all" spc="0" normalizeH="0" baseline="0" noProof="0" dirty="0">
                <a:ln>
                  <a:noFill/>
                </a:ln>
                <a:solidFill>
                  <a:srgbClr val="1E64C8"/>
                </a:solidFill>
                <a:effectLst/>
                <a:uLnTx/>
                <a:uFill>
                  <a:solidFill>
                    <a:srgbClr val="1E64C8"/>
                  </a:solidFill>
                </a:uFill>
                <a:ea typeface="+mj-ea"/>
                <a:cs typeface="+mj-cs"/>
              </a:rPr>
              <a:t>General ET </a:t>
            </a:r>
            <a:r>
              <a:rPr kumimoji="0" lang="fr-FR" sz="4800" i="0" u="sng" strike="noStrike" kern="1200" cap="all" spc="0" normalizeH="0" baseline="0" noProof="0" dirty="0" err="1">
                <a:ln>
                  <a:noFill/>
                </a:ln>
                <a:solidFill>
                  <a:srgbClr val="1E64C8"/>
                </a:solidFill>
                <a:effectLst/>
                <a:uLnTx/>
                <a:uFill>
                  <a:solidFill>
                    <a:srgbClr val="1E64C8"/>
                  </a:solidFill>
                </a:uFill>
                <a:ea typeface="+mj-ea"/>
                <a:cs typeface="+mj-cs"/>
              </a:rPr>
              <a:t>beampipe</a:t>
            </a:r>
            <a:r>
              <a:rPr kumimoji="0" lang="fr-FR" sz="4800" i="0" u="sng" strike="noStrike" kern="1200" cap="all" spc="0" normalizeH="0" baseline="0" noProof="0" dirty="0">
                <a:ln>
                  <a:noFill/>
                </a:ln>
                <a:solidFill>
                  <a:srgbClr val="1E64C8"/>
                </a:solidFill>
                <a:effectLst/>
                <a:uLnTx/>
                <a:uFill>
                  <a:solidFill>
                    <a:srgbClr val="1E64C8"/>
                  </a:solidFill>
                </a:uFill>
                <a:ea typeface="+mj-ea"/>
                <a:cs typeface="+mj-cs"/>
              </a:rPr>
              <a:t> design </a:t>
            </a:r>
            <a:r>
              <a:rPr kumimoji="0" lang="en-GB" sz="4800" i="0" u="sng" strike="noStrike" kern="1200" cap="all" spc="0" normalizeH="0" baseline="0" dirty="0">
                <a:ln>
                  <a:noFill/>
                </a:ln>
                <a:solidFill>
                  <a:srgbClr val="1E64C8"/>
                </a:solidFill>
                <a:effectLst/>
                <a:uLnTx/>
                <a:uFill>
                  <a:solidFill>
                    <a:srgbClr val="1E64C8"/>
                  </a:solidFill>
                </a:uFill>
                <a:ea typeface="+mj-ea"/>
                <a:cs typeface="+mj-cs"/>
              </a:rPr>
              <a:t>considerations</a:t>
            </a:r>
          </a:p>
        </p:txBody>
      </p:sp>
    </p:spTree>
    <p:extLst>
      <p:ext uri="{BB962C8B-B14F-4D97-AF65-F5344CB8AC3E}">
        <p14:creationId xmlns:p14="http://schemas.microsoft.com/office/powerpoint/2010/main" val="23891657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1073" y="1743240"/>
            <a:ext cx="7971973" cy="5769600"/>
          </a:xfrm>
        </p:spPr>
        <p:txBody>
          <a:bodyPr/>
          <a:lstStyle/>
          <a:p>
            <a:r>
              <a:rPr lang="en-GB" sz="3500" dirty="0"/>
              <a:t>Alexey Gervasyev</a:t>
            </a:r>
            <a:br>
              <a:rPr lang="en-GB" sz="3500" dirty="0"/>
            </a:br>
            <a:r>
              <a:rPr lang="en-GB" dirty="0"/>
              <a:t>Post-doctoral researcher</a:t>
            </a:r>
            <a:br>
              <a:rPr lang="en-GB" dirty="0"/>
            </a:br>
            <a:br>
              <a:rPr lang="en-GB" dirty="0"/>
            </a:br>
            <a:r>
              <a:rPr lang="en-US" cap="all" dirty="0"/>
              <a:t>Materials Science and Technology group</a:t>
            </a:r>
            <a:br>
              <a:rPr lang="en-GB" dirty="0"/>
            </a:br>
            <a:r>
              <a:rPr lang="en-GB" dirty="0"/>
              <a:t>alexey.gervasyev@ugent.be</a:t>
            </a:r>
            <a:br>
              <a:rPr lang="en-GB" dirty="0"/>
            </a:br>
            <a:br>
              <a:rPr lang="en-GB" dirty="0"/>
            </a:br>
            <a:r>
              <a:rPr lang="en-GB" dirty="0"/>
              <a:t>www.ugent.be</a:t>
            </a:r>
            <a:br>
              <a:rPr lang="en-GB" dirty="0"/>
            </a:br>
            <a:endParaRPr lang="en-GB" dirty="0"/>
          </a:p>
        </p:txBody>
      </p:sp>
      <p:sp>
        <p:nvSpPr>
          <p:cNvPr id="4" name="Tijdelijke aanduiding voor tekst 3"/>
          <p:cNvSpPr>
            <a:spLocks noGrp="1"/>
          </p:cNvSpPr>
          <p:nvPr>
            <p:ph type="body" sz="quarter" idx="10"/>
          </p:nvPr>
        </p:nvSpPr>
        <p:spPr>
          <a:xfrm>
            <a:off x="9993925" y="3095999"/>
            <a:ext cx="7257600" cy="2091298"/>
          </a:xfrm>
        </p:spPr>
        <p:txBody>
          <a:bodyPr/>
          <a:lstStyle/>
          <a:p>
            <a:r>
              <a:rPr lang="nl-NL" dirty="0"/>
              <a:t>Universiteit Gent</a:t>
            </a:r>
            <a:br>
              <a:rPr lang="nl-NL" dirty="0"/>
            </a:br>
            <a:r>
              <a:rPr lang="nl-NL" dirty="0"/>
              <a:t>@</a:t>
            </a:r>
            <a:r>
              <a:rPr lang="nl-NL" dirty="0" err="1"/>
              <a:t>ugent</a:t>
            </a:r>
            <a:endParaRPr lang="nl-NL" dirty="0"/>
          </a:p>
          <a:p>
            <a:r>
              <a:rPr lang="nl-NL" dirty="0"/>
              <a:t>@</a:t>
            </a:r>
            <a:r>
              <a:rPr lang="nl-NL" dirty="0" err="1"/>
              <a:t>ugent</a:t>
            </a:r>
            <a:br>
              <a:rPr lang="nl-NL" dirty="0"/>
            </a:br>
            <a:r>
              <a:rPr lang="nl-NL" dirty="0" err="1"/>
              <a:t>Ghent</a:t>
            </a:r>
            <a:r>
              <a:rPr lang="nl-NL" dirty="0"/>
              <a:t> University</a:t>
            </a:r>
          </a:p>
          <a:p>
            <a:endParaRPr lang="nl-NL" dirty="0"/>
          </a:p>
        </p:txBody>
      </p:sp>
      <p:pic>
        <p:nvPicPr>
          <p:cNvPr id="5"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9926" y="3161604"/>
            <a:ext cx="280417" cy="335281"/>
          </a:xfrm>
          <a:prstGeom prst="rect">
            <a:avLst/>
          </a:prstGeom>
        </p:spPr>
      </p:pic>
      <p:pic>
        <p:nvPicPr>
          <p:cNvPr id="6"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9926" y="3599274"/>
            <a:ext cx="280417" cy="356617"/>
          </a:xfrm>
          <a:prstGeom prst="rect">
            <a:avLst/>
          </a:prstGeom>
        </p:spPr>
      </p:pic>
      <p:pic>
        <p:nvPicPr>
          <p:cNvPr id="8" name="Picture 11">
            <a:extLst>
              <a:ext uri="{FF2B5EF4-FFF2-40B4-BE49-F238E27FC236}">
                <a16:creationId xmlns:a16="http://schemas.microsoft.com/office/drawing/2014/main" id="{65A69BED-5883-45C6-8232-EE96ED7BA4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8277" y="4122000"/>
            <a:ext cx="280643" cy="280800"/>
          </a:xfrm>
          <a:prstGeom prst="rect">
            <a:avLst/>
          </a:prstGeom>
        </p:spPr>
      </p:pic>
      <p:pic>
        <p:nvPicPr>
          <p:cNvPr id="9" name="Picture 12">
            <a:extLst>
              <a:ext uri="{FF2B5EF4-FFF2-40B4-BE49-F238E27FC236}">
                <a16:creationId xmlns:a16="http://schemas.microsoft.com/office/drawing/2014/main" id="{5B03102D-7206-4206-83D2-56A53181AC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88277" y="4560042"/>
            <a:ext cx="280417" cy="280417"/>
          </a:xfrm>
          <a:prstGeom prst="rect">
            <a:avLst/>
          </a:prstGeom>
        </p:spPr>
      </p:pic>
    </p:spTree>
    <p:extLst>
      <p:ext uri="{BB962C8B-B14F-4D97-AF65-F5344CB8AC3E}">
        <p14:creationId xmlns:p14="http://schemas.microsoft.com/office/powerpoint/2010/main" val="411963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3F67D6-4AA3-4BC4-B2B6-E24955F269C5}"/>
              </a:ext>
            </a:extLst>
          </p:cNvPr>
          <p:cNvSpPr>
            <a:spLocks noGrp="1"/>
          </p:cNvSpPr>
          <p:nvPr>
            <p:ph type="sldNum" sz="quarter" idx="12"/>
          </p:nvPr>
        </p:nvSpPr>
        <p:spPr/>
        <p:txBody>
          <a:bodyPr/>
          <a:lstStyle/>
          <a:p>
            <a:fld id="{7AE184E0-0BD4-4705-A12B-9B71DDE63301}" type="slidenum">
              <a:rPr lang="en-GB" noProof="0" smtClean="0"/>
              <a:t>5</a:t>
            </a:fld>
            <a:endParaRPr lang="en-GB" noProof="0" dirty="0"/>
          </a:p>
        </p:txBody>
      </p:sp>
      <p:sp>
        <p:nvSpPr>
          <p:cNvPr id="3" name="TextBox 2">
            <a:extLst>
              <a:ext uri="{FF2B5EF4-FFF2-40B4-BE49-F238E27FC236}">
                <a16:creationId xmlns:a16="http://schemas.microsoft.com/office/drawing/2014/main" id="{85BC7763-1E59-015C-1CE7-1733BC95DB09}"/>
              </a:ext>
            </a:extLst>
          </p:cNvPr>
          <p:cNvSpPr txBox="1"/>
          <p:nvPr/>
        </p:nvSpPr>
        <p:spPr>
          <a:xfrm>
            <a:off x="5868621" y="8520957"/>
            <a:ext cx="1055097" cy="427746"/>
          </a:xfrm>
          <a:prstGeom prst="rect">
            <a:avLst/>
          </a:prstGeom>
          <a:noFill/>
        </p:spPr>
        <p:txBody>
          <a:bodyPr wrap="none" rtlCol="0">
            <a:spAutoFit/>
          </a:bodyPr>
          <a:lstStyle/>
          <a:p>
            <a:pPr algn="l">
              <a:lnSpc>
                <a:spcPct val="120000"/>
              </a:lnSpc>
            </a:pPr>
            <a:r>
              <a:rPr lang="en-GB" sz="2000" dirty="0"/>
              <a:t>[CERN]</a:t>
            </a:r>
            <a:endParaRPr lang="en-BE" sz="2000" dirty="0"/>
          </a:p>
        </p:txBody>
      </p:sp>
      <p:sp>
        <p:nvSpPr>
          <p:cNvPr id="8" name="Title 1">
            <a:extLst>
              <a:ext uri="{FF2B5EF4-FFF2-40B4-BE49-F238E27FC236}">
                <a16:creationId xmlns:a16="http://schemas.microsoft.com/office/drawing/2014/main" id="{1E435B3A-F28F-BEDF-820B-C6B6936D16B0}"/>
              </a:ext>
            </a:extLst>
          </p:cNvPr>
          <p:cNvSpPr txBox="1">
            <a:spLocks/>
          </p:cNvSpPr>
          <p:nvPr/>
        </p:nvSpPr>
        <p:spPr>
          <a:xfrm>
            <a:off x="830118" y="252000"/>
            <a:ext cx="15705282" cy="863693"/>
          </a:xfrm>
          <a:prstGeom prst="rect">
            <a:avLst/>
          </a:prstGeom>
        </p:spPr>
        <p:txBody>
          <a:bodyPr vert="horz" lIns="91440" tIns="45720" rIns="91440" bIns="45720" rtlCol="0" anchor="t" anchorCtr="0">
            <a:no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pPr marL="0" marR="0" lvl="0" indent="0" algn="l" defTabSz="1300368" rtl="0" eaLnBrk="1" fontAlgn="auto" latinLnBrk="0" hangingPunct="1">
              <a:lnSpc>
                <a:spcPct val="90000"/>
              </a:lnSpc>
              <a:spcBef>
                <a:spcPct val="0"/>
              </a:spcBef>
              <a:spcAft>
                <a:spcPts val="0"/>
              </a:spcAft>
              <a:buClrTx/>
              <a:buSzTx/>
              <a:buFontTx/>
              <a:buNone/>
              <a:tabLst/>
              <a:defRPr/>
            </a:pPr>
            <a:r>
              <a:rPr kumimoji="0" lang="fr-FR" sz="4800" i="0" u="sng" strike="noStrike" kern="1200" cap="all" spc="0" normalizeH="0" baseline="0" noProof="0" dirty="0">
                <a:ln>
                  <a:noFill/>
                </a:ln>
                <a:solidFill>
                  <a:srgbClr val="1E64C8"/>
                </a:solidFill>
                <a:effectLst/>
                <a:uLnTx/>
                <a:uFill>
                  <a:solidFill>
                    <a:srgbClr val="1E64C8"/>
                  </a:solidFill>
                </a:uFill>
                <a:ea typeface="+mj-ea"/>
                <a:cs typeface="+mj-cs"/>
              </a:rPr>
              <a:t>General ET </a:t>
            </a:r>
            <a:r>
              <a:rPr kumimoji="0" lang="fr-FR" sz="4800" i="0" u="sng" strike="noStrike" kern="1200" cap="all" spc="0" normalizeH="0" baseline="0" noProof="0" dirty="0" err="1">
                <a:ln>
                  <a:noFill/>
                </a:ln>
                <a:solidFill>
                  <a:srgbClr val="1E64C8"/>
                </a:solidFill>
                <a:effectLst/>
                <a:uLnTx/>
                <a:uFill>
                  <a:solidFill>
                    <a:srgbClr val="1E64C8"/>
                  </a:solidFill>
                </a:uFill>
                <a:ea typeface="+mj-ea"/>
                <a:cs typeface="+mj-cs"/>
              </a:rPr>
              <a:t>beampipe</a:t>
            </a:r>
            <a:r>
              <a:rPr kumimoji="0" lang="fr-FR" sz="4800" i="0" u="sng" strike="noStrike" kern="1200" cap="all" spc="0" normalizeH="0" baseline="0" noProof="0" dirty="0">
                <a:ln>
                  <a:noFill/>
                </a:ln>
                <a:solidFill>
                  <a:srgbClr val="1E64C8"/>
                </a:solidFill>
                <a:effectLst/>
                <a:uLnTx/>
                <a:uFill>
                  <a:solidFill>
                    <a:srgbClr val="1E64C8"/>
                  </a:solidFill>
                </a:uFill>
                <a:ea typeface="+mj-ea"/>
                <a:cs typeface="+mj-cs"/>
              </a:rPr>
              <a:t> design </a:t>
            </a:r>
            <a:r>
              <a:rPr kumimoji="0" lang="en-GB" sz="4800" i="0" u="sng" strike="noStrike" kern="1200" cap="all" spc="0" normalizeH="0" baseline="0" dirty="0">
                <a:ln>
                  <a:noFill/>
                </a:ln>
                <a:solidFill>
                  <a:srgbClr val="1E64C8"/>
                </a:solidFill>
                <a:effectLst/>
                <a:uLnTx/>
                <a:uFill>
                  <a:solidFill>
                    <a:srgbClr val="1E64C8"/>
                  </a:solidFill>
                </a:uFill>
                <a:ea typeface="+mj-ea"/>
                <a:cs typeface="+mj-cs"/>
              </a:rPr>
              <a:t>considerations</a:t>
            </a:r>
          </a:p>
        </p:txBody>
      </p:sp>
      <p:pic>
        <p:nvPicPr>
          <p:cNvPr id="5" name="Picture 4">
            <a:extLst>
              <a:ext uri="{FF2B5EF4-FFF2-40B4-BE49-F238E27FC236}">
                <a16:creationId xmlns:a16="http://schemas.microsoft.com/office/drawing/2014/main" id="{FFDC7C85-CC07-476C-A6A8-68C811E27A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292" y="1203483"/>
            <a:ext cx="14436090" cy="7346633"/>
          </a:xfrm>
          <a:prstGeom prst="rect">
            <a:avLst/>
          </a:prstGeom>
        </p:spPr>
      </p:pic>
    </p:spTree>
    <p:extLst>
      <p:ext uri="{BB962C8B-B14F-4D97-AF65-F5344CB8AC3E}">
        <p14:creationId xmlns:p14="http://schemas.microsoft.com/office/powerpoint/2010/main" val="1143382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3F67D6-4AA3-4BC4-B2B6-E24955F269C5}"/>
              </a:ext>
            </a:extLst>
          </p:cNvPr>
          <p:cNvSpPr>
            <a:spLocks noGrp="1"/>
          </p:cNvSpPr>
          <p:nvPr>
            <p:ph type="sldNum" sz="quarter" idx="12"/>
          </p:nvPr>
        </p:nvSpPr>
        <p:spPr/>
        <p:txBody>
          <a:bodyPr/>
          <a:lstStyle/>
          <a:p>
            <a:fld id="{7AE184E0-0BD4-4705-A12B-9B71DDE63301}" type="slidenum">
              <a:rPr lang="en-GB" noProof="0" smtClean="0"/>
              <a:t>6</a:t>
            </a:fld>
            <a:endParaRPr lang="en-GB" noProof="0" dirty="0"/>
          </a:p>
        </p:txBody>
      </p:sp>
      <p:sp>
        <p:nvSpPr>
          <p:cNvPr id="8" name="Rectangle 7">
            <a:extLst>
              <a:ext uri="{FF2B5EF4-FFF2-40B4-BE49-F238E27FC236}">
                <a16:creationId xmlns:a16="http://schemas.microsoft.com/office/drawing/2014/main" id="{66AF65BA-6AB0-4A3E-842C-421EBB9DCCD4}"/>
              </a:ext>
            </a:extLst>
          </p:cNvPr>
          <p:cNvSpPr/>
          <p:nvPr/>
        </p:nvSpPr>
        <p:spPr>
          <a:xfrm>
            <a:off x="9755778" y="8386903"/>
            <a:ext cx="4188821" cy="400110"/>
          </a:xfrm>
          <a:prstGeom prst="rect">
            <a:avLst/>
          </a:prstGeom>
        </p:spPr>
        <p:txBody>
          <a:bodyPr wrap="square">
            <a:spAutoFit/>
          </a:bodyPr>
          <a:lstStyle/>
          <a:p>
            <a:r>
              <a:rPr lang="en-US" sz="2000" dirty="0"/>
              <a:t>[muelheim-pipecoatings.com]</a:t>
            </a:r>
          </a:p>
        </p:txBody>
      </p:sp>
      <p:pic>
        <p:nvPicPr>
          <p:cNvPr id="10" name="Picture 9">
            <a:extLst>
              <a:ext uri="{FF2B5EF4-FFF2-40B4-BE49-F238E27FC236}">
                <a16:creationId xmlns:a16="http://schemas.microsoft.com/office/drawing/2014/main" id="{5491700E-A911-4E29-BA4D-D99DB8409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5932" y="1677493"/>
            <a:ext cx="8766810" cy="6709410"/>
          </a:xfrm>
          <a:prstGeom prst="rect">
            <a:avLst/>
          </a:prstGeom>
        </p:spPr>
      </p:pic>
      <p:sp>
        <p:nvSpPr>
          <p:cNvPr id="6" name="Title 1">
            <a:extLst>
              <a:ext uri="{FF2B5EF4-FFF2-40B4-BE49-F238E27FC236}">
                <a16:creationId xmlns:a16="http://schemas.microsoft.com/office/drawing/2014/main" id="{10765521-BBB4-11EB-6F29-B72E81401603}"/>
              </a:ext>
            </a:extLst>
          </p:cNvPr>
          <p:cNvSpPr txBox="1">
            <a:spLocks/>
          </p:cNvSpPr>
          <p:nvPr/>
        </p:nvSpPr>
        <p:spPr>
          <a:xfrm>
            <a:off x="830118" y="252000"/>
            <a:ext cx="15705282" cy="863693"/>
          </a:xfrm>
          <a:prstGeom prst="rect">
            <a:avLst/>
          </a:prstGeom>
        </p:spPr>
        <p:txBody>
          <a:bodyPr vert="horz" lIns="91440" tIns="45720" rIns="91440" bIns="45720" rtlCol="0" anchor="t" anchorCtr="0">
            <a:no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pPr marL="0" marR="0" lvl="0" indent="0" algn="l" defTabSz="1300368" rtl="0" eaLnBrk="1" fontAlgn="auto" latinLnBrk="0" hangingPunct="1">
              <a:lnSpc>
                <a:spcPct val="90000"/>
              </a:lnSpc>
              <a:spcBef>
                <a:spcPct val="0"/>
              </a:spcBef>
              <a:spcAft>
                <a:spcPts val="0"/>
              </a:spcAft>
              <a:buClrTx/>
              <a:buSzTx/>
              <a:buFontTx/>
              <a:buNone/>
              <a:tabLst/>
              <a:defRPr/>
            </a:pPr>
            <a:r>
              <a:rPr kumimoji="0" lang="en-GB" sz="4800" i="0" u="sng" strike="noStrike" kern="1200" cap="all" spc="0" normalizeH="0" baseline="0" noProof="0" dirty="0">
                <a:ln>
                  <a:noFill/>
                </a:ln>
                <a:solidFill>
                  <a:srgbClr val="1E64C8"/>
                </a:solidFill>
                <a:effectLst/>
                <a:uLnTx/>
                <a:uFill>
                  <a:solidFill>
                    <a:srgbClr val="1E64C8"/>
                  </a:solidFill>
                </a:uFill>
                <a:ea typeface="+mj-ea"/>
                <a:cs typeface="+mj-cs"/>
              </a:rPr>
              <a:t>Overview of steels potentially to be used as the beampipe material</a:t>
            </a:r>
          </a:p>
        </p:txBody>
      </p:sp>
      <p:sp>
        <p:nvSpPr>
          <p:cNvPr id="7" name="TextBox 6">
            <a:extLst>
              <a:ext uri="{FF2B5EF4-FFF2-40B4-BE49-F238E27FC236}">
                <a16:creationId xmlns:a16="http://schemas.microsoft.com/office/drawing/2014/main" id="{E54BDE75-F9BB-56C0-932E-D728B96A23CB}"/>
              </a:ext>
            </a:extLst>
          </p:cNvPr>
          <p:cNvSpPr txBox="1"/>
          <p:nvPr/>
        </p:nvSpPr>
        <p:spPr>
          <a:xfrm>
            <a:off x="830118" y="3863990"/>
            <a:ext cx="2983832" cy="2025619"/>
          </a:xfrm>
          <a:prstGeom prst="rect">
            <a:avLst/>
          </a:prstGeom>
          <a:noFill/>
        </p:spPr>
        <p:txBody>
          <a:bodyPr wrap="square" rtlCol="0">
            <a:spAutoFit/>
          </a:bodyPr>
          <a:lstStyle/>
          <a:p>
            <a:pPr algn="l">
              <a:lnSpc>
                <a:spcPct val="120000"/>
              </a:lnSpc>
            </a:pPr>
            <a:r>
              <a:rPr lang="en-GB" sz="3600" dirty="0"/>
              <a:t>Commercially available line pipes</a:t>
            </a:r>
            <a:endParaRPr lang="en-BE" sz="3600" dirty="0"/>
          </a:p>
        </p:txBody>
      </p:sp>
    </p:spTree>
    <p:extLst>
      <p:ext uri="{BB962C8B-B14F-4D97-AF65-F5344CB8AC3E}">
        <p14:creationId xmlns:p14="http://schemas.microsoft.com/office/powerpoint/2010/main" val="2818250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3F67D6-4AA3-4BC4-B2B6-E24955F269C5}"/>
              </a:ext>
            </a:extLst>
          </p:cNvPr>
          <p:cNvSpPr>
            <a:spLocks noGrp="1"/>
          </p:cNvSpPr>
          <p:nvPr>
            <p:ph type="sldNum" sz="quarter" idx="12"/>
          </p:nvPr>
        </p:nvSpPr>
        <p:spPr/>
        <p:txBody>
          <a:bodyPr/>
          <a:lstStyle/>
          <a:p>
            <a:fld id="{7AE184E0-0BD4-4705-A12B-9B71DDE63301}" type="slidenum">
              <a:rPr lang="en-GB" noProof="0" smtClean="0"/>
              <a:t>7</a:t>
            </a:fld>
            <a:endParaRPr lang="en-GB" noProof="0" dirty="0"/>
          </a:p>
        </p:txBody>
      </p:sp>
      <p:pic>
        <p:nvPicPr>
          <p:cNvPr id="6" name="Picture 5">
            <a:extLst>
              <a:ext uri="{FF2B5EF4-FFF2-40B4-BE49-F238E27FC236}">
                <a16:creationId xmlns:a16="http://schemas.microsoft.com/office/drawing/2014/main" id="{C621E289-9086-43D1-B35C-DEEEDA3BB9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0709" y="1552575"/>
            <a:ext cx="13649325" cy="8201025"/>
          </a:xfrm>
          <a:prstGeom prst="rect">
            <a:avLst/>
          </a:prstGeom>
        </p:spPr>
      </p:pic>
      <p:sp>
        <p:nvSpPr>
          <p:cNvPr id="7" name="L-Shape 6">
            <a:extLst>
              <a:ext uri="{FF2B5EF4-FFF2-40B4-BE49-F238E27FC236}">
                <a16:creationId xmlns:a16="http://schemas.microsoft.com/office/drawing/2014/main" id="{3F4CBE5E-3289-495A-867B-66C13BCF31F9}"/>
              </a:ext>
            </a:extLst>
          </p:cNvPr>
          <p:cNvSpPr/>
          <p:nvPr/>
        </p:nvSpPr>
        <p:spPr>
          <a:xfrm flipH="1">
            <a:off x="2740576" y="2540546"/>
            <a:ext cx="1254919" cy="3800474"/>
          </a:xfrm>
          <a:prstGeom prst="corner">
            <a:avLst>
              <a:gd name="adj1" fmla="val 24310"/>
              <a:gd name="adj2" fmla="val 27927"/>
            </a:avLst>
          </a:prstGeom>
          <a:solidFill>
            <a:srgbClr val="FF0000">
              <a:alpha val="25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66AF65BA-6AB0-4A3E-842C-421EBB9DCCD4}"/>
              </a:ext>
            </a:extLst>
          </p:cNvPr>
          <p:cNvSpPr/>
          <p:nvPr/>
        </p:nvSpPr>
        <p:spPr>
          <a:xfrm>
            <a:off x="4083474" y="9208347"/>
            <a:ext cx="4585863" cy="400110"/>
          </a:xfrm>
          <a:prstGeom prst="rect">
            <a:avLst/>
          </a:prstGeom>
        </p:spPr>
        <p:txBody>
          <a:bodyPr wrap="square">
            <a:spAutoFit/>
          </a:bodyPr>
          <a:lstStyle/>
          <a:p>
            <a:r>
              <a:rPr lang="en-US" sz="2000" dirty="0"/>
              <a:t>[mannesmann-grossrohr.com]</a:t>
            </a:r>
          </a:p>
        </p:txBody>
      </p:sp>
      <p:sp>
        <p:nvSpPr>
          <p:cNvPr id="3" name="TextBox 2">
            <a:extLst>
              <a:ext uri="{FF2B5EF4-FFF2-40B4-BE49-F238E27FC236}">
                <a16:creationId xmlns:a16="http://schemas.microsoft.com/office/drawing/2014/main" id="{A6A397C5-F31A-3C47-5D86-C1E4B880F01F}"/>
              </a:ext>
            </a:extLst>
          </p:cNvPr>
          <p:cNvSpPr txBox="1"/>
          <p:nvPr/>
        </p:nvSpPr>
        <p:spPr>
          <a:xfrm>
            <a:off x="0" y="3863990"/>
            <a:ext cx="2983832" cy="2113079"/>
          </a:xfrm>
          <a:prstGeom prst="rect">
            <a:avLst/>
          </a:prstGeom>
          <a:noFill/>
        </p:spPr>
        <p:txBody>
          <a:bodyPr wrap="square" rtlCol="0">
            <a:spAutoFit/>
          </a:bodyPr>
          <a:lstStyle/>
          <a:p>
            <a:pPr algn="l">
              <a:lnSpc>
                <a:spcPct val="120000"/>
              </a:lnSpc>
            </a:pPr>
            <a:r>
              <a:rPr lang="en-GB" sz="2800" dirty="0"/>
              <a:t>Commercially available line pipe – product range</a:t>
            </a:r>
            <a:endParaRPr lang="en-BE" sz="2800" dirty="0"/>
          </a:p>
        </p:txBody>
      </p:sp>
      <p:sp>
        <p:nvSpPr>
          <p:cNvPr id="10" name="Title 1">
            <a:extLst>
              <a:ext uri="{FF2B5EF4-FFF2-40B4-BE49-F238E27FC236}">
                <a16:creationId xmlns:a16="http://schemas.microsoft.com/office/drawing/2014/main" id="{3A9F53F3-3F58-F3E1-69A3-1AAD5E3E1E4F}"/>
              </a:ext>
            </a:extLst>
          </p:cNvPr>
          <p:cNvSpPr txBox="1">
            <a:spLocks/>
          </p:cNvSpPr>
          <p:nvPr/>
        </p:nvSpPr>
        <p:spPr>
          <a:xfrm>
            <a:off x="830118" y="252000"/>
            <a:ext cx="15705282" cy="863693"/>
          </a:xfrm>
          <a:prstGeom prst="rect">
            <a:avLst/>
          </a:prstGeom>
        </p:spPr>
        <p:txBody>
          <a:bodyPr vert="horz" lIns="91440" tIns="45720" rIns="91440" bIns="45720" rtlCol="0" anchor="t" anchorCtr="0">
            <a:no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pPr marL="0" marR="0" lvl="0" indent="0" algn="l" defTabSz="1300368" rtl="0" eaLnBrk="1" fontAlgn="auto" latinLnBrk="0" hangingPunct="1">
              <a:lnSpc>
                <a:spcPct val="90000"/>
              </a:lnSpc>
              <a:spcBef>
                <a:spcPct val="0"/>
              </a:spcBef>
              <a:spcAft>
                <a:spcPts val="0"/>
              </a:spcAft>
              <a:buClrTx/>
              <a:buSzTx/>
              <a:buFontTx/>
              <a:buNone/>
              <a:tabLst/>
              <a:defRPr/>
            </a:pPr>
            <a:r>
              <a:rPr kumimoji="0" lang="en-GB" sz="4800" i="0" u="sng" strike="noStrike" kern="1200" cap="all" spc="0" normalizeH="0" baseline="0" noProof="0" dirty="0">
                <a:ln>
                  <a:noFill/>
                </a:ln>
                <a:solidFill>
                  <a:srgbClr val="1E64C8"/>
                </a:solidFill>
                <a:effectLst/>
                <a:uLnTx/>
                <a:uFill>
                  <a:solidFill>
                    <a:srgbClr val="1E64C8"/>
                  </a:solidFill>
                </a:uFill>
                <a:ea typeface="+mj-ea"/>
                <a:cs typeface="+mj-cs"/>
              </a:rPr>
              <a:t>Overview of steels potentially to be used as the beampipe material</a:t>
            </a:r>
          </a:p>
        </p:txBody>
      </p:sp>
    </p:spTree>
    <p:extLst>
      <p:ext uri="{BB962C8B-B14F-4D97-AF65-F5344CB8AC3E}">
        <p14:creationId xmlns:p14="http://schemas.microsoft.com/office/powerpoint/2010/main" val="2991553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B5012-7086-4A4B-AF12-7B216C7429C4}"/>
              </a:ext>
            </a:extLst>
          </p:cNvPr>
          <p:cNvSpPr>
            <a:spLocks noGrp="1"/>
          </p:cNvSpPr>
          <p:nvPr>
            <p:ph type="title"/>
          </p:nvPr>
        </p:nvSpPr>
        <p:spPr/>
        <p:txBody>
          <a:bodyPr/>
          <a:lstStyle/>
          <a:p>
            <a:r>
              <a:rPr lang="en-GB" sz="4800" dirty="0"/>
              <a:t>Overview of steels potentially to be used as the beampipe material</a:t>
            </a:r>
          </a:p>
        </p:txBody>
      </p:sp>
      <p:sp>
        <p:nvSpPr>
          <p:cNvPr id="4" name="Slide Number Placeholder 3">
            <a:extLst>
              <a:ext uri="{FF2B5EF4-FFF2-40B4-BE49-F238E27FC236}">
                <a16:creationId xmlns:a16="http://schemas.microsoft.com/office/drawing/2014/main" id="{F73F67D6-4AA3-4BC4-B2B6-E24955F269C5}"/>
              </a:ext>
            </a:extLst>
          </p:cNvPr>
          <p:cNvSpPr>
            <a:spLocks noGrp="1"/>
          </p:cNvSpPr>
          <p:nvPr>
            <p:ph type="sldNum" sz="quarter" idx="12"/>
          </p:nvPr>
        </p:nvSpPr>
        <p:spPr/>
        <p:txBody>
          <a:bodyPr/>
          <a:lstStyle/>
          <a:p>
            <a:fld id="{7AE184E0-0BD4-4705-A12B-9B71DDE63301}" type="slidenum">
              <a:rPr lang="en-GB" noProof="0" smtClean="0"/>
              <a:t>8</a:t>
            </a:fld>
            <a:endParaRPr lang="en-GB" noProof="0" dirty="0"/>
          </a:p>
        </p:txBody>
      </p:sp>
      <p:sp>
        <p:nvSpPr>
          <p:cNvPr id="8" name="Rectangle 7">
            <a:extLst>
              <a:ext uri="{FF2B5EF4-FFF2-40B4-BE49-F238E27FC236}">
                <a16:creationId xmlns:a16="http://schemas.microsoft.com/office/drawing/2014/main" id="{66AF65BA-6AB0-4A3E-842C-421EBB9DCCD4}"/>
              </a:ext>
            </a:extLst>
          </p:cNvPr>
          <p:cNvSpPr/>
          <p:nvPr/>
        </p:nvSpPr>
        <p:spPr>
          <a:xfrm>
            <a:off x="12985730" y="5471962"/>
            <a:ext cx="2799702" cy="369332"/>
          </a:xfrm>
          <a:prstGeom prst="rect">
            <a:avLst/>
          </a:prstGeom>
        </p:spPr>
        <p:txBody>
          <a:bodyPr wrap="square">
            <a:spAutoFit/>
          </a:bodyPr>
          <a:lstStyle/>
          <a:p>
            <a:pPr algn="ctr"/>
            <a:r>
              <a:rPr lang="en-US" sz="1800" dirty="0"/>
              <a:t>[</a:t>
            </a:r>
            <a:r>
              <a:rPr lang="en-US" sz="1800" dirty="0" err="1"/>
              <a:t>Rajasekhara</a:t>
            </a:r>
            <a:r>
              <a:rPr lang="en-US" sz="1800" dirty="0"/>
              <a:t> et al 2011]</a:t>
            </a:r>
          </a:p>
        </p:txBody>
      </p:sp>
      <p:pic>
        <p:nvPicPr>
          <p:cNvPr id="6" name="Picture 5">
            <a:extLst>
              <a:ext uri="{FF2B5EF4-FFF2-40B4-BE49-F238E27FC236}">
                <a16:creationId xmlns:a16="http://schemas.microsoft.com/office/drawing/2014/main" id="{D4DE2A08-86A7-41C2-8426-6A5D0EA0F9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47193" y="1633387"/>
            <a:ext cx="4676775" cy="3838575"/>
          </a:xfrm>
          <a:prstGeom prst="rect">
            <a:avLst/>
          </a:prstGeom>
        </p:spPr>
      </p:pic>
      <p:pic>
        <p:nvPicPr>
          <p:cNvPr id="7" name="Picture 6">
            <a:extLst>
              <a:ext uri="{FF2B5EF4-FFF2-40B4-BE49-F238E27FC236}">
                <a16:creationId xmlns:a16="http://schemas.microsoft.com/office/drawing/2014/main" id="{855378E5-F5CF-4EAA-ACA1-BCE00B8CCE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77" y="1633387"/>
            <a:ext cx="9144000" cy="4492752"/>
          </a:xfrm>
          <a:prstGeom prst="rect">
            <a:avLst/>
          </a:prstGeom>
        </p:spPr>
      </p:pic>
      <p:pic>
        <p:nvPicPr>
          <p:cNvPr id="9" name="Picture 8">
            <a:extLst>
              <a:ext uri="{FF2B5EF4-FFF2-40B4-BE49-F238E27FC236}">
                <a16:creationId xmlns:a16="http://schemas.microsoft.com/office/drawing/2014/main" id="{C75BF6EA-5932-49E6-919F-7B57F8AA94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6058" y="4974396"/>
            <a:ext cx="6536579" cy="4779204"/>
          </a:xfrm>
          <a:prstGeom prst="rect">
            <a:avLst/>
          </a:prstGeom>
        </p:spPr>
      </p:pic>
      <p:sp>
        <p:nvSpPr>
          <p:cNvPr id="10" name="Rectangle 9">
            <a:extLst>
              <a:ext uri="{FF2B5EF4-FFF2-40B4-BE49-F238E27FC236}">
                <a16:creationId xmlns:a16="http://schemas.microsoft.com/office/drawing/2014/main" id="{6CA53D97-B5B3-4ECC-BA78-7A2121F637D0}"/>
              </a:ext>
            </a:extLst>
          </p:cNvPr>
          <p:cNvSpPr/>
          <p:nvPr/>
        </p:nvSpPr>
        <p:spPr>
          <a:xfrm>
            <a:off x="830118" y="5941473"/>
            <a:ext cx="2580566" cy="369332"/>
          </a:xfrm>
          <a:prstGeom prst="rect">
            <a:avLst/>
          </a:prstGeom>
        </p:spPr>
        <p:txBody>
          <a:bodyPr wrap="square">
            <a:spAutoFit/>
          </a:bodyPr>
          <a:lstStyle/>
          <a:p>
            <a:pPr algn="ctr"/>
            <a:r>
              <a:rPr lang="en-US" sz="1800" dirty="0"/>
              <a:t>[</a:t>
            </a:r>
            <a:r>
              <a:rPr lang="en-US" sz="1800" dirty="0" err="1"/>
              <a:t>WorldAutoSteel</a:t>
            </a:r>
            <a:r>
              <a:rPr lang="en-US" sz="1800" dirty="0"/>
              <a:t>]</a:t>
            </a:r>
          </a:p>
        </p:txBody>
      </p:sp>
      <p:sp>
        <p:nvSpPr>
          <p:cNvPr id="3" name="Rectangle 2">
            <a:extLst>
              <a:ext uri="{FF2B5EF4-FFF2-40B4-BE49-F238E27FC236}">
                <a16:creationId xmlns:a16="http://schemas.microsoft.com/office/drawing/2014/main" id="{66EB7962-C20F-B96B-D57B-0D6AE489EEBE}"/>
              </a:ext>
            </a:extLst>
          </p:cNvPr>
          <p:cNvSpPr/>
          <p:nvPr/>
        </p:nvSpPr>
        <p:spPr>
          <a:xfrm>
            <a:off x="9054347" y="2283092"/>
            <a:ext cx="2580566" cy="954107"/>
          </a:xfrm>
          <a:prstGeom prst="rect">
            <a:avLst/>
          </a:prstGeom>
        </p:spPr>
        <p:txBody>
          <a:bodyPr wrap="square">
            <a:spAutoFit/>
          </a:bodyPr>
          <a:lstStyle/>
          <a:p>
            <a:pPr algn="ctr"/>
            <a:r>
              <a:rPr lang="en-US" sz="2800" dirty="0"/>
              <a:t>Steel can be very different</a:t>
            </a:r>
          </a:p>
        </p:txBody>
      </p:sp>
    </p:spTree>
    <p:extLst>
      <p:ext uri="{BB962C8B-B14F-4D97-AF65-F5344CB8AC3E}">
        <p14:creationId xmlns:p14="http://schemas.microsoft.com/office/powerpoint/2010/main" val="1563932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B5012-7086-4A4B-AF12-7B216C7429C4}"/>
              </a:ext>
            </a:extLst>
          </p:cNvPr>
          <p:cNvSpPr>
            <a:spLocks noGrp="1"/>
          </p:cNvSpPr>
          <p:nvPr>
            <p:ph type="title"/>
          </p:nvPr>
        </p:nvSpPr>
        <p:spPr/>
        <p:txBody>
          <a:bodyPr/>
          <a:lstStyle/>
          <a:p>
            <a:r>
              <a:rPr lang="en-GB" sz="4800" dirty="0"/>
              <a:t>Overview of steels potentially to be used as the beampipe material</a:t>
            </a:r>
            <a:endParaRPr lang="en-US" sz="4800" dirty="0"/>
          </a:p>
        </p:txBody>
      </p:sp>
      <p:sp>
        <p:nvSpPr>
          <p:cNvPr id="4" name="Slide Number Placeholder 3">
            <a:extLst>
              <a:ext uri="{FF2B5EF4-FFF2-40B4-BE49-F238E27FC236}">
                <a16:creationId xmlns:a16="http://schemas.microsoft.com/office/drawing/2014/main" id="{F73F67D6-4AA3-4BC4-B2B6-E24955F269C5}"/>
              </a:ext>
            </a:extLst>
          </p:cNvPr>
          <p:cNvSpPr>
            <a:spLocks noGrp="1"/>
          </p:cNvSpPr>
          <p:nvPr>
            <p:ph type="sldNum" sz="quarter" idx="12"/>
          </p:nvPr>
        </p:nvSpPr>
        <p:spPr/>
        <p:txBody>
          <a:bodyPr/>
          <a:lstStyle/>
          <a:p>
            <a:fld id="{7AE184E0-0BD4-4705-A12B-9B71DDE63301}" type="slidenum">
              <a:rPr lang="en-GB" noProof="0" smtClean="0"/>
              <a:t>9</a:t>
            </a:fld>
            <a:endParaRPr lang="en-GB" noProof="0" dirty="0"/>
          </a:p>
        </p:txBody>
      </p:sp>
      <p:pic>
        <p:nvPicPr>
          <p:cNvPr id="7" name="Picture 6">
            <a:extLst>
              <a:ext uri="{FF2B5EF4-FFF2-40B4-BE49-F238E27FC236}">
                <a16:creationId xmlns:a16="http://schemas.microsoft.com/office/drawing/2014/main" id="{6283BDEC-6289-4440-8554-3CED8B181B28}"/>
              </a:ext>
            </a:extLst>
          </p:cNvPr>
          <p:cNvPicPr>
            <a:picLocks noChangeAspect="1"/>
          </p:cNvPicPr>
          <p:nvPr/>
        </p:nvPicPr>
        <p:blipFill>
          <a:blip r:embed="rId2"/>
          <a:stretch>
            <a:fillRect/>
          </a:stretch>
        </p:blipFill>
        <p:spPr>
          <a:xfrm>
            <a:off x="1752467" y="2801758"/>
            <a:ext cx="13860583" cy="4150083"/>
          </a:xfrm>
          <a:prstGeom prst="rect">
            <a:avLst/>
          </a:prstGeom>
        </p:spPr>
      </p:pic>
      <p:sp>
        <p:nvSpPr>
          <p:cNvPr id="5" name="Rectangle 4">
            <a:extLst>
              <a:ext uri="{FF2B5EF4-FFF2-40B4-BE49-F238E27FC236}">
                <a16:creationId xmlns:a16="http://schemas.microsoft.com/office/drawing/2014/main" id="{2695A3AD-47AF-46DC-A110-27F251DC0B7D}"/>
              </a:ext>
            </a:extLst>
          </p:cNvPr>
          <p:cNvSpPr/>
          <p:nvPr/>
        </p:nvSpPr>
        <p:spPr>
          <a:xfrm>
            <a:off x="7392475" y="7396274"/>
            <a:ext cx="2580566" cy="369332"/>
          </a:xfrm>
          <a:prstGeom prst="rect">
            <a:avLst/>
          </a:prstGeom>
        </p:spPr>
        <p:txBody>
          <a:bodyPr wrap="square">
            <a:spAutoFit/>
          </a:bodyPr>
          <a:lstStyle/>
          <a:p>
            <a:pPr algn="ctr"/>
            <a:r>
              <a:rPr lang="en-US" sz="1800" dirty="0"/>
              <a:t>[Gervasyev at al]</a:t>
            </a:r>
          </a:p>
        </p:txBody>
      </p:sp>
      <p:sp>
        <p:nvSpPr>
          <p:cNvPr id="3" name="Rectangle 2">
            <a:extLst>
              <a:ext uri="{FF2B5EF4-FFF2-40B4-BE49-F238E27FC236}">
                <a16:creationId xmlns:a16="http://schemas.microsoft.com/office/drawing/2014/main" id="{65EDF38E-3333-FC69-82CC-ABA1480D2F45}"/>
              </a:ext>
            </a:extLst>
          </p:cNvPr>
          <p:cNvSpPr/>
          <p:nvPr/>
        </p:nvSpPr>
        <p:spPr>
          <a:xfrm>
            <a:off x="2882147" y="1637070"/>
            <a:ext cx="10990264" cy="523220"/>
          </a:xfrm>
          <a:prstGeom prst="rect">
            <a:avLst/>
          </a:prstGeom>
        </p:spPr>
        <p:txBody>
          <a:bodyPr wrap="square">
            <a:spAutoFit/>
          </a:bodyPr>
          <a:lstStyle/>
          <a:p>
            <a:pPr algn="ctr"/>
            <a:r>
              <a:rPr lang="en-US" sz="2800" dirty="0"/>
              <a:t>Steel microstructure complexity</a:t>
            </a:r>
          </a:p>
        </p:txBody>
      </p:sp>
    </p:spTree>
    <p:extLst>
      <p:ext uri="{BB962C8B-B14F-4D97-AF65-F5344CB8AC3E}">
        <p14:creationId xmlns:p14="http://schemas.microsoft.com/office/powerpoint/2010/main" val="1997446171"/>
      </p:ext>
    </p:extLst>
  </p:cSld>
  <p:clrMapOvr>
    <a:masterClrMapping/>
  </p:clrMapOvr>
</p:sld>
</file>

<file path=ppt/theme/theme1.xml><?xml version="1.0" encoding="utf-8"?>
<a:theme xmlns:a="http://schemas.openxmlformats.org/drawingml/2006/main" name="Kantoorthema">
  <a:themeElements>
    <a:clrScheme name="Aangepast 2">
      <a:dk1>
        <a:sysClr val="windowText" lastClr="000000"/>
      </a:dk1>
      <a:lt1>
        <a:sysClr val="window" lastClr="FFFFFF"/>
      </a:lt1>
      <a:dk2>
        <a:srgbClr val="1E64C8"/>
      </a:dk2>
      <a:lt2>
        <a:srgbClr val="E9F0FA"/>
      </a:lt2>
      <a:accent1>
        <a:srgbClr val="8BBEE8"/>
      </a:accent1>
      <a:accent2>
        <a:srgbClr val="99CCEF"/>
      </a:accent2>
      <a:accent3>
        <a:srgbClr val="A7DAF6"/>
      </a:accent3>
      <a:accent4>
        <a:srgbClr val="B5E8FD"/>
      </a:accent4>
      <a:accent5>
        <a:srgbClr val="C3F6FF"/>
      </a:accent5>
      <a:accent6>
        <a:srgbClr val="D1FFFF"/>
      </a:accent6>
      <a:hlink>
        <a:srgbClr val="1E64C8"/>
      </a:hlink>
      <a:folHlink>
        <a:srgbClr val="1E64C8"/>
      </a:folHlink>
    </a:clrScheme>
    <a:fontScheme name="Universiteit Ge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1750">
          <a:solidFill>
            <a:srgbClr val="1E64C8"/>
          </a:solidFill>
        </a:ln>
      </a:spPr>
      <a:bodyPr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solidFill>
            <a:srgbClr val="1E64C8"/>
          </a:solidFill>
          <a:headEnd type="none"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342900" indent="-342900" algn="l">
          <a:lnSpc>
            <a:spcPct val="120000"/>
          </a:lnSpc>
          <a:buFont typeface="Arial" panose="020B0604020202020204" pitchFamily="34" charset="0"/>
          <a:buChar char="‒"/>
          <a:defRPr sz="2500" smtClean="0"/>
        </a:defPPr>
      </a:lstStyle>
    </a:txDef>
  </a:objectDefaults>
  <a:extraClrSchemeLst/>
  <a:extLst>
    <a:ext uri="{05A4C25C-085E-4340-85A3-A5531E510DB2}">
      <thm15:themeFamily xmlns:thm15="http://schemas.microsoft.com/office/thememl/2012/main" name="Presentatie1" id="{FA8EA5F8-720D-4D8A-AF53-7ABCC615F791}" vid="{7F1ACACA-295D-4EDA-B8CA-A2BC5F382EFC}"/>
    </a:ext>
  </a:extLst>
</a:theme>
</file>

<file path=ppt/theme/theme2.xml><?xml version="1.0" encoding="utf-8"?>
<a:theme xmlns:a="http://schemas.openxmlformats.org/drawingml/2006/main" name="1_Kantoorthema">
  <a:themeElements>
    <a:clrScheme name="Aangepast 2">
      <a:dk1>
        <a:sysClr val="windowText" lastClr="000000"/>
      </a:dk1>
      <a:lt1>
        <a:sysClr val="window" lastClr="FFFFFF"/>
      </a:lt1>
      <a:dk2>
        <a:srgbClr val="1E64C8"/>
      </a:dk2>
      <a:lt2>
        <a:srgbClr val="E9F0FA"/>
      </a:lt2>
      <a:accent1>
        <a:srgbClr val="8BBEE8"/>
      </a:accent1>
      <a:accent2>
        <a:srgbClr val="99CCEF"/>
      </a:accent2>
      <a:accent3>
        <a:srgbClr val="A7DAF6"/>
      </a:accent3>
      <a:accent4>
        <a:srgbClr val="B5E8FD"/>
      </a:accent4>
      <a:accent5>
        <a:srgbClr val="C3F6FF"/>
      </a:accent5>
      <a:accent6>
        <a:srgbClr val="D1FFFF"/>
      </a:accent6>
      <a:hlink>
        <a:srgbClr val="1E64C8"/>
      </a:hlink>
      <a:folHlink>
        <a:srgbClr val="1E64C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1750">
          <a:solidFill>
            <a:srgbClr val="1E64C8"/>
          </a:solidFill>
        </a:ln>
      </a:spPr>
      <a:bodyPr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solidFill>
            <a:srgbClr val="1E64C8"/>
          </a:solidFill>
          <a:headEnd type="none"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342900" indent="-342900" algn="l">
          <a:lnSpc>
            <a:spcPct val="120000"/>
          </a:lnSpc>
          <a:buFont typeface="Arial" panose="020B0604020202020204" pitchFamily="34" charset="0"/>
          <a:buChar char="‒"/>
          <a:defRPr sz="2500" smtClean="0"/>
        </a:defPPr>
      </a:lstStyle>
    </a:txDef>
  </a:objectDefaults>
  <a:extraClrSchemeLst/>
  <a:extLst>
    <a:ext uri="{05A4C25C-085E-4340-85A3-A5531E510DB2}">
      <thm15:themeFamily xmlns:thm15="http://schemas.microsoft.com/office/thememl/2012/main" name="Presentatie1" id="{FA8EA5F8-720D-4D8A-AF53-7ABCC615F791}" vid="{7F1ACACA-295D-4EDA-B8CA-A2BC5F382EF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PowerPoint_UGent_EN_EA</Template>
  <TotalTime>11348</TotalTime>
  <Words>1486</Words>
  <Application>Microsoft Office PowerPoint</Application>
  <PresentationFormat>Custom</PresentationFormat>
  <Paragraphs>299</Paragraphs>
  <Slides>40</Slides>
  <Notes>17</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40</vt:i4>
      </vt:variant>
    </vt:vector>
  </HeadingPairs>
  <TitlesOfParts>
    <vt:vector size="46" baseType="lpstr">
      <vt:lpstr>Arial</vt:lpstr>
      <vt:lpstr>Calibri</vt:lpstr>
      <vt:lpstr>Calibri Light</vt:lpstr>
      <vt:lpstr>Cambria Math</vt:lpstr>
      <vt:lpstr>Kantoorthema</vt:lpstr>
      <vt:lpstr>1_Kantoorthema</vt:lpstr>
      <vt:lpstr>Metallurgical aspects of the ET beampipe design</vt:lpstr>
      <vt:lpstr>PowerPoint Presentation</vt:lpstr>
      <vt:lpstr>PowerPoint Presentation</vt:lpstr>
      <vt:lpstr>PowerPoint Presentation</vt:lpstr>
      <vt:lpstr>PowerPoint Presentation</vt:lpstr>
      <vt:lpstr>PowerPoint Presentation</vt:lpstr>
      <vt:lpstr>PowerPoint Presentation</vt:lpstr>
      <vt:lpstr>Overview of steels potentially to be used as the beampipe material</vt:lpstr>
      <vt:lpstr>Overview of steels potentially to be used as the beampipe material</vt:lpstr>
      <vt:lpstr>Overview of steels potentially to be used as the beampipe material</vt:lpstr>
      <vt:lpstr>Overview of steels potentially to be used as the beampipe material</vt:lpstr>
      <vt:lpstr>Overview of steels potentially to be used as the beampipe material</vt:lpstr>
      <vt:lpstr>Overview of steels potentially to be used as the beampipe material</vt:lpstr>
      <vt:lpstr>Overview of steels potentially to be used as the beampipe material</vt:lpstr>
      <vt:lpstr>PowerPoint Presentation</vt:lpstr>
      <vt:lpstr>PowerPoint Presentation</vt:lpstr>
      <vt:lpstr>Base metal</vt:lpstr>
      <vt:lpstr>Base metal</vt:lpstr>
      <vt:lpstr>430 TIG welding joint</vt:lpstr>
      <vt:lpstr>444 TIG welding joint</vt:lpstr>
      <vt:lpstr>441 TIG welding joint</vt:lpstr>
      <vt:lpstr>444 Laser (pulsed) welding joint</vt:lpstr>
      <vt:lpstr>PowerPoint Presentation</vt:lpstr>
      <vt:lpstr>Basic welding heat transfer model</vt:lpstr>
      <vt:lpstr>Basic welding heat transfer model</vt:lpstr>
      <vt:lpstr>Dilatometer simulations</vt:lpstr>
      <vt:lpstr>Dilatometer simulations</vt:lpstr>
      <vt:lpstr>444 Dilatometer simulations</vt:lpstr>
      <vt:lpstr>444 Dilatometer simulations</vt:lpstr>
      <vt:lpstr>444 Dilatometer simulations</vt:lpstr>
      <vt:lpstr>444 Dilatometer simulations</vt:lpstr>
      <vt:lpstr>444 Dilatometer simulations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Alexey Gervasyev Post-doctoral researcher  Materials Science and Technology group alexey.gervasyev@ugent.be  www.ugent.be </vt:lpstr>
    </vt:vector>
  </TitlesOfParts>
  <Manager/>
  <Company>UGent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Alexey Gervasyev</dc:creator>
  <cp:keywords/>
  <dc:description/>
  <cp:lastModifiedBy>Alexey Gervasyev</cp:lastModifiedBy>
  <cp:revision>202</cp:revision>
  <dcterms:created xsi:type="dcterms:W3CDTF">2022-03-15T00:23:57Z</dcterms:created>
  <dcterms:modified xsi:type="dcterms:W3CDTF">2023-11-27T09:58:29Z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icensed to">
    <vt:lpwstr>Ghent University</vt:lpwstr>
  </property>
  <property fmtid="{D5CDD505-2E9C-101B-9397-08002B2CF9AE}" pid="3" name="Version">
    <vt:lpwstr>1.1</vt:lpwstr>
  </property>
  <property fmtid="{D5CDD505-2E9C-101B-9397-08002B2CF9AE}" pid="4" name="Date">
    <vt:filetime>2019-05-23T22:00:00Z</vt:filetime>
  </property>
  <property fmtid="{D5CDD505-2E9C-101B-9397-08002B2CF9AE}" pid="5" name="Build">
    <vt:i4>20</vt:i4>
  </property>
</Properties>
</file>