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</p:sldMasterIdLst>
  <p:notesMasterIdLst>
    <p:notesMasterId r:id="rId24"/>
  </p:notesMasterIdLst>
  <p:handoutMasterIdLst>
    <p:handoutMasterId r:id="rId25"/>
  </p:handoutMasterIdLst>
  <p:sldIdLst>
    <p:sldId id="256" r:id="rId3"/>
    <p:sldId id="870" r:id="rId4"/>
    <p:sldId id="876" r:id="rId5"/>
    <p:sldId id="885" r:id="rId6"/>
    <p:sldId id="886" r:id="rId7"/>
    <p:sldId id="887" r:id="rId8"/>
    <p:sldId id="888" r:id="rId9"/>
    <p:sldId id="889" r:id="rId10"/>
    <p:sldId id="860" r:id="rId11"/>
    <p:sldId id="873" r:id="rId12"/>
    <p:sldId id="877" r:id="rId13"/>
    <p:sldId id="878" r:id="rId14"/>
    <p:sldId id="879" r:id="rId15"/>
    <p:sldId id="880" r:id="rId16"/>
    <p:sldId id="881" r:id="rId17"/>
    <p:sldId id="882" r:id="rId18"/>
    <p:sldId id="883" r:id="rId19"/>
    <p:sldId id="884" r:id="rId20"/>
    <p:sldId id="384" r:id="rId21"/>
    <p:sldId id="316" r:id="rId22"/>
    <p:sldId id="814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AF"/>
    <a:srgbClr val="3C3CFF"/>
    <a:srgbClr val="C5C5FB"/>
    <a:srgbClr val="D795CA"/>
    <a:srgbClr val="F7F9F9"/>
    <a:srgbClr val="CDE8F8"/>
    <a:srgbClr val="CC0000"/>
    <a:srgbClr val="945F00"/>
    <a:srgbClr val="00CA00"/>
    <a:srgbClr val="4BA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6132B0-5BE1-4AD4-A4D8-1113AF6A236A}" v="183" dt="2023-11-26T21:58:12.827"/>
    <p1510:client id="{DF354A99-4AB4-44DA-86FF-6824CCA0E496}" v="92" dt="2023-11-27T02:20:53.2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Van Remortel" userId="9d455b10-f934-4b48-8b65-a5ec3d0c8a9a" providerId="ADAL" clId="{9A1D4D53-775B-4FB9-AEEA-CD4C46A69F02}"/>
    <pc:docChg chg="undo custSel addSld delSld modSld sldOrd">
      <pc:chgData name="Nick Van Remortel" userId="9d455b10-f934-4b48-8b65-a5ec3d0c8a9a" providerId="ADAL" clId="{9A1D4D53-775B-4FB9-AEEA-CD4C46A69F02}" dt="2023-07-03T11:35:09.120" v="1038" actId="1076"/>
      <pc:docMkLst>
        <pc:docMk/>
      </pc:docMkLst>
      <pc:sldChg chg="modSp mod">
        <pc:chgData name="Nick Van Remortel" userId="9d455b10-f934-4b48-8b65-a5ec3d0c8a9a" providerId="ADAL" clId="{9A1D4D53-775B-4FB9-AEEA-CD4C46A69F02}" dt="2023-07-03T10:15:31.164" v="5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9A1D4D53-775B-4FB9-AEEA-CD4C46A69F02}" dt="2023-07-03T10:15:31.164" v="5" actId="20577"/>
          <ac:spMkLst>
            <pc:docMk/>
            <pc:sldMk cId="3749597715" sldId="256"/>
            <ac:spMk id="3" creationId="{00000000-0000-0000-0000-000000000000}"/>
          </ac:spMkLst>
        </pc:spChg>
      </pc:sldChg>
      <pc:sldChg chg="addSp modSp">
        <pc:chgData name="Nick Van Remortel" userId="9d455b10-f934-4b48-8b65-a5ec3d0c8a9a" providerId="ADAL" clId="{9A1D4D53-775B-4FB9-AEEA-CD4C46A69F02}" dt="2023-07-03T11:14:01.176" v="909"/>
        <pc:sldMkLst>
          <pc:docMk/>
          <pc:sldMk cId="2714480475" sldId="798"/>
        </pc:sldMkLst>
        <pc:spChg chg="add mod">
          <ac:chgData name="Nick Van Remortel" userId="9d455b10-f934-4b48-8b65-a5ec3d0c8a9a" providerId="ADAL" clId="{9A1D4D53-775B-4FB9-AEEA-CD4C46A69F02}" dt="2023-07-03T11:14:01.176" v="909"/>
          <ac:spMkLst>
            <pc:docMk/>
            <pc:sldMk cId="2714480475" sldId="798"/>
            <ac:spMk id="3" creationId="{7E96F6C2-96D7-DBB9-22F2-E9AB3C7D44CB}"/>
          </ac:spMkLst>
        </pc:spChg>
      </pc:sldChg>
      <pc:sldChg chg="addSp delSp modSp mod ord">
        <pc:chgData name="Nick Van Remortel" userId="9d455b10-f934-4b48-8b65-a5ec3d0c8a9a" providerId="ADAL" clId="{9A1D4D53-775B-4FB9-AEEA-CD4C46A69F02}" dt="2023-07-03T11:34:02.948" v="1037" actId="404"/>
        <pc:sldMkLst>
          <pc:docMk/>
          <pc:sldMk cId="2215490187" sldId="799"/>
        </pc:sldMkLst>
        <pc:spChg chg="mod">
          <ac:chgData name="Nick Van Remortel" userId="9d455b10-f934-4b48-8b65-a5ec3d0c8a9a" providerId="ADAL" clId="{9A1D4D53-775B-4FB9-AEEA-CD4C46A69F02}" dt="2023-07-03T10:33:01.308" v="185" actId="20577"/>
          <ac:spMkLst>
            <pc:docMk/>
            <pc:sldMk cId="2215490187" sldId="799"/>
            <ac:spMk id="2" creationId="{00000000-0000-0000-0000-000000000000}"/>
          </ac:spMkLst>
        </pc:spChg>
        <pc:spChg chg="del">
          <ac:chgData name="Nick Van Remortel" userId="9d455b10-f934-4b48-8b65-a5ec3d0c8a9a" providerId="ADAL" clId="{9A1D4D53-775B-4FB9-AEEA-CD4C46A69F02}" dt="2023-07-03T10:32:51.094" v="167" actId="478"/>
          <ac:spMkLst>
            <pc:docMk/>
            <pc:sldMk cId="2215490187" sldId="799"/>
            <ac:spMk id="3" creationId="{00000000-0000-0000-0000-000000000000}"/>
          </ac:spMkLst>
        </pc:spChg>
        <pc:spChg chg="mod">
          <ac:chgData name="Nick Van Remortel" userId="9d455b10-f934-4b48-8b65-a5ec3d0c8a9a" providerId="ADAL" clId="{9A1D4D53-775B-4FB9-AEEA-CD4C46A69F02}" dt="2023-07-03T10:33:46.527" v="221" actId="1076"/>
          <ac:spMkLst>
            <pc:docMk/>
            <pc:sldMk cId="2215490187" sldId="799"/>
            <ac:spMk id="5" creationId="{00000000-0000-0000-0000-000000000000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6" creationId="{931A7616-CEA0-4736-BAF8-D8B6AE30740C}"/>
          </ac:spMkLst>
        </pc:spChg>
        <pc:spChg chg="mod">
          <ac:chgData name="Nick Van Remortel" userId="9d455b10-f934-4b48-8b65-a5ec3d0c8a9a" providerId="ADAL" clId="{9A1D4D53-775B-4FB9-AEEA-CD4C46A69F02}" dt="2023-07-03T11:32:59.538" v="1020" actId="1076"/>
          <ac:spMkLst>
            <pc:docMk/>
            <pc:sldMk cId="2215490187" sldId="799"/>
            <ac:spMk id="7" creationId="{C31DAE95-C1BC-46F5-814E-53AB05B4431D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9" creationId="{635D8DEF-0A18-4A7F-9CAB-DA5477CA53B8}"/>
          </ac:spMkLst>
        </pc:spChg>
        <pc:spChg chg="mod">
          <ac:chgData name="Nick Van Remortel" userId="9d455b10-f934-4b48-8b65-a5ec3d0c8a9a" providerId="ADAL" clId="{9A1D4D53-775B-4FB9-AEEA-CD4C46A69F02}" dt="2023-07-03T11:33:07.373" v="1023" actId="20577"/>
          <ac:spMkLst>
            <pc:docMk/>
            <pc:sldMk cId="2215490187" sldId="799"/>
            <ac:spMk id="10" creationId="{22526615-2A26-4E02-A903-80DB561745A1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1" creationId="{5175993C-D309-4A66-AC4F-82A7FE4C360F}"/>
          </ac:spMkLst>
        </pc:spChg>
        <pc:spChg chg="mod">
          <ac:chgData name="Nick Van Remortel" userId="9d455b10-f934-4b48-8b65-a5ec3d0c8a9a" providerId="ADAL" clId="{9A1D4D53-775B-4FB9-AEEA-CD4C46A69F02}" dt="2023-07-03T10:34:39.012" v="274" actId="20577"/>
          <ac:spMkLst>
            <pc:docMk/>
            <pc:sldMk cId="2215490187" sldId="799"/>
            <ac:spMk id="12" creationId="{792C5066-B4D1-42D5-971A-F144FAAC8584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3" creationId="{44CA85F2-F0CD-4CEC-ABEC-FB937D8B4E66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4" creationId="{57EC52FD-8E6D-470D-AA64-1E0E50D06948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5" creationId="{060482B9-E261-43D3-8826-D844A74FAFD9}"/>
          </ac:spMkLst>
        </pc:spChg>
        <pc:spChg chg="mod">
          <ac:chgData name="Nick Van Remortel" userId="9d455b10-f934-4b48-8b65-a5ec3d0c8a9a" providerId="ADAL" clId="{9A1D4D53-775B-4FB9-AEEA-CD4C46A69F02}" dt="2023-07-03T11:34:02.948" v="1037" actId="404"/>
          <ac:spMkLst>
            <pc:docMk/>
            <pc:sldMk cId="2215490187" sldId="799"/>
            <ac:spMk id="16" creationId="{5FEBA7B1-8995-4D61-A483-38F377B4B6D5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7" creationId="{197BE899-3ABF-4D53-9079-A5B147AA9C57}"/>
          </ac:spMkLst>
        </pc:spChg>
        <pc:spChg chg="mod">
          <ac:chgData name="Nick Van Remortel" userId="9d455b10-f934-4b48-8b65-a5ec3d0c8a9a" providerId="ADAL" clId="{9A1D4D53-775B-4FB9-AEEA-CD4C46A69F02}" dt="2023-07-03T10:34:05.897" v="238" actId="1035"/>
          <ac:spMkLst>
            <pc:docMk/>
            <pc:sldMk cId="2215490187" sldId="799"/>
            <ac:spMk id="18" creationId="{658636AE-49F9-4984-BF9F-31039757F487}"/>
          </ac:spMkLst>
        </pc:spChg>
        <pc:spChg chg="add del mod">
          <ac:chgData name="Nick Van Remortel" userId="9d455b10-f934-4b48-8b65-a5ec3d0c8a9a" providerId="ADAL" clId="{9A1D4D53-775B-4FB9-AEEA-CD4C46A69F02}" dt="2023-07-03T10:33:14.316" v="186" actId="478"/>
          <ac:spMkLst>
            <pc:docMk/>
            <pc:sldMk cId="2215490187" sldId="799"/>
            <ac:spMk id="20" creationId="{8A908F8A-C274-6E57-DA98-FC2C277C5DC9}"/>
          </ac:spMkLst>
        </pc:spChg>
        <pc:spChg chg="add mod">
          <ac:chgData name="Nick Van Remortel" userId="9d455b10-f934-4b48-8b65-a5ec3d0c8a9a" providerId="ADAL" clId="{9A1D4D53-775B-4FB9-AEEA-CD4C46A69F02}" dt="2023-07-03T11:14:03.473" v="910"/>
          <ac:spMkLst>
            <pc:docMk/>
            <pc:sldMk cId="2215490187" sldId="799"/>
            <ac:spMk id="21" creationId="{C3DF5CD9-FDCC-5E59-C2C3-26724883E76B}"/>
          </ac:spMkLst>
        </pc:spChg>
        <pc:picChg chg="mod">
          <ac:chgData name="Nick Van Remortel" userId="9d455b10-f934-4b48-8b65-a5ec3d0c8a9a" providerId="ADAL" clId="{9A1D4D53-775B-4FB9-AEEA-CD4C46A69F02}" dt="2023-07-03T10:33:18.371" v="187" actId="1076"/>
          <ac:picMkLst>
            <pc:docMk/>
            <pc:sldMk cId="2215490187" sldId="799"/>
            <ac:picMk id="8" creationId="{C6277B9A-CAD3-4A9C-9FD0-2E49D38D8E83}"/>
          </ac:picMkLst>
        </pc:picChg>
      </pc:sldChg>
      <pc:sldChg chg="del">
        <pc:chgData name="Nick Van Remortel" userId="9d455b10-f934-4b48-8b65-a5ec3d0c8a9a" providerId="ADAL" clId="{9A1D4D53-775B-4FB9-AEEA-CD4C46A69F02}" dt="2023-07-03T10:36:06.828" v="279" actId="2696"/>
        <pc:sldMkLst>
          <pc:docMk/>
          <pc:sldMk cId="970007612" sldId="814"/>
        </pc:sldMkLst>
      </pc:sldChg>
      <pc:sldChg chg="addSp modSp add mod">
        <pc:chgData name="Nick Van Remortel" userId="9d455b10-f934-4b48-8b65-a5ec3d0c8a9a" providerId="ADAL" clId="{9A1D4D53-775B-4FB9-AEEA-CD4C46A69F02}" dt="2023-07-03T11:14:19.304" v="916"/>
        <pc:sldMkLst>
          <pc:docMk/>
          <pc:sldMk cId="1677018812" sldId="814"/>
        </pc:sldMkLst>
        <pc:spChg chg="mod">
          <ac:chgData name="Nick Van Remortel" userId="9d455b10-f934-4b48-8b65-a5ec3d0c8a9a" providerId="ADAL" clId="{9A1D4D53-775B-4FB9-AEEA-CD4C46A69F02}" dt="2023-07-03T11:10:04.085" v="863" actId="20577"/>
          <ac:spMkLst>
            <pc:docMk/>
            <pc:sldMk cId="1677018812" sldId="814"/>
            <ac:spMk id="3" creationId="{00000000-0000-0000-0000-000000000000}"/>
          </ac:spMkLst>
        </pc:spChg>
        <pc:spChg chg="add mod">
          <ac:chgData name="Nick Van Remortel" userId="9d455b10-f934-4b48-8b65-a5ec3d0c8a9a" providerId="ADAL" clId="{9A1D4D53-775B-4FB9-AEEA-CD4C46A69F02}" dt="2023-07-03T11:14:19.304" v="916"/>
          <ac:spMkLst>
            <pc:docMk/>
            <pc:sldMk cId="1677018812" sldId="814"/>
            <ac:spMk id="6" creationId="{383DC520-F302-0882-7898-DFEF7AE07C51}"/>
          </ac:spMkLst>
        </pc:spChg>
      </pc:sldChg>
      <pc:sldChg chg="ord">
        <pc:chgData name="Nick Van Remortel" userId="9d455b10-f934-4b48-8b65-a5ec3d0c8a9a" providerId="ADAL" clId="{9A1D4D53-775B-4FB9-AEEA-CD4C46A69F02}" dt="2023-07-03T10:31:32.907" v="164"/>
        <pc:sldMkLst>
          <pc:docMk/>
          <pc:sldMk cId="2581763247" sldId="817"/>
        </pc:sldMkLst>
      </pc:sldChg>
      <pc:sldChg chg="addSp modSp ord">
        <pc:chgData name="Nick Van Remortel" userId="9d455b10-f934-4b48-8b65-a5ec3d0c8a9a" providerId="ADAL" clId="{9A1D4D53-775B-4FB9-AEEA-CD4C46A69F02}" dt="2023-07-03T11:14:05.568" v="911"/>
        <pc:sldMkLst>
          <pc:docMk/>
          <pc:sldMk cId="1790574120" sldId="826"/>
        </pc:sldMkLst>
        <pc:spChg chg="add mod">
          <ac:chgData name="Nick Van Remortel" userId="9d455b10-f934-4b48-8b65-a5ec3d0c8a9a" providerId="ADAL" clId="{9A1D4D53-775B-4FB9-AEEA-CD4C46A69F02}" dt="2023-07-03T11:14:05.568" v="911"/>
          <ac:spMkLst>
            <pc:docMk/>
            <pc:sldMk cId="1790574120" sldId="826"/>
            <ac:spMk id="6" creationId="{1DCBD00F-4213-B8FB-3874-3D1416C89C68}"/>
          </ac:spMkLst>
        </pc:spChg>
      </pc:sldChg>
      <pc:sldChg chg="addSp delSp modSp add mod">
        <pc:chgData name="Nick Van Remortel" userId="9d455b10-f934-4b48-8b65-a5ec3d0c8a9a" providerId="ADAL" clId="{9A1D4D53-775B-4FB9-AEEA-CD4C46A69F02}" dt="2023-07-03T11:15:41.959" v="989" actId="1076"/>
        <pc:sldMkLst>
          <pc:docMk/>
          <pc:sldMk cId="1898328277" sldId="837"/>
        </pc:sldMkLst>
        <pc:spChg chg="mod">
          <ac:chgData name="Nick Van Remortel" userId="9d455b10-f934-4b48-8b65-a5ec3d0c8a9a" providerId="ADAL" clId="{9A1D4D53-775B-4FB9-AEEA-CD4C46A69F02}" dt="2023-07-03T10:16:00.160" v="48" actId="20577"/>
          <ac:spMkLst>
            <pc:docMk/>
            <pc:sldMk cId="1898328277" sldId="837"/>
            <ac:spMk id="2" creationId="{36246D1F-9A67-4DD3-00AD-EA22A70F7964}"/>
          </ac:spMkLst>
        </pc:spChg>
        <pc:spChg chg="del">
          <ac:chgData name="Nick Van Remortel" userId="9d455b10-f934-4b48-8b65-a5ec3d0c8a9a" providerId="ADAL" clId="{9A1D4D53-775B-4FB9-AEEA-CD4C46A69F02}" dt="2023-07-03T10:19:06.287" v="50" actId="478"/>
          <ac:spMkLst>
            <pc:docMk/>
            <pc:sldMk cId="1898328277" sldId="837"/>
            <ac:spMk id="3" creationId="{AC7431F6-CA61-21AD-FDED-C71F62FA4A93}"/>
          </ac:spMkLst>
        </pc:spChg>
        <pc:spChg chg="add del mod">
          <ac:chgData name="Nick Van Remortel" userId="9d455b10-f934-4b48-8b65-a5ec3d0c8a9a" providerId="ADAL" clId="{9A1D4D53-775B-4FB9-AEEA-CD4C46A69F02}" dt="2023-07-03T10:20:54.584" v="58" actId="931"/>
          <ac:spMkLst>
            <pc:docMk/>
            <pc:sldMk cId="1898328277" sldId="837"/>
            <ac:spMk id="7" creationId="{19AAF773-191F-9739-9A30-D4A224D2F12A}"/>
          </ac:spMkLst>
        </pc:spChg>
        <pc:spChg chg="add mod">
          <ac:chgData name="Nick Van Remortel" userId="9d455b10-f934-4b48-8b65-a5ec3d0c8a9a" providerId="ADAL" clId="{9A1D4D53-775B-4FB9-AEEA-CD4C46A69F02}" dt="2023-07-03T11:13:35.246" v="903"/>
          <ac:spMkLst>
            <pc:docMk/>
            <pc:sldMk cId="1898328277" sldId="837"/>
            <ac:spMk id="13" creationId="{B68AA845-00F3-B850-B132-179BF43CDE5B}"/>
          </ac:spMkLst>
        </pc:spChg>
        <pc:spChg chg="add mod">
          <ac:chgData name="Nick Van Remortel" userId="9d455b10-f934-4b48-8b65-a5ec3d0c8a9a" providerId="ADAL" clId="{9A1D4D53-775B-4FB9-AEEA-CD4C46A69F02}" dt="2023-07-03T11:15:41.959" v="989" actId="1076"/>
          <ac:spMkLst>
            <pc:docMk/>
            <pc:sldMk cId="1898328277" sldId="837"/>
            <ac:spMk id="14" creationId="{A2F5C656-0390-30FA-9DF5-20B5A6D97990}"/>
          </ac:spMkLst>
        </pc:spChg>
        <pc:picChg chg="del">
          <ac:chgData name="Nick Van Remortel" userId="9d455b10-f934-4b48-8b65-a5ec3d0c8a9a" providerId="ADAL" clId="{9A1D4D53-775B-4FB9-AEEA-CD4C46A69F02}" dt="2023-07-03T10:16:03.708" v="49" actId="478"/>
          <ac:picMkLst>
            <pc:docMk/>
            <pc:sldMk cId="1898328277" sldId="837"/>
            <ac:picMk id="8" creationId="{B193889A-91D3-1CD0-7395-1FA8F6F2BD03}"/>
          </ac:picMkLst>
        </pc:picChg>
        <pc:picChg chg="add del mod">
          <ac:chgData name="Nick Van Remortel" userId="9d455b10-f934-4b48-8b65-a5ec3d0c8a9a" providerId="ADAL" clId="{9A1D4D53-775B-4FB9-AEEA-CD4C46A69F02}" dt="2023-07-03T10:20:26.082" v="57" actId="478"/>
          <ac:picMkLst>
            <pc:docMk/>
            <pc:sldMk cId="1898328277" sldId="837"/>
            <ac:picMk id="10" creationId="{6EA169F0-55F3-B15E-CAFA-5A21C2038EA3}"/>
          </ac:picMkLst>
        </pc:picChg>
        <pc:picChg chg="add mod">
          <ac:chgData name="Nick Van Remortel" userId="9d455b10-f934-4b48-8b65-a5ec3d0c8a9a" providerId="ADAL" clId="{9A1D4D53-775B-4FB9-AEEA-CD4C46A69F02}" dt="2023-07-03T10:20:59.698" v="62" actId="14100"/>
          <ac:picMkLst>
            <pc:docMk/>
            <pc:sldMk cId="1898328277" sldId="837"/>
            <ac:picMk id="12" creationId="{6004642C-A4F5-90DB-1756-33D23F941D48}"/>
          </ac:picMkLst>
        </pc:picChg>
      </pc:sldChg>
      <pc:sldChg chg="addSp modSp add ord">
        <pc:chgData name="Nick Van Remortel" userId="9d455b10-f934-4b48-8b65-a5ec3d0c8a9a" providerId="ADAL" clId="{9A1D4D53-775B-4FB9-AEEA-CD4C46A69F02}" dt="2023-07-03T11:13:37.663" v="904"/>
        <pc:sldMkLst>
          <pc:docMk/>
          <pc:sldMk cId="352966074" sldId="838"/>
        </pc:sldMkLst>
        <pc:spChg chg="add mod">
          <ac:chgData name="Nick Van Remortel" userId="9d455b10-f934-4b48-8b65-a5ec3d0c8a9a" providerId="ADAL" clId="{9A1D4D53-775B-4FB9-AEEA-CD4C46A69F02}" dt="2023-07-03T11:13:37.663" v="904"/>
          <ac:spMkLst>
            <pc:docMk/>
            <pc:sldMk cId="352966074" sldId="838"/>
            <ac:spMk id="3" creationId="{5738D7B6-3F83-31A8-CAD2-88A464CE0453}"/>
          </ac:spMkLst>
        </pc:spChg>
      </pc:sldChg>
      <pc:sldChg chg="add del">
        <pc:chgData name="Nick Van Remortel" userId="9d455b10-f934-4b48-8b65-a5ec3d0c8a9a" providerId="ADAL" clId="{9A1D4D53-775B-4FB9-AEEA-CD4C46A69F02}" dt="2023-07-03T10:20:23.239" v="56"/>
        <pc:sldMkLst>
          <pc:docMk/>
          <pc:sldMk cId="1744248647" sldId="839"/>
        </pc:sldMkLst>
      </pc:sldChg>
      <pc:sldChg chg="addSp delSp modSp add mod ord">
        <pc:chgData name="Nick Van Remortel" userId="9d455b10-f934-4b48-8b65-a5ec3d0c8a9a" providerId="ADAL" clId="{9A1D4D53-775B-4FB9-AEEA-CD4C46A69F02}" dt="2023-07-03T11:15:35.449" v="987" actId="1076"/>
        <pc:sldMkLst>
          <pc:docMk/>
          <pc:sldMk cId="1760406367" sldId="839"/>
        </pc:sldMkLst>
        <pc:spChg chg="add del mod">
          <ac:chgData name="Nick Van Remortel" userId="9d455b10-f934-4b48-8b65-a5ec3d0c8a9a" providerId="ADAL" clId="{9A1D4D53-775B-4FB9-AEEA-CD4C46A69F02}" dt="2023-07-03T10:22:01.270" v="65" actId="931"/>
          <ac:spMkLst>
            <pc:docMk/>
            <pc:sldMk cId="1760406367" sldId="839"/>
            <ac:spMk id="6" creationId="{5C2AEBEA-31E7-9336-1B63-0E3C6749E8E3}"/>
          </ac:spMkLst>
        </pc:spChg>
        <pc:spChg chg="add mod">
          <ac:chgData name="Nick Van Remortel" userId="9d455b10-f934-4b48-8b65-a5ec3d0c8a9a" providerId="ADAL" clId="{9A1D4D53-775B-4FB9-AEEA-CD4C46A69F02}" dt="2023-07-03T11:13:32.582" v="902"/>
          <ac:spMkLst>
            <pc:docMk/>
            <pc:sldMk cId="1760406367" sldId="839"/>
            <ac:spMk id="9" creationId="{50F67E3F-2E5A-69AB-EDFF-4127508908A8}"/>
          </ac:spMkLst>
        </pc:spChg>
        <pc:spChg chg="add mod">
          <ac:chgData name="Nick Van Remortel" userId="9d455b10-f934-4b48-8b65-a5ec3d0c8a9a" providerId="ADAL" clId="{9A1D4D53-775B-4FB9-AEEA-CD4C46A69F02}" dt="2023-07-03T11:15:35.449" v="987" actId="1076"/>
          <ac:spMkLst>
            <pc:docMk/>
            <pc:sldMk cId="1760406367" sldId="839"/>
            <ac:spMk id="10" creationId="{06DA9221-BD72-73A4-B00F-230F07768C3D}"/>
          </ac:spMkLst>
        </pc:spChg>
        <pc:picChg chg="add mod">
          <ac:chgData name="Nick Van Remortel" userId="9d455b10-f934-4b48-8b65-a5ec3d0c8a9a" providerId="ADAL" clId="{9A1D4D53-775B-4FB9-AEEA-CD4C46A69F02}" dt="2023-07-03T10:22:07.988" v="70" actId="1076"/>
          <ac:picMkLst>
            <pc:docMk/>
            <pc:sldMk cId="1760406367" sldId="839"/>
            <ac:picMk id="8" creationId="{FC85A641-B585-26AF-61FA-72D411D5D601}"/>
          </ac:picMkLst>
        </pc:picChg>
        <pc:picChg chg="del">
          <ac:chgData name="Nick Van Remortel" userId="9d455b10-f934-4b48-8b65-a5ec3d0c8a9a" providerId="ADAL" clId="{9A1D4D53-775B-4FB9-AEEA-CD4C46A69F02}" dt="2023-07-03T10:21:54.200" v="64" actId="478"/>
          <ac:picMkLst>
            <pc:docMk/>
            <pc:sldMk cId="1760406367" sldId="839"/>
            <ac:picMk id="12" creationId="{6004642C-A4F5-90DB-1756-33D23F941D48}"/>
          </ac:picMkLst>
        </pc:picChg>
      </pc:sldChg>
      <pc:sldChg chg="addSp delSp modSp add mod">
        <pc:chgData name="Nick Van Remortel" userId="9d455b10-f934-4b48-8b65-a5ec3d0c8a9a" providerId="ADAL" clId="{9A1D4D53-775B-4FB9-AEEA-CD4C46A69F02}" dt="2023-07-03T11:15:50.180" v="991" actId="1076"/>
        <pc:sldMkLst>
          <pc:docMk/>
          <pc:sldMk cId="3590124638" sldId="840"/>
        </pc:sldMkLst>
        <pc:spChg chg="mod">
          <ac:chgData name="Nick Van Remortel" userId="9d455b10-f934-4b48-8b65-a5ec3d0c8a9a" providerId="ADAL" clId="{9A1D4D53-775B-4FB9-AEEA-CD4C46A69F02}" dt="2023-07-03T10:23:43.870" v="94" actId="20577"/>
          <ac:spMkLst>
            <pc:docMk/>
            <pc:sldMk cId="3590124638" sldId="840"/>
            <ac:spMk id="2" creationId="{36246D1F-9A67-4DD3-00AD-EA22A70F7964}"/>
          </ac:spMkLst>
        </pc:spChg>
        <pc:spChg chg="add del mod">
          <ac:chgData name="Nick Van Remortel" userId="9d455b10-f934-4b48-8b65-a5ec3d0c8a9a" providerId="ADAL" clId="{9A1D4D53-775B-4FB9-AEEA-CD4C46A69F02}" dt="2023-07-03T10:23:25.065" v="75" actId="931"/>
          <ac:spMkLst>
            <pc:docMk/>
            <pc:sldMk cId="3590124638" sldId="840"/>
            <ac:spMk id="6" creationId="{07648915-BF0A-7BFB-E9D7-93F3FDD5B829}"/>
          </ac:spMkLst>
        </pc:spChg>
        <pc:spChg chg="add mod">
          <ac:chgData name="Nick Van Remortel" userId="9d455b10-f934-4b48-8b65-a5ec3d0c8a9a" providerId="ADAL" clId="{9A1D4D53-775B-4FB9-AEEA-CD4C46A69F02}" dt="2023-07-03T11:13:45.311" v="905"/>
          <ac:spMkLst>
            <pc:docMk/>
            <pc:sldMk cId="3590124638" sldId="840"/>
            <ac:spMk id="11" creationId="{0CE22043-E5F0-8283-EF19-4ABF41E110F4}"/>
          </ac:spMkLst>
        </pc:spChg>
        <pc:spChg chg="add mod">
          <ac:chgData name="Nick Van Remortel" userId="9d455b10-f934-4b48-8b65-a5ec3d0c8a9a" providerId="ADAL" clId="{9A1D4D53-775B-4FB9-AEEA-CD4C46A69F02}" dt="2023-07-03T11:15:50.180" v="991" actId="1076"/>
          <ac:spMkLst>
            <pc:docMk/>
            <pc:sldMk cId="3590124638" sldId="840"/>
            <ac:spMk id="13" creationId="{87D1A621-2D19-BFB3-7DF4-7FB50FB4428D}"/>
          </ac:spMkLst>
        </pc:spChg>
        <pc:picChg chg="add mod">
          <ac:chgData name="Nick Van Remortel" userId="9d455b10-f934-4b48-8b65-a5ec3d0c8a9a" providerId="ADAL" clId="{9A1D4D53-775B-4FB9-AEEA-CD4C46A69F02}" dt="2023-07-03T10:23:30.852" v="80" actId="14100"/>
          <ac:picMkLst>
            <pc:docMk/>
            <pc:sldMk cId="3590124638" sldId="840"/>
            <ac:picMk id="8" creationId="{0B06C339-2388-CCC6-5B5D-F46635FBE720}"/>
          </ac:picMkLst>
        </pc:picChg>
        <pc:picChg chg="add del">
          <ac:chgData name="Nick Van Remortel" userId="9d455b10-f934-4b48-8b65-a5ec3d0c8a9a" providerId="ADAL" clId="{9A1D4D53-775B-4FB9-AEEA-CD4C46A69F02}" dt="2023-07-03T10:27:00.980" v="109" actId="22"/>
          <ac:picMkLst>
            <pc:docMk/>
            <pc:sldMk cId="3590124638" sldId="840"/>
            <ac:picMk id="10" creationId="{51637062-8B77-70F8-840D-47953C931524}"/>
          </ac:picMkLst>
        </pc:picChg>
        <pc:picChg chg="del">
          <ac:chgData name="Nick Van Remortel" userId="9d455b10-f934-4b48-8b65-a5ec3d0c8a9a" providerId="ADAL" clId="{9A1D4D53-775B-4FB9-AEEA-CD4C46A69F02}" dt="2023-07-03T10:23:20.259" v="74" actId="478"/>
          <ac:picMkLst>
            <pc:docMk/>
            <pc:sldMk cId="3590124638" sldId="840"/>
            <ac:picMk id="12" creationId="{6004642C-A4F5-90DB-1756-33D23F941D48}"/>
          </ac:picMkLst>
        </pc:picChg>
      </pc:sldChg>
      <pc:sldChg chg="addSp delSp modSp add mod ord">
        <pc:chgData name="Nick Van Remortel" userId="9d455b10-f934-4b48-8b65-a5ec3d0c8a9a" providerId="ADAL" clId="{9A1D4D53-775B-4FB9-AEEA-CD4C46A69F02}" dt="2023-07-03T11:15:27.081" v="985" actId="20577"/>
        <pc:sldMkLst>
          <pc:docMk/>
          <pc:sldMk cId="3534250139" sldId="841"/>
        </pc:sldMkLst>
        <pc:spChg chg="add del mod">
          <ac:chgData name="Nick Van Remortel" userId="9d455b10-f934-4b48-8b65-a5ec3d0c8a9a" providerId="ADAL" clId="{9A1D4D53-775B-4FB9-AEEA-CD4C46A69F02}" dt="2023-07-03T10:24:52.223" v="99" actId="931"/>
          <ac:spMkLst>
            <pc:docMk/>
            <pc:sldMk cId="3534250139" sldId="841"/>
            <ac:spMk id="6" creationId="{018285D1-F2B0-850E-59D1-0F958154AD53}"/>
          </ac:spMkLst>
        </pc:spChg>
        <pc:spChg chg="add mod">
          <ac:chgData name="Nick Van Remortel" userId="9d455b10-f934-4b48-8b65-a5ec3d0c8a9a" providerId="ADAL" clId="{9A1D4D53-775B-4FB9-AEEA-CD4C46A69F02}" dt="2023-07-03T11:12:12.420" v="865" actId="1076"/>
          <ac:spMkLst>
            <pc:docMk/>
            <pc:sldMk cId="3534250139" sldId="841"/>
            <ac:spMk id="11" creationId="{24B0ACE3-F862-B422-5175-B92191D981E6}"/>
          </ac:spMkLst>
        </pc:spChg>
        <pc:spChg chg="add mod">
          <ac:chgData name="Nick Van Remortel" userId="9d455b10-f934-4b48-8b65-a5ec3d0c8a9a" providerId="ADAL" clId="{9A1D4D53-775B-4FB9-AEEA-CD4C46A69F02}" dt="2023-07-03T11:13:29.660" v="901"/>
          <ac:spMkLst>
            <pc:docMk/>
            <pc:sldMk cId="3534250139" sldId="841"/>
            <ac:spMk id="12" creationId="{EEF22AF9-1CF0-17E9-AE02-15E034B4E838}"/>
          </ac:spMkLst>
        </pc:spChg>
        <pc:spChg chg="add mod">
          <ac:chgData name="Nick Van Remortel" userId="9d455b10-f934-4b48-8b65-a5ec3d0c8a9a" providerId="ADAL" clId="{9A1D4D53-775B-4FB9-AEEA-CD4C46A69F02}" dt="2023-07-03T11:15:27.081" v="985" actId="20577"/>
          <ac:spMkLst>
            <pc:docMk/>
            <pc:sldMk cId="3534250139" sldId="841"/>
            <ac:spMk id="13" creationId="{8EBFAB59-08E6-BCC4-E9FD-0337242EF8B3}"/>
          </ac:spMkLst>
        </pc:spChg>
        <pc:picChg chg="del">
          <ac:chgData name="Nick Van Remortel" userId="9d455b10-f934-4b48-8b65-a5ec3d0c8a9a" providerId="ADAL" clId="{9A1D4D53-775B-4FB9-AEEA-CD4C46A69F02}" dt="2023-07-03T10:24:45.561" v="98" actId="478"/>
          <ac:picMkLst>
            <pc:docMk/>
            <pc:sldMk cId="3534250139" sldId="841"/>
            <ac:picMk id="8" creationId="{FC85A641-B585-26AF-61FA-72D411D5D601}"/>
          </ac:picMkLst>
        </pc:picChg>
        <pc:picChg chg="add mod">
          <ac:chgData name="Nick Van Remortel" userId="9d455b10-f934-4b48-8b65-a5ec3d0c8a9a" providerId="ADAL" clId="{9A1D4D53-775B-4FB9-AEEA-CD4C46A69F02}" dt="2023-07-03T10:25:06.419" v="105" actId="14100"/>
          <ac:picMkLst>
            <pc:docMk/>
            <pc:sldMk cId="3534250139" sldId="841"/>
            <ac:picMk id="9" creationId="{8CC54C0D-5262-ADD8-3783-CA4D33A6E93A}"/>
          </ac:picMkLst>
        </pc:picChg>
      </pc:sldChg>
      <pc:sldChg chg="addSp delSp modSp add mod">
        <pc:chgData name="Nick Van Remortel" userId="9d455b10-f934-4b48-8b65-a5ec3d0c8a9a" providerId="ADAL" clId="{9A1D4D53-775B-4FB9-AEEA-CD4C46A69F02}" dt="2023-07-03T11:15:55.370" v="993" actId="1076"/>
        <pc:sldMkLst>
          <pc:docMk/>
          <pc:sldMk cId="4176251279" sldId="842"/>
        </pc:sldMkLst>
        <pc:spChg chg="add del mod">
          <ac:chgData name="Nick Van Remortel" userId="9d455b10-f934-4b48-8b65-a5ec3d0c8a9a" providerId="ADAL" clId="{9A1D4D53-775B-4FB9-AEEA-CD4C46A69F02}" dt="2023-07-03T10:27:12.911" v="112" actId="931"/>
          <ac:spMkLst>
            <pc:docMk/>
            <pc:sldMk cId="4176251279" sldId="842"/>
            <ac:spMk id="6" creationId="{F22019A3-4EEB-2427-5E7B-041B7E503882}"/>
          </ac:spMkLst>
        </pc:spChg>
        <pc:spChg chg="add mod">
          <ac:chgData name="Nick Van Remortel" userId="9d455b10-f934-4b48-8b65-a5ec3d0c8a9a" providerId="ADAL" clId="{9A1D4D53-775B-4FB9-AEEA-CD4C46A69F02}" dt="2023-07-03T11:13:51.579" v="906"/>
          <ac:spMkLst>
            <pc:docMk/>
            <pc:sldMk cId="4176251279" sldId="842"/>
            <ac:spMk id="10" creationId="{B637A4AF-C713-5FFF-D37B-B1CCB1FF4D03}"/>
          </ac:spMkLst>
        </pc:spChg>
        <pc:spChg chg="add mod">
          <ac:chgData name="Nick Van Remortel" userId="9d455b10-f934-4b48-8b65-a5ec3d0c8a9a" providerId="ADAL" clId="{9A1D4D53-775B-4FB9-AEEA-CD4C46A69F02}" dt="2023-07-03T11:15:55.370" v="993" actId="1076"/>
          <ac:spMkLst>
            <pc:docMk/>
            <pc:sldMk cId="4176251279" sldId="842"/>
            <ac:spMk id="11" creationId="{6096E8D1-BD5A-3B35-09FB-9968CF677F68}"/>
          </ac:spMkLst>
        </pc:spChg>
        <pc:picChg chg="del">
          <ac:chgData name="Nick Van Remortel" userId="9d455b10-f934-4b48-8b65-a5ec3d0c8a9a" providerId="ADAL" clId="{9A1D4D53-775B-4FB9-AEEA-CD4C46A69F02}" dt="2023-07-03T10:27:04.880" v="111" actId="478"/>
          <ac:picMkLst>
            <pc:docMk/>
            <pc:sldMk cId="4176251279" sldId="842"/>
            <ac:picMk id="8" creationId="{0B06C339-2388-CCC6-5B5D-F46635FBE720}"/>
          </ac:picMkLst>
        </pc:picChg>
        <pc:picChg chg="add mod">
          <ac:chgData name="Nick Van Remortel" userId="9d455b10-f934-4b48-8b65-a5ec3d0c8a9a" providerId="ADAL" clId="{9A1D4D53-775B-4FB9-AEEA-CD4C46A69F02}" dt="2023-07-03T10:27:18.630" v="117" actId="14100"/>
          <ac:picMkLst>
            <pc:docMk/>
            <pc:sldMk cId="4176251279" sldId="842"/>
            <ac:picMk id="9" creationId="{E2656C8A-AF0A-14E4-2B51-4E2A41D9A0E2}"/>
          </ac:picMkLst>
        </pc:picChg>
      </pc:sldChg>
      <pc:sldChg chg="addSp delSp modSp add mod">
        <pc:chgData name="Nick Van Remortel" userId="9d455b10-f934-4b48-8b65-a5ec3d0c8a9a" providerId="ADAL" clId="{9A1D4D53-775B-4FB9-AEEA-CD4C46A69F02}" dt="2023-07-03T11:16:01.469" v="995" actId="1076"/>
        <pc:sldMkLst>
          <pc:docMk/>
          <pc:sldMk cId="4258203054" sldId="843"/>
        </pc:sldMkLst>
        <pc:spChg chg="mod">
          <ac:chgData name="Nick Van Remortel" userId="9d455b10-f934-4b48-8b65-a5ec3d0c8a9a" providerId="ADAL" clId="{9A1D4D53-775B-4FB9-AEEA-CD4C46A69F02}" dt="2023-07-03T10:29:25.499" v="146" actId="20577"/>
          <ac:spMkLst>
            <pc:docMk/>
            <pc:sldMk cId="4258203054" sldId="843"/>
            <ac:spMk id="2" creationId="{36246D1F-9A67-4DD3-00AD-EA22A70F7964}"/>
          </ac:spMkLst>
        </pc:spChg>
        <pc:spChg chg="add del mod">
          <ac:chgData name="Nick Van Remortel" userId="9d455b10-f934-4b48-8b65-a5ec3d0c8a9a" providerId="ADAL" clId="{9A1D4D53-775B-4FB9-AEEA-CD4C46A69F02}" dt="2023-07-03T10:29:08.032" v="120" actId="931"/>
          <ac:spMkLst>
            <pc:docMk/>
            <pc:sldMk cId="4258203054" sldId="843"/>
            <ac:spMk id="6" creationId="{D6B9CEF2-66A1-A353-67FA-D8E909F356A5}"/>
          </ac:spMkLst>
        </pc:spChg>
        <pc:spChg chg="add mod">
          <ac:chgData name="Nick Van Remortel" userId="9d455b10-f934-4b48-8b65-a5ec3d0c8a9a" providerId="ADAL" clId="{9A1D4D53-775B-4FB9-AEEA-CD4C46A69F02}" dt="2023-07-03T11:13:54.138" v="907"/>
          <ac:spMkLst>
            <pc:docMk/>
            <pc:sldMk cId="4258203054" sldId="843"/>
            <ac:spMk id="10" creationId="{9906B54E-1720-2F07-F095-6DBEFFF4A255}"/>
          </ac:spMkLst>
        </pc:spChg>
        <pc:spChg chg="add mod">
          <ac:chgData name="Nick Van Remortel" userId="9d455b10-f934-4b48-8b65-a5ec3d0c8a9a" providerId="ADAL" clId="{9A1D4D53-775B-4FB9-AEEA-CD4C46A69F02}" dt="2023-07-03T11:16:01.469" v="995" actId="1076"/>
          <ac:spMkLst>
            <pc:docMk/>
            <pc:sldMk cId="4258203054" sldId="843"/>
            <ac:spMk id="11" creationId="{237C513B-4C71-E75E-F036-2958281B4C64}"/>
          </ac:spMkLst>
        </pc:spChg>
        <pc:picChg chg="add mod">
          <ac:chgData name="Nick Van Remortel" userId="9d455b10-f934-4b48-8b65-a5ec3d0c8a9a" providerId="ADAL" clId="{9A1D4D53-775B-4FB9-AEEA-CD4C46A69F02}" dt="2023-07-03T10:29:16.129" v="125" actId="1076"/>
          <ac:picMkLst>
            <pc:docMk/>
            <pc:sldMk cId="4258203054" sldId="843"/>
            <ac:picMk id="8" creationId="{3BFC8AA8-43F8-335C-A595-4663051AA3A3}"/>
          </ac:picMkLst>
        </pc:picChg>
        <pc:picChg chg="del">
          <ac:chgData name="Nick Van Remortel" userId="9d455b10-f934-4b48-8b65-a5ec3d0c8a9a" providerId="ADAL" clId="{9A1D4D53-775B-4FB9-AEEA-CD4C46A69F02}" dt="2023-07-03T10:29:01.120" v="119" actId="478"/>
          <ac:picMkLst>
            <pc:docMk/>
            <pc:sldMk cId="4258203054" sldId="843"/>
            <ac:picMk id="9" creationId="{E2656C8A-AF0A-14E4-2B51-4E2A41D9A0E2}"/>
          </ac:picMkLst>
        </pc:picChg>
      </pc:sldChg>
      <pc:sldChg chg="addSp delSp modSp add mod">
        <pc:chgData name="Nick Van Remortel" userId="9d455b10-f934-4b48-8b65-a5ec3d0c8a9a" providerId="ADAL" clId="{9A1D4D53-775B-4FB9-AEEA-CD4C46A69F02}" dt="2023-07-03T11:16:18.537" v="999" actId="1076"/>
        <pc:sldMkLst>
          <pc:docMk/>
          <pc:sldMk cId="679148724" sldId="844"/>
        </pc:sldMkLst>
        <pc:spChg chg="mod">
          <ac:chgData name="Nick Van Remortel" userId="9d455b10-f934-4b48-8b65-a5ec3d0c8a9a" providerId="ADAL" clId="{9A1D4D53-775B-4FB9-AEEA-CD4C46A69F02}" dt="2023-07-03T10:30:55.303" v="162" actId="20577"/>
          <ac:spMkLst>
            <pc:docMk/>
            <pc:sldMk cId="679148724" sldId="844"/>
            <ac:spMk id="2" creationId="{36246D1F-9A67-4DD3-00AD-EA22A70F7964}"/>
          </ac:spMkLst>
        </pc:spChg>
        <pc:spChg chg="add del mod">
          <ac:chgData name="Nick Van Remortel" userId="9d455b10-f934-4b48-8b65-a5ec3d0c8a9a" providerId="ADAL" clId="{9A1D4D53-775B-4FB9-AEEA-CD4C46A69F02}" dt="2023-07-03T10:30:41.860" v="149" actId="931"/>
          <ac:spMkLst>
            <pc:docMk/>
            <pc:sldMk cId="679148724" sldId="844"/>
            <ac:spMk id="6" creationId="{4DD49CFD-3A66-6FC5-475A-17123A216925}"/>
          </ac:spMkLst>
        </pc:spChg>
        <pc:spChg chg="add mod">
          <ac:chgData name="Nick Van Remortel" userId="9d455b10-f934-4b48-8b65-a5ec3d0c8a9a" providerId="ADAL" clId="{9A1D4D53-775B-4FB9-AEEA-CD4C46A69F02}" dt="2023-07-03T11:13:57.512" v="908"/>
          <ac:spMkLst>
            <pc:docMk/>
            <pc:sldMk cId="679148724" sldId="844"/>
            <ac:spMk id="10" creationId="{CFBA559A-B280-26C6-42A0-5CB959EC25C0}"/>
          </ac:spMkLst>
        </pc:spChg>
        <pc:spChg chg="add mod">
          <ac:chgData name="Nick Van Remortel" userId="9d455b10-f934-4b48-8b65-a5ec3d0c8a9a" providerId="ADAL" clId="{9A1D4D53-775B-4FB9-AEEA-CD4C46A69F02}" dt="2023-07-03T11:16:18.537" v="999" actId="1076"/>
          <ac:spMkLst>
            <pc:docMk/>
            <pc:sldMk cId="679148724" sldId="844"/>
            <ac:spMk id="11" creationId="{D4B31005-27FB-26F4-0FBC-147D26309BF4}"/>
          </ac:spMkLst>
        </pc:spChg>
        <pc:picChg chg="del">
          <ac:chgData name="Nick Van Remortel" userId="9d455b10-f934-4b48-8b65-a5ec3d0c8a9a" providerId="ADAL" clId="{9A1D4D53-775B-4FB9-AEEA-CD4C46A69F02}" dt="2023-07-03T10:30:32.606" v="148" actId="478"/>
          <ac:picMkLst>
            <pc:docMk/>
            <pc:sldMk cId="679148724" sldId="844"/>
            <ac:picMk id="8" creationId="{3BFC8AA8-43F8-335C-A595-4663051AA3A3}"/>
          </ac:picMkLst>
        </pc:picChg>
        <pc:picChg chg="add mod">
          <ac:chgData name="Nick Van Remortel" userId="9d455b10-f934-4b48-8b65-a5ec3d0c8a9a" providerId="ADAL" clId="{9A1D4D53-775B-4FB9-AEEA-CD4C46A69F02}" dt="2023-07-03T11:16:13.739" v="998" actId="1076"/>
          <ac:picMkLst>
            <pc:docMk/>
            <pc:sldMk cId="679148724" sldId="844"/>
            <ac:picMk id="9" creationId="{CF766315-5F7B-7392-E02A-FD18CF229B03}"/>
          </ac:picMkLst>
        </pc:picChg>
      </pc:sldChg>
      <pc:sldChg chg="modSp new mod">
        <pc:chgData name="Nick Van Remortel" userId="9d455b10-f934-4b48-8b65-a5ec3d0c8a9a" providerId="ADAL" clId="{9A1D4D53-775B-4FB9-AEEA-CD4C46A69F02}" dt="2023-07-03T10:38:13.403" v="505" actId="20577"/>
        <pc:sldMkLst>
          <pc:docMk/>
          <pc:sldMk cId="682197336" sldId="845"/>
        </pc:sldMkLst>
        <pc:spChg chg="mod">
          <ac:chgData name="Nick Van Remortel" userId="9d455b10-f934-4b48-8b65-a5ec3d0c8a9a" providerId="ADAL" clId="{9A1D4D53-775B-4FB9-AEEA-CD4C46A69F02}" dt="2023-07-03T10:38:13.403" v="505" actId="20577"/>
          <ac:spMkLst>
            <pc:docMk/>
            <pc:sldMk cId="682197336" sldId="845"/>
            <ac:spMk id="2" creationId="{D4700918-EF87-8E69-B478-55C9BC2E2194}"/>
          </ac:spMkLst>
        </pc:spChg>
      </pc:sldChg>
      <pc:sldChg chg="addSp delSp modSp new mod">
        <pc:chgData name="Nick Van Remortel" userId="9d455b10-f934-4b48-8b65-a5ec3d0c8a9a" providerId="ADAL" clId="{9A1D4D53-775B-4FB9-AEEA-CD4C46A69F02}" dt="2023-07-03T11:14:07.992" v="912"/>
        <pc:sldMkLst>
          <pc:docMk/>
          <pc:sldMk cId="3909128238" sldId="846"/>
        </pc:sldMkLst>
        <pc:spChg chg="mod">
          <ac:chgData name="Nick Van Remortel" userId="9d455b10-f934-4b48-8b65-a5ec3d0c8a9a" providerId="ADAL" clId="{9A1D4D53-775B-4FB9-AEEA-CD4C46A69F02}" dt="2023-07-03T10:39:10.808" v="531" actId="20577"/>
          <ac:spMkLst>
            <pc:docMk/>
            <pc:sldMk cId="3909128238" sldId="846"/>
            <ac:spMk id="2" creationId="{6026BBE7-2ED2-9CA0-804E-58773F1E6795}"/>
          </ac:spMkLst>
        </pc:spChg>
        <pc:spChg chg="mod">
          <ac:chgData name="Nick Van Remortel" userId="9d455b10-f934-4b48-8b65-a5ec3d0c8a9a" providerId="ADAL" clId="{9A1D4D53-775B-4FB9-AEEA-CD4C46A69F02}" dt="2023-07-03T10:45:35.929" v="628" actId="20577"/>
          <ac:spMkLst>
            <pc:docMk/>
            <pc:sldMk cId="3909128238" sldId="846"/>
            <ac:spMk id="3" creationId="{866F2D82-1E7C-9CEC-BB94-627811C748A9}"/>
          </ac:spMkLst>
        </pc:spChg>
        <pc:spChg chg="del">
          <ac:chgData name="Nick Van Remortel" userId="9d455b10-f934-4b48-8b65-a5ec3d0c8a9a" providerId="ADAL" clId="{9A1D4D53-775B-4FB9-AEEA-CD4C46A69F02}" dt="2023-07-03T10:39:55.500" v="580" actId="478"/>
          <ac:spMkLst>
            <pc:docMk/>
            <pc:sldMk cId="3909128238" sldId="846"/>
            <ac:spMk id="6" creationId="{A93B42FF-F091-FF42-11B0-F786E539D87B}"/>
          </ac:spMkLst>
        </pc:spChg>
        <pc:spChg chg="add mod">
          <ac:chgData name="Nick Van Remortel" userId="9d455b10-f934-4b48-8b65-a5ec3d0c8a9a" providerId="ADAL" clId="{9A1D4D53-775B-4FB9-AEEA-CD4C46A69F02}" dt="2023-07-03T11:14:07.992" v="912"/>
          <ac:spMkLst>
            <pc:docMk/>
            <pc:sldMk cId="3909128238" sldId="846"/>
            <ac:spMk id="11" creationId="{0B244DC2-45EA-01C5-FBD3-4659C091AC56}"/>
          </ac:spMkLst>
        </pc:spChg>
        <pc:picChg chg="add mod">
          <ac:chgData name="Nick Van Remortel" userId="9d455b10-f934-4b48-8b65-a5ec3d0c8a9a" providerId="ADAL" clId="{9A1D4D53-775B-4FB9-AEEA-CD4C46A69F02}" dt="2023-07-03T10:51:29.758" v="634" actId="1076"/>
          <ac:picMkLst>
            <pc:docMk/>
            <pc:sldMk cId="3909128238" sldId="846"/>
            <ac:picMk id="8" creationId="{5241B779-A996-0F5D-FACE-403E57246BCF}"/>
          </ac:picMkLst>
        </pc:picChg>
        <pc:picChg chg="add del mod">
          <ac:chgData name="Nick Van Remortel" userId="9d455b10-f934-4b48-8b65-a5ec3d0c8a9a" providerId="ADAL" clId="{9A1D4D53-775B-4FB9-AEEA-CD4C46A69F02}" dt="2023-07-03T11:06:26.649" v="745" actId="478"/>
          <ac:picMkLst>
            <pc:docMk/>
            <pc:sldMk cId="3909128238" sldId="846"/>
            <ac:picMk id="10" creationId="{444044F7-40FA-76E6-7F4D-D7010C69589B}"/>
          </ac:picMkLst>
        </pc:picChg>
      </pc:sldChg>
      <pc:sldChg chg="addSp delSp modSp new mod">
        <pc:chgData name="Nick Van Remortel" userId="9d455b10-f934-4b48-8b65-a5ec3d0c8a9a" providerId="ADAL" clId="{9A1D4D53-775B-4FB9-AEEA-CD4C46A69F02}" dt="2023-07-03T11:03:44.421" v="728" actId="1076"/>
        <pc:sldMkLst>
          <pc:docMk/>
          <pc:sldMk cId="4022280058" sldId="847"/>
        </pc:sldMkLst>
        <pc:spChg chg="mod">
          <ac:chgData name="Nick Van Remortel" userId="9d455b10-f934-4b48-8b65-a5ec3d0c8a9a" providerId="ADAL" clId="{9A1D4D53-775B-4FB9-AEEA-CD4C46A69F02}" dt="2023-07-03T10:56:28.174" v="702" actId="20577"/>
          <ac:spMkLst>
            <pc:docMk/>
            <pc:sldMk cId="4022280058" sldId="847"/>
            <ac:spMk id="2" creationId="{8F5E22B6-3E3C-E366-0CB2-DA42091BEC38}"/>
          </ac:spMkLst>
        </pc:spChg>
        <pc:spChg chg="del">
          <ac:chgData name="Nick Van Remortel" userId="9d455b10-f934-4b48-8b65-a5ec3d0c8a9a" providerId="ADAL" clId="{9A1D4D53-775B-4FB9-AEEA-CD4C46A69F02}" dt="2023-07-03T10:53:55.186" v="653" actId="478"/>
          <ac:spMkLst>
            <pc:docMk/>
            <pc:sldMk cId="4022280058" sldId="847"/>
            <ac:spMk id="3" creationId="{1D075069-D804-9036-9CF0-23C4DEC5FBF3}"/>
          </ac:spMkLst>
        </pc:spChg>
        <pc:spChg chg="del">
          <ac:chgData name="Nick Van Remortel" userId="9d455b10-f934-4b48-8b65-a5ec3d0c8a9a" providerId="ADAL" clId="{9A1D4D53-775B-4FB9-AEEA-CD4C46A69F02}" dt="2023-07-03T10:55:35.789" v="692" actId="478"/>
          <ac:spMkLst>
            <pc:docMk/>
            <pc:sldMk cId="4022280058" sldId="847"/>
            <ac:spMk id="6" creationId="{1E21CFCF-8ED8-E3D6-4F9E-7B60F1FF57B6}"/>
          </ac:spMkLst>
        </pc:spChg>
        <pc:spChg chg="add mod">
          <ac:chgData name="Nick Van Remortel" userId="9d455b10-f934-4b48-8b65-a5ec3d0c8a9a" providerId="ADAL" clId="{9A1D4D53-775B-4FB9-AEEA-CD4C46A69F02}" dt="2023-07-03T10:54:56.199" v="689" actId="1035"/>
          <ac:spMkLst>
            <pc:docMk/>
            <pc:sldMk cId="4022280058" sldId="847"/>
            <ac:spMk id="9" creationId="{7F51A16A-45D3-7EA4-A233-F71B7BAE78EE}"/>
          </ac:spMkLst>
        </pc:spChg>
        <pc:spChg chg="add mod">
          <ac:chgData name="Nick Van Remortel" userId="9d455b10-f934-4b48-8b65-a5ec3d0c8a9a" providerId="ADAL" clId="{9A1D4D53-775B-4FB9-AEEA-CD4C46A69F02}" dt="2023-07-03T11:03:24.980" v="719" actId="1076"/>
          <ac:spMkLst>
            <pc:docMk/>
            <pc:sldMk cId="4022280058" sldId="847"/>
            <ac:spMk id="12" creationId="{E283D7BC-09B4-8195-34C1-613C79FD4ED6}"/>
          </ac:spMkLst>
        </pc:spChg>
        <pc:picChg chg="add mod">
          <ac:chgData name="Nick Van Remortel" userId="9d455b10-f934-4b48-8b65-a5ec3d0c8a9a" providerId="ADAL" clId="{9A1D4D53-775B-4FB9-AEEA-CD4C46A69F02}" dt="2023-07-03T10:54:56.199" v="689" actId="1035"/>
          <ac:picMkLst>
            <pc:docMk/>
            <pc:sldMk cId="4022280058" sldId="847"/>
            <ac:picMk id="8" creationId="{D16AEB6D-CB9C-9F00-6FFF-C3AC94367F94}"/>
          </ac:picMkLst>
        </pc:picChg>
        <pc:picChg chg="add mod">
          <ac:chgData name="Nick Van Remortel" userId="9d455b10-f934-4b48-8b65-a5ec3d0c8a9a" providerId="ADAL" clId="{9A1D4D53-775B-4FB9-AEEA-CD4C46A69F02}" dt="2023-07-03T11:03:21.628" v="718" actId="1076"/>
          <ac:picMkLst>
            <pc:docMk/>
            <pc:sldMk cId="4022280058" sldId="847"/>
            <ac:picMk id="11" creationId="{9195B193-383B-4487-FEC5-EB5A76C526E8}"/>
          </ac:picMkLst>
        </pc:picChg>
        <pc:picChg chg="add mod">
          <ac:chgData name="Nick Van Remortel" userId="9d455b10-f934-4b48-8b65-a5ec3d0c8a9a" providerId="ADAL" clId="{9A1D4D53-775B-4FB9-AEEA-CD4C46A69F02}" dt="2023-07-03T10:55:32.262" v="691" actId="1076"/>
          <ac:picMkLst>
            <pc:docMk/>
            <pc:sldMk cId="4022280058" sldId="847"/>
            <ac:picMk id="14" creationId="{B2BCE202-1134-3FDF-33F8-BCE41BC1BC69}"/>
          </ac:picMkLst>
        </pc:picChg>
        <pc:picChg chg="add mod">
          <ac:chgData name="Nick Van Remortel" userId="9d455b10-f934-4b48-8b65-a5ec3d0c8a9a" providerId="ADAL" clId="{9A1D4D53-775B-4FB9-AEEA-CD4C46A69F02}" dt="2023-07-03T11:03:27.381" v="720" actId="1076"/>
          <ac:picMkLst>
            <pc:docMk/>
            <pc:sldMk cId="4022280058" sldId="847"/>
            <ac:picMk id="16" creationId="{05C0EC07-A2B6-F6B3-49E3-657F993D71F6}"/>
          </ac:picMkLst>
        </pc:picChg>
        <pc:picChg chg="add mod modCrop">
          <ac:chgData name="Nick Van Remortel" userId="9d455b10-f934-4b48-8b65-a5ec3d0c8a9a" providerId="ADAL" clId="{9A1D4D53-775B-4FB9-AEEA-CD4C46A69F02}" dt="2023-07-03T11:03:42.365" v="727" actId="14100"/>
          <ac:picMkLst>
            <pc:docMk/>
            <pc:sldMk cId="4022280058" sldId="847"/>
            <ac:picMk id="18" creationId="{A37ECDB7-5767-6E6E-CA0C-FB2A6F5BEF23}"/>
          </ac:picMkLst>
        </pc:picChg>
        <pc:picChg chg="add mod modCrop">
          <ac:chgData name="Nick Van Remortel" userId="9d455b10-f934-4b48-8b65-a5ec3d0c8a9a" providerId="ADAL" clId="{9A1D4D53-775B-4FB9-AEEA-CD4C46A69F02}" dt="2023-07-03T11:03:44.421" v="728" actId="1076"/>
          <ac:picMkLst>
            <pc:docMk/>
            <pc:sldMk cId="4022280058" sldId="847"/>
            <ac:picMk id="19" creationId="{DE5C9BD2-AA92-432F-9168-A1ED7217417F}"/>
          </ac:picMkLst>
        </pc:picChg>
      </pc:sldChg>
      <pc:sldChg chg="addSp delSp modSp new mod">
        <pc:chgData name="Nick Van Remortel" userId="9d455b10-f934-4b48-8b65-a5ec3d0c8a9a" providerId="ADAL" clId="{9A1D4D53-775B-4FB9-AEEA-CD4C46A69F02}" dt="2023-07-03T11:14:14.023" v="914"/>
        <pc:sldMkLst>
          <pc:docMk/>
          <pc:sldMk cId="1259644378" sldId="848"/>
        </pc:sldMkLst>
        <pc:spChg chg="mod">
          <ac:chgData name="Nick Van Remortel" userId="9d455b10-f934-4b48-8b65-a5ec3d0c8a9a" providerId="ADAL" clId="{9A1D4D53-775B-4FB9-AEEA-CD4C46A69F02}" dt="2023-07-03T11:06:15.595" v="742" actId="20577"/>
          <ac:spMkLst>
            <pc:docMk/>
            <pc:sldMk cId="1259644378" sldId="848"/>
            <ac:spMk id="2" creationId="{3B4BD344-D6FF-40B1-1709-5C74589BD4E5}"/>
          </ac:spMkLst>
        </pc:spChg>
        <pc:spChg chg="del">
          <ac:chgData name="Nick Van Remortel" userId="9d455b10-f934-4b48-8b65-a5ec3d0c8a9a" providerId="ADAL" clId="{9A1D4D53-775B-4FB9-AEEA-CD4C46A69F02}" dt="2023-07-03T11:06:19.338" v="743" actId="478"/>
          <ac:spMkLst>
            <pc:docMk/>
            <pc:sldMk cId="1259644378" sldId="848"/>
            <ac:spMk id="3" creationId="{E4B8054B-BF0E-27A4-F692-358EF240F747}"/>
          </ac:spMkLst>
        </pc:spChg>
        <pc:spChg chg="del">
          <ac:chgData name="Nick Van Remortel" userId="9d455b10-f934-4b48-8b65-a5ec3d0c8a9a" providerId="ADAL" clId="{9A1D4D53-775B-4FB9-AEEA-CD4C46A69F02}" dt="2023-07-03T11:14:12.923" v="913" actId="478"/>
          <ac:spMkLst>
            <pc:docMk/>
            <pc:sldMk cId="1259644378" sldId="848"/>
            <ac:spMk id="6" creationId="{900D965C-5652-EE61-8530-1E8D9DD78F74}"/>
          </ac:spMkLst>
        </pc:spChg>
        <pc:spChg chg="add mod">
          <ac:chgData name="Nick Van Remortel" userId="9d455b10-f934-4b48-8b65-a5ec3d0c8a9a" providerId="ADAL" clId="{9A1D4D53-775B-4FB9-AEEA-CD4C46A69F02}" dt="2023-07-03T11:14:14.023" v="914"/>
          <ac:spMkLst>
            <pc:docMk/>
            <pc:sldMk cId="1259644378" sldId="848"/>
            <ac:spMk id="9" creationId="{228BF745-7F85-0F67-6D8F-858E57BFB198}"/>
          </ac:spMkLst>
        </pc:spChg>
        <pc:picChg chg="add">
          <ac:chgData name="Nick Van Remortel" userId="9d455b10-f934-4b48-8b65-a5ec3d0c8a9a" providerId="ADAL" clId="{9A1D4D53-775B-4FB9-AEEA-CD4C46A69F02}" dt="2023-07-03T11:06:20.577" v="744" actId="22"/>
          <ac:picMkLst>
            <pc:docMk/>
            <pc:sldMk cId="1259644378" sldId="848"/>
            <ac:picMk id="8" creationId="{0601E266-C742-217E-1173-7196A90742EB}"/>
          </ac:picMkLst>
        </pc:picChg>
      </pc:sldChg>
      <pc:sldChg chg="addSp delSp modSp new mod">
        <pc:chgData name="Nick Van Remortel" userId="9d455b10-f934-4b48-8b65-a5ec3d0c8a9a" providerId="ADAL" clId="{9A1D4D53-775B-4FB9-AEEA-CD4C46A69F02}" dt="2023-07-03T11:35:09.120" v="1038" actId="1076"/>
        <pc:sldMkLst>
          <pc:docMk/>
          <pc:sldMk cId="2864765304" sldId="849"/>
        </pc:sldMkLst>
        <pc:spChg chg="mod">
          <ac:chgData name="Nick Van Remortel" userId="9d455b10-f934-4b48-8b65-a5ec3d0c8a9a" providerId="ADAL" clId="{9A1D4D53-775B-4FB9-AEEA-CD4C46A69F02}" dt="2023-07-03T11:08:46.664" v="782" actId="1076"/>
          <ac:spMkLst>
            <pc:docMk/>
            <pc:sldMk cId="2864765304" sldId="849"/>
            <ac:spMk id="2" creationId="{0BAAD324-F855-5158-AB45-22FEF9901FD1}"/>
          </ac:spMkLst>
        </pc:spChg>
        <pc:spChg chg="mod">
          <ac:chgData name="Nick Van Remortel" userId="9d455b10-f934-4b48-8b65-a5ec3d0c8a9a" providerId="ADAL" clId="{9A1D4D53-775B-4FB9-AEEA-CD4C46A69F02}" dt="2023-07-03T11:09:03.020" v="785"/>
          <ac:spMkLst>
            <pc:docMk/>
            <pc:sldMk cId="2864765304" sldId="849"/>
            <ac:spMk id="3" creationId="{A9952C48-FBEA-6F45-E18C-4537264C3174}"/>
          </ac:spMkLst>
        </pc:spChg>
        <pc:spChg chg="del">
          <ac:chgData name="Nick Van Remortel" userId="9d455b10-f934-4b48-8b65-a5ec3d0c8a9a" providerId="ADAL" clId="{9A1D4D53-775B-4FB9-AEEA-CD4C46A69F02}" dt="2023-07-03T11:07:04.133" v="777" actId="478"/>
          <ac:spMkLst>
            <pc:docMk/>
            <pc:sldMk cId="2864765304" sldId="849"/>
            <ac:spMk id="6" creationId="{E9536B62-BA9A-299B-7DB2-118D8C5FD265}"/>
          </ac:spMkLst>
        </pc:spChg>
        <pc:spChg chg="add mod">
          <ac:chgData name="Nick Van Remortel" userId="9d455b10-f934-4b48-8b65-a5ec3d0c8a9a" providerId="ADAL" clId="{9A1D4D53-775B-4FB9-AEEA-CD4C46A69F02}" dt="2023-07-03T11:14:16.501" v="915"/>
          <ac:spMkLst>
            <pc:docMk/>
            <pc:sldMk cId="2864765304" sldId="849"/>
            <ac:spMk id="9" creationId="{8A48A19A-918A-F995-7672-2DC887806E10}"/>
          </ac:spMkLst>
        </pc:spChg>
        <pc:picChg chg="add mod">
          <ac:chgData name="Nick Van Remortel" userId="9d455b10-f934-4b48-8b65-a5ec3d0c8a9a" providerId="ADAL" clId="{9A1D4D53-775B-4FB9-AEEA-CD4C46A69F02}" dt="2023-07-03T11:35:09.120" v="1038" actId="1076"/>
          <ac:picMkLst>
            <pc:docMk/>
            <pc:sldMk cId="2864765304" sldId="849"/>
            <ac:picMk id="8" creationId="{CD9B95A5-E844-A793-1633-28A72B33DE33}"/>
          </ac:picMkLst>
        </pc:picChg>
      </pc:sldChg>
      <pc:sldChg chg="addSp delSp modSp new mod">
        <pc:chgData name="Nick Van Remortel" userId="9d455b10-f934-4b48-8b65-a5ec3d0c8a9a" providerId="ADAL" clId="{9A1D4D53-775B-4FB9-AEEA-CD4C46A69F02}" dt="2023-07-03T11:16:23.519" v="1001" actId="1076"/>
        <pc:sldMkLst>
          <pc:docMk/>
          <pc:sldMk cId="4174942096" sldId="850"/>
        </pc:sldMkLst>
        <pc:spChg chg="mod">
          <ac:chgData name="Nick Van Remortel" userId="9d455b10-f934-4b48-8b65-a5ec3d0c8a9a" providerId="ADAL" clId="{9A1D4D53-775B-4FB9-AEEA-CD4C46A69F02}" dt="2023-07-03T11:13:01.964" v="884" actId="1076"/>
          <ac:spMkLst>
            <pc:docMk/>
            <pc:sldMk cId="4174942096" sldId="850"/>
            <ac:spMk id="2" creationId="{FE29CF2F-6E45-30AC-2247-BD6B309C333E}"/>
          </ac:spMkLst>
        </pc:spChg>
        <pc:spChg chg="del">
          <ac:chgData name="Nick Van Remortel" userId="9d455b10-f934-4b48-8b65-a5ec3d0c8a9a" providerId="ADAL" clId="{9A1D4D53-775B-4FB9-AEEA-CD4C46A69F02}" dt="2023-07-03T11:13:08.224" v="886" actId="478"/>
          <ac:spMkLst>
            <pc:docMk/>
            <pc:sldMk cId="4174942096" sldId="850"/>
            <ac:spMk id="3" creationId="{D1D767A6-4D11-6C2F-C4CA-0DF3C8B7ABB7}"/>
          </ac:spMkLst>
        </pc:spChg>
        <pc:spChg chg="mod">
          <ac:chgData name="Nick Van Remortel" userId="9d455b10-f934-4b48-8b65-a5ec3d0c8a9a" providerId="ADAL" clId="{9A1D4D53-775B-4FB9-AEEA-CD4C46A69F02}" dt="2023-07-03T11:13:21.510" v="900" actId="20577"/>
          <ac:spMkLst>
            <pc:docMk/>
            <pc:sldMk cId="4174942096" sldId="850"/>
            <ac:spMk id="6" creationId="{4EE6F814-228A-6926-BE02-EBB3061917EB}"/>
          </ac:spMkLst>
        </pc:spChg>
        <pc:spChg chg="add mod">
          <ac:chgData name="Nick Van Remortel" userId="9d455b10-f934-4b48-8b65-a5ec3d0c8a9a" providerId="ADAL" clId="{9A1D4D53-775B-4FB9-AEEA-CD4C46A69F02}" dt="2023-07-03T11:16:23.519" v="1001" actId="1076"/>
          <ac:spMkLst>
            <pc:docMk/>
            <pc:sldMk cId="4174942096" sldId="850"/>
            <ac:spMk id="9" creationId="{51C44D95-40AA-D63B-2249-0E9591526ADD}"/>
          </ac:spMkLst>
        </pc:spChg>
        <pc:picChg chg="add mod">
          <ac:chgData name="Nick Van Remortel" userId="9d455b10-f934-4b48-8b65-a5ec3d0c8a9a" providerId="ADAL" clId="{9A1D4D53-775B-4FB9-AEEA-CD4C46A69F02}" dt="2023-07-03T11:13:10.514" v="887" actId="1076"/>
          <ac:picMkLst>
            <pc:docMk/>
            <pc:sldMk cId="4174942096" sldId="850"/>
            <ac:picMk id="8" creationId="{8DFF7090-2681-5AA9-90BE-0769A5168433}"/>
          </ac:picMkLst>
        </pc:picChg>
      </pc:sldChg>
    </pc:docChg>
  </pc:docChgLst>
  <pc:docChgLst>
    <pc:chgData name="Nick Van Remortel" userId="9d455b10-f934-4b48-8b65-a5ec3d0c8a9a" providerId="ADAL" clId="{B036A3C7-3892-4B9C-9A59-253E63ABD984}"/>
    <pc:docChg chg="undo custSel modSld">
      <pc:chgData name="Nick Van Remortel" userId="9d455b10-f934-4b48-8b65-a5ec3d0c8a9a" providerId="ADAL" clId="{B036A3C7-3892-4B9C-9A59-253E63ABD984}" dt="2023-08-22T01:25:53.750" v="1" actId="478"/>
      <pc:docMkLst>
        <pc:docMk/>
      </pc:docMkLst>
      <pc:sldChg chg="addSp delSp mod">
        <pc:chgData name="Nick Van Remortel" userId="9d455b10-f934-4b48-8b65-a5ec3d0c8a9a" providerId="ADAL" clId="{B036A3C7-3892-4B9C-9A59-253E63ABD984}" dt="2023-08-22T01:25:53.750" v="1" actId="478"/>
        <pc:sldMkLst>
          <pc:docMk/>
          <pc:sldMk cId="3590124638" sldId="840"/>
        </pc:sldMkLst>
        <pc:spChg chg="add del">
          <ac:chgData name="Nick Van Remortel" userId="9d455b10-f934-4b48-8b65-a5ec3d0c8a9a" providerId="ADAL" clId="{B036A3C7-3892-4B9C-9A59-253E63ABD984}" dt="2023-08-22T01:25:53.750" v="1" actId="478"/>
          <ac:spMkLst>
            <pc:docMk/>
            <pc:sldMk cId="3590124638" sldId="840"/>
            <ac:spMk id="11" creationId="{0CE22043-E5F0-8283-EF19-4ABF41E110F4}"/>
          </ac:spMkLst>
        </pc:spChg>
      </pc:sldChg>
    </pc:docChg>
  </pc:docChgLst>
  <pc:docChgLst>
    <pc:chgData name="Nick Van Remortel" userId="9d455b10-f934-4b48-8b65-a5ec3d0c8a9a" providerId="ADAL" clId="{D6E17F14-4793-418F-82BD-3E2E538557B4}"/>
    <pc:docChg chg="undo custSel addSld delSld modSld">
      <pc:chgData name="Nick Van Remortel" userId="9d455b10-f934-4b48-8b65-a5ec3d0c8a9a" providerId="ADAL" clId="{D6E17F14-4793-418F-82BD-3E2E538557B4}" dt="2023-11-06T12:59:17.209" v="3943" actId="20577"/>
      <pc:docMkLst>
        <pc:docMk/>
      </pc:docMkLst>
      <pc:sldChg chg="modSp mod">
        <pc:chgData name="Nick Van Remortel" userId="9d455b10-f934-4b48-8b65-a5ec3d0c8a9a" providerId="ADAL" clId="{D6E17F14-4793-418F-82BD-3E2E538557B4}" dt="2023-11-05T22:18:41.712" v="11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D6E17F14-4793-418F-82BD-3E2E538557B4}" dt="2023-11-05T22:18:41.712" v="11" actId="20577"/>
          <ac:spMkLst>
            <pc:docMk/>
            <pc:sldMk cId="3749597715" sldId="256"/>
            <ac:spMk id="3" creationId="{00000000-0000-0000-0000-000000000000}"/>
          </ac:spMkLst>
        </pc:spChg>
      </pc:sldChg>
      <pc:sldChg chg="modSp mod">
        <pc:chgData name="Nick Van Remortel" userId="9d455b10-f934-4b48-8b65-a5ec3d0c8a9a" providerId="ADAL" clId="{D6E17F14-4793-418F-82BD-3E2E538557B4}" dt="2023-11-06T12:26:26.967" v="3556" actId="1076"/>
        <pc:sldMkLst>
          <pc:docMk/>
          <pc:sldMk cId="2215490187" sldId="799"/>
        </pc:sldMkLst>
        <pc:spChg chg="mod">
          <ac:chgData name="Nick Van Remortel" userId="9d455b10-f934-4b48-8b65-a5ec3d0c8a9a" providerId="ADAL" clId="{D6E17F14-4793-418F-82BD-3E2E538557B4}" dt="2023-11-06T12:25:52.794" v="3541" actId="1076"/>
          <ac:spMkLst>
            <pc:docMk/>
            <pc:sldMk cId="2215490187" sldId="799"/>
            <ac:spMk id="7" creationId="{C31DAE95-C1BC-46F5-814E-53AB05B4431D}"/>
          </ac:spMkLst>
        </pc:spChg>
        <pc:spChg chg="mod">
          <ac:chgData name="Nick Van Remortel" userId="9d455b10-f934-4b48-8b65-a5ec3d0c8a9a" providerId="ADAL" clId="{D6E17F14-4793-418F-82BD-3E2E538557B4}" dt="2023-11-05T22:20:27.456" v="57" actId="20577"/>
          <ac:spMkLst>
            <pc:docMk/>
            <pc:sldMk cId="2215490187" sldId="799"/>
            <ac:spMk id="12" creationId="{792C5066-B4D1-42D5-971A-F144FAAC8584}"/>
          </ac:spMkLst>
        </pc:spChg>
        <pc:spChg chg="mod">
          <ac:chgData name="Nick Van Remortel" userId="9d455b10-f934-4b48-8b65-a5ec3d0c8a9a" providerId="ADAL" clId="{D6E17F14-4793-418F-82BD-3E2E538557B4}" dt="2023-11-06T12:26:23.120" v="3555" actId="1076"/>
          <ac:spMkLst>
            <pc:docMk/>
            <pc:sldMk cId="2215490187" sldId="799"/>
            <ac:spMk id="16" creationId="{5FEBA7B1-8995-4D61-A483-38F377B4B6D5}"/>
          </ac:spMkLst>
        </pc:spChg>
        <pc:spChg chg="mod">
          <ac:chgData name="Nick Van Remortel" userId="9d455b10-f934-4b48-8b65-a5ec3d0c8a9a" providerId="ADAL" clId="{D6E17F14-4793-418F-82BD-3E2E538557B4}" dt="2023-11-06T12:26:26.967" v="3556" actId="1076"/>
          <ac:spMkLst>
            <pc:docMk/>
            <pc:sldMk cId="2215490187" sldId="799"/>
            <ac:spMk id="18" creationId="{658636AE-49F9-4984-BF9F-31039757F487}"/>
          </ac:spMkLst>
        </pc:spChg>
      </pc:sldChg>
      <pc:sldChg chg="modSp mod">
        <pc:chgData name="Nick Van Remortel" userId="9d455b10-f934-4b48-8b65-a5ec3d0c8a9a" providerId="ADAL" clId="{D6E17F14-4793-418F-82BD-3E2E538557B4}" dt="2023-11-06T05:08:39.268" v="3464" actId="20577"/>
        <pc:sldMkLst>
          <pc:docMk/>
          <pc:sldMk cId="1677018812" sldId="814"/>
        </pc:sldMkLst>
        <pc:spChg chg="mod">
          <ac:chgData name="Nick Van Remortel" userId="9d455b10-f934-4b48-8b65-a5ec3d0c8a9a" providerId="ADAL" clId="{D6E17F14-4793-418F-82BD-3E2E538557B4}" dt="2023-11-06T05:08:39.268" v="3464" actId="20577"/>
          <ac:spMkLst>
            <pc:docMk/>
            <pc:sldMk cId="1677018812" sldId="814"/>
            <ac:spMk id="3" creationId="{00000000-0000-0000-0000-000000000000}"/>
          </ac:spMkLst>
        </pc:spChg>
      </pc:sldChg>
      <pc:sldChg chg="delSp modSp mod">
        <pc:chgData name="Nick Van Remortel" userId="9d455b10-f934-4b48-8b65-a5ec3d0c8a9a" providerId="ADAL" clId="{D6E17F14-4793-418F-82BD-3E2E538557B4}" dt="2023-11-06T01:53:55.449" v="1356" actId="20577"/>
        <pc:sldMkLst>
          <pc:docMk/>
          <pc:sldMk cId="1790574120" sldId="826"/>
        </pc:sldMkLst>
        <pc:spChg chg="mod">
          <ac:chgData name="Nick Van Remortel" userId="9d455b10-f934-4b48-8b65-a5ec3d0c8a9a" providerId="ADAL" clId="{D6E17F14-4793-418F-82BD-3E2E538557B4}" dt="2023-11-06T01:53:55.449" v="1356" actId="20577"/>
          <ac:spMkLst>
            <pc:docMk/>
            <pc:sldMk cId="1790574120" sldId="826"/>
            <ac:spMk id="3" creationId="{AC7431F6-CA61-21AD-FDED-C71F62FA4A93}"/>
          </ac:spMkLst>
        </pc:spChg>
        <pc:picChg chg="del">
          <ac:chgData name="Nick Van Remortel" userId="9d455b10-f934-4b48-8b65-a5ec3d0c8a9a" providerId="ADAL" clId="{D6E17F14-4793-418F-82BD-3E2E538557B4}" dt="2023-11-05T22:31:13.903" v="789" actId="478"/>
          <ac:picMkLst>
            <pc:docMk/>
            <pc:sldMk cId="1790574120" sldId="826"/>
            <ac:picMk id="8" creationId="{B193889A-91D3-1CD0-7395-1FA8F6F2BD03}"/>
          </ac:picMkLst>
        </pc:picChg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1898328277" sldId="837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352966074" sldId="838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1760406367" sldId="839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3590124638" sldId="840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3534250139" sldId="841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4176251279" sldId="842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4258203054" sldId="843"/>
        </pc:sldMkLst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679148724" sldId="844"/>
        </pc:sldMkLst>
      </pc:sldChg>
      <pc:sldChg chg="modSp mod">
        <pc:chgData name="Nick Van Remortel" userId="9d455b10-f934-4b48-8b65-a5ec3d0c8a9a" providerId="ADAL" clId="{D6E17F14-4793-418F-82BD-3E2E538557B4}" dt="2023-11-06T04:15:40.086" v="2696" actId="20577"/>
        <pc:sldMkLst>
          <pc:docMk/>
          <pc:sldMk cId="3909128238" sldId="846"/>
        </pc:sldMkLst>
        <pc:spChg chg="mod">
          <ac:chgData name="Nick Van Remortel" userId="9d455b10-f934-4b48-8b65-a5ec3d0c8a9a" providerId="ADAL" clId="{D6E17F14-4793-418F-82BD-3E2E538557B4}" dt="2023-11-06T04:15:40.086" v="2696" actId="20577"/>
          <ac:spMkLst>
            <pc:docMk/>
            <pc:sldMk cId="3909128238" sldId="846"/>
            <ac:spMk id="2" creationId="{6026BBE7-2ED2-9CA0-804E-58773F1E6795}"/>
          </ac:spMkLst>
        </pc:spChg>
      </pc:sldChg>
      <pc:sldChg chg="del">
        <pc:chgData name="Nick Van Remortel" userId="9d455b10-f934-4b48-8b65-a5ec3d0c8a9a" providerId="ADAL" clId="{D6E17F14-4793-418F-82BD-3E2E538557B4}" dt="2023-11-06T04:15:52.674" v="2697" actId="47"/>
        <pc:sldMkLst>
          <pc:docMk/>
          <pc:sldMk cId="4022280058" sldId="847"/>
        </pc:sldMkLst>
      </pc:sldChg>
      <pc:sldChg chg="del">
        <pc:chgData name="Nick Van Remortel" userId="9d455b10-f934-4b48-8b65-a5ec3d0c8a9a" providerId="ADAL" clId="{D6E17F14-4793-418F-82BD-3E2E538557B4}" dt="2023-11-05T22:56:21.398" v="1140" actId="47"/>
        <pc:sldMkLst>
          <pc:docMk/>
          <pc:sldMk cId="1259644378" sldId="848"/>
        </pc:sldMkLst>
      </pc:sldChg>
      <pc:sldChg chg="del">
        <pc:chgData name="Nick Van Remortel" userId="9d455b10-f934-4b48-8b65-a5ec3d0c8a9a" providerId="ADAL" clId="{D6E17F14-4793-418F-82BD-3E2E538557B4}" dt="2023-11-05T22:56:21.398" v="1140" actId="47"/>
        <pc:sldMkLst>
          <pc:docMk/>
          <pc:sldMk cId="2864765304" sldId="849"/>
        </pc:sldMkLst>
      </pc:sldChg>
      <pc:sldChg chg="addSp delSp modSp add mod">
        <pc:chgData name="Nick Van Remortel" userId="9d455b10-f934-4b48-8b65-a5ec3d0c8a9a" providerId="ADAL" clId="{D6E17F14-4793-418F-82BD-3E2E538557B4}" dt="2023-11-05T22:55:36.330" v="1139" actId="20577"/>
        <pc:sldMkLst>
          <pc:docMk/>
          <pc:sldMk cId="1353147967" sldId="850"/>
        </pc:sldMkLst>
        <pc:spChg chg="mod">
          <ac:chgData name="Nick Van Remortel" userId="9d455b10-f934-4b48-8b65-a5ec3d0c8a9a" providerId="ADAL" clId="{D6E17F14-4793-418F-82BD-3E2E538557B4}" dt="2023-11-05T22:38:14.908" v="812" actId="20577"/>
          <ac:spMkLst>
            <pc:docMk/>
            <pc:sldMk cId="1353147967" sldId="850"/>
            <ac:spMk id="2" creationId="{36246D1F-9A67-4DD3-00AD-EA22A70F7964}"/>
          </ac:spMkLst>
        </pc:spChg>
        <pc:spChg chg="mod">
          <ac:chgData name="Nick Van Remortel" userId="9d455b10-f934-4b48-8b65-a5ec3d0c8a9a" providerId="ADAL" clId="{D6E17F14-4793-418F-82BD-3E2E538557B4}" dt="2023-11-05T22:52:49.407" v="998" actId="14100"/>
          <ac:spMkLst>
            <pc:docMk/>
            <pc:sldMk cId="1353147967" sldId="850"/>
            <ac:spMk id="3" creationId="{AC7431F6-CA61-21AD-FDED-C71F62FA4A93}"/>
          </ac:spMkLst>
        </pc:spChg>
        <pc:spChg chg="mod">
          <ac:chgData name="Nick Van Remortel" userId="9d455b10-f934-4b48-8b65-a5ec3d0c8a9a" providerId="ADAL" clId="{D6E17F14-4793-418F-82BD-3E2E538557B4}" dt="2023-11-05T22:28:58.764" v="785" actId="1076"/>
          <ac:spMkLst>
            <pc:docMk/>
            <pc:sldMk cId="1353147967" sldId="850"/>
            <ac:spMk id="4" creationId="{4AD70564-48AC-47E5-DD57-09A8C93123D9}"/>
          </ac:spMkLst>
        </pc:spChg>
        <pc:spChg chg="mod">
          <ac:chgData name="Nick Van Remortel" userId="9d455b10-f934-4b48-8b65-a5ec3d0c8a9a" providerId="ADAL" clId="{D6E17F14-4793-418F-82BD-3E2E538557B4}" dt="2023-11-05T22:29:22.973" v="788" actId="1076"/>
          <ac:spMkLst>
            <pc:docMk/>
            <pc:sldMk cId="1353147967" sldId="850"/>
            <ac:spMk id="5" creationId="{D6509BA3-ADAA-F7DF-CB54-7D2E87B3B8ED}"/>
          </ac:spMkLst>
        </pc:spChg>
        <pc:spChg chg="add del mod">
          <ac:chgData name="Nick Van Remortel" userId="9d455b10-f934-4b48-8b65-a5ec3d0c8a9a" providerId="ADAL" clId="{D6E17F14-4793-418F-82BD-3E2E538557B4}" dt="2023-11-05T22:43:01.065" v="927" actId="478"/>
          <ac:spMkLst>
            <pc:docMk/>
            <pc:sldMk cId="1353147967" sldId="850"/>
            <ac:spMk id="7" creationId="{278D1656-5112-B699-1E54-825626153373}"/>
          </ac:spMkLst>
        </pc:spChg>
        <pc:spChg chg="add del mod">
          <ac:chgData name="Nick Van Remortel" userId="9d455b10-f934-4b48-8b65-a5ec3d0c8a9a" providerId="ADAL" clId="{D6E17F14-4793-418F-82BD-3E2E538557B4}" dt="2023-11-05T22:40:27.513" v="905" actId="478"/>
          <ac:spMkLst>
            <pc:docMk/>
            <pc:sldMk cId="1353147967" sldId="850"/>
            <ac:spMk id="9" creationId="{A67BCA1B-FED0-5679-DD40-FFC446AE9CF6}"/>
          </ac:spMkLst>
        </pc:spChg>
        <pc:spChg chg="add del mod">
          <ac:chgData name="Nick Van Remortel" userId="9d455b10-f934-4b48-8b65-a5ec3d0c8a9a" providerId="ADAL" clId="{D6E17F14-4793-418F-82BD-3E2E538557B4}" dt="2023-11-05T22:39:16.819" v="894" actId="478"/>
          <ac:spMkLst>
            <pc:docMk/>
            <pc:sldMk cId="1353147967" sldId="850"/>
            <ac:spMk id="11" creationId="{A7AAE2C5-D129-9DC7-C62D-2C70C075A270}"/>
          </ac:spMkLst>
        </pc:spChg>
        <pc:spChg chg="add del mod">
          <ac:chgData name="Nick Van Remortel" userId="9d455b10-f934-4b48-8b65-a5ec3d0c8a9a" providerId="ADAL" clId="{D6E17F14-4793-418F-82BD-3E2E538557B4}" dt="2023-11-05T22:40:23.940" v="903" actId="478"/>
          <ac:spMkLst>
            <pc:docMk/>
            <pc:sldMk cId="1353147967" sldId="850"/>
            <ac:spMk id="12" creationId="{A0BB3FDA-168D-4C81-FC08-8C03EE4E29AC}"/>
          </ac:spMkLst>
        </pc:spChg>
        <pc:spChg chg="add del mod">
          <ac:chgData name="Nick Van Remortel" userId="9d455b10-f934-4b48-8b65-a5ec3d0c8a9a" providerId="ADAL" clId="{D6E17F14-4793-418F-82BD-3E2E538557B4}" dt="2023-11-05T22:40:25.518" v="904" actId="478"/>
          <ac:spMkLst>
            <pc:docMk/>
            <pc:sldMk cId="1353147967" sldId="850"/>
            <ac:spMk id="13" creationId="{612B9803-CF1B-0450-26C1-64B0FCD25E7E}"/>
          </ac:spMkLst>
        </pc:spChg>
        <pc:spChg chg="add del mod">
          <ac:chgData name="Nick Van Remortel" userId="9d455b10-f934-4b48-8b65-a5ec3d0c8a9a" providerId="ADAL" clId="{D6E17F14-4793-418F-82BD-3E2E538557B4}" dt="2023-11-05T22:39:09.301" v="889" actId="478"/>
          <ac:spMkLst>
            <pc:docMk/>
            <pc:sldMk cId="1353147967" sldId="850"/>
            <ac:spMk id="15" creationId="{7CD5A49D-1974-0EE6-6BC3-842ABF843E76}"/>
          </ac:spMkLst>
        </pc:spChg>
        <pc:spChg chg="add del mod">
          <ac:chgData name="Nick Van Remortel" userId="9d455b10-f934-4b48-8b65-a5ec3d0c8a9a" providerId="ADAL" clId="{D6E17F14-4793-418F-82BD-3E2E538557B4}" dt="2023-11-05T22:39:07.700" v="888" actId="478"/>
          <ac:spMkLst>
            <pc:docMk/>
            <pc:sldMk cId="1353147967" sldId="850"/>
            <ac:spMk id="16" creationId="{DD1E5CB1-D049-65D4-674A-58182809272B}"/>
          </ac:spMkLst>
        </pc:spChg>
        <pc:spChg chg="add del mod">
          <ac:chgData name="Nick Van Remortel" userId="9d455b10-f934-4b48-8b65-a5ec3d0c8a9a" providerId="ADAL" clId="{D6E17F14-4793-418F-82BD-3E2E538557B4}" dt="2023-11-05T22:39:06.101" v="886" actId="478"/>
          <ac:spMkLst>
            <pc:docMk/>
            <pc:sldMk cId="1353147967" sldId="850"/>
            <ac:spMk id="18" creationId="{20FD441D-69DB-4C2C-F2A9-FD425095E765}"/>
          </ac:spMkLst>
        </pc:spChg>
        <pc:spChg chg="add del mod">
          <ac:chgData name="Nick Van Remortel" userId="9d455b10-f934-4b48-8b65-a5ec3d0c8a9a" providerId="ADAL" clId="{D6E17F14-4793-418F-82BD-3E2E538557B4}" dt="2023-11-05T22:39:03.193" v="885" actId="478"/>
          <ac:spMkLst>
            <pc:docMk/>
            <pc:sldMk cId="1353147967" sldId="850"/>
            <ac:spMk id="19" creationId="{ED6F797B-5FED-D3B2-68FA-06DEE27313BF}"/>
          </ac:spMkLst>
        </pc:spChg>
        <pc:spChg chg="add mod">
          <ac:chgData name="Nick Van Remortel" userId="9d455b10-f934-4b48-8b65-a5ec3d0c8a9a" providerId="ADAL" clId="{D6E17F14-4793-418F-82BD-3E2E538557B4}" dt="2023-11-05T22:54:21.328" v="1009" actId="14100"/>
          <ac:spMkLst>
            <pc:docMk/>
            <pc:sldMk cId="1353147967" sldId="850"/>
            <ac:spMk id="27" creationId="{16C54D1C-352C-6B48-7D85-7280FDE4B511}"/>
          </ac:spMkLst>
        </pc:spChg>
        <pc:spChg chg="add mod">
          <ac:chgData name="Nick Van Remortel" userId="9d455b10-f934-4b48-8b65-a5ec3d0c8a9a" providerId="ADAL" clId="{D6E17F14-4793-418F-82BD-3E2E538557B4}" dt="2023-11-05T22:54:27.938" v="1022" actId="1038"/>
          <ac:spMkLst>
            <pc:docMk/>
            <pc:sldMk cId="1353147967" sldId="850"/>
            <ac:spMk id="28" creationId="{F8526FBA-0CC8-8A9C-3091-A93A4569DDC1}"/>
          </ac:spMkLst>
        </pc:spChg>
        <pc:spChg chg="add mod">
          <ac:chgData name="Nick Van Remortel" userId="9d455b10-f934-4b48-8b65-a5ec3d0c8a9a" providerId="ADAL" clId="{D6E17F14-4793-418F-82BD-3E2E538557B4}" dt="2023-11-05T22:54:53.040" v="1062" actId="14100"/>
          <ac:spMkLst>
            <pc:docMk/>
            <pc:sldMk cId="1353147967" sldId="850"/>
            <ac:spMk id="29" creationId="{F0671B81-3B14-44BD-AC5E-6759F80EE589}"/>
          </ac:spMkLst>
        </pc:spChg>
        <pc:spChg chg="add mod">
          <ac:chgData name="Nick Van Remortel" userId="9d455b10-f934-4b48-8b65-a5ec3d0c8a9a" providerId="ADAL" clId="{D6E17F14-4793-418F-82BD-3E2E538557B4}" dt="2023-11-05T22:55:04.988" v="1064" actId="1076"/>
          <ac:spMkLst>
            <pc:docMk/>
            <pc:sldMk cId="1353147967" sldId="850"/>
            <ac:spMk id="30" creationId="{B50CEE8F-BAD0-2104-FF70-EAA55E029C58}"/>
          </ac:spMkLst>
        </pc:spChg>
        <pc:spChg chg="add mod">
          <ac:chgData name="Nick Van Remortel" userId="9d455b10-f934-4b48-8b65-a5ec3d0c8a9a" providerId="ADAL" clId="{D6E17F14-4793-418F-82BD-3E2E538557B4}" dt="2023-11-05T22:55:36.330" v="1139" actId="20577"/>
          <ac:spMkLst>
            <pc:docMk/>
            <pc:sldMk cId="1353147967" sldId="850"/>
            <ac:spMk id="31" creationId="{255BEF5C-2F46-6A7D-085B-953EDA53BBA6}"/>
          </ac:spMkLst>
        </pc:spChg>
        <pc:picChg chg="del mod">
          <ac:chgData name="Nick Van Remortel" userId="9d455b10-f934-4b48-8b65-a5ec3d0c8a9a" providerId="ADAL" clId="{D6E17F14-4793-418F-82BD-3E2E538557B4}" dt="2023-11-05T22:42:37.741" v="919" actId="478"/>
          <ac:picMkLst>
            <pc:docMk/>
            <pc:sldMk cId="1353147967" sldId="850"/>
            <ac:picMk id="8" creationId="{B193889A-91D3-1CD0-7395-1FA8F6F2BD03}"/>
          </ac:picMkLst>
        </pc:picChg>
        <pc:picChg chg="add del mod">
          <ac:chgData name="Nick Van Remortel" userId="9d455b10-f934-4b48-8b65-a5ec3d0c8a9a" providerId="ADAL" clId="{D6E17F14-4793-418F-82BD-3E2E538557B4}" dt="2023-11-05T22:39:10.184" v="890" actId="478"/>
          <ac:picMkLst>
            <pc:docMk/>
            <pc:sldMk cId="1353147967" sldId="850"/>
            <ac:picMk id="10" creationId="{B94AC200-BFC5-E8DD-0B5C-6E4F1766D87C}"/>
          </ac:picMkLst>
        </pc:picChg>
        <pc:picChg chg="add del mod">
          <ac:chgData name="Nick Van Remortel" userId="9d455b10-f934-4b48-8b65-a5ec3d0c8a9a" providerId="ADAL" clId="{D6E17F14-4793-418F-82BD-3E2E538557B4}" dt="2023-11-05T22:39:06.808" v="887" actId="478"/>
          <ac:picMkLst>
            <pc:docMk/>
            <pc:sldMk cId="1353147967" sldId="850"/>
            <ac:picMk id="14" creationId="{8BD58A2E-8811-DBAB-8F1E-78D37DDA43BF}"/>
          </ac:picMkLst>
        </pc:picChg>
        <pc:picChg chg="add del mod">
          <ac:chgData name="Nick Van Remortel" userId="9d455b10-f934-4b48-8b65-a5ec3d0c8a9a" providerId="ADAL" clId="{D6E17F14-4793-418F-82BD-3E2E538557B4}" dt="2023-11-05T22:39:01.313" v="884" actId="478"/>
          <ac:picMkLst>
            <pc:docMk/>
            <pc:sldMk cId="1353147967" sldId="850"/>
            <ac:picMk id="17" creationId="{6ED2062B-6AB9-6E74-F1C9-1DB0D649F062}"/>
          </ac:picMkLst>
        </pc:picChg>
        <pc:picChg chg="add mod">
          <ac:chgData name="Nick Van Remortel" userId="9d455b10-f934-4b48-8b65-a5ec3d0c8a9a" providerId="ADAL" clId="{D6E17F14-4793-418F-82BD-3E2E538557B4}" dt="2023-11-05T22:52:53.050" v="999" actId="1076"/>
          <ac:picMkLst>
            <pc:docMk/>
            <pc:sldMk cId="1353147967" sldId="850"/>
            <ac:picMk id="22" creationId="{F7C411CA-A767-8E7B-FCD3-3A5592473576}"/>
          </ac:picMkLst>
        </pc:picChg>
        <pc:picChg chg="add mod">
          <ac:chgData name="Nick Van Remortel" userId="9d455b10-f934-4b48-8b65-a5ec3d0c8a9a" providerId="ADAL" clId="{D6E17F14-4793-418F-82BD-3E2E538557B4}" dt="2023-11-05T22:47:15.222" v="994" actId="1076"/>
          <ac:picMkLst>
            <pc:docMk/>
            <pc:sldMk cId="1353147967" sldId="850"/>
            <ac:picMk id="24" creationId="{6D669210-0035-8F0A-4184-5F8FAB8162E6}"/>
          </ac:picMkLst>
        </pc:picChg>
        <pc:picChg chg="add mod">
          <ac:chgData name="Nick Van Remortel" userId="9d455b10-f934-4b48-8b65-a5ec3d0c8a9a" providerId="ADAL" clId="{D6E17F14-4793-418F-82BD-3E2E538557B4}" dt="2023-11-05T22:52:56.920" v="1000" actId="1076"/>
          <ac:picMkLst>
            <pc:docMk/>
            <pc:sldMk cId="1353147967" sldId="850"/>
            <ac:picMk id="26" creationId="{2B7389A2-9493-4468-448A-73FA6F7780F2}"/>
          </ac:picMkLst>
        </pc:picChg>
        <pc:cxnChg chg="add del mod">
          <ac:chgData name="Nick Van Remortel" userId="9d455b10-f934-4b48-8b65-a5ec3d0c8a9a" providerId="ADAL" clId="{D6E17F14-4793-418F-82BD-3E2E538557B4}" dt="2023-11-05T22:28:32.078" v="750" actId="478"/>
          <ac:cxnSpMkLst>
            <pc:docMk/>
            <pc:sldMk cId="1353147967" sldId="850"/>
            <ac:cxnSpMk id="20" creationId="{EB45F66B-13B0-1946-9209-E9FE7F4C498D}"/>
          </ac:cxnSpMkLst>
        </pc:cxnChg>
      </pc:sldChg>
      <pc:sldChg chg="del">
        <pc:chgData name="Nick Van Remortel" userId="9d455b10-f934-4b48-8b65-a5ec3d0c8a9a" providerId="ADAL" clId="{D6E17F14-4793-418F-82BD-3E2E538557B4}" dt="2023-11-05T22:18:51.603" v="12" actId="47"/>
        <pc:sldMkLst>
          <pc:docMk/>
          <pc:sldMk cId="4174942096" sldId="850"/>
        </pc:sldMkLst>
      </pc:sldChg>
      <pc:sldChg chg="addSp delSp modSp add mod">
        <pc:chgData name="Nick Van Remortel" userId="9d455b10-f934-4b48-8b65-a5ec3d0c8a9a" providerId="ADAL" clId="{D6E17F14-4793-418F-82BD-3E2E538557B4}" dt="2023-11-05T22:39:59.164" v="902" actId="1076"/>
        <pc:sldMkLst>
          <pc:docMk/>
          <pc:sldMk cId="2375162012" sldId="851"/>
        </pc:sldMkLst>
        <pc:spChg chg="mod">
          <ac:chgData name="Nick Van Remortel" userId="9d455b10-f934-4b48-8b65-a5ec3d0c8a9a" providerId="ADAL" clId="{D6E17F14-4793-418F-82BD-3E2E538557B4}" dt="2023-11-05T22:39:48.305" v="900" actId="1076"/>
          <ac:spMkLst>
            <pc:docMk/>
            <pc:sldMk cId="2375162012" sldId="851"/>
            <ac:spMk id="11" creationId="{A7AAE2C5-D129-9DC7-C62D-2C70C075A270}"/>
          </ac:spMkLst>
        </pc:spChg>
        <pc:spChg chg="mod">
          <ac:chgData name="Nick Van Remortel" userId="9d455b10-f934-4b48-8b65-a5ec3d0c8a9a" providerId="ADAL" clId="{D6E17F14-4793-418F-82BD-3E2E538557B4}" dt="2023-11-05T22:39:55.340" v="901" actId="1076"/>
          <ac:spMkLst>
            <pc:docMk/>
            <pc:sldMk cId="2375162012" sldId="851"/>
            <ac:spMk id="12" creationId="{A0BB3FDA-168D-4C81-FC08-8C03EE4E29AC}"/>
          </ac:spMkLst>
        </pc:spChg>
        <pc:spChg chg="mod">
          <ac:chgData name="Nick Van Remortel" userId="9d455b10-f934-4b48-8b65-a5ec3d0c8a9a" providerId="ADAL" clId="{D6E17F14-4793-418F-82BD-3E2E538557B4}" dt="2023-11-05T22:39:59.164" v="902" actId="1076"/>
          <ac:spMkLst>
            <pc:docMk/>
            <pc:sldMk cId="2375162012" sldId="851"/>
            <ac:spMk id="13" creationId="{612B9803-CF1B-0450-26C1-64B0FCD25E7E}"/>
          </ac:spMkLst>
        </pc:spChg>
        <pc:spChg chg="add del mod">
          <ac:chgData name="Nick Van Remortel" userId="9d455b10-f934-4b48-8b65-a5ec3d0c8a9a" providerId="ADAL" clId="{D6E17F14-4793-418F-82BD-3E2E538557B4}" dt="2023-11-05T22:39:45.109" v="899" actId="478"/>
          <ac:spMkLst>
            <pc:docMk/>
            <pc:sldMk cId="2375162012" sldId="851"/>
            <ac:spMk id="20" creationId="{F8EF8531-21F0-104F-B23C-91CD0DD2C0C9}"/>
          </ac:spMkLst>
        </pc:spChg>
      </pc:sldChg>
      <pc:sldChg chg="delSp modSp add del mod">
        <pc:chgData name="Nick Van Remortel" userId="9d455b10-f934-4b48-8b65-a5ec3d0c8a9a" providerId="ADAL" clId="{D6E17F14-4793-418F-82BD-3E2E538557B4}" dt="2023-11-06T04:15:59.795" v="2698" actId="47"/>
        <pc:sldMkLst>
          <pc:docMk/>
          <pc:sldMk cId="1173356392" sldId="852"/>
        </pc:sldMkLst>
        <pc:spChg chg="mod">
          <ac:chgData name="Nick Van Remortel" userId="9d455b10-f934-4b48-8b65-a5ec3d0c8a9a" providerId="ADAL" clId="{D6E17F14-4793-418F-82BD-3E2E538557B4}" dt="2023-11-05T23:00:40.797" v="1191" actId="20577"/>
          <ac:spMkLst>
            <pc:docMk/>
            <pc:sldMk cId="1173356392" sldId="852"/>
            <ac:spMk id="2" creationId="{6026BBE7-2ED2-9CA0-804E-58773F1E6795}"/>
          </ac:spMkLst>
        </pc:spChg>
        <pc:spChg chg="mod">
          <ac:chgData name="Nick Van Remortel" userId="9d455b10-f934-4b48-8b65-a5ec3d0c8a9a" providerId="ADAL" clId="{D6E17F14-4793-418F-82BD-3E2E538557B4}" dt="2023-11-05T23:02:31.596" v="1193" actId="1076"/>
          <ac:spMkLst>
            <pc:docMk/>
            <pc:sldMk cId="1173356392" sldId="852"/>
            <ac:spMk id="3" creationId="{866F2D82-1E7C-9CEC-BB94-627811C748A9}"/>
          </ac:spMkLst>
        </pc:spChg>
        <pc:picChg chg="del">
          <ac:chgData name="Nick Van Remortel" userId="9d455b10-f934-4b48-8b65-a5ec3d0c8a9a" providerId="ADAL" clId="{D6E17F14-4793-418F-82BD-3E2E538557B4}" dt="2023-11-05T23:00:43.694" v="1192" actId="478"/>
          <ac:picMkLst>
            <pc:docMk/>
            <pc:sldMk cId="1173356392" sldId="852"/>
            <ac:picMk id="8" creationId="{5241B779-A996-0F5D-FACE-403E57246BCF}"/>
          </ac:picMkLst>
        </pc:picChg>
      </pc:sldChg>
      <pc:sldChg chg="addSp delSp modSp add mod">
        <pc:chgData name="Nick Van Remortel" userId="9d455b10-f934-4b48-8b65-a5ec3d0c8a9a" providerId="ADAL" clId="{D6E17F14-4793-418F-82BD-3E2E538557B4}" dt="2023-11-06T09:02:11.390" v="3539" actId="1076"/>
        <pc:sldMkLst>
          <pc:docMk/>
          <pc:sldMk cId="988802521" sldId="853"/>
        </pc:sldMkLst>
        <pc:spChg chg="mod">
          <ac:chgData name="Nick Van Remortel" userId="9d455b10-f934-4b48-8b65-a5ec3d0c8a9a" providerId="ADAL" clId="{D6E17F14-4793-418F-82BD-3E2E538557B4}" dt="2023-11-06T02:11:49.266" v="1381" actId="20577"/>
          <ac:spMkLst>
            <pc:docMk/>
            <pc:sldMk cId="988802521" sldId="853"/>
            <ac:spMk id="2" creationId="{36246D1F-9A67-4DD3-00AD-EA22A70F7964}"/>
          </ac:spMkLst>
        </pc:spChg>
        <pc:spChg chg="mod">
          <ac:chgData name="Nick Van Remortel" userId="9d455b10-f934-4b48-8b65-a5ec3d0c8a9a" providerId="ADAL" clId="{D6E17F14-4793-418F-82BD-3E2E538557B4}" dt="2023-11-06T03:06:52.779" v="2109" actId="14100"/>
          <ac:spMkLst>
            <pc:docMk/>
            <pc:sldMk cId="988802521" sldId="853"/>
            <ac:spMk id="3" creationId="{AC7431F6-CA61-21AD-FDED-C71F62FA4A93}"/>
          </ac:spMkLst>
        </pc:spChg>
        <pc:spChg chg="add mod">
          <ac:chgData name="Nick Van Remortel" userId="9d455b10-f934-4b48-8b65-a5ec3d0c8a9a" providerId="ADAL" clId="{D6E17F14-4793-418F-82BD-3E2E538557B4}" dt="2023-11-06T02:57:21.240" v="2013" actId="20577"/>
          <ac:spMkLst>
            <pc:docMk/>
            <pc:sldMk cId="988802521" sldId="853"/>
            <ac:spMk id="11" creationId="{F0C7834E-E930-66EB-5DFE-C0875B91822D}"/>
          </ac:spMkLst>
        </pc:spChg>
        <pc:spChg chg="add mod">
          <ac:chgData name="Nick Van Remortel" userId="9d455b10-f934-4b48-8b65-a5ec3d0c8a9a" providerId="ADAL" clId="{D6E17F14-4793-418F-82BD-3E2E538557B4}" dt="2023-11-06T02:59:01.685" v="2040" actId="20577"/>
          <ac:spMkLst>
            <pc:docMk/>
            <pc:sldMk cId="988802521" sldId="853"/>
            <ac:spMk id="18" creationId="{87B19D85-5D94-12BE-61F1-96E91108A18C}"/>
          </ac:spMkLst>
        </pc:spChg>
        <pc:spChg chg="add mod">
          <ac:chgData name="Nick Van Remortel" userId="9d455b10-f934-4b48-8b65-a5ec3d0c8a9a" providerId="ADAL" clId="{D6E17F14-4793-418F-82BD-3E2E538557B4}" dt="2023-11-06T03:54:12.033" v="2344" actId="947"/>
          <ac:spMkLst>
            <pc:docMk/>
            <pc:sldMk cId="988802521" sldId="853"/>
            <ac:spMk id="19" creationId="{A98BCFC3-5481-54E4-FCF7-D886E40A60C7}"/>
          </ac:spMkLst>
        </pc:spChg>
        <pc:spChg chg="add mod">
          <ac:chgData name="Nick Van Remortel" userId="9d455b10-f934-4b48-8b65-a5ec3d0c8a9a" providerId="ADAL" clId="{D6E17F14-4793-418F-82BD-3E2E538557B4}" dt="2023-11-06T03:14:08.060" v="2141" actId="20577"/>
          <ac:spMkLst>
            <pc:docMk/>
            <pc:sldMk cId="988802521" sldId="853"/>
            <ac:spMk id="27" creationId="{BEC4A5D8-AB58-4D9B-683C-8B68DF28E839}"/>
          </ac:spMkLst>
        </pc:spChg>
        <pc:spChg chg="add mod">
          <ac:chgData name="Nick Van Remortel" userId="9d455b10-f934-4b48-8b65-a5ec3d0c8a9a" providerId="ADAL" clId="{D6E17F14-4793-418F-82BD-3E2E538557B4}" dt="2023-11-06T09:02:11.390" v="3539" actId="1076"/>
          <ac:spMkLst>
            <pc:docMk/>
            <pc:sldMk cId="988802521" sldId="853"/>
            <ac:spMk id="28" creationId="{F0A241F9-D5C4-DC0E-A819-65F9EF320946}"/>
          </ac:spMkLst>
        </pc:spChg>
        <pc:picChg chg="add mod">
          <ac:chgData name="Nick Van Remortel" userId="9d455b10-f934-4b48-8b65-a5ec3d0c8a9a" providerId="ADAL" clId="{D6E17F14-4793-418F-82BD-3E2E538557B4}" dt="2023-11-06T02:59:18.406" v="2041" actId="14100"/>
          <ac:picMkLst>
            <pc:docMk/>
            <pc:sldMk cId="988802521" sldId="853"/>
            <ac:picMk id="8" creationId="{29498325-77AF-5BE2-E374-22FFF197C4F9}"/>
          </ac:picMkLst>
        </pc:picChg>
        <pc:picChg chg="add mod">
          <ac:chgData name="Nick Van Remortel" userId="9d455b10-f934-4b48-8b65-a5ec3d0c8a9a" providerId="ADAL" clId="{D6E17F14-4793-418F-82BD-3E2E538557B4}" dt="2023-11-06T02:57:02.753" v="1994" actId="14100"/>
          <ac:picMkLst>
            <pc:docMk/>
            <pc:sldMk cId="988802521" sldId="853"/>
            <ac:picMk id="10" creationId="{FC416DB5-B3D1-5C1F-9942-BDB0CC248060}"/>
          </ac:picMkLst>
        </pc:picChg>
        <pc:picChg chg="add mod">
          <ac:chgData name="Nick Van Remortel" userId="9d455b10-f934-4b48-8b65-a5ec3d0c8a9a" providerId="ADAL" clId="{D6E17F14-4793-418F-82BD-3E2E538557B4}" dt="2023-11-06T03:13:36.951" v="2115" actId="1076"/>
          <ac:picMkLst>
            <pc:docMk/>
            <pc:sldMk cId="988802521" sldId="853"/>
            <ac:picMk id="23" creationId="{31471E04-8B8D-F02B-5854-CEC321054BBB}"/>
          </ac:picMkLst>
        </pc:picChg>
        <pc:picChg chg="add del">
          <ac:chgData name="Nick Van Remortel" userId="9d455b10-f934-4b48-8b65-a5ec3d0c8a9a" providerId="ADAL" clId="{D6E17F14-4793-418F-82BD-3E2E538557B4}" dt="2023-11-06T03:13:43.956" v="2117" actId="478"/>
          <ac:picMkLst>
            <pc:docMk/>
            <pc:sldMk cId="988802521" sldId="853"/>
            <ac:picMk id="25" creationId="{49DF4C79-9FC8-8612-75CA-2A29CFE31FAA}"/>
          </ac:picMkLst>
        </pc:picChg>
        <pc:cxnChg chg="add mod">
          <ac:chgData name="Nick Van Remortel" userId="9d455b10-f934-4b48-8b65-a5ec3d0c8a9a" providerId="ADAL" clId="{D6E17F14-4793-418F-82BD-3E2E538557B4}" dt="2023-11-06T02:58:28.542" v="2016" actId="1582"/>
          <ac:cxnSpMkLst>
            <pc:docMk/>
            <pc:sldMk cId="988802521" sldId="853"/>
            <ac:cxnSpMk id="13" creationId="{F852CE13-8F5D-6E29-B316-9ABEAA23FF35}"/>
          </ac:cxnSpMkLst>
        </pc:cxnChg>
        <pc:cxnChg chg="add mod">
          <ac:chgData name="Nick Van Remortel" userId="9d455b10-f934-4b48-8b65-a5ec3d0c8a9a" providerId="ADAL" clId="{D6E17F14-4793-418F-82BD-3E2E538557B4}" dt="2023-11-06T02:58:48.635" v="2020" actId="14100"/>
          <ac:cxnSpMkLst>
            <pc:docMk/>
            <pc:sldMk cId="988802521" sldId="853"/>
            <ac:cxnSpMk id="15" creationId="{858F0738-5A94-FF8C-49A8-59296424CF5D}"/>
          </ac:cxnSpMkLst>
        </pc:cxnChg>
        <pc:cxnChg chg="add mod">
          <ac:chgData name="Nick Van Remortel" userId="9d455b10-f934-4b48-8b65-a5ec3d0c8a9a" providerId="ADAL" clId="{D6E17F14-4793-418F-82BD-3E2E538557B4}" dt="2023-11-06T03:02:11.058" v="2079" actId="14100"/>
          <ac:cxnSpMkLst>
            <pc:docMk/>
            <pc:sldMk cId="988802521" sldId="853"/>
            <ac:cxnSpMk id="20" creationId="{27A16660-F98A-9D32-CDC5-C3297A9BCA44}"/>
          </ac:cxnSpMkLst>
        </pc:cxnChg>
        <pc:cxnChg chg="add mod">
          <ac:chgData name="Nick Van Remortel" userId="9d455b10-f934-4b48-8b65-a5ec3d0c8a9a" providerId="ADAL" clId="{D6E17F14-4793-418F-82BD-3E2E538557B4}" dt="2023-11-06T03:13:51.480" v="2119" actId="1076"/>
          <ac:cxnSpMkLst>
            <pc:docMk/>
            <pc:sldMk cId="988802521" sldId="853"/>
            <ac:cxnSpMk id="26" creationId="{D30786BB-B5C9-185D-81A2-1D47CD587936}"/>
          </ac:cxnSpMkLst>
        </pc:cxnChg>
      </pc:sldChg>
      <pc:sldChg chg="addSp delSp modSp new mod">
        <pc:chgData name="Nick Van Remortel" userId="9d455b10-f934-4b48-8b65-a5ec3d0c8a9a" providerId="ADAL" clId="{D6E17F14-4793-418F-82BD-3E2E538557B4}" dt="2023-11-06T04:13:15.449" v="2683" actId="1076"/>
        <pc:sldMkLst>
          <pc:docMk/>
          <pc:sldMk cId="1436551477" sldId="854"/>
        </pc:sldMkLst>
        <pc:spChg chg="mod">
          <ac:chgData name="Nick Van Remortel" userId="9d455b10-f934-4b48-8b65-a5ec3d0c8a9a" providerId="ADAL" clId="{D6E17F14-4793-418F-82BD-3E2E538557B4}" dt="2023-11-06T03:32:36.624" v="2242" actId="20577"/>
          <ac:spMkLst>
            <pc:docMk/>
            <pc:sldMk cId="1436551477" sldId="854"/>
            <ac:spMk id="2" creationId="{DBC5CE61-C788-1724-C54E-8F1FAB44038C}"/>
          </ac:spMkLst>
        </pc:spChg>
        <pc:spChg chg="mod">
          <ac:chgData name="Nick Van Remortel" userId="9d455b10-f934-4b48-8b65-a5ec3d0c8a9a" providerId="ADAL" clId="{D6E17F14-4793-418F-82BD-3E2E538557B4}" dt="2023-11-06T03:19:59.742" v="2188" actId="20577"/>
          <ac:spMkLst>
            <pc:docMk/>
            <pc:sldMk cId="1436551477" sldId="854"/>
            <ac:spMk id="3" creationId="{0EDE7DF6-BC54-C7F7-F1F7-EC58202AD896}"/>
          </ac:spMkLst>
        </pc:spChg>
        <pc:spChg chg="del">
          <ac:chgData name="Nick Van Remortel" userId="9d455b10-f934-4b48-8b65-a5ec3d0c8a9a" providerId="ADAL" clId="{D6E17F14-4793-418F-82BD-3E2E538557B4}" dt="2023-11-06T03:24:28.560" v="2223" actId="478"/>
          <ac:spMkLst>
            <pc:docMk/>
            <pc:sldMk cId="1436551477" sldId="854"/>
            <ac:spMk id="6" creationId="{0F11BB6C-C7B2-677A-81D9-6B60C6F900A6}"/>
          </ac:spMkLst>
        </pc:spChg>
        <pc:spChg chg="add mod">
          <ac:chgData name="Nick Van Remortel" userId="9d455b10-f934-4b48-8b65-a5ec3d0c8a9a" providerId="ADAL" clId="{D6E17F14-4793-418F-82BD-3E2E538557B4}" dt="2023-11-06T03:23:52.817" v="2209" actId="20577"/>
          <ac:spMkLst>
            <pc:docMk/>
            <pc:sldMk cId="1436551477" sldId="854"/>
            <ac:spMk id="11" creationId="{920511F2-388C-80A8-6B89-C88362EEE73B}"/>
          </ac:spMkLst>
        </pc:spChg>
        <pc:spChg chg="add mod">
          <ac:chgData name="Nick Van Remortel" userId="9d455b10-f934-4b48-8b65-a5ec3d0c8a9a" providerId="ADAL" clId="{D6E17F14-4793-418F-82BD-3E2E538557B4}" dt="2023-11-06T03:24:05.770" v="2220" actId="20577"/>
          <ac:spMkLst>
            <pc:docMk/>
            <pc:sldMk cId="1436551477" sldId="854"/>
            <ac:spMk id="12" creationId="{3DE65321-6D2A-7509-6B9D-663296ED870C}"/>
          </ac:spMkLst>
        </pc:spChg>
        <pc:spChg chg="add mod">
          <ac:chgData name="Nick Van Remortel" userId="9d455b10-f934-4b48-8b65-a5ec3d0c8a9a" providerId="ADAL" clId="{D6E17F14-4793-418F-82BD-3E2E538557B4}" dt="2023-11-06T03:24:32.461" v="2224" actId="1076"/>
          <ac:spMkLst>
            <pc:docMk/>
            <pc:sldMk cId="1436551477" sldId="854"/>
            <ac:spMk id="13" creationId="{A57EBFB8-722A-F497-7DAA-E76FA252F0F5}"/>
          </ac:spMkLst>
        </pc:spChg>
        <pc:spChg chg="add mod">
          <ac:chgData name="Nick Van Remortel" userId="9d455b10-f934-4b48-8b65-a5ec3d0c8a9a" providerId="ADAL" clId="{D6E17F14-4793-418F-82BD-3E2E538557B4}" dt="2023-11-06T04:13:15.449" v="2683" actId="1076"/>
          <ac:spMkLst>
            <pc:docMk/>
            <pc:sldMk cId="1436551477" sldId="854"/>
            <ac:spMk id="14" creationId="{28FDD14F-2D07-D9D5-E392-2EB02004BED4}"/>
          </ac:spMkLst>
        </pc:spChg>
        <pc:picChg chg="add mod">
          <ac:chgData name="Nick Van Remortel" userId="9d455b10-f934-4b48-8b65-a5ec3d0c8a9a" providerId="ADAL" clId="{D6E17F14-4793-418F-82BD-3E2E538557B4}" dt="2023-11-06T03:19:35.982" v="2145" actId="1076"/>
          <ac:picMkLst>
            <pc:docMk/>
            <pc:sldMk cId="1436551477" sldId="854"/>
            <ac:picMk id="8" creationId="{D8A3A95F-614D-8ED5-5E10-4E310F8D6CEF}"/>
          </ac:picMkLst>
        </pc:picChg>
        <pc:picChg chg="add mod">
          <ac:chgData name="Nick Van Remortel" userId="9d455b10-f934-4b48-8b65-a5ec3d0c8a9a" providerId="ADAL" clId="{D6E17F14-4793-418F-82BD-3E2E538557B4}" dt="2023-11-06T03:23:35.423" v="2193" actId="1076"/>
          <ac:picMkLst>
            <pc:docMk/>
            <pc:sldMk cId="1436551477" sldId="854"/>
            <ac:picMk id="10" creationId="{229D5F3C-A0BA-62DD-9656-F638E76AF4FC}"/>
          </ac:picMkLst>
        </pc:picChg>
      </pc:sldChg>
      <pc:sldChg chg="addSp delSp modSp new mod">
        <pc:chgData name="Nick Van Remortel" userId="9d455b10-f934-4b48-8b65-a5ec3d0c8a9a" providerId="ADAL" clId="{D6E17F14-4793-418F-82BD-3E2E538557B4}" dt="2023-11-06T04:11:19.636" v="2457" actId="1076"/>
        <pc:sldMkLst>
          <pc:docMk/>
          <pc:sldMk cId="298069031" sldId="855"/>
        </pc:sldMkLst>
        <pc:spChg chg="mod">
          <ac:chgData name="Nick Van Remortel" userId="9d455b10-f934-4b48-8b65-a5ec3d0c8a9a" providerId="ADAL" clId="{D6E17F14-4793-418F-82BD-3E2E538557B4}" dt="2023-11-06T03:34:02.185" v="2279" actId="1035"/>
          <ac:spMkLst>
            <pc:docMk/>
            <pc:sldMk cId="298069031" sldId="855"/>
            <ac:spMk id="2" creationId="{0241B581-DBEA-A651-F6F4-55B655092124}"/>
          </ac:spMkLst>
        </pc:spChg>
        <pc:spChg chg="del">
          <ac:chgData name="Nick Van Remortel" userId="9d455b10-f934-4b48-8b65-a5ec3d0c8a9a" providerId="ADAL" clId="{D6E17F14-4793-418F-82BD-3E2E538557B4}" dt="2023-11-06T03:56:24.687" v="2350" actId="478"/>
          <ac:spMkLst>
            <pc:docMk/>
            <pc:sldMk cId="298069031" sldId="855"/>
            <ac:spMk id="3" creationId="{D00E6100-01D2-D76B-4F24-264BC2A3B9D2}"/>
          </ac:spMkLst>
        </pc:spChg>
        <pc:spChg chg="del">
          <ac:chgData name="Nick Van Remortel" userId="9d455b10-f934-4b48-8b65-a5ec3d0c8a9a" providerId="ADAL" clId="{D6E17F14-4793-418F-82BD-3E2E538557B4}" dt="2023-11-06T03:32:59.503" v="2269" actId="478"/>
          <ac:spMkLst>
            <pc:docMk/>
            <pc:sldMk cId="298069031" sldId="855"/>
            <ac:spMk id="6" creationId="{32CEC339-0C06-FE70-0510-E2E46FC7D097}"/>
          </ac:spMkLst>
        </pc:spChg>
        <pc:spChg chg="add mod">
          <ac:chgData name="Nick Van Remortel" userId="9d455b10-f934-4b48-8b65-a5ec3d0c8a9a" providerId="ADAL" clId="{D6E17F14-4793-418F-82BD-3E2E538557B4}" dt="2023-11-06T03:33:07.134" v="2270"/>
          <ac:spMkLst>
            <pc:docMk/>
            <pc:sldMk cId="298069031" sldId="855"/>
            <ac:spMk id="7" creationId="{FBE4918C-2930-16FC-2BDB-6AB3132E4279}"/>
          </ac:spMkLst>
        </pc:spChg>
        <pc:spChg chg="add mod">
          <ac:chgData name="Nick Van Remortel" userId="9d455b10-f934-4b48-8b65-a5ec3d0c8a9a" providerId="ADAL" clId="{D6E17F14-4793-418F-82BD-3E2E538557B4}" dt="2023-11-06T03:56:30.493" v="2356" actId="1035"/>
          <ac:spMkLst>
            <pc:docMk/>
            <pc:sldMk cId="298069031" sldId="855"/>
            <ac:spMk id="14" creationId="{47B6ADE5-680D-A5A5-9451-C1113F391D44}"/>
          </ac:spMkLst>
        </pc:spChg>
        <pc:spChg chg="add mod">
          <ac:chgData name="Nick Van Remortel" userId="9d455b10-f934-4b48-8b65-a5ec3d0c8a9a" providerId="ADAL" clId="{D6E17F14-4793-418F-82BD-3E2E538557B4}" dt="2023-11-06T03:56:30.493" v="2356" actId="1035"/>
          <ac:spMkLst>
            <pc:docMk/>
            <pc:sldMk cId="298069031" sldId="855"/>
            <ac:spMk id="17" creationId="{8E48F795-1BE6-D97E-38C6-8C650CBE6C7E}"/>
          </ac:spMkLst>
        </pc:spChg>
        <pc:spChg chg="add mod">
          <ac:chgData name="Nick Van Remortel" userId="9d455b10-f934-4b48-8b65-a5ec3d0c8a9a" providerId="ADAL" clId="{D6E17F14-4793-418F-82BD-3E2E538557B4}" dt="2023-11-06T04:11:07.298" v="2455" actId="20577"/>
          <ac:spMkLst>
            <pc:docMk/>
            <pc:sldMk cId="298069031" sldId="855"/>
            <ac:spMk id="26" creationId="{3CBDDF36-6F28-991C-8E64-0DE04A9D1F60}"/>
          </ac:spMkLst>
        </pc:spChg>
        <pc:picChg chg="add mod">
          <ac:chgData name="Nick Van Remortel" userId="9d455b10-f934-4b48-8b65-a5ec3d0c8a9a" providerId="ADAL" clId="{D6E17F14-4793-418F-82BD-3E2E538557B4}" dt="2023-11-06T03:56:17.693" v="2348" actId="14100"/>
          <ac:picMkLst>
            <pc:docMk/>
            <pc:sldMk cId="298069031" sldId="855"/>
            <ac:picMk id="9" creationId="{0C192AA1-3EE9-6156-5BFB-192ED1AD4851}"/>
          </ac:picMkLst>
        </pc:picChg>
        <pc:picChg chg="add mod">
          <ac:chgData name="Nick Van Remortel" userId="9d455b10-f934-4b48-8b65-a5ec3d0c8a9a" providerId="ADAL" clId="{D6E17F14-4793-418F-82BD-3E2E538557B4}" dt="2023-11-06T03:56:21.037" v="2349" actId="14100"/>
          <ac:picMkLst>
            <pc:docMk/>
            <pc:sldMk cId="298069031" sldId="855"/>
            <ac:picMk id="11" creationId="{F3042E17-BA39-9E24-FC6F-1F29AE3A29AA}"/>
          </ac:picMkLst>
        </pc:picChg>
        <pc:picChg chg="add mod">
          <ac:chgData name="Nick Van Remortel" userId="9d455b10-f934-4b48-8b65-a5ec3d0c8a9a" providerId="ADAL" clId="{D6E17F14-4793-418F-82BD-3E2E538557B4}" dt="2023-11-06T03:56:30.493" v="2356" actId="1035"/>
          <ac:picMkLst>
            <pc:docMk/>
            <pc:sldMk cId="298069031" sldId="855"/>
            <ac:picMk id="13" creationId="{610EC9C9-C3AC-7C73-801C-CFF9C3AFC0A8}"/>
          </ac:picMkLst>
        </pc:picChg>
        <pc:picChg chg="add mod">
          <ac:chgData name="Nick Van Remortel" userId="9d455b10-f934-4b48-8b65-a5ec3d0c8a9a" providerId="ADAL" clId="{D6E17F14-4793-418F-82BD-3E2E538557B4}" dt="2023-11-06T03:56:30.493" v="2356" actId="1035"/>
          <ac:picMkLst>
            <pc:docMk/>
            <pc:sldMk cId="298069031" sldId="855"/>
            <ac:picMk id="16" creationId="{CEEB21E1-FD6C-C9B9-2F61-9A51063F8F06}"/>
          </ac:picMkLst>
        </pc:picChg>
        <pc:picChg chg="add mod">
          <ac:chgData name="Nick Van Remortel" userId="9d455b10-f934-4b48-8b65-a5ec3d0c8a9a" providerId="ADAL" clId="{D6E17F14-4793-418F-82BD-3E2E538557B4}" dt="2023-11-06T03:56:35.309" v="2357" actId="1076"/>
          <ac:picMkLst>
            <pc:docMk/>
            <pc:sldMk cId="298069031" sldId="855"/>
            <ac:picMk id="19" creationId="{81DA31C0-FFF4-29BE-2F0B-7677AF8AEDE8}"/>
          </ac:picMkLst>
        </pc:picChg>
        <pc:picChg chg="add mod">
          <ac:chgData name="Nick Van Remortel" userId="9d455b10-f934-4b48-8b65-a5ec3d0c8a9a" providerId="ADAL" clId="{D6E17F14-4793-418F-82BD-3E2E538557B4}" dt="2023-11-06T03:58:47.008" v="2363" actId="1076"/>
          <ac:picMkLst>
            <pc:docMk/>
            <pc:sldMk cId="298069031" sldId="855"/>
            <ac:picMk id="21" creationId="{AFC0090F-CBB2-9B35-9448-B568DFB78420}"/>
          </ac:picMkLst>
        </pc:picChg>
        <pc:picChg chg="add mod">
          <ac:chgData name="Nick Van Remortel" userId="9d455b10-f934-4b48-8b65-a5ec3d0c8a9a" providerId="ADAL" clId="{D6E17F14-4793-418F-82BD-3E2E538557B4}" dt="2023-11-06T04:07:09.159" v="2366" actId="1076"/>
          <ac:picMkLst>
            <pc:docMk/>
            <pc:sldMk cId="298069031" sldId="855"/>
            <ac:picMk id="23" creationId="{6CC026F9-190B-C10A-DD8F-729F822A7CE0}"/>
          </ac:picMkLst>
        </pc:picChg>
        <pc:picChg chg="add mod">
          <ac:chgData name="Nick Van Remortel" userId="9d455b10-f934-4b48-8b65-a5ec3d0c8a9a" providerId="ADAL" clId="{D6E17F14-4793-418F-82BD-3E2E538557B4}" dt="2023-11-06T04:09:48.904" v="2369" actId="1076"/>
          <ac:picMkLst>
            <pc:docMk/>
            <pc:sldMk cId="298069031" sldId="855"/>
            <ac:picMk id="25" creationId="{9CED6F79-B31B-1E8A-B29C-F5005A4B5274}"/>
          </ac:picMkLst>
        </pc:picChg>
        <pc:cxnChg chg="add mod">
          <ac:chgData name="Nick Van Remortel" userId="9d455b10-f934-4b48-8b65-a5ec3d0c8a9a" providerId="ADAL" clId="{D6E17F14-4793-418F-82BD-3E2E538557B4}" dt="2023-11-06T04:11:15.475" v="2456" actId="1076"/>
          <ac:cxnSpMkLst>
            <pc:docMk/>
            <pc:sldMk cId="298069031" sldId="855"/>
            <ac:cxnSpMk id="27" creationId="{5FB0702F-C45D-4A21-8E5C-2A48147FF33F}"/>
          </ac:cxnSpMkLst>
        </pc:cxnChg>
        <pc:cxnChg chg="add mod">
          <ac:chgData name="Nick Van Remortel" userId="9d455b10-f934-4b48-8b65-a5ec3d0c8a9a" providerId="ADAL" clId="{D6E17F14-4793-418F-82BD-3E2E538557B4}" dt="2023-11-06T04:11:19.636" v="2457" actId="1076"/>
          <ac:cxnSpMkLst>
            <pc:docMk/>
            <pc:sldMk cId="298069031" sldId="855"/>
            <ac:cxnSpMk id="29" creationId="{38F1D039-6326-7842-71DF-EC01FBFB0DA9}"/>
          </ac:cxnSpMkLst>
        </pc:cxnChg>
      </pc:sldChg>
      <pc:sldChg chg="addSp delSp modSp add mod">
        <pc:chgData name="Nick Van Remortel" userId="9d455b10-f934-4b48-8b65-a5ec3d0c8a9a" providerId="ADAL" clId="{D6E17F14-4793-418F-82BD-3E2E538557B4}" dt="2023-11-06T04:56:06.178" v="3207" actId="403"/>
        <pc:sldMkLst>
          <pc:docMk/>
          <pc:sldMk cId="2039637620" sldId="856"/>
        </pc:sldMkLst>
        <pc:spChg chg="mod">
          <ac:chgData name="Nick Van Remortel" userId="9d455b10-f934-4b48-8b65-a5ec3d0c8a9a" providerId="ADAL" clId="{D6E17F14-4793-418F-82BD-3E2E538557B4}" dt="2023-11-06T04:18:20.693" v="2881" actId="1076"/>
          <ac:spMkLst>
            <pc:docMk/>
            <pc:sldMk cId="2039637620" sldId="856"/>
            <ac:spMk id="2" creationId="{6026BBE7-2ED2-9CA0-804E-58773F1E6795}"/>
          </ac:spMkLst>
        </pc:spChg>
        <pc:spChg chg="del">
          <ac:chgData name="Nick Van Remortel" userId="9d455b10-f934-4b48-8b65-a5ec3d0c8a9a" providerId="ADAL" clId="{D6E17F14-4793-418F-82BD-3E2E538557B4}" dt="2023-11-06T04:16:08.986" v="2700" actId="478"/>
          <ac:spMkLst>
            <pc:docMk/>
            <pc:sldMk cId="2039637620" sldId="856"/>
            <ac:spMk id="3" creationId="{866F2D82-1E7C-9CEC-BB94-627811C748A9}"/>
          </ac:spMkLst>
        </pc:spChg>
        <pc:spChg chg="add del mod">
          <ac:chgData name="Nick Van Remortel" userId="9d455b10-f934-4b48-8b65-a5ec3d0c8a9a" providerId="ADAL" clId="{D6E17F14-4793-418F-82BD-3E2E538557B4}" dt="2023-11-06T04:16:11.261" v="2701" actId="478"/>
          <ac:spMkLst>
            <pc:docMk/>
            <pc:sldMk cId="2039637620" sldId="856"/>
            <ac:spMk id="7" creationId="{F8A3E48C-01E8-8054-A0FB-CE3CA5E159B5}"/>
          </ac:spMkLst>
        </pc:spChg>
        <pc:spChg chg="add mod">
          <ac:chgData name="Nick Van Remortel" userId="9d455b10-f934-4b48-8b65-a5ec3d0c8a9a" providerId="ADAL" clId="{D6E17F14-4793-418F-82BD-3E2E538557B4}" dt="2023-11-06T04:18:27.726" v="2883" actId="1076"/>
          <ac:spMkLst>
            <pc:docMk/>
            <pc:sldMk cId="2039637620" sldId="856"/>
            <ac:spMk id="9" creationId="{9D04DE12-FAD2-6443-82B4-813C60E66C01}"/>
          </ac:spMkLst>
        </pc:spChg>
        <pc:spChg chg="add mod">
          <ac:chgData name="Nick Van Remortel" userId="9d455b10-f934-4b48-8b65-a5ec3d0c8a9a" providerId="ADAL" clId="{D6E17F14-4793-418F-82BD-3E2E538557B4}" dt="2023-11-06T04:56:06.178" v="3207" actId="403"/>
          <ac:spMkLst>
            <pc:docMk/>
            <pc:sldMk cId="2039637620" sldId="856"/>
            <ac:spMk id="13" creationId="{DDB5DD26-D450-8A69-6D92-CAAFEB61F511}"/>
          </ac:spMkLst>
        </pc:spChg>
        <pc:spChg chg="add mod">
          <ac:chgData name="Nick Van Remortel" userId="9d455b10-f934-4b48-8b65-a5ec3d0c8a9a" providerId="ADAL" clId="{D6E17F14-4793-418F-82BD-3E2E538557B4}" dt="2023-11-06T04:28:00.159" v="2977" actId="1076"/>
          <ac:spMkLst>
            <pc:docMk/>
            <pc:sldMk cId="2039637620" sldId="856"/>
            <ac:spMk id="16" creationId="{C7D9212A-A15D-C68A-7370-FF442E57D527}"/>
          </ac:spMkLst>
        </pc:spChg>
        <pc:spChg chg="add mod">
          <ac:chgData name="Nick Van Remortel" userId="9d455b10-f934-4b48-8b65-a5ec3d0c8a9a" providerId="ADAL" clId="{D6E17F14-4793-418F-82BD-3E2E538557B4}" dt="2023-11-06T04:30:14.362" v="3070" actId="1076"/>
          <ac:spMkLst>
            <pc:docMk/>
            <pc:sldMk cId="2039637620" sldId="856"/>
            <ac:spMk id="19" creationId="{FDE56E41-37C0-ABB1-01DF-6100167B063C}"/>
          </ac:spMkLst>
        </pc:spChg>
        <pc:spChg chg="add mod">
          <ac:chgData name="Nick Van Remortel" userId="9d455b10-f934-4b48-8b65-a5ec3d0c8a9a" providerId="ADAL" clId="{D6E17F14-4793-418F-82BD-3E2E538557B4}" dt="2023-11-06T04:55:55.513" v="3204" actId="1076"/>
          <ac:spMkLst>
            <pc:docMk/>
            <pc:sldMk cId="2039637620" sldId="856"/>
            <ac:spMk id="24" creationId="{449E05B1-9FCA-BB1B-8346-8266DC956220}"/>
          </ac:spMkLst>
        </pc:spChg>
        <pc:spChg chg="add mod">
          <ac:chgData name="Nick Van Remortel" userId="9d455b10-f934-4b48-8b65-a5ec3d0c8a9a" providerId="ADAL" clId="{D6E17F14-4793-418F-82BD-3E2E538557B4}" dt="2023-11-06T04:49:07.484" v="3192" actId="1076"/>
          <ac:spMkLst>
            <pc:docMk/>
            <pc:sldMk cId="2039637620" sldId="856"/>
            <ac:spMk id="27" creationId="{B4ABCF04-16E8-31A4-4FB4-DF58C4131B74}"/>
          </ac:spMkLst>
        </pc:spChg>
        <pc:picChg chg="del">
          <ac:chgData name="Nick Van Remortel" userId="9d455b10-f934-4b48-8b65-a5ec3d0c8a9a" providerId="ADAL" clId="{D6E17F14-4793-418F-82BD-3E2E538557B4}" dt="2023-11-06T04:16:12.865" v="2702" actId="478"/>
          <ac:picMkLst>
            <pc:docMk/>
            <pc:sldMk cId="2039637620" sldId="856"/>
            <ac:picMk id="8" creationId="{5241B779-A996-0F5D-FACE-403E57246BCF}"/>
          </ac:picMkLst>
        </pc:picChg>
        <pc:picChg chg="add mod">
          <ac:chgData name="Nick Van Remortel" userId="9d455b10-f934-4b48-8b65-a5ec3d0c8a9a" providerId="ADAL" clId="{D6E17F14-4793-418F-82BD-3E2E538557B4}" dt="2023-11-06T04:29:37.177" v="2986" actId="1076"/>
          <ac:picMkLst>
            <pc:docMk/>
            <pc:sldMk cId="2039637620" sldId="856"/>
            <ac:picMk id="12" creationId="{F16DE615-B533-8B3B-E5EB-649898785F1A}"/>
          </ac:picMkLst>
        </pc:picChg>
        <pc:picChg chg="add mod">
          <ac:chgData name="Nick Van Remortel" userId="9d455b10-f934-4b48-8b65-a5ec3d0c8a9a" providerId="ADAL" clId="{D6E17F14-4793-418F-82BD-3E2E538557B4}" dt="2023-11-06T04:48:30.722" v="3152" actId="1076"/>
          <ac:picMkLst>
            <pc:docMk/>
            <pc:sldMk cId="2039637620" sldId="856"/>
            <ac:picMk id="18" creationId="{3CC40DE0-E1EC-37D9-D189-C62741B8BCCB}"/>
          </ac:picMkLst>
        </pc:picChg>
        <pc:picChg chg="add mod">
          <ac:chgData name="Nick Van Remortel" userId="9d455b10-f934-4b48-8b65-a5ec3d0c8a9a" providerId="ADAL" clId="{D6E17F14-4793-418F-82BD-3E2E538557B4}" dt="2023-11-06T04:48:12.858" v="3144" actId="1076"/>
          <ac:picMkLst>
            <pc:docMk/>
            <pc:sldMk cId="2039637620" sldId="856"/>
            <ac:picMk id="23" creationId="{DDB8B9D7-7423-B62F-B446-5634AEC67A06}"/>
          </ac:picMkLst>
        </pc:picChg>
        <pc:picChg chg="add mod">
          <ac:chgData name="Nick Van Remortel" userId="9d455b10-f934-4b48-8b65-a5ec3d0c8a9a" providerId="ADAL" clId="{D6E17F14-4793-418F-82BD-3E2E538557B4}" dt="2023-11-06T04:48:23.301" v="3149" actId="1076"/>
          <ac:picMkLst>
            <pc:docMk/>
            <pc:sldMk cId="2039637620" sldId="856"/>
            <ac:picMk id="26" creationId="{76EF3B5C-0114-96DF-810B-BF9AAAE14370}"/>
          </ac:picMkLst>
        </pc:picChg>
        <pc:cxnChg chg="add mod">
          <ac:chgData name="Nick Van Remortel" userId="9d455b10-f934-4b48-8b65-a5ec3d0c8a9a" providerId="ADAL" clId="{D6E17F14-4793-418F-82BD-3E2E538557B4}" dt="2023-11-06T04:27:38.152" v="2930" actId="14100"/>
          <ac:cxnSpMkLst>
            <pc:docMk/>
            <pc:sldMk cId="2039637620" sldId="856"/>
            <ac:cxnSpMk id="14" creationId="{5BC00371-18F3-6A1E-0E66-93DE661A79E7}"/>
          </ac:cxnSpMkLst>
        </pc:cxnChg>
        <pc:cxnChg chg="add mod">
          <ac:chgData name="Nick Van Remortel" userId="9d455b10-f934-4b48-8b65-a5ec3d0c8a9a" providerId="ADAL" clId="{D6E17F14-4793-418F-82BD-3E2E538557B4}" dt="2023-11-06T04:30:25.647" v="3073" actId="14100"/>
          <ac:cxnSpMkLst>
            <pc:docMk/>
            <pc:sldMk cId="2039637620" sldId="856"/>
            <ac:cxnSpMk id="20" creationId="{51972AB2-91E5-148C-CEF7-93C21200BD73}"/>
          </ac:cxnSpMkLst>
        </pc:cxnChg>
      </pc:sldChg>
      <pc:sldChg chg="addSp delSp modSp add mod">
        <pc:chgData name="Nick Van Remortel" userId="9d455b10-f934-4b48-8b65-a5ec3d0c8a9a" providerId="ADAL" clId="{D6E17F14-4793-418F-82BD-3E2E538557B4}" dt="2023-11-06T05:02:20.119" v="3256" actId="1076"/>
        <pc:sldMkLst>
          <pc:docMk/>
          <pc:sldMk cId="943104417" sldId="857"/>
        </pc:sldMkLst>
        <pc:spChg chg="mod">
          <ac:chgData name="Nick Van Remortel" userId="9d455b10-f934-4b48-8b65-a5ec3d0c8a9a" providerId="ADAL" clId="{D6E17F14-4793-418F-82BD-3E2E538557B4}" dt="2023-11-06T04:59:14.439" v="3241" actId="1076"/>
          <ac:spMkLst>
            <pc:docMk/>
            <pc:sldMk cId="943104417" sldId="857"/>
            <ac:spMk id="13" creationId="{DDB5DD26-D450-8A69-6D92-CAAFEB61F511}"/>
          </ac:spMkLst>
        </pc:spChg>
        <pc:picChg chg="add mod ord">
          <ac:chgData name="Nick Van Remortel" userId="9d455b10-f934-4b48-8b65-a5ec3d0c8a9a" providerId="ADAL" clId="{D6E17F14-4793-418F-82BD-3E2E538557B4}" dt="2023-11-06T04:59:02.366" v="3239" actId="1076"/>
          <ac:picMkLst>
            <pc:docMk/>
            <pc:sldMk cId="943104417" sldId="857"/>
            <ac:picMk id="6" creationId="{29E9A7E3-659B-42E2-D325-0C957C7DCC57}"/>
          </ac:picMkLst>
        </pc:picChg>
        <pc:picChg chg="add mod">
          <ac:chgData name="Nick Van Remortel" userId="9d455b10-f934-4b48-8b65-a5ec3d0c8a9a" providerId="ADAL" clId="{D6E17F14-4793-418F-82BD-3E2E538557B4}" dt="2023-11-06T04:59:52.963" v="3246" actId="1076"/>
          <ac:picMkLst>
            <pc:docMk/>
            <pc:sldMk cId="943104417" sldId="857"/>
            <ac:picMk id="8" creationId="{5E1AB1C0-4724-4F7A-2087-B7D8655B3A6A}"/>
          </ac:picMkLst>
        </pc:picChg>
        <pc:picChg chg="del">
          <ac:chgData name="Nick Van Remortel" userId="9d455b10-f934-4b48-8b65-a5ec3d0c8a9a" providerId="ADAL" clId="{D6E17F14-4793-418F-82BD-3E2E538557B4}" dt="2023-11-06T04:58:02.709" v="3230" actId="478"/>
          <ac:picMkLst>
            <pc:docMk/>
            <pc:sldMk cId="943104417" sldId="857"/>
            <ac:picMk id="12" creationId="{F16DE615-B533-8B3B-E5EB-649898785F1A}"/>
          </ac:picMkLst>
        </pc:picChg>
        <pc:picChg chg="add mod ord">
          <ac:chgData name="Nick Van Remortel" userId="9d455b10-f934-4b48-8b65-a5ec3d0c8a9a" providerId="ADAL" clId="{D6E17F14-4793-418F-82BD-3E2E538557B4}" dt="2023-11-06T05:01:14.207" v="3251" actId="167"/>
          <ac:picMkLst>
            <pc:docMk/>
            <pc:sldMk cId="943104417" sldId="857"/>
            <ac:picMk id="15" creationId="{5CE0345C-A369-BB3F-F2F6-79E7112234F7}"/>
          </ac:picMkLst>
        </pc:picChg>
        <pc:picChg chg="del">
          <ac:chgData name="Nick Van Remortel" userId="9d455b10-f934-4b48-8b65-a5ec3d0c8a9a" providerId="ADAL" clId="{D6E17F14-4793-418F-82BD-3E2E538557B4}" dt="2023-11-06T04:58:09.452" v="3231" actId="478"/>
          <ac:picMkLst>
            <pc:docMk/>
            <pc:sldMk cId="943104417" sldId="857"/>
            <ac:picMk id="18" creationId="{3CC40DE0-E1EC-37D9-D189-C62741B8BCCB}"/>
          </ac:picMkLst>
        </pc:picChg>
        <pc:picChg chg="add mod">
          <ac:chgData name="Nick Van Remortel" userId="9d455b10-f934-4b48-8b65-a5ec3d0c8a9a" providerId="ADAL" clId="{D6E17F14-4793-418F-82BD-3E2E538557B4}" dt="2023-11-06T05:02:20.119" v="3256" actId="1076"/>
          <ac:picMkLst>
            <pc:docMk/>
            <pc:sldMk cId="943104417" sldId="857"/>
            <ac:picMk id="22" creationId="{8DCC7B09-996F-EE8C-E3D0-872A162E27C5}"/>
          </ac:picMkLst>
        </pc:picChg>
        <pc:picChg chg="del">
          <ac:chgData name="Nick Van Remortel" userId="9d455b10-f934-4b48-8b65-a5ec3d0c8a9a" providerId="ADAL" clId="{D6E17F14-4793-418F-82BD-3E2E538557B4}" dt="2023-11-06T04:58:11.909" v="3232" actId="478"/>
          <ac:picMkLst>
            <pc:docMk/>
            <pc:sldMk cId="943104417" sldId="857"/>
            <ac:picMk id="23" creationId="{DDB8B9D7-7423-B62F-B446-5634AEC67A06}"/>
          </ac:picMkLst>
        </pc:picChg>
        <pc:picChg chg="del">
          <ac:chgData name="Nick Van Remortel" userId="9d455b10-f934-4b48-8b65-a5ec3d0c8a9a" providerId="ADAL" clId="{D6E17F14-4793-418F-82BD-3E2E538557B4}" dt="2023-11-06T04:58:13.968" v="3233" actId="478"/>
          <ac:picMkLst>
            <pc:docMk/>
            <pc:sldMk cId="943104417" sldId="857"/>
            <ac:picMk id="26" creationId="{76EF3B5C-0114-96DF-810B-BF9AAAE14370}"/>
          </ac:picMkLst>
        </pc:picChg>
        <pc:cxnChg chg="mod">
          <ac:chgData name="Nick Van Remortel" userId="9d455b10-f934-4b48-8b65-a5ec3d0c8a9a" providerId="ADAL" clId="{D6E17F14-4793-418F-82BD-3E2E538557B4}" dt="2023-11-06T04:59:07.572" v="3240" actId="1076"/>
          <ac:cxnSpMkLst>
            <pc:docMk/>
            <pc:sldMk cId="943104417" sldId="857"/>
            <ac:cxnSpMk id="14" creationId="{5BC00371-18F3-6A1E-0E66-93DE661A79E7}"/>
          </ac:cxnSpMkLst>
        </pc:cxnChg>
        <pc:cxnChg chg="mod">
          <ac:chgData name="Nick Van Remortel" userId="9d455b10-f934-4b48-8b65-a5ec3d0c8a9a" providerId="ADAL" clId="{D6E17F14-4793-418F-82BD-3E2E538557B4}" dt="2023-11-06T05:01:20.589" v="3253" actId="14100"/>
          <ac:cxnSpMkLst>
            <pc:docMk/>
            <pc:sldMk cId="943104417" sldId="857"/>
            <ac:cxnSpMk id="20" creationId="{51972AB2-91E5-148C-CEF7-93C21200BD73}"/>
          </ac:cxnSpMkLst>
        </pc:cxnChg>
      </pc:sldChg>
      <pc:sldChg chg="addSp delSp modSp new mod">
        <pc:chgData name="Nick Van Remortel" userId="9d455b10-f934-4b48-8b65-a5ec3d0c8a9a" providerId="ADAL" clId="{D6E17F14-4793-418F-82BD-3E2E538557B4}" dt="2023-11-06T12:59:17.209" v="3943" actId="20577"/>
        <pc:sldMkLst>
          <pc:docMk/>
          <pc:sldMk cId="4234798889" sldId="858"/>
        </pc:sldMkLst>
        <pc:spChg chg="mod">
          <ac:chgData name="Nick Van Remortel" userId="9d455b10-f934-4b48-8b65-a5ec3d0c8a9a" providerId="ADAL" clId="{D6E17F14-4793-418F-82BD-3E2E538557B4}" dt="2023-11-06T12:51:39.761" v="3589" actId="20577"/>
          <ac:spMkLst>
            <pc:docMk/>
            <pc:sldMk cId="4234798889" sldId="858"/>
            <ac:spMk id="2" creationId="{334AC086-260C-09D1-D6A4-A1E5A2A5CD94}"/>
          </ac:spMkLst>
        </pc:spChg>
        <pc:spChg chg="del">
          <ac:chgData name="Nick Van Remortel" userId="9d455b10-f934-4b48-8b65-a5ec3d0c8a9a" providerId="ADAL" clId="{D6E17F14-4793-418F-82BD-3E2E538557B4}" dt="2023-11-06T12:51:56.802" v="3592" actId="478"/>
          <ac:spMkLst>
            <pc:docMk/>
            <pc:sldMk cId="4234798889" sldId="858"/>
            <ac:spMk id="3" creationId="{E45D39F4-6D4A-106A-5F63-413DD81B1B8F}"/>
          </ac:spMkLst>
        </pc:spChg>
        <pc:spChg chg="add mod">
          <ac:chgData name="Nick Van Remortel" userId="9d455b10-f934-4b48-8b65-a5ec3d0c8a9a" providerId="ADAL" clId="{D6E17F14-4793-418F-82BD-3E2E538557B4}" dt="2023-11-06T12:54:06.294" v="3633" actId="1076"/>
          <ac:spMkLst>
            <pc:docMk/>
            <pc:sldMk cId="4234798889" sldId="858"/>
            <ac:spMk id="7" creationId="{B99A97E4-F3D8-682A-6F9D-DF6C77CDC918}"/>
          </ac:spMkLst>
        </pc:spChg>
        <pc:spChg chg="add mod">
          <ac:chgData name="Nick Van Remortel" userId="9d455b10-f934-4b48-8b65-a5ec3d0c8a9a" providerId="ADAL" clId="{D6E17F14-4793-418F-82BD-3E2E538557B4}" dt="2023-11-06T12:54:14.326" v="3635" actId="1076"/>
          <ac:spMkLst>
            <pc:docMk/>
            <pc:sldMk cId="4234798889" sldId="858"/>
            <ac:spMk id="9" creationId="{B045ED70-A671-78A5-603C-DB00F84B05A1}"/>
          </ac:spMkLst>
        </pc:spChg>
        <pc:spChg chg="add mod">
          <ac:chgData name="Nick Van Remortel" userId="9d455b10-f934-4b48-8b65-a5ec3d0c8a9a" providerId="ADAL" clId="{D6E17F14-4793-418F-82BD-3E2E538557B4}" dt="2023-11-06T12:53:12.858" v="3625" actId="1076"/>
          <ac:spMkLst>
            <pc:docMk/>
            <pc:sldMk cId="4234798889" sldId="858"/>
            <ac:spMk id="10" creationId="{26697B75-737A-64AF-F52B-6AF372E3898E}"/>
          </ac:spMkLst>
        </pc:spChg>
        <pc:spChg chg="add mod">
          <ac:chgData name="Nick Van Remortel" userId="9d455b10-f934-4b48-8b65-a5ec3d0c8a9a" providerId="ADAL" clId="{D6E17F14-4793-418F-82BD-3E2E538557B4}" dt="2023-11-06T12:53:28.684" v="3627" actId="1076"/>
          <ac:spMkLst>
            <pc:docMk/>
            <pc:sldMk cId="4234798889" sldId="858"/>
            <ac:spMk id="12" creationId="{9E76C406-610C-DA3D-E078-2B1683EC4006}"/>
          </ac:spMkLst>
        </pc:spChg>
        <pc:spChg chg="add mod">
          <ac:chgData name="Nick Van Remortel" userId="9d455b10-f934-4b48-8b65-a5ec3d0c8a9a" providerId="ADAL" clId="{D6E17F14-4793-418F-82BD-3E2E538557B4}" dt="2023-11-06T12:54:03.784" v="3632" actId="1076"/>
          <ac:spMkLst>
            <pc:docMk/>
            <pc:sldMk cId="4234798889" sldId="858"/>
            <ac:spMk id="14" creationId="{E546FBB0-2FC3-6A51-DE3B-06119148AC9D}"/>
          </ac:spMkLst>
        </pc:spChg>
        <pc:spChg chg="add mod">
          <ac:chgData name="Nick Van Remortel" userId="9d455b10-f934-4b48-8b65-a5ec3d0c8a9a" providerId="ADAL" clId="{D6E17F14-4793-418F-82BD-3E2E538557B4}" dt="2023-11-06T12:54:29.183" v="3673" actId="20577"/>
          <ac:spMkLst>
            <pc:docMk/>
            <pc:sldMk cId="4234798889" sldId="858"/>
            <ac:spMk id="15" creationId="{15100FA7-96DF-5B7A-D51F-657E48CC480E}"/>
          </ac:spMkLst>
        </pc:spChg>
        <pc:spChg chg="add mod">
          <ac:chgData name="Nick Van Remortel" userId="9d455b10-f934-4b48-8b65-a5ec3d0c8a9a" providerId="ADAL" clId="{D6E17F14-4793-418F-82BD-3E2E538557B4}" dt="2023-11-06T12:54:58.978" v="3675" actId="1076"/>
          <ac:spMkLst>
            <pc:docMk/>
            <pc:sldMk cId="4234798889" sldId="858"/>
            <ac:spMk id="16" creationId="{83B49AA4-FCAB-BCBA-EBD8-A86C78DF9839}"/>
          </ac:spMkLst>
        </pc:spChg>
        <pc:spChg chg="add">
          <ac:chgData name="Nick Van Remortel" userId="9d455b10-f934-4b48-8b65-a5ec3d0c8a9a" providerId="ADAL" clId="{D6E17F14-4793-418F-82BD-3E2E538557B4}" dt="2023-11-06T12:55:03.316" v="3676" actId="11529"/>
          <ac:spMkLst>
            <pc:docMk/>
            <pc:sldMk cId="4234798889" sldId="858"/>
            <ac:spMk id="17" creationId="{678C478D-AA45-4417-50FB-9BDF6BE327C8}"/>
          </ac:spMkLst>
        </pc:spChg>
        <pc:spChg chg="add mod">
          <ac:chgData name="Nick Van Remortel" userId="9d455b10-f934-4b48-8b65-a5ec3d0c8a9a" providerId="ADAL" clId="{D6E17F14-4793-418F-82BD-3E2E538557B4}" dt="2023-11-06T12:55:18.043" v="3701" actId="1076"/>
          <ac:spMkLst>
            <pc:docMk/>
            <pc:sldMk cId="4234798889" sldId="858"/>
            <ac:spMk id="18" creationId="{7CAE5070-BD9F-8EA9-164A-9EF35CAD962A}"/>
          </ac:spMkLst>
        </pc:spChg>
        <pc:spChg chg="add mod">
          <ac:chgData name="Nick Van Remortel" userId="9d455b10-f934-4b48-8b65-a5ec3d0c8a9a" providerId="ADAL" clId="{D6E17F14-4793-418F-82BD-3E2E538557B4}" dt="2023-11-06T12:55:40.414" v="3737" actId="1076"/>
          <ac:spMkLst>
            <pc:docMk/>
            <pc:sldMk cId="4234798889" sldId="858"/>
            <ac:spMk id="19" creationId="{8ED65353-F5E1-398E-82D1-701526FE7DCF}"/>
          </ac:spMkLst>
        </pc:spChg>
        <pc:spChg chg="add mod">
          <ac:chgData name="Nick Van Remortel" userId="9d455b10-f934-4b48-8b65-a5ec3d0c8a9a" providerId="ADAL" clId="{D6E17F14-4793-418F-82BD-3E2E538557B4}" dt="2023-11-06T12:56:33.841" v="3740" actId="1076"/>
          <ac:spMkLst>
            <pc:docMk/>
            <pc:sldMk cId="4234798889" sldId="858"/>
            <ac:spMk id="20" creationId="{9DE9DA1D-D293-04E9-98A6-DD616A35A604}"/>
          </ac:spMkLst>
        </pc:spChg>
        <pc:spChg chg="add del mod">
          <ac:chgData name="Nick Van Remortel" userId="9d455b10-f934-4b48-8b65-a5ec3d0c8a9a" providerId="ADAL" clId="{D6E17F14-4793-418F-82BD-3E2E538557B4}" dt="2023-11-06T12:56:57.185" v="3794"/>
          <ac:spMkLst>
            <pc:docMk/>
            <pc:sldMk cId="4234798889" sldId="858"/>
            <ac:spMk id="21" creationId="{1D775516-DE51-5CB7-8F82-5C97DD129B7B}"/>
          </ac:spMkLst>
        </pc:spChg>
        <pc:spChg chg="add mod">
          <ac:chgData name="Nick Van Remortel" userId="9d455b10-f934-4b48-8b65-a5ec3d0c8a9a" providerId="ADAL" clId="{D6E17F14-4793-418F-82BD-3E2E538557B4}" dt="2023-11-06T12:56:36.390" v="3741"/>
          <ac:spMkLst>
            <pc:docMk/>
            <pc:sldMk cId="4234798889" sldId="858"/>
            <ac:spMk id="22" creationId="{B1CCDC6C-3F05-201E-3BCB-FDAC470FBE84}"/>
          </ac:spMkLst>
        </pc:spChg>
        <pc:spChg chg="add mod">
          <ac:chgData name="Nick Van Remortel" userId="9d455b10-f934-4b48-8b65-a5ec3d0c8a9a" providerId="ADAL" clId="{D6E17F14-4793-418F-82BD-3E2E538557B4}" dt="2023-11-06T12:56:55.490" v="3792" actId="20577"/>
          <ac:spMkLst>
            <pc:docMk/>
            <pc:sldMk cId="4234798889" sldId="858"/>
            <ac:spMk id="23" creationId="{B184674D-AC98-5854-B8D7-24372A85D75B}"/>
          </ac:spMkLst>
        </pc:spChg>
        <pc:spChg chg="add mod">
          <ac:chgData name="Nick Van Remortel" userId="9d455b10-f934-4b48-8b65-a5ec3d0c8a9a" providerId="ADAL" clId="{D6E17F14-4793-418F-82BD-3E2E538557B4}" dt="2023-11-06T12:59:17.209" v="3943" actId="20577"/>
          <ac:spMkLst>
            <pc:docMk/>
            <pc:sldMk cId="4234798889" sldId="858"/>
            <ac:spMk id="24" creationId="{A4788A39-6200-5774-BE6D-2BBE54B87A2B}"/>
          </ac:spMkLst>
        </pc:spChg>
        <pc:cxnChg chg="add mod">
          <ac:chgData name="Nick Van Remortel" userId="9d455b10-f934-4b48-8b65-a5ec3d0c8a9a" providerId="ADAL" clId="{D6E17F14-4793-418F-82BD-3E2E538557B4}" dt="2023-11-06T12:54:10.720" v="3634" actId="1076"/>
          <ac:cxnSpMkLst>
            <pc:docMk/>
            <pc:sldMk cId="4234798889" sldId="858"/>
            <ac:cxnSpMk id="8" creationId="{0E131E3F-5990-D3ED-5308-0BC90E29C041}"/>
          </ac:cxnSpMkLst>
        </pc:cxnChg>
      </pc:sldChg>
    </pc:docChg>
  </pc:docChgLst>
  <pc:docChgLst>
    <pc:chgData name="Nick Van Remortel" userId="9d455b10-f934-4b48-8b65-a5ec3d0c8a9a" providerId="ADAL" clId="{686132B0-5BE1-4AD4-A4D8-1113AF6A236A}"/>
    <pc:docChg chg="undo redo custSel addSld delSld modSld sldOrd">
      <pc:chgData name="Nick Van Remortel" userId="9d455b10-f934-4b48-8b65-a5ec3d0c8a9a" providerId="ADAL" clId="{686132B0-5BE1-4AD4-A4D8-1113AF6A236A}" dt="2023-11-26T21:58:32.304" v="11117" actId="14100"/>
      <pc:docMkLst>
        <pc:docMk/>
      </pc:docMkLst>
      <pc:sldChg chg="addSp delSp modSp mod">
        <pc:chgData name="Nick Van Remortel" userId="9d455b10-f934-4b48-8b65-a5ec3d0c8a9a" providerId="ADAL" clId="{686132B0-5BE1-4AD4-A4D8-1113AF6A236A}" dt="2023-11-26T12:23:11.131" v="1631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686132B0-5BE1-4AD4-A4D8-1113AF6A236A}" dt="2023-11-15T13:26:02.671" v="36" actId="20577"/>
          <ac:spMkLst>
            <pc:docMk/>
            <pc:sldMk cId="3749597715" sldId="256"/>
            <ac:spMk id="2" creationId="{00000000-0000-0000-0000-000000000000}"/>
          </ac:spMkLst>
        </pc:spChg>
        <pc:spChg chg="mod">
          <ac:chgData name="Nick Van Remortel" userId="9d455b10-f934-4b48-8b65-a5ec3d0c8a9a" providerId="ADAL" clId="{686132B0-5BE1-4AD4-A4D8-1113AF6A236A}" dt="2023-11-26T12:23:11.131" v="1631" actId="20577"/>
          <ac:spMkLst>
            <pc:docMk/>
            <pc:sldMk cId="3749597715" sldId="256"/>
            <ac:spMk id="3" creationId="{00000000-0000-0000-0000-000000000000}"/>
          </ac:spMkLst>
        </pc:spChg>
        <pc:picChg chg="del">
          <ac:chgData name="Nick Van Remortel" userId="9d455b10-f934-4b48-8b65-a5ec3d0c8a9a" providerId="ADAL" clId="{686132B0-5BE1-4AD4-A4D8-1113AF6A236A}" dt="2023-11-26T12:21:41.132" v="1626" actId="478"/>
          <ac:picMkLst>
            <pc:docMk/>
            <pc:sldMk cId="3749597715" sldId="256"/>
            <ac:picMk id="7" creationId="{00000000-0000-0000-0000-000000000000}"/>
          </ac:picMkLst>
        </pc:picChg>
        <pc:picChg chg="add mod ord">
          <ac:chgData name="Nick Van Remortel" userId="9d455b10-f934-4b48-8b65-a5ec3d0c8a9a" providerId="ADAL" clId="{686132B0-5BE1-4AD4-A4D8-1113AF6A236A}" dt="2023-11-26T12:23:02.647" v="1630" actId="167"/>
          <ac:picMkLst>
            <pc:docMk/>
            <pc:sldMk cId="3749597715" sldId="256"/>
            <ac:picMk id="11" creationId="{54F29147-E838-DEFF-54DD-2518EE96BFAD}"/>
          </ac:picMkLst>
        </pc:picChg>
      </pc:sldChg>
      <pc:sldChg chg="addSp delSp modSp add del mod modAnim">
        <pc:chgData name="Nick Van Remortel" userId="9d455b10-f934-4b48-8b65-a5ec3d0c8a9a" providerId="ADAL" clId="{686132B0-5BE1-4AD4-A4D8-1113AF6A236A}" dt="2023-11-26T12:31:32.315" v="1687" actId="47"/>
        <pc:sldMkLst>
          <pc:docMk/>
          <pc:sldMk cId="0" sldId="261"/>
        </pc:sldMkLst>
        <pc:spChg chg="mod">
          <ac:chgData name="Nick Van Remortel" userId="9d455b10-f934-4b48-8b65-a5ec3d0c8a9a" providerId="ADAL" clId="{686132B0-5BE1-4AD4-A4D8-1113AF6A236A}" dt="2023-11-26T12:31:02.692" v="1682" actId="207"/>
          <ac:spMkLst>
            <pc:docMk/>
            <pc:sldMk cId="0" sldId="261"/>
            <ac:spMk id="101" creationId="{00000000-0000-0000-0000-000000000000}"/>
          </ac:spMkLst>
        </pc:spChg>
        <pc:grpChg chg="mod topLvl">
          <ac:chgData name="Nick Van Remortel" userId="9d455b10-f934-4b48-8b65-a5ec3d0c8a9a" providerId="ADAL" clId="{686132B0-5BE1-4AD4-A4D8-1113AF6A236A}" dt="2023-11-26T12:31:13.513" v="1683" actId="338"/>
          <ac:grpSpMkLst>
            <pc:docMk/>
            <pc:sldMk cId="0" sldId="261"/>
            <ac:grpSpMk id="2" creationId="{4390D829-1984-0262-F008-E07B2372EF1E}"/>
          </ac:grpSpMkLst>
        </pc:grpChg>
        <pc:grpChg chg="del">
          <ac:chgData name="Nick Van Remortel" userId="9d455b10-f934-4b48-8b65-a5ec3d0c8a9a" providerId="ADAL" clId="{686132B0-5BE1-4AD4-A4D8-1113AF6A236A}" dt="2023-11-26T12:30:46.449" v="1680" actId="165"/>
          <ac:grpSpMkLst>
            <pc:docMk/>
            <pc:sldMk cId="0" sldId="261"/>
            <ac:grpSpMk id="4" creationId="{C04E48A0-8B0A-5365-7F8D-B0083C5D55BA}"/>
          </ac:grpSpMkLst>
        </pc:grpChg>
        <pc:grpChg chg="add del mod">
          <ac:chgData name="Nick Van Remortel" userId="9d455b10-f934-4b48-8b65-a5ec3d0c8a9a" providerId="ADAL" clId="{686132B0-5BE1-4AD4-A4D8-1113AF6A236A}" dt="2023-11-26T12:31:26.286" v="1685" actId="21"/>
          <ac:grpSpMkLst>
            <pc:docMk/>
            <pc:sldMk cId="0" sldId="261"/>
            <ac:grpSpMk id="5" creationId="{467AFEFE-7318-F1C7-DDDB-5D5B59C68201}"/>
          </ac:grpSpMkLst>
        </pc:grpChg>
        <pc:picChg chg="del">
          <ac:chgData name="Nick Van Remortel" userId="9d455b10-f934-4b48-8b65-a5ec3d0c8a9a" providerId="ADAL" clId="{686132B0-5BE1-4AD4-A4D8-1113AF6A236A}" dt="2023-11-26T12:30:56.916" v="1681" actId="478"/>
          <ac:picMkLst>
            <pc:docMk/>
            <pc:sldMk cId="0" sldId="261"/>
            <ac:picMk id="98" creationId="{00000000-0000-0000-0000-000000000000}"/>
          </ac:picMkLst>
        </pc:picChg>
        <pc:picChg chg="mod">
          <ac:chgData name="Nick Van Remortel" userId="9d455b10-f934-4b48-8b65-a5ec3d0c8a9a" providerId="ADAL" clId="{686132B0-5BE1-4AD4-A4D8-1113AF6A236A}" dt="2023-11-26T12:30:46.449" v="1680" actId="165"/>
          <ac:picMkLst>
            <pc:docMk/>
            <pc:sldMk cId="0" sldId="261"/>
            <ac:picMk id="100" creationId="{00000000-0000-0000-0000-000000000000}"/>
          </ac:picMkLst>
        </pc:picChg>
        <pc:cxnChg chg="mod topLvl">
          <ac:chgData name="Nick Van Remortel" userId="9d455b10-f934-4b48-8b65-a5ec3d0c8a9a" providerId="ADAL" clId="{686132B0-5BE1-4AD4-A4D8-1113AF6A236A}" dt="2023-11-26T12:31:13.513" v="1683" actId="338"/>
          <ac:cxnSpMkLst>
            <pc:docMk/>
            <pc:sldMk cId="0" sldId="261"/>
            <ac:cxnSpMk id="3" creationId="{55297EE5-F8D3-BAB1-FFF7-8BD2153D5B0A}"/>
          </ac:cxnSpMkLst>
        </pc:cxnChg>
      </pc:sldChg>
      <pc:sldChg chg="addSp delSp modSp add mod">
        <pc:chgData name="Nick Van Remortel" userId="9d455b10-f934-4b48-8b65-a5ec3d0c8a9a" providerId="ADAL" clId="{686132B0-5BE1-4AD4-A4D8-1113AF6A236A}" dt="2023-11-26T20:18:15.888" v="6623" actId="1076"/>
        <pc:sldMkLst>
          <pc:docMk/>
          <pc:sldMk cId="468758463" sldId="264"/>
        </pc:sldMkLst>
        <pc:spChg chg="mod">
          <ac:chgData name="Nick Van Remortel" userId="9d455b10-f934-4b48-8b65-a5ec3d0c8a9a" providerId="ADAL" clId="{686132B0-5BE1-4AD4-A4D8-1113AF6A236A}" dt="2023-11-26T20:11:58.465" v="6341" actId="1076"/>
          <ac:spMkLst>
            <pc:docMk/>
            <pc:sldMk cId="468758463" sldId="264"/>
            <ac:spMk id="2" creationId="{0AB71CC2-5E44-4E78-8775-F655A0489C79}"/>
          </ac:spMkLst>
        </pc:spChg>
        <pc:spChg chg="del">
          <ac:chgData name="Nick Van Remortel" userId="9d455b10-f934-4b48-8b65-a5ec3d0c8a9a" providerId="ADAL" clId="{686132B0-5BE1-4AD4-A4D8-1113AF6A236A}" dt="2023-11-26T20:03:18.564" v="6311" actId="478"/>
          <ac:spMkLst>
            <pc:docMk/>
            <pc:sldMk cId="468758463" sldId="264"/>
            <ac:spMk id="4" creationId="{003EAE00-194D-4D49-BBAD-3DD6E1790C4A}"/>
          </ac:spMkLst>
        </pc:spChg>
        <pc:spChg chg="del">
          <ac:chgData name="Nick Van Remortel" userId="9d455b10-f934-4b48-8b65-a5ec3d0c8a9a" providerId="ADAL" clId="{686132B0-5BE1-4AD4-A4D8-1113AF6A236A}" dt="2023-11-26T20:12:08.551" v="6345" actId="478"/>
          <ac:spMkLst>
            <pc:docMk/>
            <pc:sldMk cId="468758463" sldId="264"/>
            <ac:spMk id="5" creationId="{BC877030-9D8B-456A-91E2-E70FAFF01235}"/>
          </ac:spMkLst>
        </pc:spChg>
        <pc:spChg chg="add mod">
          <ac:chgData name="Nick Van Remortel" userId="9d455b10-f934-4b48-8b65-a5ec3d0c8a9a" providerId="ADAL" clId="{686132B0-5BE1-4AD4-A4D8-1113AF6A236A}" dt="2023-11-26T20:12:02.035" v="6342" actId="1076"/>
          <ac:spMkLst>
            <pc:docMk/>
            <pc:sldMk cId="468758463" sldId="264"/>
            <ac:spMk id="10" creationId="{53EAD18F-ECC6-615C-FBDA-8E7AAE89B69C}"/>
          </ac:spMkLst>
        </pc:spChg>
        <pc:spChg chg="add mod">
          <ac:chgData name="Nick Van Remortel" userId="9d455b10-f934-4b48-8b65-a5ec3d0c8a9a" providerId="ADAL" clId="{686132B0-5BE1-4AD4-A4D8-1113AF6A236A}" dt="2023-11-26T20:13:52.860" v="6450" actId="20577"/>
          <ac:spMkLst>
            <pc:docMk/>
            <pc:sldMk cId="468758463" sldId="264"/>
            <ac:spMk id="11" creationId="{047F9410-D1AD-CB4A-609B-64BBA0E44E59}"/>
          </ac:spMkLst>
        </pc:spChg>
        <pc:spChg chg="add mod">
          <ac:chgData name="Nick Van Remortel" userId="9d455b10-f934-4b48-8b65-a5ec3d0c8a9a" providerId="ADAL" clId="{686132B0-5BE1-4AD4-A4D8-1113AF6A236A}" dt="2023-11-26T20:16:25.421" v="6484" actId="1076"/>
          <ac:spMkLst>
            <pc:docMk/>
            <pc:sldMk cId="468758463" sldId="264"/>
            <ac:spMk id="12" creationId="{FF4BDBE3-1D85-1C44-AC67-467F6C86055B}"/>
          </ac:spMkLst>
        </pc:spChg>
        <pc:spChg chg="add mod">
          <ac:chgData name="Nick Van Remortel" userId="9d455b10-f934-4b48-8b65-a5ec3d0c8a9a" providerId="ADAL" clId="{686132B0-5BE1-4AD4-A4D8-1113AF6A236A}" dt="2023-11-26T20:18:15.888" v="6623" actId="1076"/>
          <ac:spMkLst>
            <pc:docMk/>
            <pc:sldMk cId="468758463" sldId="264"/>
            <ac:spMk id="14" creationId="{0AE75BA5-D4BD-3B8D-E9BE-C849901F4D58}"/>
          </ac:spMkLst>
        </pc:spChg>
        <pc:picChg chg="add mod">
          <ac:chgData name="Nick Van Remortel" userId="9d455b10-f934-4b48-8b65-a5ec3d0c8a9a" providerId="ADAL" clId="{686132B0-5BE1-4AD4-A4D8-1113AF6A236A}" dt="2023-11-26T20:14:45.961" v="6453" actId="1076"/>
          <ac:picMkLst>
            <pc:docMk/>
            <pc:sldMk cId="468758463" sldId="264"/>
            <ac:picMk id="7" creationId="{EB8070FE-DFE5-7683-0700-49CDFB1CB4B6}"/>
          </ac:picMkLst>
        </pc:picChg>
        <pc:picChg chg="mod">
          <ac:chgData name="Nick Van Remortel" userId="9d455b10-f934-4b48-8b65-a5ec3d0c8a9a" providerId="ADAL" clId="{686132B0-5BE1-4AD4-A4D8-1113AF6A236A}" dt="2023-11-26T20:13:58.273" v="6451" actId="1076"/>
          <ac:picMkLst>
            <pc:docMk/>
            <pc:sldMk cId="468758463" sldId="264"/>
            <ac:picMk id="8" creationId="{144592F1-6B5C-44C0-BC89-98ABF1A948B7}"/>
          </ac:picMkLst>
        </pc:picChg>
        <pc:picChg chg="del">
          <ac:chgData name="Nick Van Remortel" userId="9d455b10-f934-4b48-8b65-a5ec3d0c8a9a" providerId="ADAL" clId="{686132B0-5BE1-4AD4-A4D8-1113AF6A236A}" dt="2023-11-26T20:02:37.319" v="6223" actId="478"/>
          <ac:picMkLst>
            <pc:docMk/>
            <pc:sldMk cId="468758463" sldId="264"/>
            <ac:picMk id="13" creationId="{512BF513-A3BD-42D6-A995-08EC85434CB9}"/>
          </ac:picMkLst>
        </pc:picChg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2714480475" sldId="798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2215490187" sldId="799"/>
        </pc:sldMkLst>
      </pc:sldChg>
      <pc:sldChg chg="addSp delSp modSp mod">
        <pc:chgData name="Nick Van Remortel" userId="9d455b10-f934-4b48-8b65-a5ec3d0c8a9a" providerId="ADAL" clId="{686132B0-5BE1-4AD4-A4D8-1113AF6A236A}" dt="2023-11-26T21:58:32.304" v="11117" actId="14100"/>
        <pc:sldMkLst>
          <pc:docMk/>
          <pc:sldMk cId="1677018812" sldId="814"/>
        </pc:sldMkLst>
        <pc:spChg chg="mod">
          <ac:chgData name="Nick Van Remortel" userId="9d455b10-f934-4b48-8b65-a5ec3d0c8a9a" providerId="ADAL" clId="{686132B0-5BE1-4AD4-A4D8-1113AF6A236A}" dt="2023-11-26T21:58:32.304" v="11117" actId="14100"/>
          <ac:spMkLst>
            <pc:docMk/>
            <pc:sldMk cId="1677018812" sldId="814"/>
            <ac:spMk id="3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21:39:49.731" v="10257" actId="478"/>
          <ac:spMkLst>
            <pc:docMk/>
            <pc:sldMk cId="1677018812" sldId="814"/>
            <ac:spMk id="6" creationId="{383DC520-F302-0882-7898-DFEF7AE07C51}"/>
          </ac:spMkLst>
        </pc:spChg>
        <pc:picChg chg="add mod">
          <ac:chgData name="Nick Van Remortel" userId="9d455b10-f934-4b48-8b65-a5ec3d0c8a9a" providerId="ADAL" clId="{686132B0-5BE1-4AD4-A4D8-1113AF6A236A}" dt="2023-11-26T21:57:03.487" v="11098" actId="1076"/>
          <ac:picMkLst>
            <pc:docMk/>
            <pc:sldMk cId="1677018812" sldId="814"/>
            <ac:picMk id="8" creationId="{2A06181A-13A2-D303-2050-A6AA87644423}"/>
          </ac:picMkLst>
        </pc:picChg>
        <pc:picChg chg="add mod">
          <ac:chgData name="Nick Van Remortel" userId="9d455b10-f934-4b48-8b65-a5ec3d0c8a9a" providerId="ADAL" clId="{686132B0-5BE1-4AD4-A4D8-1113AF6A236A}" dt="2023-11-26T21:57:27.653" v="11107" actId="1076"/>
          <ac:picMkLst>
            <pc:docMk/>
            <pc:sldMk cId="1677018812" sldId="814"/>
            <ac:picMk id="10" creationId="{39FA0853-F8B8-2699-1C74-7F5AAFF493E5}"/>
          </ac:picMkLst>
        </pc:picChg>
        <pc:picChg chg="add del mod">
          <ac:chgData name="Nick Van Remortel" userId="9d455b10-f934-4b48-8b65-a5ec3d0c8a9a" providerId="ADAL" clId="{686132B0-5BE1-4AD4-A4D8-1113AF6A236A}" dt="2023-11-26T21:57:58.777" v="11111" actId="478"/>
          <ac:picMkLst>
            <pc:docMk/>
            <pc:sldMk cId="1677018812" sldId="814"/>
            <ac:picMk id="12" creationId="{83261F98-89E8-D458-9BCD-10C346BCCB54}"/>
          </ac:picMkLst>
        </pc:picChg>
        <pc:picChg chg="add mod">
          <ac:chgData name="Nick Van Remortel" userId="9d455b10-f934-4b48-8b65-a5ec3d0c8a9a" providerId="ADAL" clId="{686132B0-5BE1-4AD4-A4D8-1113AF6A236A}" dt="2023-11-26T21:58:27.309" v="11116" actId="1076"/>
          <ac:picMkLst>
            <pc:docMk/>
            <pc:sldMk cId="1677018812" sldId="814"/>
            <ac:picMk id="14" creationId="{106CDA97-5772-147E-6446-BD91C59B1677}"/>
          </ac:picMkLst>
        </pc:picChg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2581763247" sldId="817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2773465400" sldId="825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1790574120" sldId="826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68865780" sldId="828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1737415702" sldId="829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1498585567" sldId="831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0" sldId="835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356305412" sldId="836"/>
        </pc:sldMkLst>
      </pc:sldChg>
      <pc:sldChg chg="del">
        <pc:chgData name="Nick Van Remortel" userId="9d455b10-f934-4b48-8b65-a5ec3d0c8a9a" providerId="ADAL" clId="{686132B0-5BE1-4AD4-A4D8-1113AF6A236A}" dt="2023-11-26T21:36:00.940" v="9564" actId="47"/>
        <pc:sldMkLst>
          <pc:docMk/>
          <pc:sldMk cId="682197336" sldId="845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3909128238" sldId="846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1353147967" sldId="850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2375162012" sldId="851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988802521" sldId="853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1436551477" sldId="854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298069031" sldId="855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2039637620" sldId="856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943104417" sldId="857"/>
        </pc:sldMkLst>
      </pc:sldChg>
      <pc:sldChg chg="del">
        <pc:chgData name="Nick Van Remortel" userId="9d455b10-f934-4b48-8b65-a5ec3d0c8a9a" providerId="ADAL" clId="{686132B0-5BE1-4AD4-A4D8-1113AF6A236A}" dt="2023-11-15T15:23:24.211" v="1093" actId="47"/>
        <pc:sldMkLst>
          <pc:docMk/>
          <pc:sldMk cId="4234798889" sldId="858"/>
        </pc:sldMkLst>
      </pc:sldChg>
      <pc:sldChg chg="addSp delSp modSp add mod">
        <pc:chgData name="Nick Van Remortel" userId="9d455b10-f934-4b48-8b65-a5ec3d0c8a9a" providerId="ADAL" clId="{686132B0-5BE1-4AD4-A4D8-1113AF6A236A}" dt="2023-11-26T13:10:49.364" v="2261" actId="478"/>
        <pc:sldMkLst>
          <pc:docMk/>
          <pc:sldMk cId="3453853971" sldId="859"/>
        </pc:sldMkLst>
        <pc:spChg chg="mod">
          <ac:chgData name="Nick Van Remortel" userId="9d455b10-f934-4b48-8b65-a5ec3d0c8a9a" providerId="ADAL" clId="{686132B0-5BE1-4AD4-A4D8-1113AF6A236A}" dt="2023-11-26T12:30:22.478" v="1675" actId="20577"/>
          <ac:spMkLst>
            <pc:docMk/>
            <pc:sldMk cId="3453853971" sldId="859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13:08:49.564" v="2237" actId="478"/>
          <ac:spMkLst>
            <pc:docMk/>
            <pc:sldMk cId="3453853971" sldId="859"/>
            <ac:spMk id="4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6" creationId="{931A7616-CEA0-4736-BAF8-D8B6AE30740C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7" creationId="{C31DAE95-C1BC-46F5-814E-53AB05B4431D}"/>
          </ac:spMkLst>
        </pc:spChg>
        <pc:spChg chg="mod topLvl">
          <ac:chgData name="Nick Van Remortel" userId="9d455b10-f934-4b48-8b65-a5ec3d0c8a9a" providerId="ADAL" clId="{686132B0-5BE1-4AD4-A4D8-1113AF6A236A}" dt="2023-11-26T12:32:15.492" v="1694" actId="1076"/>
          <ac:spMkLst>
            <pc:docMk/>
            <pc:sldMk cId="3453853971" sldId="859"/>
            <ac:spMk id="9" creationId="{0BA54365-6B88-FCA5-22AD-35CCCF0602BE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9" creationId="{635D8DEF-0A18-4A7F-9CAB-DA5477CA53B8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0" creationId="{22526615-2A26-4E02-A903-80DB561745A1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1" creationId="{5175993C-D309-4A66-AC4F-82A7FE4C360F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2" creationId="{792C5066-B4D1-42D5-971A-F144FAAC8584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3" creationId="{44CA85F2-F0CD-4CEC-ABEC-FB937D8B4E66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4" creationId="{57EC52FD-8E6D-470D-AA64-1E0E50D06948}"/>
          </ac:spMkLst>
        </pc:spChg>
        <pc:spChg chg="mod">
          <ac:chgData name="Nick Van Remortel" userId="9d455b10-f934-4b48-8b65-a5ec3d0c8a9a" providerId="ADAL" clId="{686132B0-5BE1-4AD4-A4D8-1113AF6A236A}" dt="2023-11-26T12:31:53.445" v="1691"/>
          <ac:spMkLst>
            <pc:docMk/>
            <pc:sldMk cId="3453853971" sldId="859"/>
            <ac:spMk id="14" creationId="{5B3C8744-3E47-9ACB-C60E-66E7C7D8C478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5" creationId="{060482B9-E261-43D3-8826-D844A74FAFD9}"/>
          </ac:spMkLst>
        </pc:spChg>
        <pc:spChg chg="add mod">
          <ac:chgData name="Nick Van Remortel" userId="9d455b10-f934-4b48-8b65-a5ec3d0c8a9a" providerId="ADAL" clId="{686132B0-5BE1-4AD4-A4D8-1113AF6A236A}" dt="2023-11-26T13:08:59.987" v="2238" actId="1076"/>
          <ac:spMkLst>
            <pc:docMk/>
            <pc:sldMk cId="3453853971" sldId="859"/>
            <ac:spMk id="15" creationId="{84978FF3-6334-5B3B-1605-6286E200BCC3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6" creationId="{5FEBA7B1-8995-4D61-A483-38F377B4B6D5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7" creationId="{197BE899-3ABF-4D53-9079-A5B147AA9C57}"/>
          </ac:spMkLst>
        </pc:spChg>
        <pc:spChg chg="del">
          <ac:chgData name="Nick Van Remortel" userId="9d455b10-f934-4b48-8b65-a5ec3d0c8a9a" providerId="ADAL" clId="{686132B0-5BE1-4AD4-A4D8-1113AF6A236A}" dt="2023-11-15T13:27:08.380" v="89" actId="478"/>
          <ac:spMkLst>
            <pc:docMk/>
            <pc:sldMk cId="3453853971" sldId="859"/>
            <ac:spMk id="18" creationId="{658636AE-49F9-4984-BF9F-31039757F487}"/>
          </ac:spMkLst>
        </pc:spChg>
        <pc:spChg chg="add del mod">
          <ac:chgData name="Nick Van Remortel" userId="9d455b10-f934-4b48-8b65-a5ec3d0c8a9a" providerId="ADAL" clId="{686132B0-5BE1-4AD4-A4D8-1113AF6A236A}" dt="2023-11-26T12:30:29.541" v="1677" actId="478"/>
          <ac:spMkLst>
            <pc:docMk/>
            <pc:sldMk cId="3453853971" sldId="859"/>
            <ac:spMk id="20" creationId="{292E325E-7A7C-35AE-EB14-9F22F9CF7479}"/>
          </ac:spMkLst>
        </pc:spChg>
        <pc:spChg chg="del mod">
          <ac:chgData name="Nick Van Remortel" userId="9d455b10-f934-4b48-8b65-a5ec3d0c8a9a" providerId="ADAL" clId="{686132B0-5BE1-4AD4-A4D8-1113AF6A236A}" dt="2023-11-26T13:10:49.364" v="2261" actId="478"/>
          <ac:spMkLst>
            <pc:docMk/>
            <pc:sldMk cId="3453853971" sldId="859"/>
            <ac:spMk id="21" creationId="{C3DF5CD9-FDCC-5E59-C2C3-26724883E76B}"/>
          </ac:spMkLst>
        </pc:spChg>
        <pc:spChg chg="add del mod">
          <ac:chgData name="Nick Van Remortel" userId="9d455b10-f934-4b48-8b65-a5ec3d0c8a9a" providerId="ADAL" clId="{686132B0-5BE1-4AD4-A4D8-1113AF6A236A}" dt="2023-11-26T12:30:31.204" v="1678" actId="478"/>
          <ac:spMkLst>
            <pc:docMk/>
            <pc:sldMk cId="3453853971" sldId="859"/>
            <ac:spMk id="22" creationId="{F1F5135E-C34B-0ED7-0548-EB7D5386F00D}"/>
          </ac:spMkLst>
        </pc:spChg>
        <pc:spChg chg="add mod">
          <ac:chgData name="Nick Van Remortel" userId="9d455b10-f934-4b48-8b65-a5ec3d0c8a9a" providerId="ADAL" clId="{686132B0-5BE1-4AD4-A4D8-1113AF6A236A}" dt="2023-11-26T13:09:28.699" v="2259" actId="20577"/>
          <ac:spMkLst>
            <pc:docMk/>
            <pc:sldMk cId="3453853971" sldId="859"/>
            <ac:spMk id="37" creationId="{7FB8EC6D-6833-6D48-5585-066E041301C3}"/>
          </ac:spMkLst>
        </pc:spChg>
        <pc:grpChg chg="add del mod">
          <ac:chgData name="Nick Van Remortel" userId="9d455b10-f934-4b48-8b65-a5ec3d0c8a9a" providerId="ADAL" clId="{686132B0-5BE1-4AD4-A4D8-1113AF6A236A}" dt="2023-11-26T12:31:47.824" v="1689" actId="165"/>
          <ac:grpSpMkLst>
            <pc:docMk/>
            <pc:sldMk cId="3453853971" sldId="859"/>
            <ac:grpSpMk id="3" creationId="{3A61F9AC-8359-6C38-2D1C-7463C8683FEC}"/>
          </ac:grpSpMkLst>
        </pc:grpChg>
        <pc:grpChg chg="del mod topLvl">
          <ac:chgData name="Nick Van Remortel" userId="9d455b10-f934-4b48-8b65-a5ec3d0c8a9a" providerId="ADAL" clId="{686132B0-5BE1-4AD4-A4D8-1113AF6A236A}" dt="2023-11-26T12:32:09.338" v="1693" actId="165"/>
          <ac:grpSpMkLst>
            <pc:docMk/>
            <pc:sldMk cId="3453853971" sldId="859"/>
            <ac:grpSpMk id="6" creationId="{E398CC46-FD3B-9385-561C-17C79D90B48A}"/>
          </ac:grpSpMkLst>
        </pc:grpChg>
        <pc:grpChg chg="add del mod">
          <ac:chgData name="Nick Van Remortel" userId="9d455b10-f934-4b48-8b65-a5ec3d0c8a9a" providerId="ADAL" clId="{686132B0-5BE1-4AD4-A4D8-1113AF6A236A}" dt="2023-11-26T12:31:55.555" v="1692"/>
          <ac:grpSpMkLst>
            <pc:docMk/>
            <pc:sldMk cId="3453853971" sldId="859"/>
            <ac:grpSpMk id="10" creationId="{FE053A24-810B-777F-8511-3AB5E3260470}"/>
          </ac:grpSpMkLst>
        </pc:grpChg>
        <pc:grpChg chg="mod">
          <ac:chgData name="Nick Van Remortel" userId="9d455b10-f934-4b48-8b65-a5ec3d0c8a9a" providerId="ADAL" clId="{686132B0-5BE1-4AD4-A4D8-1113AF6A236A}" dt="2023-11-26T12:31:53.445" v="1691"/>
          <ac:grpSpMkLst>
            <pc:docMk/>
            <pc:sldMk cId="3453853971" sldId="859"/>
            <ac:grpSpMk id="11" creationId="{F82D0BD2-83A4-25AB-DF59-A2B0A3AAFA85}"/>
          </ac:grpSpMkLst>
        </pc:grpChg>
        <pc:grpChg chg="add del mod">
          <ac:chgData name="Nick Van Remortel" userId="9d455b10-f934-4b48-8b65-a5ec3d0c8a9a" providerId="ADAL" clId="{686132B0-5BE1-4AD4-A4D8-1113AF6A236A}" dt="2023-11-26T12:39:51.836" v="2012" actId="165"/>
          <ac:grpSpMkLst>
            <pc:docMk/>
            <pc:sldMk cId="3453853971" sldId="859"/>
            <ac:grpSpMk id="25" creationId="{91F8E419-99D9-E75A-6F6B-82563BA4BF9B}"/>
          </ac:grpSpMkLst>
        </pc:grpChg>
        <pc:grpChg chg="add mod">
          <ac:chgData name="Nick Van Remortel" userId="9d455b10-f934-4b48-8b65-a5ec3d0c8a9a" providerId="ADAL" clId="{686132B0-5BE1-4AD4-A4D8-1113AF6A236A}" dt="2023-11-26T12:39:42.146" v="2011" actId="1037"/>
          <ac:grpSpMkLst>
            <pc:docMk/>
            <pc:sldMk cId="3453853971" sldId="859"/>
            <ac:grpSpMk id="29" creationId="{C95CD5D6-D4C5-864E-1C0F-E93293FD9BD2}"/>
          </ac:grpSpMkLst>
        </pc:grpChg>
        <pc:grpChg chg="add mod">
          <ac:chgData name="Nick Van Remortel" userId="9d455b10-f934-4b48-8b65-a5ec3d0c8a9a" providerId="ADAL" clId="{686132B0-5BE1-4AD4-A4D8-1113AF6A236A}" dt="2023-11-26T12:40:20.187" v="2037" actId="338"/>
          <ac:grpSpMkLst>
            <pc:docMk/>
            <pc:sldMk cId="3453853971" sldId="859"/>
            <ac:grpSpMk id="32" creationId="{D10DDCB6-2CB0-F629-DEF8-318C28A231B6}"/>
          </ac:grpSpMkLst>
        </pc:grpChg>
        <pc:picChg chg="mod topLvl">
          <ac:chgData name="Nick Van Remortel" userId="9d455b10-f934-4b48-8b65-a5ec3d0c8a9a" providerId="ADAL" clId="{686132B0-5BE1-4AD4-A4D8-1113AF6A236A}" dt="2023-11-26T12:32:22.233" v="1696" actId="1076"/>
          <ac:picMkLst>
            <pc:docMk/>
            <pc:sldMk cId="3453853971" sldId="859"/>
            <ac:picMk id="8" creationId="{0649CFBE-2E0F-0BEF-99A6-394A8BF04C30}"/>
          </ac:picMkLst>
        </pc:picChg>
        <pc:picChg chg="del">
          <ac:chgData name="Nick Van Remortel" userId="9d455b10-f934-4b48-8b65-a5ec3d0c8a9a" providerId="ADAL" clId="{686132B0-5BE1-4AD4-A4D8-1113AF6A236A}" dt="2023-11-15T13:27:08.380" v="89" actId="478"/>
          <ac:picMkLst>
            <pc:docMk/>
            <pc:sldMk cId="3453853971" sldId="859"/>
            <ac:picMk id="8" creationId="{C6277B9A-CAD3-4A9C-9FD0-2E49D38D8E83}"/>
          </ac:picMkLst>
        </pc:picChg>
        <pc:picChg chg="mod">
          <ac:chgData name="Nick Van Remortel" userId="9d455b10-f934-4b48-8b65-a5ec3d0c8a9a" providerId="ADAL" clId="{686132B0-5BE1-4AD4-A4D8-1113AF6A236A}" dt="2023-11-26T12:31:53.445" v="1691"/>
          <ac:picMkLst>
            <pc:docMk/>
            <pc:sldMk cId="3453853971" sldId="859"/>
            <ac:picMk id="13" creationId="{9BBC42D6-78A4-3B35-2B1D-1258B2F5E47D}"/>
          </ac:picMkLst>
        </pc:picChg>
        <pc:picChg chg="add del mod">
          <ac:chgData name="Nick Van Remortel" userId="9d455b10-f934-4b48-8b65-a5ec3d0c8a9a" providerId="ADAL" clId="{686132B0-5BE1-4AD4-A4D8-1113AF6A236A}" dt="2023-11-26T12:30:26.059" v="1676" actId="478"/>
          <ac:picMkLst>
            <pc:docMk/>
            <pc:sldMk cId="3453853971" sldId="859"/>
            <ac:picMk id="19" creationId="{A59D85A1-4887-620A-8DFA-AF431A16B9CE}"/>
          </ac:picMkLst>
        </pc:picChg>
        <pc:picChg chg="add mod">
          <ac:chgData name="Nick Van Remortel" userId="9d455b10-f934-4b48-8b65-a5ec3d0c8a9a" providerId="ADAL" clId="{686132B0-5BE1-4AD4-A4D8-1113AF6A236A}" dt="2023-11-26T13:09:02.704" v="2239" actId="1076"/>
          <ac:picMkLst>
            <pc:docMk/>
            <pc:sldMk cId="3453853971" sldId="859"/>
            <ac:picMk id="34" creationId="{9FB6F78D-CD57-85F5-9DB7-076A1E82CF83}"/>
          </ac:picMkLst>
        </pc:picChg>
        <pc:picChg chg="add mod ord">
          <ac:chgData name="Nick Van Remortel" userId="9d455b10-f934-4b48-8b65-a5ec3d0c8a9a" providerId="ADAL" clId="{686132B0-5BE1-4AD4-A4D8-1113AF6A236A}" dt="2023-11-26T13:10:42.029" v="2260" actId="1076"/>
          <ac:picMkLst>
            <pc:docMk/>
            <pc:sldMk cId="3453853971" sldId="859"/>
            <ac:picMk id="36" creationId="{66393171-CC80-C98D-DE0F-DFABF9C0DCF9}"/>
          </ac:picMkLst>
        </pc:picChg>
        <pc:cxnChg chg="del mod topLvl">
          <ac:chgData name="Nick Van Remortel" userId="9d455b10-f934-4b48-8b65-a5ec3d0c8a9a" providerId="ADAL" clId="{686132B0-5BE1-4AD4-A4D8-1113AF6A236A}" dt="2023-11-26T12:31:50.708" v="1690" actId="478"/>
          <ac:cxnSpMkLst>
            <pc:docMk/>
            <pc:sldMk cId="3453853971" sldId="859"/>
            <ac:cxnSpMk id="7" creationId="{AD255C2C-3B14-6F19-3FE4-C1957E6A6E98}"/>
          </ac:cxnSpMkLst>
        </pc:cxnChg>
        <pc:cxnChg chg="mod">
          <ac:chgData name="Nick Van Remortel" userId="9d455b10-f934-4b48-8b65-a5ec3d0c8a9a" providerId="ADAL" clId="{686132B0-5BE1-4AD4-A4D8-1113AF6A236A}" dt="2023-11-26T12:31:53.445" v="1691"/>
          <ac:cxnSpMkLst>
            <pc:docMk/>
            <pc:sldMk cId="3453853971" sldId="859"/>
            <ac:cxnSpMk id="12" creationId="{C5AA0D3A-15C6-1473-D10D-AF71B7E22F6F}"/>
          </ac:cxnSpMkLst>
        </pc:cxnChg>
        <pc:cxnChg chg="add mod topLvl">
          <ac:chgData name="Nick Van Remortel" userId="9d455b10-f934-4b48-8b65-a5ec3d0c8a9a" providerId="ADAL" clId="{686132B0-5BE1-4AD4-A4D8-1113AF6A236A}" dt="2023-11-26T12:40:20.187" v="2037" actId="338"/>
          <ac:cxnSpMkLst>
            <pc:docMk/>
            <pc:sldMk cId="3453853971" sldId="859"/>
            <ac:cxnSpMk id="17" creationId="{7A516FA5-82AF-8044-7CAD-D2A100620E69}"/>
          </ac:cxnSpMkLst>
        </pc:cxnChg>
        <pc:cxnChg chg="add mod topLvl">
          <ac:chgData name="Nick Van Remortel" userId="9d455b10-f934-4b48-8b65-a5ec3d0c8a9a" providerId="ADAL" clId="{686132B0-5BE1-4AD4-A4D8-1113AF6A236A}" dt="2023-11-26T12:40:20.187" v="2037" actId="338"/>
          <ac:cxnSpMkLst>
            <pc:docMk/>
            <pc:sldMk cId="3453853971" sldId="859"/>
            <ac:cxnSpMk id="23" creationId="{E4C6CD01-57F5-CA1C-F8D7-D6BDDA4CD784}"/>
          </ac:cxnSpMkLst>
        </pc:cxnChg>
        <pc:cxnChg chg="add mod">
          <ac:chgData name="Nick Van Remortel" userId="9d455b10-f934-4b48-8b65-a5ec3d0c8a9a" providerId="ADAL" clId="{686132B0-5BE1-4AD4-A4D8-1113AF6A236A}" dt="2023-11-26T12:37:40.319" v="1859" actId="14100"/>
          <ac:cxnSpMkLst>
            <pc:docMk/>
            <pc:sldMk cId="3453853971" sldId="859"/>
            <ac:cxnSpMk id="27" creationId="{CBAECD72-4508-2CFB-4B48-80C32D0CBEA9}"/>
          </ac:cxnSpMkLst>
        </pc:cxnChg>
        <pc:cxnChg chg="mod">
          <ac:chgData name="Nick Van Remortel" userId="9d455b10-f934-4b48-8b65-a5ec3d0c8a9a" providerId="ADAL" clId="{686132B0-5BE1-4AD4-A4D8-1113AF6A236A}" dt="2023-11-26T12:41:32.871" v="2056" actId="1038"/>
          <ac:cxnSpMkLst>
            <pc:docMk/>
            <pc:sldMk cId="3453853971" sldId="859"/>
            <ac:cxnSpMk id="30" creationId="{9C262B08-25DF-D337-D246-D1DD4E88D819}"/>
          </ac:cxnSpMkLst>
        </pc:cxnChg>
        <pc:cxnChg chg="mod">
          <ac:chgData name="Nick Van Remortel" userId="9d455b10-f934-4b48-8b65-a5ec3d0c8a9a" providerId="ADAL" clId="{686132B0-5BE1-4AD4-A4D8-1113AF6A236A}" dt="2023-11-26T12:41:36.285" v="2057" actId="1037"/>
          <ac:cxnSpMkLst>
            <pc:docMk/>
            <pc:sldMk cId="3453853971" sldId="859"/>
            <ac:cxnSpMk id="31" creationId="{02EFC90A-16B1-3CCA-1F27-865D0B1832EE}"/>
          </ac:cxnSpMkLst>
        </pc:cxnChg>
      </pc:sldChg>
      <pc:sldChg chg="add">
        <pc:chgData name="Nick Van Remortel" userId="9d455b10-f934-4b48-8b65-a5ec3d0c8a9a" providerId="ADAL" clId="{686132B0-5BE1-4AD4-A4D8-1113AF6A236A}" dt="2023-11-26T19:27:08.934" v="5556"/>
        <pc:sldMkLst>
          <pc:docMk/>
          <pc:sldMk cId="102225597" sldId="860"/>
        </pc:sldMkLst>
      </pc:sldChg>
      <pc:sldChg chg="addSp delSp modSp add del mod">
        <pc:chgData name="Nick Van Remortel" userId="9d455b10-f934-4b48-8b65-a5ec3d0c8a9a" providerId="ADAL" clId="{686132B0-5BE1-4AD4-A4D8-1113AF6A236A}" dt="2023-11-26T19:27:05.145" v="5555" actId="2696"/>
        <pc:sldMkLst>
          <pc:docMk/>
          <pc:sldMk cId="1321402286" sldId="860"/>
        </pc:sldMkLst>
        <pc:spChg chg="mod">
          <ac:chgData name="Nick Van Remortel" userId="9d455b10-f934-4b48-8b65-a5ec3d0c8a9a" providerId="ADAL" clId="{686132B0-5BE1-4AD4-A4D8-1113AF6A236A}" dt="2023-11-15T13:35:08.967" v="241" actId="20577"/>
          <ac:spMkLst>
            <pc:docMk/>
            <pc:sldMk cId="1321402286" sldId="860"/>
            <ac:spMk id="2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15T13:46:29.359" v="301" actId="1076"/>
          <ac:spMkLst>
            <pc:docMk/>
            <pc:sldMk cId="1321402286" sldId="860"/>
            <ac:spMk id="7" creationId="{B5681461-082B-BC5F-EAA4-30E2CC141DED}"/>
          </ac:spMkLst>
        </pc:spChg>
        <pc:spChg chg="add mod">
          <ac:chgData name="Nick Van Remortel" userId="9d455b10-f934-4b48-8b65-a5ec3d0c8a9a" providerId="ADAL" clId="{686132B0-5BE1-4AD4-A4D8-1113AF6A236A}" dt="2023-11-15T13:46:38.416" v="304" actId="20577"/>
          <ac:spMkLst>
            <pc:docMk/>
            <pc:sldMk cId="1321402286" sldId="860"/>
            <ac:spMk id="8" creationId="{B7CCA900-4F94-5940-6666-142A96707830}"/>
          </ac:spMkLst>
        </pc:spChg>
        <pc:spChg chg="add mod">
          <ac:chgData name="Nick Van Remortel" userId="9d455b10-f934-4b48-8b65-a5ec3d0c8a9a" providerId="ADAL" clId="{686132B0-5BE1-4AD4-A4D8-1113AF6A236A}" dt="2023-11-15T13:47:06.434" v="377" actId="1076"/>
          <ac:spMkLst>
            <pc:docMk/>
            <pc:sldMk cId="1321402286" sldId="860"/>
            <ac:spMk id="9" creationId="{E124C4D1-B4AE-0CAE-411F-8F140D5EEE09}"/>
          </ac:spMkLst>
        </pc:spChg>
        <pc:spChg chg="add mod">
          <ac:chgData name="Nick Van Remortel" userId="9d455b10-f934-4b48-8b65-a5ec3d0c8a9a" providerId="ADAL" clId="{686132B0-5BE1-4AD4-A4D8-1113AF6A236A}" dt="2023-11-15T13:47:19.574" v="381" actId="1076"/>
          <ac:spMkLst>
            <pc:docMk/>
            <pc:sldMk cId="1321402286" sldId="860"/>
            <ac:spMk id="10" creationId="{69699364-9B44-ED35-F0CD-7E6FC38C3536}"/>
          </ac:spMkLst>
        </pc:spChg>
        <pc:spChg chg="add mod">
          <ac:chgData name="Nick Van Remortel" userId="9d455b10-f934-4b48-8b65-a5ec3d0c8a9a" providerId="ADAL" clId="{686132B0-5BE1-4AD4-A4D8-1113AF6A236A}" dt="2023-11-15T14:37:45.195" v="801" actId="1076"/>
          <ac:spMkLst>
            <pc:docMk/>
            <pc:sldMk cId="1321402286" sldId="860"/>
            <ac:spMk id="11" creationId="{1F4E0CDE-CF66-4E6C-4402-8E866770E30E}"/>
          </ac:spMkLst>
        </pc:spChg>
        <pc:spChg chg="add mod">
          <ac:chgData name="Nick Van Remortel" userId="9d455b10-f934-4b48-8b65-a5ec3d0c8a9a" providerId="ADAL" clId="{686132B0-5BE1-4AD4-A4D8-1113AF6A236A}" dt="2023-11-15T14:38:07.553" v="833" actId="20577"/>
          <ac:spMkLst>
            <pc:docMk/>
            <pc:sldMk cId="1321402286" sldId="860"/>
            <ac:spMk id="12" creationId="{E953F6BC-95CD-1DDA-7377-59FCAFC62BCD}"/>
          </ac:spMkLst>
        </pc:spChg>
        <pc:picChg chg="add mod">
          <ac:chgData name="Nick Van Remortel" userId="9d455b10-f934-4b48-8b65-a5ec3d0c8a9a" providerId="ADAL" clId="{686132B0-5BE1-4AD4-A4D8-1113AF6A236A}" dt="2023-11-15T13:35:39.149" v="243" actId="1076"/>
          <ac:picMkLst>
            <pc:docMk/>
            <pc:sldMk cId="1321402286" sldId="860"/>
            <ac:picMk id="6" creationId="{D7BD96FB-7500-ACDF-C34F-65469C5A8557}"/>
          </ac:picMkLst>
        </pc:picChg>
        <pc:picChg chg="del">
          <ac:chgData name="Nick Van Remortel" userId="9d455b10-f934-4b48-8b65-a5ec3d0c8a9a" providerId="ADAL" clId="{686132B0-5BE1-4AD4-A4D8-1113AF6A236A}" dt="2023-11-15T13:34:18.072" v="176" actId="478"/>
          <ac:picMkLst>
            <pc:docMk/>
            <pc:sldMk cId="1321402286" sldId="860"/>
            <ac:picMk id="19" creationId="{A59D85A1-4887-620A-8DFA-AF431A16B9CE}"/>
          </ac:picMkLst>
        </pc:picChg>
      </pc:sldChg>
      <pc:sldChg chg="addSp delSp modSp add mod ord">
        <pc:chgData name="Nick Van Remortel" userId="9d455b10-f934-4b48-8b65-a5ec3d0c8a9a" providerId="ADAL" clId="{686132B0-5BE1-4AD4-A4D8-1113AF6A236A}" dt="2023-11-26T19:42:22.714" v="5638" actId="14100"/>
        <pc:sldMkLst>
          <pc:docMk/>
          <pc:sldMk cId="3837439048" sldId="861"/>
        </pc:sldMkLst>
        <pc:spChg chg="mod">
          <ac:chgData name="Nick Van Remortel" userId="9d455b10-f934-4b48-8b65-a5ec3d0c8a9a" providerId="ADAL" clId="{686132B0-5BE1-4AD4-A4D8-1113AF6A236A}" dt="2023-11-26T19:39:49.709" v="5608" actId="1076"/>
          <ac:spMkLst>
            <pc:docMk/>
            <pc:sldMk cId="3837439048" sldId="861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15:23:54.710" v="4480" actId="478"/>
          <ac:spMkLst>
            <pc:docMk/>
            <pc:sldMk cId="3837439048" sldId="861"/>
            <ac:spMk id="4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19:39:52.561" v="5609" actId="1076"/>
          <ac:spMkLst>
            <pc:docMk/>
            <pc:sldMk cId="3837439048" sldId="861"/>
            <ac:spMk id="8" creationId="{92FBEC1E-1BE0-3B8D-68EF-7DDF1E0527B6}"/>
          </ac:spMkLst>
        </pc:spChg>
        <pc:spChg chg="add mod">
          <ac:chgData name="Nick Van Remortel" userId="9d455b10-f934-4b48-8b65-a5ec3d0c8a9a" providerId="ADAL" clId="{686132B0-5BE1-4AD4-A4D8-1113AF6A236A}" dt="2023-11-26T18:50:39.249" v="4838" actId="20577"/>
          <ac:spMkLst>
            <pc:docMk/>
            <pc:sldMk cId="3837439048" sldId="861"/>
            <ac:spMk id="12" creationId="{85219722-88BB-0A32-79EF-67C45360F25D}"/>
          </ac:spMkLst>
        </pc:spChg>
        <pc:spChg chg="add del mod">
          <ac:chgData name="Nick Van Remortel" userId="9d455b10-f934-4b48-8b65-a5ec3d0c8a9a" providerId="ADAL" clId="{686132B0-5BE1-4AD4-A4D8-1113AF6A236A}" dt="2023-11-26T15:45:52.934" v="4637" actId="478"/>
          <ac:spMkLst>
            <pc:docMk/>
            <pc:sldMk cId="3837439048" sldId="861"/>
            <ac:spMk id="15" creationId="{544B9056-C641-189E-A5C0-52EB51F23495}"/>
          </ac:spMkLst>
        </pc:spChg>
        <pc:spChg chg="add mod">
          <ac:chgData name="Nick Van Remortel" userId="9d455b10-f934-4b48-8b65-a5ec3d0c8a9a" providerId="ADAL" clId="{686132B0-5BE1-4AD4-A4D8-1113AF6A236A}" dt="2023-11-26T19:40:22.671" v="5612" actId="1076"/>
          <ac:spMkLst>
            <pc:docMk/>
            <pc:sldMk cId="3837439048" sldId="861"/>
            <ac:spMk id="18" creationId="{16DA9816-18A2-B16D-0C17-7FA78F6B066C}"/>
          </ac:spMkLst>
        </pc:spChg>
        <pc:spChg chg="del">
          <ac:chgData name="Nick Van Remortel" userId="9d455b10-f934-4b48-8b65-a5ec3d0c8a9a" providerId="ADAL" clId="{686132B0-5BE1-4AD4-A4D8-1113AF6A236A}" dt="2023-11-15T13:34:48.227" v="211" actId="478"/>
          <ac:spMkLst>
            <pc:docMk/>
            <pc:sldMk cId="3837439048" sldId="861"/>
            <ac:spMk id="20" creationId="{292E325E-7A7C-35AE-EB14-9F22F9CF7479}"/>
          </ac:spMkLst>
        </pc:spChg>
        <pc:spChg chg="del">
          <ac:chgData name="Nick Van Remortel" userId="9d455b10-f934-4b48-8b65-a5ec3d0c8a9a" providerId="ADAL" clId="{686132B0-5BE1-4AD4-A4D8-1113AF6A236A}" dt="2023-11-26T19:32:03.432" v="5574" actId="478"/>
          <ac:spMkLst>
            <pc:docMk/>
            <pc:sldMk cId="3837439048" sldId="861"/>
            <ac:spMk id="21" creationId="{C3DF5CD9-FDCC-5E59-C2C3-26724883E76B}"/>
          </ac:spMkLst>
        </pc:spChg>
        <pc:spChg chg="del">
          <ac:chgData name="Nick Van Remortel" userId="9d455b10-f934-4b48-8b65-a5ec3d0c8a9a" providerId="ADAL" clId="{686132B0-5BE1-4AD4-A4D8-1113AF6A236A}" dt="2023-11-15T13:34:49.875" v="212" actId="478"/>
          <ac:spMkLst>
            <pc:docMk/>
            <pc:sldMk cId="3837439048" sldId="861"/>
            <ac:spMk id="22" creationId="{F1F5135E-C34B-0ED7-0548-EB7D5386F00D}"/>
          </ac:spMkLst>
        </pc:spChg>
        <pc:spChg chg="add mod">
          <ac:chgData name="Nick Van Remortel" userId="9d455b10-f934-4b48-8b65-a5ec3d0c8a9a" providerId="ADAL" clId="{686132B0-5BE1-4AD4-A4D8-1113AF6A236A}" dt="2023-11-26T19:40:37.380" v="5618" actId="1038"/>
          <ac:spMkLst>
            <pc:docMk/>
            <pc:sldMk cId="3837439048" sldId="861"/>
            <ac:spMk id="30" creationId="{FFFCB1D9-CA53-4E87-57BA-37A86745BFBB}"/>
          </ac:spMkLst>
        </pc:spChg>
        <pc:spChg chg="add mod">
          <ac:chgData name="Nick Van Remortel" userId="9d455b10-f934-4b48-8b65-a5ec3d0c8a9a" providerId="ADAL" clId="{686132B0-5BE1-4AD4-A4D8-1113AF6A236A}" dt="2023-11-26T19:40:30.897" v="5617" actId="1036"/>
          <ac:spMkLst>
            <pc:docMk/>
            <pc:sldMk cId="3837439048" sldId="861"/>
            <ac:spMk id="31" creationId="{5307594C-B08E-AA98-9F9A-2D3B62AFAC3F}"/>
          </ac:spMkLst>
        </pc:spChg>
        <pc:spChg chg="add mod">
          <ac:chgData name="Nick Van Remortel" userId="9d455b10-f934-4b48-8b65-a5ec3d0c8a9a" providerId="ADAL" clId="{686132B0-5BE1-4AD4-A4D8-1113AF6A236A}" dt="2023-11-26T19:40:30.897" v="5617" actId="1036"/>
          <ac:spMkLst>
            <pc:docMk/>
            <pc:sldMk cId="3837439048" sldId="861"/>
            <ac:spMk id="32" creationId="{8C4D701B-FB9F-8A36-C7CB-5D5FD3ECC1E8}"/>
          </ac:spMkLst>
        </pc:spChg>
        <pc:spChg chg="add mod">
          <ac:chgData name="Nick Van Remortel" userId="9d455b10-f934-4b48-8b65-a5ec3d0c8a9a" providerId="ADAL" clId="{686132B0-5BE1-4AD4-A4D8-1113AF6A236A}" dt="2023-11-26T19:40:30.897" v="5617" actId="1036"/>
          <ac:spMkLst>
            <pc:docMk/>
            <pc:sldMk cId="3837439048" sldId="861"/>
            <ac:spMk id="33" creationId="{4C516157-402E-761C-88DD-F5A24CBAD359}"/>
          </ac:spMkLst>
        </pc:spChg>
        <pc:spChg chg="add mod">
          <ac:chgData name="Nick Van Remortel" userId="9d455b10-f934-4b48-8b65-a5ec3d0c8a9a" providerId="ADAL" clId="{686132B0-5BE1-4AD4-A4D8-1113AF6A236A}" dt="2023-11-26T19:40:30.897" v="5617" actId="1036"/>
          <ac:spMkLst>
            <pc:docMk/>
            <pc:sldMk cId="3837439048" sldId="861"/>
            <ac:spMk id="34" creationId="{E7E70545-6CD8-C205-85DF-9F7C029912E4}"/>
          </ac:spMkLst>
        </pc:spChg>
        <pc:spChg chg="add mod">
          <ac:chgData name="Nick Van Remortel" userId="9d455b10-f934-4b48-8b65-a5ec3d0c8a9a" providerId="ADAL" clId="{686132B0-5BE1-4AD4-A4D8-1113AF6A236A}" dt="2023-11-26T19:42:22.714" v="5638" actId="14100"/>
          <ac:spMkLst>
            <pc:docMk/>
            <pc:sldMk cId="3837439048" sldId="861"/>
            <ac:spMk id="35" creationId="{DCF25E67-55EF-FD51-8B98-B88BF03941AF}"/>
          </ac:spMkLst>
        </pc:spChg>
        <pc:spChg chg="add mod">
          <ac:chgData name="Nick Van Remortel" userId="9d455b10-f934-4b48-8b65-a5ec3d0c8a9a" providerId="ADAL" clId="{686132B0-5BE1-4AD4-A4D8-1113AF6A236A}" dt="2023-11-26T19:40:43.922" v="5619" actId="1076"/>
          <ac:spMkLst>
            <pc:docMk/>
            <pc:sldMk cId="3837439048" sldId="861"/>
            <ac:spMk id="36" creationId="{AF284ED8-02B0-BC35-959C-410FF204C71F}"/>
          </ac:spMkLst>
        </pc:spChg>
        <pc:spChg chg="add mod">
          <ac:chgData name="Nick Van Remortel" userId="9d455b10-f934-4b48-8b65-a5ec3d0c8a9a" providerId="ADAL" clId="{686132B0-5BE1-4AD4-A4D8-1113AF6A236A}" dt="2023-11-26T19:41:43.668" v="5630" actId="20577"/>
          <ac:spMkLst>
            <pc:docMk/>
            <pc:sldMk cId="3837439048" sldId="861"/>
            <ac:spMk id="39" creationId="{D934A033-AC82-B0D0-D0A8-BCCF21E945EC}"/>
          </ac:spMkLst>
        </pc:spChg>
        <pc:spChg chg="add del mod">
          <ac:chgData name="Nick Van Remortel" userId="9d455b10-f934-4b48-8b65-a5ec3d0c8a9a" providerId="ADAL" clId="{686132B0-5BE1-4AD4-A4D8-1113AF6A236A}" dt="2023-11-26T19:41:52.438" v="5633" actId="478"/>
          <ac:spMkLst>
            <pc:docMk/>
            <pc:sldMk cId="3837439048" sldId="861"/>
            <ac:spMk id="40" creationId="{832D1B5B-5E53-B6B3-7483-2459D6E52C82}"/>
          </ac:spMkLst>
        </pc:spChg>
        <pc:spChg chg="add mod">
          <ac:chgData name="Nick Van Remortel" userId="9d455b10-f934-4b48-8b65-a5ec3d0c8a9a" providerId="ADAL" clId="{686132B0-5BE1-4AD4-A4D8-1113AF6A236A}" dt="2023-11-26T19:42:17.230" v="5637" actId="14100"/>
          <ac:spMkLst>
            <pc:docMk/>
            <pc:sldMk cId="3837439048" sldId="861"/>
            <ac:spMk id="41" creationId="{1B36382D-1C57-8F41-9992-F5C189626FFD}"/>
          </ac:spMkLst>
        </pc:spChg>
        <pc:grpChg chg="add mod">
          <ac:chgData name="Nick Van Remortel" userId="9d455b10-f934-4b48-8b65-a5ec3d0c8a9a" providerId="ADAL" clId="{686132B0-5BE1-4AD4-A4D8-1113AF6A236A}" dt="2023-11-26T19:40:07.224" v="5611" actId="1076"/>
          <ac:grpSpMkLst>
            <pc:docMk/>
            <pc:sldMk cId="3837439048" sldId="861"/>
            <ac:grpSpMk id="37" creationId="{983F4D84-5C72-0275-173C-E9309FEDE5B6}"/>
          </ac:grpSpMkLst>
        </pc:grpChg>
        <pc:picChg chg="add del mod">
          <ac:chgData name="Nick Van Remortel" userId="9d455b10-f934-4b48-8b65-a5ec3d0c8a9a" providerId="ADAL" clId="{686132B0-5BE1-4AD4-A4D8-1113AF6A236A}" dt="2023-11-26T13:53:19.376" v="2766" actId="478"/>
          <ac:picMkLst>
            <pc:docMk/>
            <pc:sldMk cId="3837439048" sldId="861"/>
            <ac:picMk id="6" creationId="{B9F9EF80-B6F3-1DFE-16EF-591D84154075}"/>
          </ac:picMkLst>
        </pc:picChg>
        <pc:picChg chg="add mod">
          <ac:chgData name="Nick Van Remortel" userId="9d455b10-f934-4b48-8b65-a5ec3d0c8a9a" providerId="ADAL" clId="{686132B0-5BE1-4AD4-A4D8-1113AF6A236A}" dt="2023-11-26T19:40:04.129" v="5610" actId="164"/>
          <ac:picMkLst>
            <pc:docMk/>
            <pc:sldMk cId="3837439048" sldId="861"/>
            <ac:picMk id="7" creationId="{01A6F084-3406-EA56-A329-A183E4D4F87E}"/>
          </ac:picMkLst>
        </pc:picChg>
        <pc:picChg chg="add del mod">
          <ac:chgData name="Nick Van Remortel" userId="9d455b10-f934-4b48-8b65-a5ec3d0c8a9a" providerId="ADAL" clId="{686132B0-5BE1-4AD4-A4D8-1113AF6A236A}" dt="2023-11-26T19:29:44.274" v="5557" actId="478"/>
          <ac:picMkLst>
            <pc:docMk/>
            <pc:sldMk cId="3837439048" sldId="861"/>
            <ac:picMk id="10" creationId="{5703DBC2-3DF3-7BA8-7861-ACEFB1336DA4}"/>
          </ac:picMkLst>
        </pc:picChg>
        <pc:picChg chg="add del mod">
          <ac:chgData name="Nick Van Remortel" userId="9d455b10-f934-4b48-8b65-a5ec3d0c8a9a" providerId="ADAL" clId="{686132B0-5BE1-4AD4-A4D8-1113AF6A236A}" dt="2023-11-26T14:07:59.201" v="2836"/>
          <ac:picMkLst>
            <pc:docMk/>
            <pc:sldMk cId="3837439048" sldId="861"/>
            <ac:picMk id="11" creationId="{5AB133B4-2559-D372-4851-8376D9493723}"/>
          </ac:picMkLst>
        </pc:picChg>
        <pc:picChg chg="add del mod">
          <ac:chgData name="Nick Van Remortel" userId="9d455b10-f934-4b48-8b65-a5ec3d0c8a9a" providerId="ADAL" clId="{686132B0-5BE1-4AD4-A4D8-1113AF6A236A}" dt="2023-11-26T15:42:22.893" v="4619" actId="478"/>
          <ac:picMkLst>
            <pc:docMk/>
            <pc:sldMk cId="3837439048" sldId="861"/>
            <ac:picMk id="14" creationId="{1DFEC172-BD67-53C5-0164-0BC5F30B7462}"/>
          </ac:picMkLst>
        </pc:picChg>
        <pc:picChg chg="add mod">
          <ac:chgData name="Nick Van Remortel" userId="9d455b10-f934-4b48-8b65-a5ec3d0c8a9a" providerId="ADAL" clId="{686132B0-5BE1-4AD4-A4D8-1113AF6A236A}" dt="2023-11-26T15:46:56.592" v="4659" actId="1076"/>
          <ac:picMkLst>
            <pc:docMk/>
            <pc:sldMk cId="3837439048" sldId="861"/>
            <ac:picMk id="17" creationId="{EFE62D52-94A6-F5E8-CEDC-E1A4167A597B}"/>
          </ac:picMkLst>
        </pc:picChg>
        <pc:picChg chg="del">
          <ac:chgData name="Nick Van Remortel" userId="9d455b10-f934-4b48-8b65-a5ec3d0c8a9a" providerId="ADAL" clId="{686132B0-5BE1-4AD4-A4D8-1113AF6A236A}" dt="2023-11-15T13:34:23.804" v="178" actId="478"/>
          <ac:picMkLst>
            <pc:docMk/>
            <pc:sldMk cId="3837439048" sldId="861"/>
            <ac:picMk id="19" creationId="{A59D85A1-4887-620A-8DFA-AF431A16B9CE}"/>
          </ac:picMkLst>
        </pc:picChg>
        <pc:picChg chg="add mod">
          <ac:chgData name="Nick Van Remortel" userId="9d455b10-f934-4b48-8b65-a5ec3d0c8a9a" providerId="ADAL" clId="{686132B0-5BE1-4AD4-A4D8-1113AF6A236A}" dt="2023-11-26T19:40:30.897" v="5617" actId="1036"/>
          <ac:picMkLst>
            <pc:docMk/>
            <pc:sldMk cId="3837439048" sldId="861"/>
            <ac:picMk id="29" creationId="{E167C5F6-20D9-5C1F-96C8-25915FCC7C6E}"/>
          </ac:picMkLst>
        </pc:picChg>
        <pc:picChg chg="add mod">
          <ac:chgData name="Nick Van Remortel" userId="9d455b10-f934-4b48-8b65-a5ec3d0c8a9a" providerId="ADAL" clId="{686132B0-5BE1-4AD4-A4D8-1113AF6A236A}" dt="2023-11-26T19:41:30.399" v="5626" actId="1076"/>
          <ac:picMkLst>
            <pc:docMk/>
            <pc:sldMk cId="3837439048" sldId="861"/>
            <ac:picMk id="38" creationId="{8E8A185E-4385-9756-116E-439FD03EB944}"/>
          </ac:picMkLst>
        </pc:picChg>
        <pc:cxnChg chg="add mod">
          <ac:chgData name="Nick Van Remortel" userId="9d455b10-f934-4b48-8b65-a5ec3d0c8a9a" providerId="ADAL" clId="{686132B0-5BE1-4AD4-A4D8-1113AF6A236A}" dt="2023-11-26T19:40:04.129" v="5610" actId="164"/>
          <ac:cxnSpMkLst>
            <pc:docMk/>
            <pc:sldMk cId="3837439048" sldId="861"/>
            <ac:cxnSpMk id="20" creationId="{322B826E-AB3E-5AFE-CBFC-30B8AF749BE4}"/>
          </ac:cxnSpMkLst>
        </pc:cxnChg>
        <pc:cxnChg chg="add mod">
          <ac:chgData name="Nick Van Remortel" userId="9d455b10-f934-4b48-8b65-a5ec3d0c8a9a" providerId="ADAL" clId="{686132B0-5BE1-4AD4-A4D8-1113AF6A236A}" dt="2023-11-26T19:40:04.129" v="5610" actId="164"/>
          <ac:cxnSpMkLst>
            <pc:docMk/>
            <pc:sldMk cId="3837439048" sldId="861"/>
            <ac:cxnSpMk id="22" creationId="{04DF6E6D-78C8-7408-536A-6952035A28C5}"/>
          </ac:cxnSpMkLst>
        </pc:cxnChg>
        <pc:cxnChg chg="add mod">
          <ac:chgData name="Nick Van Remortel" userId="9d455b10-f934-4b48-8b65-a5ec3d0c8a9a" providerId="ADAL" clId="{686132B0-5BE1-4AD4-A4D8-1113AF6A236A}" dt="2023-11-26T19:40:04.129" v="5610" actId="164"/>
          <ac:cxnSpMkLst>
            <pc:docMk/>
            <pc:sldMk cId="3837439048" sldId="861"/>
            <ac:cxnSpMk id="24" creationId="{112A3FD3-EB35-A94E-0391-E95DB232CAF9}"/>
          </ac:cxnSpMkLst>
        </pc:cxnChg>
        <pc:cxnChg chg="add mod">
          <ac:chgData name="Nick Van Remortel" userId="9d455b10-f934-4b48-8b65-a5ec3d0c8a9a" providerId="ADAL" clId="{686132B0-5BE1-4AD4-A4D8-1113AF6A236A}" dt="2023-11-26T19:40:04.129" v="5610" actId="164"/>
          <ac:cxnSpMkLst>
            <pc:docMk/>
            <pc:sldMk cId="3837439048" sldId="861"/>
            <ac:cxnSpMk id="25" creationId="{07FBDC0B-8213-0FEE-750B-06788ED3910B}"/>
          </ac:cxnSpMkLst>
        </pc:cxnChg>
        <pc:cxnChg chg="add mod">
          <ac:chgData name="Nick Van Remortel" userId="9d455b10-f934-4b48-8b65-a5ec3d0c8a9a" providerId="ADAL" clId="{686132B0-5BE1-4AD4-A4D8-1113AF6A236A}" dt="2023-11-26T19:40:04.129" v="5610" actId="164"/>
          <ac:cxnSpMkLst>
            <pc:docMk/>
            <pc:sldMk cId="3837439048" sldId="861"/>
            <ac:cxnSpMk id="27" creationId="{86A10A5B-9DA3-82EF-F6B3-B667D2791804}"/>
          </ac:cxnSpMkLst>
        </pc:cxnChg>
      </pc:sldChg>
      <pc:sldChg chg="new del">
        <pc:chgData name="Nick Van Remortel" userId="9d455b10-f934-4b48-8b65-a5ec3d0c8a9a" providerId="ADAL" clId="{686132B0-5BE1-4AD4-A4D8-1113AF6A236A}" dt="2023-11-15T13:36:28.879" v="245" actId="680"/>
        <pc:sldMkLst>
          <pc:docMk/>
          <pc:sldMk cId="2003011766" sldId="862"/>
        </pc:sldMkLst>
      </pc:sldChg>
      <pc:sldChg chg="addSp delSp modSp add del mod">
        <pc:chgData name="Nick Van Remortel" userId="9d455b10-f934-4b48-8b65-a5ec3d0c8a9a" providerId="ADAL" clId="{686132B0-5BE1-4AD4-A4D8-1113AF6A236A}" dt="2023-11-26T20:18:35.929" v="6624" actId="47"/>
        <pc:sldMkLst>
          <pc:docMk/>
          <pc:sldMk cId="3265760650" sldId="862"/>
        </pc:sldMkLst>
        <pc:spChg chg="mod">
          <ac:chgData name="Nick Van Remortel" userId="9d455b10-f934-4b48-8b65-a5ec3d0c8a9a" providerId="ADAL" clId="{686132B0-5BE1-4AD4-A4D8-1113AF6A236A}" dt="2023-11-15T15:15:57.051" v="1024" actId="20577"/>
          <ac:spMkLst>
            <pc:docMk/>
            <pc:sldMk cId="3265760650" sldId="862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15T13:36:38.756" v="248" actId="478"/>
          <ac:spMkLst>
            <pc:docMk/>
            <pc:sldMk cId="3265760650" sldId="862"/>
            <ac:spMk id="20" creationId="{292E325E-7A7C-35AE-EB14-9F22F9CF7479}"/>
          </ac:spMkLst>
        </pc:spChg>
        <pc:spChg chg="del">
          <ac:chgData name="Nick Van Remortel" userId="9d455b10-f934-4b48-8b65-a5ec3d0c8a9a" providerId="ADAL" clId="{686132B0-5BE1-4AD4-A4D8-1113AF6A236A}" dt="2023-11-15T13:36:41.242" v="249" actId="478"/>
          <ac:spMkLst>
            <pc:docMk/>
            <pc:sldMk cId="3265760650" sldId="862"/>
            <ac:spMk id="22" creationId="{F1F5135E-C34B-0ED7-0548-EB7D5386F00D}"/>
          </ac:spMkLst>
        </pc:spChg>
        <pc:picChg chg="del">
          <ac:chgData name="Nick Van Remortel" userId="9d455b10-f934-4b48-8b65-a5ec3d0c8a9a" providerId="ADAL" clId="{686132B0-5BE1-4AD4-A4D8-1113AF6A236A}" dt="2023-11-15T13:36:36.408" v="247" actId="478"/>
          <ac:picMkLst>
            <pc:docMk/>
            <pc:sldMk cId="3265760650" sldId="862"/>
            <ac:picMk id="6" creationId="{D7BD96FB-7500-ACDF-C34F-65469C5A8557}"/>
          </ac:picMkLst>
        </pc:picChg>
        <pc:picChg chg="add mod">
          <ac:chgData name="Nick Van Remortel" userId="9d455b10-f934-4b48-8b65-a5ec3d0c8a9a" providerId="ADAL" clId="{686132B0-5BE1-4AD4-A4D8-1113AF6A236A}" dt="2023-11-15T13:37:29.655" v="270" actId="14100"/>
          <ac:picMkLst>
            <pc:docMk/>
            <pc:sldMk cId="3265760650" sldId="862"/>
            <ac:picMk id="7" creationId="{909A42B7-E497-609A-B67D-DD089858E6E3}"/>
          </ac:picMkLst>
        </pc:picChg>
      </pc:sldChg>
      <pc:sldChg chg="add del">
        <pc:chgData name="Nick Van Remortel" userId="9d455b10-f934-4b48-8b65-a5ec3d0c8a9a" providerId="ADAL" clId="{686132B0-5BE1-4AD4-A4D8-1113AF6A236A}" dt="2023-11-15T13:37:15.795" v="265"/>
        <pc:sldMkLst>
          <pc:docMk/>
          <pc:sldMk cId="1606307770" sldId="863"/>
        </pc:sldMkLst>
      </pc:sldChg>
      <pc:sldChg chg="addSp delSp modSp add mod">
        <pc:chgData name="Nick Van Remortel" userId="9d455b10-f934-4b48-8b65-a5ec3d0c8a9a" providerId="ADAL" clId="{686132B0-5BE1-4AD4-A4D8-1113AF6A236A}" dt="2023-11-26T20:01:02.224" v="6222" actId="20577"/>
        <pc:sldMkLst>
          <pc:docMk/>
          <pc:sldMk cId="4233635106" sldId="863"/>
        </pc:sldMkLst>
        <pc:spChg chg="mod">
          <ac:chgData name="Nick Van Remortel" userId="9d455b10-f934-4b48-8b65-a5ec3d0c8a9a" providerId="ADAL" clId="{686132B0-5BE1-4AD4-A4D8-1113AF6A236A}" dt="2023-11-26T20:01:02.224" v="6222" actId="20577"/>
          <ac:spMkLst>
            <pc:docMk/>
            <pc:sldMk cId="4233635106" sldId="863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15T13:48:19.378" v="417" actId="478"/>
          <ac:spMkLst>
            <pc:docMk/>
            <pc:sldMk cId="4233635106" sldId="863"/>
            <ac:spMk id="7" creationId="{B5681461-082B-BC5F-EAA4-30E2CC141DED}"/>
          </ac:spMkLst>
        </pc:spChg>
        <pc:spChg chg="del">
          <ac:chgData name="Nick Van Remortel" userId="9d455b10-f934-4b48-8b65-a5ec3d0c8a9a" providerId="ADAL" clId="{686132B0-5BE1-4AD4-A4D8-1113AF6A236A}" dt="2023-11-15T13:48:19.378" v="417" actId="478"/>
          <ac:spMkLst>
            <pc:docMk/>
            <pc:sldMk cId="4233635106" sldId="863"/>
            <ac:spMk id="8" creationId="{B7CCA900-4F94-5940-6666-142A96707830}"/>
          </ac:spMkLst>
        </pc:spChg>
        <pc:spChg chg="del">
          <ac:chgData name="Nick Van Remortel" userId="9d455b10-f934-4b48-8b65-a5ec3d0c8a9a" providerId="ADAL" clId="{686132B0-5BE1-4AD4-A4D8-1113AF6A236A}" dt="2023-11-15T13:50:12.968" v="420" actId="478"/>
          <ac:spMkLst>
            <pc:docMk/>
            <pc:sldMk cId="4233635106" sldId="863"/>
            <ac:spMk id="9" creationId="{E124C4D1-B4AE-0CAE-411F-8F140D5EEE09}"/>
          </ac:spMkLst>
        </pc:spChg>
        <pc:spChg chg="del">
          <ac:chgData name="Nick Van Remortel" userId="9d455b10-f934-4b48-8b65-a5ec3d0c8a9a" providerId="ADAL" clId="{686132B0-5BE1-4AD4-A4D8-1113AF6A236A}" dt="2023-11-15T13:48:19.378" v="417" actId="478"/>
          <ac:spMkLst>
            <pc:docMk/>
            <pc:sldMk cId="4233635106" sldId="863"/>
            <ac:spMk id="10" creationId="{69699364-9B44-ED35-F0CD-7E6FC38C3536}"/>
          </ac:spMkLst>
        </pc:spChg>
        <pc:spChg chg="add mod">
          <ac:chgData name="Nick Van Remortel" userId="9d455b10-f934-4b48-8b65-a5ec3d0c8a9a" providerId="ADAL" clId="{686132B0-5BE1-4AD4-A4D8-1113AF6A236A}" dt="2023-11-15T14:36:26.199" v="764" actId="1076"/>
          <ac:spMkLst>
            <pc:docMk/>
            <pc:sldMk cId="4233635106" sldId="863"/>
            <ac:spMk id="12" creationId="{A752C417-4778-A6BE-5767-12DEAA9E3934}"/>
          </ac:spMkLst>
        </pc:spChg>
        <pc:spChg chg="del">
          <ac:chgData name="Nick Van Remortel" userId="9d455b10-f934-4b48-8b65-a5ec3d0c8a9a" providerId="ADAL" clId="{686132B0-5BE1-4AD4-A4D8-1113AF6A236A}" dt="2023-11-15T13:48:19.378" v="417" actId="478"/>
          <ac:spMkLst>
            <pc:docMk/>
            <pc:sldMk cId="4233635106" sldId="863"/>
            <ac:spMk id="20" creationId="{292E325E-7A7C-35AE-EB14-9F22F9CF7479}"/>
          </ac:spMkLst>
        </pc:spChg>
        <pc:spChg chg="del">
          <ac:chgData name="Nick Van Remortel" userId="9d455b10-f934-4b48-8b65-a5ec3d0c8a9a" providerId="ADAL" clId="{686132B0-5BE1-4AD4-A4D8-1113AF6A236A}" dt="2023-11-15T13:48:19.378" v="417" actId="478"/>
          <ac:spMkLst>
            <pc:docMk/>
            <pc:sldMk cId="4233635106" sldId="863"/>
            <ac:spMk id="22" creationId="{F1F5135E-C34B-0ED7-0548-EB7D5386F00D}"/>
          </ac:spMkLst>
        </pc:spChg>
        <pc:picChg chg="del">
          <ac:chgData name="Nick Van Remortel" userId="9d455b10-f934-4b48-8b65-a5ec3d0c8a9a" providerId="ADAL" clId="{686132B0-5BE1-4AD4-A4D8-1113AF6A236A}" dt="2023-11-15T13:48:15.208" v="416" actId="478"/>
          <ac:picMkLst>
            <pc:docMk/>
            <pc:sldMk cId="4233635106" sldId="863"/>
            <ac:picMk id="6" creationId="{D7BD96FB-7500-ACDF-C34F-65469C5A8557}"/>
          </ac:picMkLst>
        </pc:picChg>
        <pc:picChg chg="add mod">
          <ac:chgData name="Nick Van Remortel" userId="9d455b10-f934-4b48-8b65-a5ec3d0c8a9a" providerId="ADAL" clId="{686132B0-5BE1-4AD4-A4D8-1113AF6A236A}" dt="2023-11-26T20:00:40.696" v="6220" actId="1076"/>
          <ac:picMkLst>
            <pc:docMk/>
            <pc:sldMk cId="4233635106" sldId="863"/>
            <ac:picMk id="11" creationId="{F2E3FABB-89E5-A408-E3C4-2C316A282C43}"/>
          </ac:picMkLst>
        </pc:picChg>
      </pc:sldChg>
      <pc:sldChg chg="add del">
        <pc:chgData name="Nick Van Remortel" userId="9d455b10-f934-4b48-8b65-a5ec3d0c8a9a" providerId="ADAL" clId="{686132B0-5BE1-4AD4-A4D8-1113AF6A236A}" dt="2023-11-15T13:53:16.548" v="423"/>
        <pc:sldMkLst>
          <pc:docMk/>
          <pc:sldMk cId="707353365" sldId="864"/>
        </pc:sldMkLst>
      </pc:sldChg>
      <pc:sldChg chg="addSp delSp modSp add mod">
        <pc:chgData name="Nick Van Remortel" userId="9d455b10-f934-4b48-8b65-a5ec3d0c8a9a" providerId="ADAL" clId="{686132B0-5BE1-4AD4-A4D8-1113AF6A236A}" dt="2023-11-26T20:38:53.066" v="7080" actId="20577"/>
        <pc:sldMkLst>
          <pc:docMk/>
          <pc:sldMk cId="753427015" sldId="864"/>
        </pc:sldMkLst>
        <pc:spChg chg="mod">
          <ac:chgData name="Nick Van Remortel" userId="9d455b10-f934-4b48-8b65-a5ec3d0c8a9a" providerId="ADAL" clId="{686132B0-5BE1-4AD4-A4D8-1113AF6A236A}" dt="2023-11-26T20:20:49.400" v="6632" actId="1076"/>
          <ac:spMkLst>
            <pc:docMk/>
            <pc:sldMk cId="753427015" sldId="864"/>
            <ac:spMk id="2" creationId="{00000000-0000-0000-0000-000000000000}"/>
          </ac:spMkLst>
        </pc:spChg>
        <pc:spChg chg="mod">
          <ac:chgData name="Nick Van Remortel" userId="9d455b10-f934-4b48-8b65-a5ec3d0c8a9a" providerId="ADAL" clId="{686132B0-5BE1-4AD4-A4D8-1113AF6A236A}" dt="2023-11-26T20:20:41.967" v="6630" actId="1076"/>
          <ac:spMkLst>
            <pc:docMk/>
            <pc:sldMk cId="753427015" sldId="864"/>
            <ac:spMk id="4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15T15:03:43.167" v="1010" actId="20577"/>
          <ac:spMkLst>
            <pc:docMk/>
            <pc:sldMk cId="753427015" sldId="864"/>
            <ac:spMk id="7" creationId="{5FE2ADAF-350B-F412-88AA-80515792C9DE}"/>
          </ac:spMkLst>
        </pc:spChg>
        <pc:spChg chg="add mod">
          <ac:chgData name="Nick Van Remortel" userId="9d455b10-f934-4b48-8b65-a5ec3d0c8a9a" providerId="ADAL" clId="{686132B0-5BE1-4AD4-A4D8-1113AF6A236A}" dt="2023-11-26T20:27:43.704" v="6735" actId="1076"/>
          <ac:spMkLst>
            <pc:docMk/>
            <pc:sldMk cId="753427015" sldId="864"/>
            <ac:spMk id="10" creationId="{7EC0467B-AF0B-FA39-52A8-620D941B02F2}"/>
          </ac:spMkLst>
        </pc:spChg>
        <pc:spChg chg="add mod">
          <ac:chgData name="Nick Van Remortel" userId="9d455b10-f934-4b48-8b65-a5ec3d0c8a9a" providerId="ADAL" clId="{686132B0-5BE1-4AD4-A4D8-1113AF6A236A}" dt="2023-11-26T20:22:17.011" v="6670" actId="1076"/>
          <ac:spMkLst>
            <pc:docMk/>
            <pc:sldMk cId="753427015" sldId="864"/>
            <ac:spMk id="11" creationId="{ADFC0631-B90A-DDDB-B8EB-1F5F9833AEA6}"/>
          </ac:spMkLst>
        </pc:spChg>
        <pc:spChg chg="add mod">
          <ac:chgData name="Nick Van Remortel" userId="9d455b10-f934-4b48-8b65-a5ec3d0c8a9a" providerId="ADAL" clId="{686132B0-5BE1-4AD4-A4D8-1113AF6A236A}" dt="2023-11-26T20:27:51.683" v="6737" actId="1076"/>
          <ac:spMkLst>
            <pc:docMk/>
            <pc:sldMk cId="753427015" sldId="864"/>
            <ac:spMk id="12" creationId="{671FADB2-9933-5DDA-0093-9AF45D03F7A9}"/>
          </ac:spMkLst>
        </pc:spChg>
        <pc:spChg chg="add">
          <ac:chgData name="Nick Van Remortel" userId="9d455b10-f934-4b48-8b65-a5ec3d0c8a9a" providerId="ADAL" clId="{686132B0-5BE1-4AD4-A4D8-1113AF6A236A}" dt="2023-11-15T15:01:45.799" v="928" actId="11529"/>
          <ac:spMkLst>
            <pc:docMk/>
            <pc:sldMk cId="753427015" sldId="864"/>
            <ac:spMk id="13" creationId="{8C7AC0D9-49FE-AC53-9D6C-730D9FAD3EA9}"/>
          </ac:spMkLst>
        </pc:spChg>
        <pc:spChg chg="add">
          <ac:chgData name="Nick Van Remortel" userId="9d455b10-f934-4b48-8b65-a5ec3d0c8a9a" providerId="ADAL" clId="{686132B0-5BE1-4AD4-A4D8-1113AF6A236A}" dt="2023-11-15T15:03:48.147" v="1011" actId="11529"/>
          <ac:spMkLst>
            <pc:docMk/>
            <pc:sldMk cId="753427015" sldId="864"/>
            <ac:spMk id="14" creationId="{470D44FD-A832-8654-041C-D7EFB6EDBAE7}"/>
          </ac:spMkLst>
        </pc:spChg>
        <pc:spChg chg="add mod">
          <ac:chgData name="Nick Van Remortel" userId="9d455b10-f934-4b48-8b65-a5ec3d0c8a9a" providerId="ADAL" clId="{686132B0-5BE1-4AD4-A4D8-1113AF6A236A}" dt="2023-11-26T20:23:31.057" v="6729" actId="20577"/>
          <ac:spMkLst>
            <pc:docMk/>
            <pc:sldMk cId="753427015" sldId="864"/>
            <ac:spMk id="15" creationId="{B5A77D05-52F2-5CE7-EA5D-6BFF84C3DF91}"/>
          </ac:spMkLst>
        </pc:spChg>
        <pc:spChg chg="add del mod">
          <ac:chgData name="Nick Van Remortel" userId="9d455b10-f934-4b48-8b65-a5ec3d0c8a9a" providerId="ADAL" clId="{686132B0-5BE1-4AD4-A4D8-1113AF6A236A}" dt="2023-11-26T20:27:52.439" v="6739"/>
          <ac:spMkLst>
            <pc:docMk/>
            <pc:sldMk cId="753427015" sldId="864"/>
            <ac:spMk id="18" creationId="{4F3C2798-25F8-85EC-10ED-80B0CA220B17}"/>
          </ac:spMkLst>
        </pc:spChg>
        <pc:spChg chg="add mod">
          <ac:chgData name="Nick Van Remortel" userId="9d455b10-f934-4b48-8b65-a5ec3d0c8a9a" providerId="ADAL" clId="{686132B0-5BE1-4AD4-A4D8-1113AF6A236A}" dt="2023-11-26T20:38:53.066" v="7080" actId="20577"/>
          <ac:spMkLst>
            <pc:docMk/>
            <pc:sldMk cId="753427015" sldId="864"/>
            <ac:spMk id="19" creationId="{F1688361-45C1-E29F-6746-392B7104A7E1}"/>
          </ac:spMkLst>
        </pc:spChg>
        <pc:spChg chg="add mod">
          <ac:chgData name="Nick Van Remortel" userId="9d455b10-f934-4b48-8b65-a5ec3d0c8a9a" providerId="ADAL" clId="{686132B0-5BE1-4AD4-A4D8-1113AF6A236A}" dt="2023-11-26T20:32:19.615" v="6925" actId="1076"/>
          <ac:spMkLst>
            <pc:docMk/>
            <pc:sldMk cId="753427015" sldId="864"/>
            <ac:spMk id="20" creationId="{4C75FC3B-6C05-51CE-9021-259E9D9D8897}"/>
          </ac:spMkLst>
        </pc:spChg>
        <pc:spChg chg="mod">
          <ac:chgData name="Nick Van Remortel" userId="9d455b10-f934-4b48-8b65-a5ec3d0c8a9a" providerId="ADAL" clId="{686132B0-5BE1-4AD4-A4D8-1113AF6A236A}" dt="2023-11-26T20:20:44.182" v="6631" actId="1076"/>
          <ac:spMkLst>
            <pc:docMk/>
            <pc:sldMk cId="753427015" sldId="864"/>
            <ac:spMk id="21" creationId="{C3DF5CD9-FDCC-5E59-C2C3-26724883E76B}"/>
          </ac:spMkLst>
        </pc:spChg>
        <pc:picChg chg="add del mod">
          <ac:chgData name="Nick Van Remortel" userId="9d455b10-f934-4b48-8b65-a5ec3d0c8a9a" providerId="ADAL" clId="{686132B0-5BE1-4AD4-A4D8-1113AF6A236A}" dt="2023-11-26T20:20:27.474" v="6626" actId="478"/>
          <ac:picMkLst>
            <pc:docMk/>
            <pc:sldMk cId="753427015" sldId="864"/>
            <ac:picMk id="6" creationId="{43B11D17-27FC-75D2-B9BC-10A4AD9FD3DC}"/>
          </ac:picMkLst>
        </pc:picChg>
        <pc:picChg chg="add mod ord">
          <ac:chgData name="Nick Van Remortel" userId="9d455b10-f934-4b48-8b65-a5ec3d0c8a9a" providerId="ADAL" clId="{686132B0-5BE1-4AD4-A4D8-1113AF6A236A}" dt="2023-11-26T20:20:38.908" v="6629" actId="1076"/>
          <ac:picMkLst>
            <pc:docMk/>
            <pc:sldMk cId="753427015" sldId="864"/>
            <ac:picMk id="8" creationId="{DAEA3F36-61DC-C278-824E-E8A30D7299DA}"/>
          </ac:picMkLst>
        </pc:picChg>
        <pc:picChg chg="add del mod">
          <ac:chgData name="Nick Van Remortel" userId="9d455b10-f934-4b48-8b65-a5ec3d0c8a9a" providerId="ADAL" clId="{686132B0-5BE1-4AD4-A4D8-1113AF6A236A}" dt="2023-11-26T20:27:32.421" v="6731" actId="478"/>
          <ac:picMkLst>
            <pc:docMk/>
            <pc:sldMk cId="753427015" sldId="864"/>
            <ac:picMk id="9" creationId="{0E552287-EBEB-25BF-1DF2-6D19EA04F419}"/>
          </ac:picMkLst>
        </pc:picChg>
        <pc:picChg chg="del">
          <ac:chgData name="Nick Van Remortel" userId="9d455b10-f934-4b48-8b65-a5ec3d0c8a9a" providerId="ADAL" clId="{686132B0-5BE1-4AD4-A4D8-1113AF6A236A}" dt="2023-11-15T13:53:23.089" v="425" actId="478"/>
          <ac:picMkLst>
            <pc:docMk/>
            <pc:sldMk cId="753427015" sldId="864"/>
            <ac:picMk id="11" creationId="{F2E3FABB-89E5-A408-E3C4-2C316A282C43}"/>
          </ac:picMkLst>
        </pc:picChg>
        <pc:picChg chg="add mod">
          <ac:chgData name="Nick Van Remortel" userId="9d455b10-f934-4b48-8b65-a5ec3d0c8a9a" providerId="ADAL" clId="{686132B0-5BE1-4AD4-A4D8-1113AF6A236A}" dt="2023-11-26T20:27:39.824" v="6734" actId="1076"/>
          <ac:picMkLst>
            <pc:docMk/>
            <pc:sldMk cId="753427015" sldId="864"/>
            <ac:picMk id="17" creationId="{418C8A9F-C974-80A8-02C7-76CA0A0719D5}"/>
          </ac:picMkLst>
        </pc:picChg>
      </pc:sldChg>
      <pc:sldChg chg="addSp delSp modSp add mod">
        <pc:chgData name="Nick Van Remortel" userId="9d455b10-f934-4b48-8b65-a5ec3d0c8a9a" providerId="ADAL" clId="{686132B0-5BE1-4AD4-A4D8-1113AF6A236A}" dt="2023-11-26T21:00:44.799" v="7717" actId="1076"/>
        <pc:sldMkLst>
          <pc:docMk/>
          <pc:sldMk cId="3809133286" sldId="865"/>
        </pc:sldMkLst>
        <pc:spChg chg="mod">
          <ac:chgData name="Nick Van Remortel" userId="9d455b10-f934-4b48-8b65-a5ec3d0c8a9a" providerId="ADAL" clId="{686132B0-5BE1-4AD4-A4D8-1113AF6A236A}" dt="2023-11-15T15:34:13.577" v="1209" actId="20577"/>
          <ac:spMkLst>
            <pc:docMk/>
            <pc:sldMk cId="3809133286" sldId="865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20:59:32.381" v="7633" actId="478"/>
          <ac:spMkLst>
            <pc:docMk/>
            <pc:sldMk cId="3809133286" sldId="865"/>
            <ac:spMk id="4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20:53:42.241" v="7538" actId="20577"/>
          <ac:spMkLst>
            <pc:docMk/>
            <pc:sldMk cId="3809133286" sldId="865"/>
            <ac:spMk id="8" creationId="{4FC2C8F3-962E-D890-7A4C-13A37E0AF683}"/>
          </ac:spMkLst>
        </pc:spChg>
        <pc:spChg chg="add mod">
          <ac:chgData name="Nick Van Remortel" userId="9d455b10-f934-4b48-8b65-a5ec3d0c8a9a" providerId="ADAL" clId="{686132B0-5BE1-4AD4-A4D8-1113AF6A236A}" dt="2023-11-26T20:51:58.491" v="7478" actId="20577"/>
          <ac:spMkLst>
            <pc:docMk/>
            <pc:sldMk cId="3809133286" sldId="865"/>
            <ac:spMk id="9" creationId="{94C27F58-8A56-3125-E0B8-F7588E8D24C0}"/>
          </ac:spMkLst>
        </pc:spChg>
        <pc:spChg chg="add del mod">
          <ac:chgData name="Nick Van Remortel" userId="9d455b10-f934-4b48-8b65-a5ec3d0c8a9a" providerId="ADAL" clId="{686132B0-5BE1-4AD4-A4D8-1113AF6A236A}" dt="2023-11-26T20:50:27.559" v="7448"/>
          <ac:spMkLst>
            <pc:docMk/>
            <pc:sldMk cId="3809133286" sldId="865"/>
            <ac:spMk id="10" creationId="{A56BBE38-D1DF-3D06-FAF6-30A7C5CC0E32}"/>
          </ac:spMkLst>
        </pc:spChg>
        <pc:spChg chg="add mod">
          <ac:chgData name="Nick Van Remortel" userId="9d455b10-f934-4b48-8b65-a5ec3d0c8a9a" providerId="ADAL" clId="{686132B0-5BE1-4AD4-A4D8-1113AF6A236A}" dt="2023-11-26T20:51:39.415" v="7470" actId="207"/>
          <ac:spMkLst>
            <pc:docMk/>
            <pc:sldMk cId="3809133286" sldId="865"/>
            <ac:spMk id="12" creationId="{9B742100-76CB-A182-ED34-3F43DBB279A1}"/>
          </ac:spMkLst>
        </pc:spChg>
        <pc:spChg chg="add mod">
          <ac:chgData name="Nick Van Remortel" userId="9d455b10-f934-4b48-8b65-a5ec3d0c8a9a" providerId="ADAL" clId="{686132B0-5BE1-4AD4-A4D8-1113AF6A236A}" dt="2023-11-26T20:51:24.009" v="7468" actId="207"/>
          <ac:spMkLst>
            <pc:docMk/>
            <pc:sldMk cId="3809133286" sldId="865"/>
            <ac:spMk id="14" creationId="{307EF686-D7F9-3B2F-F1EC-07A13820EBBF}"/>
          </ac:spMkLst>
        </pc:spChg>
        <pc:spChg chg="add mod">
          <ac:chgData name="Nick Van Remortel" userId="9d455b10-f934-4b48-8b65-a5ec3d0c8a9a" providerId="ADAL" clId="{686132B0-5BE1-4AD4-A4D8-1113AF6A236A}" dt="2023-11-26T20:52:17.793" v="7488" actId="207"/>
          <ac:spMkLst>
            <pc:docMk/>
            <pc:sldMk cId="3809133286" sldId="865"/>
            <ac:spMk id="15" creationId="{E35160DE-7869-2435-7472-ADE0519A3B53}"/>
          </ac:spMkLst>
        </pc:spChg>
        <pc:spChg chg="add mod">
          <ac:chgData name="Nick Van Remortel" userId="9d455b10-f934-4b48-8b65-a5ec3d0c8a9a" providerId="ADAL" clId="{686132B0-5BE1-4AD4-A4D8-1113AF6A236A}" dt="2023-11-26T20:52:52.639" v="7496" actId="207"/>
          <ac:spMkLst>
            <pc:docMk/>
            <pc:sldMk cId="3809133286" sldId="865"/>
            <ac:spMk id="16" creationId="{5FAB709C-E241-E124-7DB0-968083883243}"/>
          </ac:spMkLst>
        </pc:spChg>
        <pc:spChg chg="add mod">
          <ac:chgData name="Nick Van Remortel" userId="9d455b10-f934-4b48-8b65-a5ec3d0c8a9a" providerId="ADAL" clId="{686132B0-5BE1-4AD4-A4D8-1113AF6A236A}" dt="2023-11-26T21:00:44.799" v="7717" actId="1076"/>
          <ac:spMkLst>
            <pc:docMk/>
            <pc:sldMk cId="3809133286" sldId="865"/>
            <ac:spMk id="19" creationId="{598F9787-06B4-945E-0B7C-E213343A9D85}"/>
          </ac:spMkLst>
        </pc:spChg>
        <pc:picChg chg="add del mod">
          <ac:chgData name="Nick Van Remortel" userId="9d455b10-f934-4b48-8b65-a5ec3d0c8a9a" providerId="ADAL" clId="{686132B0-5BE1-4AD4-A4D8-1113AF6A236A}" dt="2023-11-26T20:43:31.905" v="7082" actId="478"/>
          <ac:picMkLst>
            <pc:docMk/>
            <pc:sldMk cId="3809133286" sldId="865"/>
            <ac:picMk id="6" creationId="{98207DD3-A8B8-28C0-59E2-B3B316D7CCE1}"/>
          </ac:picMkLst>
        </pc:picChg>
        <pc:picChg chg="add mod">
          <ac:chgData name="Nick Van Remortel" userId="9d455b10-f934-4b48-8b65-a5ec3d0c8a9a" providerId="ADAL" clId="{686132B0-5BE1-4AD4-A4D8-1113AF6A236A}" dt="2023-11-26T20:43:53.322" v="7087" actId="1076"/>
          <ac:picMkLst>
            <pc:docMk/>
            <pc:sldMk cId="3809133286" sldId="865"/>
            <ac:picMk id="7" creationId="{43324E30-31E6-6221-6B13-0B687D86344D}"/>
          </ac:picMkLst>
        </pc:picChg>
        <pc:picChg chg="del">
          <ac:chgData name="Nick Van Remortel" userId="9d455b10-f934-4b48-8b65-a5ec3d0c8a9a" providerId="ADAL" clId="{686132B0-5BE1-4AD4-A4D8-1113AF6A236A}" dt="2023-11-15T15:16:06.894" v="1026" actId="478"/>
          <ac:picMkLst>
            <pc:docMk/>
            <pc:sldMk cId="3809133286" sldId="865"/>
            <ac:picMk id="7" creationId="{909A42B7-E497-609A-B67D-DD089858E6E3}"/>
          </ac:picMkLst>
        </pc:picChg>
        <pc:picChg chg="add del mod">
          <ac:chgData name="Nick Van Remortel" userId="9d455b10-f934-4b48-8b65-a5ec3d0c8a9a" providerId="ADAL" clId="{686132B0-5BE1-4AD4-A4D8-1113AF6A236A}" dt="2023-11-15T15:33:52.517" v="1201" actId="478"/>
          <ac:picMkLst>
            <pc:docMk/>
            <pc:sldMk cId="3809133286" sldId="865"/>
            <ac:picMk id="9" creationId="{262ECC4A-A70F-A17C-9A4B-6ED9E89E2BD0}"/>
          </ac:picMkLst>
        </pc:picChg>
        <pc:picChg chg="add del mod">
          <ac:chgData name="Nick Van Remortel" userId="9d455b10-f934-4b48-8b65-a5ec3d0c8a9a" providerId="ADAL" clId="{686132B0-5BE1-4AD4-A4D8-1113AF6A236A}" dt="2023-11-26T20:50:27.558" v="7446" actId="478"/>
          <ac:picMkLst>
            <pc:docMk/>
            <pc:sldMk cId="3809133286" sldId="865"/>
            <ac:picMk id="11" creationId="{5C2CF50F-F0D8-5DB5-D36C-37C3AEC586BD}"/>
          </ac:picMkLst>
        </pc:picChg>
        <pc:picChg chg="add del mod">
          <ac:chgData name="Nick Van Remortel" userId="9d455b10-f934-4b48-8b65-a5ec3d0c8a9a" providerId="ADAL" clId="{686132B0-5BE1-4AD4-A4D8-1113AF6A236A}" dt="2023-11-26T20:56:47.669" v="7540" actId="478"/>
          <ac:picMkLst>
            <pc:docMk/>
            <pc:sldMk cId="3809133286" sldId="865"/>
            <ac:picMk id="13" creationId="{A650E74B-77B3-B8CD-54F5-CE7694CD16DA}"/>
          </ac:picMkLst>
        </pc:picChg>
        <pc:picChg chg="add mod">
          <ac:chgData name="Nick Van Remortel" userId="9d455b10-f934-4b48-8b65-a5ec3d0c8a9a" providerId="ADAL" clId="{686132B0-5BE1-4AD4-A4D8-1113AF6A236A}" dt="2023-11-26T20:59:43.829" v="7637" actId="14100"/>
          <ac:picMkLst>
            <pc:docMk/>
            <pc:sldMk cId="3809133286" sldId="865"/>
            <ac:picMk id="18" creationId="{8B8FE2B4-D72D-5933-8703-8D578E5AF5D7}"/>
          </ac:picMkLst>
        </pc:picChg>
        <pc:picChg chg="add mod">
          <ac:chgData name="Nick Van Remortel" userId="9d455b10-f934-4b48-8b65-a5ec3d0c8a9a" providerId="ADAL" clId="{686132B0-5BE1-4AD4-A4D8-1113AF6A236A}" dt="2023-11-26T20:59:37.597" v="7635" actId="1076"/>
          <ac:picMkLst>
            <pc:docMk/>
            <pc:sldMk cId="3809133286" sldId="865"/>
            <ac:picMk id="22" creationId="{CFC65876-EFFE-893E-79F4-FD0D04BED6D2}"/>
          </ac:picMkLst>
        </pc:picChg>
      </pc:sldChg>
      <pc:sldChg chg="addSp delSp modSp add mod">
        <pc:chgData name="Nick Van Remortel" userId="9d455b10-f934-4b48-8b65-a5ec3d0c8a9a" providerId="ADAL" clId="{686132B0-5BE1-4AD4-A4D8-1113AF6A236A}" dt="2023-11-26T21:18:13.125" v="8376" actId="20577"/>
        <pc:sldMkLst>
          <pc:docMk/>
          <pc:sldMk cId="910775630" sldId="866"/>
        </pc:sldMkLst>
        <pc:spChg chg="mod">
          <ac:chgData name="Nick Van Remortel" userId="9d455b10-f934-4b48-8b65-a5ec3d0c8a9a" providerId="ADAL" clId="{686132B0-5BE1-4AD4-A4D8-1113AF6A236A}" dt="2023-11-26T21:02:18.702" v="7782" actId="20577"/>
          <ac:spMkLst>
            <pc:docMk/>
            <pc:sldMk cId="910775630" sldId="866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21:04:31.504" v="7788" actId="478"/>
          <ac:spMkLst>
            <pc:docMk/>
            <pc:sldMk cId="910775630" sldId="866"/>
            <ac:spMk id="4" creationId="{00000000-0000-0000-0000-000000000000}"/>
          </ac:spMkLst>
        </pc:spChg>
        <pc:spChg chg="add del">
          <ac:chgData name="Nick Van Remortel" userId="9d455b10-f934-4b48-8b65-a5ec3d0c8a9a" providerId="ADAL" clId="{686132B0-5BE1-4AD4-A4D8-1113AF6A236A}" dt="2023-11-15T16:01:39.103" v="1330" actId="478"/>
          <ac:spMkLst>
            <pc:docMk/>
            <pc:sldMk cId="910775630" sldId="866"/>
            <ac:spMk id="14" creationId="{3EC513D7-817B-F8C8-1E77-A943ED0538E0}"/>
          </ac:spMkLst>
        </pc:spChg>
        <pc:spChg chg="add mod">
          <ac:chgData name="Nick Van Remortel" userId="9d455b10-f934-4b48-8b65-a5ec3d0c8a9a" providerId="ADAL" clId="{686132B0-5BE1-4AD4-A4D8-1113AF6A236A}" dt="2023-11-15T16:03:35.547" v="1383" actId="1037"/>
          <ac:spMkLst>
            <pc:docMk/>
            <pc:sldMk cId="910775630" sldId="866"/>
            <ac:spMk id="15" creationId="{5698386A-081E-2D68-E42A-E6EE8AC4876B}"/>
          </ac:spMkLst>
        </pc:spChg>
        <pc:spChg chg="add mod">
          <ac:chgData name="Nick Van Remortel" userId="9d455b10-f934-4b48-8b65-a5ec3d0c8a9a" providerId="ADAL" clId="{686132B0-5BE1-4AD4-A4D8-1113AF6A236A}" dt="2023-11-15T16:03:55.690" v="1392" actId="1076"/>
          <ac:spMkLst>
            <pc:docMk/>
            <pc:sldMk cId="910775630" sldId="866"/>
            <ac:spMk id="16" creationId="{49B9056A-3E24-887F-BBC8-53448C092D9D}"/>
          </ac:spMkLst>
        </pc:spChg>
        <pc:spChg chg="add mod">
          <ac:chgData name="Nick Van Remortel" userId="9d455b10-f934-4b48-8b65-a5ec3d0c8a9a" providerId="ADAL" clId="{686132B0-5BE1-4AD4-A4D8-1113AF6A236A}" dt="2023-11-15T16:03:49.901" v="1391" actId="1037"/>
          <ac:spMkLst>
            <pc:docMk/>
            <pc:sldMk cId="910775630" sldId="866"/>
            <ac:spMk id="17" creationId="{50D63622-01F6-A27F-A6D4-EC4A1A32DF57}"/>
          </ac:spMkLst>
        </pc:spChg>
        <pc:spChg chg="add mod">
          <ac:chgData name="Nick Van Remortel" userId="9d455b10-f934-4b48-8b65-a5ec3d0c8a9a" providerId="ADAL" clId="{686132B0-5BE1-4AD4-A4D8-1113AF6A236A}" dt="2023-11-15T16:09:31.477" v="1461" actId="20577"/>
          <ac:spMkLst>
            <pc:docMk/>
            <pc:sldMk cId="910775630" sldId="866"/>
            <ac:spMk id="18" creationId="{B9DE4E1F-C86B-E9C7-6C4D-211B847EFFC9}"/>
          </ac:spMkLst>
        </pc:spChg>
        <pc:spChg chg="add mod">
          <ac:chgData name="Nick Van Remortel" userId="9d455b10-f934-4b48-8b65-a5ec3d0c8a9a" providerId="ADAL" clId="{686132B0-5BE1-4AD4-A4D8-1113AF6A236A}" dt="2023-11-15T16:04:59.249" v="1425" actId="207"/>
          <ac:spMkLst>
            <pc:docMk/>
            <pc:sldMk cId="910775630" sldId="866"/>
            <ac:spMk id="19" creationId="{ACB67898-D266-B86E-2666-25ACECA288C6}"/>
          </ac:spMkLst>
        </pc:spChg>
        <pc:spChg chg="add">
          <ac:chgData name="Nick Van Remortel" userId="9d455b10-f934-4b48-8b65-a5ec3d0c8a9a" providerId="ADAL" clId="{686132B0-5BE1-4AD4-A4D8-1113AF6A236A}" dt="2023-11-15T16:05:24.737" v="1426" actId="11529"/>
          <ac:spMkLst>
            <pc:docMk/>
            <pc:sldMk cId="910775630" sldId="866"/>
            <ac:spMk id="20" creationId="{B3F0D7FC-074A-C09E-FB55-6D909FA90CA3}"/>
          </ac:spMkLst>
        </pc:spChg>
        <pc:spChg chg="add mod">
          <ac:chgData name="Nick Van Remortel" userId="9d455b10-f934-4b48-8b65-a5ec3d0c8a9a" providerId="ADAL" clId="{686132B0-5BE1-4AD4-A4D8-1113AF6A236A}" dt="2023-11-26T21:15:38.914" v="8342" actId="12"/>
          <ac:spMkLst>
            <pc:docMk/>
            <pc:sldMk cId="910775630" sldId="866"/>
            <ac:spMk id="25" creationId="{7E0981AD-5AFB-8173-A15C-5E62D30D9844}"/>
          </ac:spMkLst>
        </pc:spChg>
        <pc:spChg chg="add mod">
          <ac:chgData name="Nick Van Remortel" userId="9d455b10-f934-4b48-8b65-a5ec3d0c8a9a" providerId="ADAL" clId="{686132B0-5BE1-4AD4-A4D8-1113AF6A236A}" dt="2023-11-26T21:10:25.233" v="8047" actId="207"/>
          <ac:spMkLst>
            <pc:docMk/>
            <pc:sldMk cId="910775630" sldId="866"/>
            <ac:spMk id="29" creationId="{BBEF3173-5BB0-0C44-4C03-9BC6C87825CA}"/>
          </ac:spMkLst>
        </pc:spChg>
        <pc:spChg chg="add mod">
          <ac:chgData name="Nick Van Remortel" userId="9d455b10-f934-4b48-8b65-a5ec3d0c8a9a" providerId="ADAL" clId="{686132B0-5BE1-4AD4-A4D8-1113AF6A236A}" dt="2023-11-26T21:10:42.220" v="8057" actId="207"/>
          <ac:spMkLst>
            <pc:docMk/>
            <pc:sldMk cId="910775630" sldId="866"/>
            <ac:spMk id="30" creationId="{0AE3308A-A689-B946-7525-C199B6AD76B4}"/>
          </ac:spMkLst>
        </pc:spChg>
        <pc:spChg chg="add mod">
          <ac:chgData name="Nick Van Remortel" userId="9d455b10-f934-4b48-8b65-a5ec3d0c8a9a" providerId="ADAL" clId="{686132B0-5BE1-4AD4-A4D8-1113AF6A236A}" dt="2023-11-26T21:11:49.058" v="8074" actId="20577"/>
          <ac:spMkLst>
            <pc:docMk/>
            <pc:sldMk cId="910775630" sldId="866"/>
            <ac:spMk id="34" creationId="{5F622163-A5DA-65B1-7B7B-1C1EE6B8A03E}"/>
          </ac:spMkLst>
        </pc:spChg>
        <pc:spChg chg="add mod">
          <ac:chgData name="Nick Van Remortel" userId="9d455b10-f934-4b48-8b65-a5ec3d0c8a9a" providerId="ADAL" clId="{686132B0-5BE1-4AD4-A4D8-1113AF6A236A}" dt="2023-11-26T21:18:13.125" v="8376" actId="20577"/>
          <ac:spMkLst>
            <pc:docMk/>
            <pc:sldMk cId="910775630" sldId="866"/>
            <ac:spMk id="35" creationId="{6CA3F52A-083E-C739-40C9-369FB404EFCD}"/>
          </ac:spMkLst>
        </pc:spChg>
        <pc:grpChg chg="add mod">
          <ac:chgData name="Nick Van Remortel" userId="9d455b10-f934-4b48-8b65-a5ec3d0c8a9a" providerId="ADAL" clId="{686132B0-5BE1-4AD4-A4D8-1113AF6A236A}" dt="2023-11-26T21:06:56.281" v="7806" actId="164"/>
          <ac:grpSpMkLst>
            <pc:docMk/>
            <pc:sldMk cId="910775630" sldId="866"/>
            <ac:grpSpMk id="24" creationId="{5D3B162B-E797-FBD6-DA06-0152E7ED279D}"/>
          </ac:grpSpMkLst>
        </pc:grpChg>
        <pc:grpChg chg="add mod">
          <ac:chgData name="Nick Van Remortel" userId="9d455b10-f934-4b48-8b65-a5ec3d0c8a9a" providerId="ADAL" clId="{686132B0-5BE1-4AD4-A4D8-1113AF6A236A}" dt="2023-11-26T21:09:57.214" v="8032" actId="1037"/>
          <ac:grpSpMkLst>
            <pc:docMk/>
            <pc:sldMk cId="910775630" sldId="866"/>
            <ac:grpSpMk id="26" creationId="{B5244B78-819C-C960-DCF9-4366A478F4F4}"/>
          </ac:grpSpMkLst>
        </pc:grpChg>
        <pc:grpChg chg="add mod">
          <ac:chgData name="Nick Van Remortel" userId="9d455b10-f934-4b48-8b65-a5ec3d0c8a9a" providerId="ADAL" clId="{686132B0-5BE1-4AD4-A4D8-1113AF6A236A}" dt="2023-11-26T21:11:31.623" v="8059" actId="1076"/>
          <ac:grpSpMkLst>
            <pc:docMk/>
            <pc:sldMk cId="910775630" sldId="866"/>
            <ac:grpSpMk id="31" creationId="{5E79544B-6690-31E1-2CA0-F894BD916999}"/>
          </ac:grpSpMkLst>
        </pc:grpChg>
        <pc:picChg chg="add mod">
          <ac:chgData name="Nick Van Remortel" userId="9d455b10-f934-4b48-8b65-a5ec3d0c8a9a" providerId="ADAL" clId="{686132B0-5BE1-4AD4-A4D8-1113AF6A236A}" dt="2023-11-26T21:05:22.646" v="7795" actId="14100"/>
          <ac:picMkLst>
            <pc:docMk/>
            <pc:sldMk cId="910775630" sldId="866"/>
            <ac:picMk id="6" creationId="{23A899D6-72EC-1C97-ADC3-8C25EBE57FEA}"/>
          </ac:picMkLst>
        </pc:picChg>
        <pc:picChg chg="del">
          <ac:chgData name="Nick Van Remortel" userId="9d455b10-f934-4b48-8b65-a5ec3d0c8a9a" providerId="ADAL" clId="{686132B0-5BE1-4AD4-A4D8-1113AF6A236A}" dt="2023-11-15T15:23:56.815" v="1095" actId="478"/>
          <ac:picMkLst>
            <pc:docMk/>
            <pc:sldMk cId="910775630" sldId="866"/>
            <ac:picMk id="6" creationId="{98207DD3-A8B8-28C0-59E2-B3B316D7CCE1}"/>
          </ac:picMkLst>
        </pc:picChg>
        <pc:picChg chg="add del mod modCrop">
          <ac:chgData name="Nick Van Remortel" userId="9d455b10-f934-4b48-8b65-a5ec3d0c8a9a" providerId="ADAL" clId="{686132B0-5BE1-4AD4-A4D8-1113AF6A236A}" dt="2023-11-15T15:42:55.116" v="1250" actId="21"/>
          <ac:picMkLst>
            <pc:docMk/>
            <pc:sldMk cId="910775630" sldId="866"/>
            <ac:picMk id="7" creationId="{FFDAD6E9-8847-B7C9-ADCC-2B2E60351D4A}"/>
          </ac:picMkLst>
        </pc:picChg>
        <pc:picChg chg="add mod">
          <ac:chgData name="Nick Van Remortel" userId="9d455b10-f934-4b48-8b65-a5ec3d0c8a9a" providerId="ADAL" clId="{686132B0-5BE1-4AD4-A4D8-1113AF6A236A}" dt="2023-11-26T21:05:34.370" v="7799" actId="1076"/>
          <ac:picMkLst>
            <pc:docMk/>
            <pc:sldMk cId="910775630" sldId="866"/>
            <ac:picMk id="8" creationId="{15DBBD22-9DA1-0B79-6C23-B266AA3CDA9E}"/>
          </ac:picMkLst>
        </pc:picChg>
        <pc:picChg chg="del">
          <ac:chgData name="Nick Van Remortel" userId="9d455b10-f934-4b48-8b65-a5ec3d0c8a9a" providerId="ADAL" clId="{686132B0-5BE1-4AD4-A4D8-1113AF6A236A}" dt="2023-11-15T15:23:57.746" v="1096" actId="478"/>
          <ac:picMkLst>
            <pc:docMk/>
            <pc:sldMk cId="910775630" sldId="866"/>
            <ac:picMk id="9" creationId="{262ECC4A-A70F-A17C-9A4B-6ED9E89E2BD0}"/>
          </ac:picMkLst>
        </pc:picChg>
        <pc:picChg chg="add del mod">
          <ac:chgData name="Nick Van Remortel" userId="9d455b10-f934-4b48-8b65-a5ec3d0c8a9a" providerId="ADAL" clId="{686132B0-5BE1-4AD4-A4D8-1113AF6A236A}" dt="2023-11-26T21:04:23.003" v="7784" actId="478"/>
          <ac:picMkLst>
            <pc:docMk/>
            <pc:sldMk cId="910775630" sldId="866"/>
            <ac:picMk id="10" creationId="{CA1C0A92-3832-ABCB-44AF-E19151A63C7D}"/>
          </ac:picMkLst>
        </pc:picChg>
        <pc:picChg chg="add del mod">
          <ac:chgData name="Nick Van Remortel" userId="9d455b10-f934-4b48-8b65-a5ec3d0c8a9a" providerId="ADAL" clId="{686132B0-5BE1-4AD4-A4D8-1113AF6A236A}" dt="2023-11-26T21:05:11.785" v="7791" actId="478"/>
          <ac:picMkLst>
            <pc:docMk/>
            <pc:sldMk cId="910775630" sldId="866"/>
            <ac:picMk id="11" creationId="{BED6B4AE-D133-C42A-928A-99E469BC0365}"/>
          </ac:picMkLst>
        </pc:picChg>
        <pc:picChg chg="add mod">
          <ac:chgData name="Nick Van Remortel" userId="9d455b10-f934-4b48-8b65-a5ec3d0c8a9a" providerId="ADAL" clId="{686132B0-5BE1-4AD4-A4D8-1113AF6A236A}" dt="2023-11-15T16:04:32.444" v="1421" actId="1076"/>
          <ac:picMkLst>
            <pc:docMk/>
            <pc:sldMk cId="910775630" sldId="866"/>
            <ac:picMk id="13" creationId="{124D7393-46C0-1DBC-7078-79C3438523FE}"/>
          </ac:picMkLst>
        </pc:picChg>
        <pc:picChg chg="add mod">
          <ac:chgData name="Nick Van Remortel" userId="9d455b10-f934-4b48-8b65-a5ec3d0c8a9a" providerId="ADAL" clId="{686132B0-5BE1-4AD4-A4D8-1113AF6A236A}" dt="2023-11-15T16:06:43.482" v="1433" actId="1076"/>
          <ac:picMkLst>
            <pc:docMk/>
            <pc:sldMk cId="910775630" sldId="866"/>
            <ac:picMk id="23" creationId="{74E9862A-BFC5-3E44-3D99-6E5BFE2FA83C}"/>
          </ac:picMkLst>
        </pc:picChg>
        <pc:cxnChg chg="add mod">
          <ac:chgData name="Nick Van Remortel" userId="9d455b10-f934-4b48-8b65-a5ec3d0c8a9a" providerId="ADAL" clId="{686132B0-5BE1-4AD4-A4D8-1113AF6A236A}" dt="2023-11-26T21:06:56.281" v="7806" actId="164"/>
          <ac:cxnSpMkLst>
            <pc:docMk/>
            <pc:sldMk cId="910775630" sldId="866"/>
            <ac:cxnSpMk id="12" creationId="{1A43B3B9-E9AE-1B72-24C5-89F0F8518F38}"/>
          </ac:cxnSpMkLst>
        </pc:cxnChg>
        <pc:cxnChg chg="add mod">
          <ac:chgData name="Nick Van Remortel" userId="9d455b10-f934-4b48-8b65-a5ec3d0c8a9a" providerId="ADAL" clId="{686132B0-5BE1-4AD4-A4D8-1113AF6A236A}" dt="2023-11-26T21:06:56.281" v="7806" actId="164"/>
          <ac:cxnSpMkLst>
            <pc:docMk/>
            <pc:sldMk cId="910775630" sldId="866"/>
            <ac:cxnSpMk id="22" creationId="{12B567E4-D6F6-4219-DF71-F7BF0EFF2552}"/>
          </ac:cxnSpMkLst>
        </pc:cxnChg>
        <pc:cxnChg chg="mod">
          <ac:chgData name="Nick Van Remortel" userId="9d455b10-f934-4b48-8b65-a5ec3d0c8a9a" providerId="ADAL" clId="{686132B0-5BE1-4AD4-A4D8-1113AF6A236A}" dt="2023-11-26T21:10:05.438" v="8033" actId="692"/>
          <ac:cxnSpMkLst>
            <pc:docMk/>
            <pc:sldMk cId="910775630" sldId="866"/>
            <ac:cxnSpMk id="27" creationId="{C9B0E8C4-A302-5A08-5E33-63A4F114F257}"/>
          </ac:cxnSpMkLst>
        </pc:cxnChg>
        <pc:cxnChg chg="mod">
          <ac:chgData name="Nick Van Remortel" userId="9d455b10-f934-4b48-8b65-a5ec3d0c8a9a" providerId="ADAL" clId="{686132B0-5BE1-4AD4-A4D8-1113AF6A236A}" dt="2023-11-26T21:10:05.438" v="8033" actId="692"/>
          <ac:cxnSpMkLst>
            <pc:docMk/>
            <pc:sldMk cId="910775630" sldId="866"/>
            <ac:cxnSpMk id="28" creationId="{7A678C04-6087-560C-19ED-60ADECCFF295}"/>
          </ac:cxnSpMkLst>
        </pc:cxnChg>
        <pc:cxnChg chg="mod">
          <ac:chgData name="Nick Van Remortel" userId="9d455b10-f934-4b48-8b65-a5ec3d0c8a9a" providerId="ADAL" clId="{686132B0-5BE1-4AD4-A4D8-1113AF6A236A}" dt="2023-11-26T21:11:16.715" v="8058"/>
          <ac:cxnSpMkLst>
            <pc:docMk/>
            <pc:sldMk cId="910775630" sldId="866"/>
            <ac:cxnSpMk id="32" creationId="{871AF2A5-209E-5DA6-7C67-70F9CABAC88D}"/>
          </ac:cxnSpMkLst>
        </pc:cxnChg>
        <pc:cxnChg chg="mod">
          <ac:chgData name="Nick Van Remortel" userId="9d455b10-f934-4b48-8b65-a5ec3d0c8a9a" providerId="ADAL" clId="{686132B0-5BE1-4AD4-A4D8-1113AF6A236A}" dt="2023-11-26T21:11:16.715" v="8058"/>
          <ac:cxnSpMkLst>
            <pc:docMk/>
            <pc:sldMk cId="910775630" sldId="866"/>
            <ac:cxnSpMk id="33" creationId="{836A6AFC-6784-6938-3BE3-BFE9DA54D999}"/>
          </ac:cxnSpMkLst>
        </pc:cxnChg>
      </pc:sldChg>
      <pc:sldChg chg="addSp delSp modSp add del mod">
        <pc:chgData name="Nick Van Remortel" userId="9d455b10-f934-4b48-8b65-a5ec3d0c8a9a" providerId="ADAL" clId="{686132B0-5BE1-4AD4-A4D8-1113AF6A236A}" dt="2023-11-26T21:29:38.343" v="9112" actId="20577"/>
        <pc:sldMkLst>
          <pc:docMk/>
          <pc:sldMk cId="1272357075" sldId="867"/>
        </pc:sldMkLst>
        <pc:spChg chg="mod">
          <ac:chgData name="Nick Van Remortel" userId="9d455b10-f934-4b48-8b65-a5ec3d0c8a9a" providerId="ADAL" clId="{686132B0-5BE1-4AD4-A4D8-1113AF6A236A}" dt="2023-11-26T21:19:16.463" v="8420" actId="120"/>
          <ac:spMkLst>
            <pc:docMk/>
            <pc:sldMk cId="1272357075" sldId="867"/>
            <ac:spMk id="2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21:26:44.932" v="8859" actId="20577"/>
          <ac:spMkLst>
            <pc:docMk/>
            <pc:sldMk cId="1272357075" sldId="867"/>
            <ac:spMk id="3" creationId="{FF7C20CD-B6D4-78DD-FCD4-DE859413E71F}"/>
          </ac:spMkLst>
        </pc:spChg>
        <pc:spChg chg="del">
          <ac:chgData name="Nick Van Remortel" userId="9d455b10-f934-4b48-8b65-a5ec3d0c8a9a" providerId="ADAL" clId="{686132B0-5BE1-4AD4-A4D8-1113AF6A236A}" dt="2023-11-26T21:23:40.337" v="8770" actId="478"/>
          <ac:spMkLst>
            <pc:docMk/>
            <pc:sldMk cId="1272357075" sldId="867"/>
            <ac:spMk id="4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21:25:35.507" v="8785" actId="164"/>
          <ac:spMkLst>
            <pc:docMk/>
            <pc:sldMk cId="1272357075" sldId="867"/>
            <ac:spMk id="8" creationId="{5679D73E-C042-B7DE-B458-B1C8444895FF}"/>
          </ac:spMkLst>
        </pc:spChg>
        <pc:spChg chg="add mod">
          <ac:chgData name="Nick Van Remortel" userId="9d455b10-f934-4b48-8b65-a5ec3d0c8a9a" providerId="ADAL" clId="{686132B0-5BE1-4AD4-A4D8-1113AF6A236A}" dt="2023-11-26T21:29:38.343" v="9112" actId="20577"/>
          <ac:spMkLst>
            <pc:docMk/>
            <pc:sldMk cId="1272357075" sldId="867"/>
            <ac:spMk id="11" creationId="{F36FD6B7-CD57-6F22-A17C-23D783FF4E15}"/>
          </ac:spMkLst>
        </pc:spChg>
        <pc:spChg chg="add mod">
          <ac:chgData name="Nick Van Remortel" userId="9d455b10-f934-4b48-8b65-a5ec3d0c8a9a" providerId="ADAL" clId="{686132B0-5BE1-4AD4-A4D8-1113AF6A236A}" dt="2023-11-15T16:13:38.025" v="1486" actId="20577"/>
          <ac:spMkLst>
            <pc:docMk/>
            <pc:sldMk cId="1272357075" sldId="867"/>
            <ac:spMk id="15" creationId="{C04DF20E-0E06-E3BF-FD40-95ED9BC435ED}"/>
          </ac:spMkLst>
        </pc:spChg>
        <pc:grpChg chg="add mod">
          <ac:chgData name="Nick Van Remortel" userId="9d455b10-f934-4b48-8b65-a5ec3d0c8a9a" providerId="ADAL" clId="{686132B0-5BE1-4AD4-A4D8-1113AF6A236A}" dt="2023-11-26T21:25:47.531" v="8786" actId="1076"/>
          <ac:grpSpMkLst>
            <pc:docMk/>
            <pc:sldMk cId="1272357075" sldId="867"/>
            <ac:grpSpMk id="10" creationId="{DD165BF9-A4A3-219C-C1A4-84D47CF055C7}"/>
          </ac:grpSpMkLst>
        </pc:grpChg>
        <pc:picChg chg="add del mod">
          <ac:chgData name="Nick Van Remortel" userId="9d455b10-f934-4b48-8b65-a5ec3d0c8a9a" providerId="ADAL" clId="{686132B0-5BE1-4AD4-A4D8-1113AF6A236A}" dt="2023-11-15T15:43:01.484" v="1252" actId="21"/>
          <ac:picMkLst>
            <pc:docMk/>
            <pc:sldMk cId="1272357075" sldId="867"/>
            <ac:picMk id="6" creationId="{80DDCE4B-038A-611A-C253-1D91326C0135}"/>
          </ac:picMkLst>
        </pc:picChg>
        <pc:picChg chg="add mod">
          <ac:chgData name="Nick Van Remortel" userId="9d455b10-f934-4b48-8b65-a5ec3d0c8a9a" providerId="ADAL" clId="{686132B0-5BE1-4AD4-A4D8-1113AF6A236A}" dt="2023-11-26T21:25:35.507" v="8785" actId="164"/>
          <ac:picMkLst>
            <pc:docMk/>
            <pc:sldMk cId="1272357075" sldId="867"/>
            <ac:picMk id="7" creationId="{57F62A82-9201-C913-21CF-6952C2715241}"/>
          </ac:picMkLst>
        </pc:picChg>
        <pc:picChg chg="del">
          <ac:chgData name="Nick Van Remortel" userId="9d455b10-f934-4b48-8b65-a5ec3d0c8a9a" providerId="ADAL" clId="{686132B0-5BE1-4AD4-A4D8-1113AF6A236A}" dt="2023-11-15T15:39:01.507" v="1232" actId="478"/>
          <ac:picMkLst>
            <pc:docMk/>
            <pc:sldMk cId="1272357075" sldId="867"/>
            <ac:picMk id="7" creationId="{FFDAD6E9-8847-B7C9-ADCC-2B2E60351D4A}"/>
          </ac:picMkLst>
        </pc:picChg>
        <pc:picChg chg="add del mod">
          <ac:chgData name="Nick Van Remortel" userId="9d455b10-f934-4b48-8b65-a5ec3d0c8a9a" providerId="ADAL" clId="{686132B0-5BE1-4AD4-A4D8-1113AF6A236A}" dt="2023-11-15T15:42:50.181" v="1248"/>
          <ac:picMkLst>
            <pc:docMk/>
            <pc:sldMk cId="1272357075" sldId="867"/>
            <ac:picMk id="8" creationId="{9CC7A4E6-DEB9-3499-797D-29FECDD8E664}"/>
          </ac:picMkLst>
        </pc:picChg>
        <pc:picChg chg="add mod modCrop">
          <ac:chgData name="Nick Van Remortel" userId="9d455b10-f934-4b48-8b65-a5ec3d0c8a9a" providerId="ADAL" clId="{686132B0-5BE1-4AD4-A4D8-1113AF6A236A}" dt="2023-11-26T21:23:38.055" v="8769" actId="1076"/>
          <ac:picMkLst>
            <pc:docMk/>
            <pc:sldMk cId="1272357075" sldId="867"/>
            <ac:picMk id="9" creationId="{94F9272B-8761-E4AD-8DCD-0364298A3EA8}"/>
          </ac:picMkLst>
        </pc:picChg>
        <pc:picChg chg="del">
          <ac:chgData name="Nick Van Remortel" userId="9d455b10-f934-4b48-8b65-a5ec3d0c8a9a" providerId="ADAL" clId="{686132B0-5BE1-4AD4-A4D8-1113AF6A236A}" dt="2023-11-15T15:38:59.248" v="1231" actId="478"/>
          <ac:picMkLst>
            <pc:docMk/>
            <pc:sldMk cId="1272357075" sldId="867"/>
            <ac:picMk id="10" creationId="{CA1C0A92-3832-ABCB-44AF-E19151A63C7D}"/>
          </ac:picMkLst>
        </pc:picChg>
        <pc:picChg chg="add del mod">
          <ac:chgData name="Nick Van Remortel" userId="9d455b10-f934-4b48-8b65-a5ec3d0c8a9a" providerId="ADAL" clId="{686132B0-5BE1-4AD4-A4D8-1113AF6A236A}" dt="2023-11-15T16:13:15.918" v="1466" actId="478"/>
          <ac:picMkLst>
            <pc:docMk/>
            <pc:sldMk cId="1272357075" sldId="867"/>
            <ac:picMk id="12" creationId="{9834F713-3BC8-54B7-E45C-BF6C44739078}"/>
          </ac:picMkLst>
        </pc:picChg>
        <pc:picChg chg="add mod">
          <ac:chgData name="Nick Van Remortel" userId="9d455b10-f934-4b48-8b65-a5ec3d0c8a9a" providerId="ADAL" clId="{686132B0-5BE1-4AD4-A4D8-1113AF6A236A}" dt="2023-11-15T16:13:25.320" v="1470" actId="1076"/>
          <ac:picMkLst>
            <pc:docMk/>
            <pc:sldMk cId="1272357075" sldId="867"/>
            <ac:picMk id="14" creationId="{3137D092-1524-2E87-9469-D82068F64A1D}"/>
          </ac:picMkLst>
        </pc:picChg>
        <pc:picChg chg="add del">
          <ac:chgData name="Nick Van Remortel" userId="9d455b10-f934-4b48-8b65-a5ec3d0c8a9a" providerId="ADAL" clId="{686132B0-5BE1-4AD4-A4D8-1113AF6A236A}" dt="2023-11-15T16:18:13.476" v="1491" actId="478"/>
          <ac:picMkLst>
            <pc:docMk/>
            <pc:sldMk cId="1272357075" sldId="867"/>
            <ac:picMk id="17" creationId="{9052990F-62FC-5FB4-9B0A-181E9824DF77}"/>
          </ac:picMkLst>
        </pc:picChg>
        <pc:picChg chg="add del mod">
          <ac:chgData name="Nick Van Remortel" userId="9d455b10-f934-4b48-8b65-a5ec3d0c8a9a" providerId="ADAL" clId="{686132B0-5BE1-4AD4-A4D8-1113AF6A236A}" dt="2023-11-15T16:18:06.951" v="1489" actId="478"/>
          <ac:picMkLst>
            <pc:docMk/>
            <pc:sldMk cId="1272357075" sldId="867"/>
            <ac:picMk id="18" creationId="{5F1AC01B-6390-5458-9DAE-9B8698B6ECC4}"/>
          </ac:picMkLst>
        </pc:picChg>
      </pc:sldChg>
      <pc:sldChg chg="add del">
        <pc:chgData name="Nick Van Remortel" userId="9d455b10-f934-4b48-8b65-a5ec3d0c8a9a" providerId="ADAL" clId="{686132B0-5BE1-4AD4-A4D8-1113AF6A236A}" dt="2023-11-15T15:42:37.043" v="1246"/>
        <pc:sldMkLst>
          <pc:docMk/>
          <pc:sldMk cId="3085226480" sldId="867"/>
        </pc:sldMkLst>
      </pc:sldChg>
      <pc:sldChg chg="addSp delSp modSp add mod">
        <pc:chgData name="Nick Van Remortel" userId="9d455b10-f934-4b48-8b65-a5ec3d0c8a9a" providerId="ADAL" clId="{686132B0-5BE1-4AD4-A4D8-1113AF6A236A}" dt="2023-11-26T21:56:42.141" v="11093" actId="20577"/>
        <pc:sldMkLst>
          <pc:docMk/>
          <pc:sldMk cId="1962232070" sldId="868"/>
        </pc:sldMkLst>
        <pc:spChg chg="mod">
          <ac:chgData name="Nick Van Remortel" userId="9d455b10-f934-4b48-8b65-a5ec3d0c8a9a" providerId="ADAL" clId="{686132B0-5BE1-4AD4-A4D8-1113AF6A236A}" dt="2023-11-26T21:46:32.575" v="10338" actId="1076"/>
          <ac:spMkLst>
            <pc:docMk/>
            <pc:sldMk cId="1962232070" sldId="868"/>
            <ac:spMk id="2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21:56:25.673" v="11089" actId="1076"/>
          <ac:spMkLst>
            <pc:docMk/>
            <pc:sldMk cId="1962232070" sldId="868"/>
            <ac:spMk id="3" creationId="{03339B76-B5B8-D1FC-3128-8387DCBB41D3}"/>
          </ac:spMkLst>
        </pc:spChg>
        <pc:spChg chg="add mod">
          <ac:chgData name="Nick Van Remortel" userId="9d455b10-f934-4b48-8b65-a5ec3d0c8a9a" providerId="ADAL" clId="{686132B0-5BE1-4AD4-A4D8-1113AF6A236A}" dt="2023-11-26T21:56:42.141" v="11093" actId="20577"/>
          <ac:spMkLst>
            <pc:docMk/>
            <pc:sldMk cId="1962232070" sldId="868"/>
            <ac:spMk id="8" creationId="{6B3FC609-6103-E8D1-97F8-0D4BF5900132}"/>
          </ac:spMkLst>
        </pc:spChg>
        <pc:spChg chg="del">
          <ac:chgData name="Nick Van Remortel" userId="9d455b10-f934-4b48-8b65-a5ec3d0c8a9a" providerId="ADAL" clId="{686132B0-5BE1-4AD4-A4D8-1113AF6A236A}" dt="2023-11-15T16:18:48.906" v="1512" actId="478"/>
          <ac:spMkLst>
            <pc:docMk/>
            <pc:sldMk cId="1962232070" sldId="868"/>
            <ac:spMk id="15" creationId="{C04DF20E-0E06-E3BF-FD40-95ED9BC435ED}"/>
          </ac:spMkLst>
        </pc:spChg>
        <pc:picChg chg="add del mod">
          <ac:chgData name="Nick Van Remortel" userId="9d455b10-f934-4b48-8b65-a5ec3d0c8a9a" providerId="ADAL" clId="{686132B0-5BE1-4AD4-A4D8-1113AF6A236A}" dt="2023-11-15T16:22:41.544" v="1515" actId="478"/>
          <ac:picMkLst>
            <pc:docMk/>
            <pc:sldMk cId="1962232070" sldId="868"/>
            <ac:picMk id="3" creationId="{B687B460-5B63-6529-A07D-72C26B7E1797}"/>
          </ac:picMkLst>
        </pc:picChg>
        <pc:picChg chg="add mod">
          <ac:chgData name="Nick Van Remortel" userId="9d455b10-f934-4b48-8b65-a5ec3d0c8a9a" providerId="ADAL" clId="{686132B0-5BE1-4AD4-A4D8-1113AF6A236A}" dt="2023-11-26T21:56:33.200" v="11091" actId="1076"/>
          <ac:picMkLst>
            <pc:docMk/>
            <pc:sldMk cId="1962232070" sldId="868"/>
            <ac:picMk id="7" creationId="{F36970E1-69F3-B892-25D0-37AC18D1CB9E}"/>
          </ac:picMkLst>
        </pc:picChg>
        <pc:picChg chg="del">
          <ac:chgData name="Nick Van Remortel" userId="9d455b10-f934-4b48-8b65-a5ec3d0c8a9a" providerId="ADAL" clId="{686132B0-5BE1-4AD4-A4D8-1113AF6A236A}" dt="2023-11-15T16:18:43.159" v="1510" actId="478"/>
          <ac:picMkLst>
            <pc:docMk/>
            <pc:sldMk cId="1962232070" sldId="868"/>
            <ac:picMk id="9" creationId="{94F9272B-8761-E4AD-8DCD-0364298A3EA8}"/>
          </ac:picMkLst>
        </pc:picChg>
        <pc:picChg chg="del">
          <ac:chgData name="Nick Van Remortel" userId="9d455b10-f934-4b48-8b65-a5ec3d0c8a9a" providerId="ADAL" clId="{686132B0-5BE1-4AD4-A4D8-1113AF6A236A}" dt="2023-11-15T16:18:45.738" v="1511" actId="478"/>
          <ac:picMkLst>
            <pc:docMk/>
            <pc:sldMk cId="1962232070" sldId="868"/>
            <ac:picMk id="14" creationId="{3137D092-1524-2E87-9469-D82068F64A1D}"/>
          </ac:picMkLst>
        </pc:picChg>
        <pc:picChg chg="mod modCrop">
          <ac:chgData name="Nick Van Remortel" userId="9d455b10-f934-4b48-8b65-a5ec3d0c8a9a" providerId="ADAL" clId="{686132B0-5BE1-4AD4-A4D8-1113AF6A236A}" dt="2023-11-26T21:42:25.277" v="10264" actId="14100"/>
          <ac:picMkLst>
            <pc:docMk/>
            <pc:sldMk cId="1962232070" sldId="868"/>
            <ac:picMk id="17" creationId="{9052990F-62FC-5FB4-9B0A-181E9824DF77}"/>
          </ac:picMkLst>
        </pc:picChg>
        <pc:picChg chg="add mod">
          <ac:chgData name="Nick Van Remortel" userId="9d455b10-f934-4b48-8b65-a5ec3d0c8a9a" providerId="ADAL" clId="{686132B0-5BE1-4AD4-A4D8-1113AF6A236A}" dt="2023-11-26T21:56:29.654" v="11090" actId="1076"/>
          <ac:picMkLst>
            <pc:docMk/>
            <pc:sldMk cId="1962232070" sldId="868"/>
            <ac:picMk id="1026" creationId="{5391A79E-DC2E-3789-B95F-14441AA0D040}"/>
          </ac:picMkLst>
        </pc:picChg>
      </pc:sldChg>
      <pc:sldChg chg="addSp delSp modSp add mod ord">
        <pc:chgData name="Nick Van Remortel" userId="9d455b10-f934-4b48-8b65-a5ec3d0c8a9a" providerId="ADAL" clId="{686132B0-5BE1-4AD4-A4D8-1113AF6A236A}" dt="2023-11-26T21:35:46.514" v="9563" actId="1076"/>
        <pc:sldMkLst>
          <pc:docMk/>
          <pc:sldMk cId="3114819429" sldId="869"/>
        </pc:sldMkLst>
        <pc:spChg chg="mod">
          <ac:chgData name="Nick Van Remortel" userId="9d455b10-f934-4b48-8b65-a5ec3d0c8a9a" providerId="ADAL" clId="{686132B0-5BE1-4AD4-A4D8-1113AF6A236A}" dt="2023-11-26T21:31:49.755" v="9126" actId="120"/>
          <ac:spMkLst>
            <pc:docMk/>
            <pc:sldMk cId="3114819429" sldId="869"/>
            <ac:spMk id="2" creationId="{00000000-0000-0000-0000-000000000000}"/>
          </ac:spMkLst>
        </pc:spChg>
        <pc:spChg chg="add mod">
          <ac:chgData name="Nick Van Remortel" userId="9d455b10-f934-4b48-8b65-a5ec3d0c8a9a" providerId="ADAL" clId="{686132B0-5BE1-4AD4-A4D8-1113AF6A236A}" dt="2023-11-26T21:35:46.514" v="9563" actId="1076"/>
          <ac:spMkLst>
            <pc:docMk/>
            <pc:sldMk cId="3114819429" sldId="869"/>
            <ac:spMk id="3" creationId="{25A3D3CC-1B97-885C-C060-63AC26DC9B4C}"/>
          </ac:spMkLst>
        </pc:spChg>
        <pc:spChg chg="add mod">
          <ac:chgData name="Nick Van Remortel" userId="9d455b10-f934-4b48-8b65-a5ec3d0c8a9a" providerId="ADAL" clId="{686132B0-5BE1-4AD4-A4D8-1113AF6A236A}" dt="2023-11-15T16:26:52.430" v="1608" actId="164"/>
          <ac:spMkLst>
            <pc:docMk/>
            <pc:sldMk cId="3114819429" sldId="869"/>
            <ac:spMk id="7" creationId="{501F63C0-7570-1BEC-ACD6-59E3D42EB6AD}"/>
          </ac:spMkLst>
        </pc:spChg>
        <pc:spChg chg="add mod">
          <ac:chgData name="Nick Van Remortel" userId="9d455b10-f934-4b48-8b65-a5ec3d0c8a9a" providerId="ADAL" clId="{686132B0-5BE1-4AD4-A4D8-1113AF6A236A}" dt="2023-11-15T16:26:52.430" v="1608" actId="164"/>
          <ac:spMkLst>
            <pc:docMk/>
            <pc:sldMk cId="3114819429" sldId="869"/>
            <ac:spMk id="8" creationId="{85C7EE71-1ED9-5AE0-68F3-A81A30251425}"/>
          </ac:spMkLst>
        </pc:spChg>
        <pc:spChg chg="add mod">
          <ac:chgData name="Nick Van Remortel" userId="9d455b10-f934-4b48-8b65-a5ec3d0c8a9a" providerId="ADAL" clId="{686132B0-5BE1-4AD4-A4D8-1113AF6A236A}" dt="2023-11-15T16:26:52.430" v="1608" actId="164"/>
          <ac:spMkLst>
            <pc:docMk/>
            <pc:sldMk cId="3114819429" sldId="869"/>
            <ac:spMk id="9" creationId="{E1A370A3-9957-ED4E-FC0E-B8112616A818}"/>
          </ac:spMkLst>
        </pc:spChg>
        <pc:spChg chg="add mod">
          <ac:chgData name="Nick Van Remortel" userId="9d455b10-f934-4b48-8b65-a5ec3d0c8a9a" providerId="ADAL" clId="{686132B0-5BE1-4AD4-A4D8-1113AF6A236A}" dt="2023-11-15T16:26:52.430" v="1608" actId="164"/>
          <ac:spMkLst>
            <pc:docMk/>
            <pc:sldMk cId="3114819429" sldId="869"/>
            <ac:spMk id="10" creationId="{83FF1A45-A53F-BE8B-3F0C-E870FF20D997}"/>
          </ac:spMkLst>
        </pc:spChg>
        <pc:grpChg chg="add mod">
          <ac:chgData name="Nick Van Remortel" userId="9d455b10-f934-4b48-8b65-a5ec3d0c8a9a" providerId="ADAL" clId="{686132B0-5BE1-4AD4-A4D8-1113AF6A236A}" dt="2023-11-26T21:32:07.744" v="9128" actId="1076"/>
          <ac:grpSpMkLst>
            <pc:docMk/>
            <pc:sldMk cId="3114819429" sldId="869"/>
            <ac:grpSpMk id="11" creationId="{1627439F-CC45-FAB2-9008-421879D1EB0B}"/>
          </ac:grpSpMkLst>
        </pc:grpChg>
        <pc:picChg chg="add mod">
          <ac:chgData name="Nick Van Remortel" userId="9d455b10-f934-4b48-8b65-a5ec3d0c8a9a" providerId="ADAL" clId="{686132B0-5BE1-4AD4-A4D8-1113AF6A236A}" dt="2023-11-15T16:26:52.430" v="1608" actId="164"/>
          <ac:picMkLst>
            <pc:docMk/>
            <pc:sldMk cId="3114819429" sldId="869"/>
            <ac:picMk id="6" creationId="{A3A6591E-C557-DDAF-CE9E-B3C9E0B0D5E0}"/>
          </ac:picMkLst>
        </pc:picChg>
        <pc:picChg chg="del">
          <ac:chgData name="Nick Van Remortel" userId="9d455b10-f934-4b48-8b65-a5ec3d0c8a9a" providerId="ADAL" clId="{686132B0-5BE1-4AD4-A4D8-1113AF6A236A}" dt="2023-11-15T16:22:47.576" v="1517" actId="478"/>
          <ac:picMkLst>
            <pc:docMk/>
            <pc:sldMk cId="3114819429" sldId="869"/>
            <ac:picMk id="17" creationId="{9052990F-62FC-5FB4-9B0A-181E9824DF77}"/>
          </ac:picMkLst>
        </pc:picChg>
      </pc:sldChg>
      <pc:sldChg chg="addSp delSp modSp add mod">
        <pc:chgData name="Nick Van Remortel" userId="9d455b10-f934-4b48-8b65-a5ec3d0c8a9a" providerId="ADAL" clId="{686132B0-5BE1-4AD4-A4D8-1113AF6A236A}" dt="2023-11-26T13:51:05.547" v="2707" actId="1076"/>
        <pc:sldMkLst>
          <pc:docMk/>
          <pc:sldMk cId="3477953147" sldId="870"/>
        </pc:sldMkLst>
        <pc:spChg chg="add mod">
          <ac:chgData name="Nick Van Remortel" userId="9d455b10-f934-4b48-8b65-a5ec3d0c8a9a" providerId="ADAL" clId="{686132B0-5BE1-4AD4-A4D8-1113AF6A236A}" dt="2023-11-26T13:50:28.678" v="2702" actId="20577"/>
          <ac:spMkLst>
            <pc:docMk/>
            <pc:sldMk cId="3477953147" sldId="870"/>
            <ac:spMk id="7" creationId="{F5E2AC68-290B-F960-CA4C-E0B087FCF977}"/>
          </ac:spMkLst>
        </pc:spChg>
        <pc:spChg chg="add mod">
          <ac:chgData name="Nick Van Remortel" userId="9d455b10-f934-4b48-8b65-a5ec3d0c8a9a" providerId="ADAL" clId="{686132B0-5BE1-4AD4-A4D8-1113AF6A236A}" dt="2023-11-26T13:51:05.547" v="2707" actId="1076"/>
          <ac:spMkLst>
            <pc:docMk/>
            <pc:sldMk cId="3477953147" sldId="870"/>
            <ac:spMk id="16" creationId="{4184B096-3C17-10B8-A9EF-61E3FC726FB1}"/>
          </ac:spMkLst>
        </pc:spChg>
        <pc:spChg chg="del mod">
          <ac:chgData name="Nick Van Remortel" userId="9d455b10-f934-4b48-8b65-a5ec3d0c8a9a" providerId="ADAL" clId="{686132B0-5BE1-4AD4-A4D8-1113AF6A236A}" dt="2023-11-26T13:50:47.837" v="2705" actId="478"/>
          <ac:spMkLst>
            <pc:docMk/>
            <pc:sldMk cId="3477953147" sldId="870"/>
            <ac:spMk id="20" creationId="{292E325E-7A7C-35AE-EB14-9F22F9CF7479}"/>
          </ac:spMkLst>
        </pc:spChg>
        <pc:spChg chg="del">
          <ac:chgData name="Nick Van Remortel" userId="9d455b10-f934-4b48-8b65-a5ec3d0c8a9a" providerId="ADAL" clId="{686132B0-5BE1-4AD4-A4D8-1113AF6A236A}" dt="2023-11-26T13:50:59.530" v="2706" actId="478"/>
          <ac:spMkLst>
            <pc:docMk/>
            <pc:sldMk cId="3477953147" sldId="870"/>
            <ac:spMk id="21" creationId="{C3DF5CD9-FDCC-5E59-C2C3-26724883E76B}"/>
          </ac:spMkLst>
        </pc:spChg>
        <pc:spChg chg="mod ord">
          <ac:chgData name="Nick Van Remortel" userId="9d455b10-f934-4b48-8b65-a5ec3d0c8a9a" providerId="ADAL" clId="{686132B0-5BE1-4AD4-A4D8-1113AF6A236A}" dt="2023-11-26T13:24:33.299" v="2272" actId="14100"/>
          <ac:spMkLst>
            <pc:docMk/>
            <pc:sldMk cId="3477953147" sldId="870"/>
            <ac:spMk id="22" creationId="{F1F5135E-C34B-0ED7-0548-EB7D5386F00D}"/>
          </ac:spMkLst>
        </pc:spChg>
        <pc:grpChg chg="add mod">
          <ac:chgData name="Nick Van Remortel" userId="9d455b10-f934-4b48-8b65-a5ec3d0c8a9a" providerId="ADAL" clId="{686132B0-5BE1-4AD4-A4D8-1113AF6A236A}" dt="2023-11-26T13:28:23.410" v="2363" actId="1038"/>
          <ac:grpSpMkLst>
            <pc:docMk/>
            <pc:sldMk cId="3477953147" sldId="870"/>
            <ac:grpSpMk id="12" creationId="{F11C4937-8F8D-5CF3-2257-7CD4A338B6B9}"/>
          </ac:grpSpMkLst>
        </pc:grpChg>
        <pc:grpChg chg="add mod">
          <ac:chgData name="Nick Van Remortel" userId="9d455b10-f934-4b48-8b65-a5ec3d0c8a9a" providerId="ADAL" clId="{686132B0-5BE1-4AD4-A4D8-1113AF6A236A}" dt="2023-11-26T13:30:09.567" v="2443" actId="1076"/>
          <ac:grpSpMkLst>
            <pc:docMk/>
            <pc:sldMk cId="3477953147" sldId="870"/>
            <ac:grpSpMk id="13" creationId="{3D00B56A-5E84-676D-BAC2-36592D3DADBE}"/>
          </ac:grpSpMkLst>
        </pc:grpChg>
        <pc:grpChg chg="add mod">
          <ac:chgData name="Nick Van Remortel" userId="9d455b10-f934-4b48-8b65-a5ec3d0c8a9a" providerId="ADAL" clId="{686132B0-5BE1-4AD4-A4D8-1113AF6A236A}" dt="2023-11-26T13:50:36.094" v="2704" actId="1076"/>
          <ac:grpSpMkLst>
            <pc:docMk/>
            <pc:sldMk cId="3477953147" sldId="870"/>
            <ac:grpSpMk id="27" creationId="{041250F1-4D49-00A7-CE77-F8B3D6C607BA}"/>
          </ac:grpSpMkLst>
        </pc:grpChg>
        <pc:picChg chg="add mod">
          <ac:chgData name="Nick Van Remortel" userId="9d455b10-f934-4b48-8b65-a5ec3d0c8a9a" providerId="ADAL" clId="{686132B0-5BE1-4AD4-A4D8-1113AF6A236A}" dt="2023-11-26T13:24:14.794" v="2268" actId="1076"/>
          <ac:picMkLst>
            <pc:docMk/>
            <pc:sldMk cId="3477953147" sldId="870"/>
            <ac:picMk id="6" creationId="{720106C4-0174-3F3A-DD0C-1459D13B99E0}"/>
          </ac:picMkLst>
        </pc:picChg>
        <pc:picChg chg="add mod">
          <ac:chgData name="Nick Van Remortel" userId="9d455b10-f934-4b48-8b65-a5ec3d0c8a9a" providerId="ADAL" clId="{686132B0-5BE1-4AD4-A4D8-1113AF6A236A}" dt="2023-11-26T13:50:32.470" v="2703" actId="1076"/>
          <ac:picMkLst>
            <pc:docMk/>
            <pc:sldMk cId="3477953147" sldId="870"/>
            <ac:picMk id="18" creationId="{23D9A976-BB21-AE62-8DE9-ED149B954AFA}"/>
          </ac:picMkLst>
        </pc:picChg>
        <pc:picChg chg="del">
          <ac:chgData name="Nick Van Remortel" userId="9d455b10-f934-4b48-8b65-a5ec3d0c8a9a" providerId="ADAL" clId="{686132B0-5BE1-4AD4-A4D8-1113AF6A236A}" dt="2023-11-26T13:23:28.466" v="2262" actId="478"/>
          <ac:picMkLst>
            <pc:docMk/>
            <pc:sldMk cId="3477953147" sldId="870"/>
            <ac:picMk id="19" creationId="{A59D85A1-4887-620A-8DFA-AF431A16B9CE}"/>
          </ac:picMkLst>
        </pc:picChg>
        <pc:cxnChg chg="add mod">
          <ac:chgData name="Nick Van Remortel" userId="9d455b10-f934-4b48-8b65-a5ec3d0c8a9a" providerId="ADAL" clId="{686132B0-5BE1-4AD4-A4D8-1113AF6A236A}" dt="2023-11-26T13:28:06.397" v="2362" actId="164"/>
          <ac:cxnSpMkLst>
            <pc:docMk/>
            <pc:sldMk cId="3477953147" sldId="870"/>
            <ac:cxnSpMk id="9" creationId="{FB79F43F-9111-546C-B3E8-2FBF93816930}"/>
          </ac:cxnSpMkLst>
        </pc:cxnChg>
        <pc:cxnChg chg="add mod">
          <ac:chgData name="Nick Van Remortel" userId="9d455b10-f934-4b48-8b65-a5ec3d0c8a9a" providerId="ADAL" clId="{686132B0-5BE1-4AD4-A4D8-1113AF6A236A}" dt="2023-11-26T13:28:06.397" v="2362" actId="164"/>
          <ac:cxnSpMkLst>
            <pc:docMk/>
            <pc:sldMk cId="3477953147" sldId="870"/>
            <ac:cxnSpMk id="11" creationId="{BC803114-6CBC-8B0F-C0EE-A9169256AABD}"/>
          </ac:cxnSpMkLst>
        </pc:cxnChg>
        <pc:cxnChg chg="mod">
          <ac:chgData name="Nick Van Remortel" userId="9d455b10-f934-4b48-8b65-a5ec3d0c8a9a" providerId="ADAL" clId="{686132B0-5BE1-4AD4-A4D8-1113AF6A236A}" dt="2023-11-26T13:30:31.227" v="2445" actId="208"/>
          <ac:cxnSpMkLst>
            <pc:docMk/>
            <pc:sldMk cId="3477953147" sldId="870"/>
            <ac:cxnSpMk id="14" creationId="{40D4133B-EAB2-1849-6D33-326EA30D2C00}"/>
          </ac:cxnSpMkLst>
        </pc:cxnChg>
        <pc:cxnChg chg="mod">
          <ac:chgData name="Nick Van Remortel" userId="9d455b10-f934-4b48-8b65-a5ec3d0c8a9a" providerId="ADAL" clId="{686132B0-5BE1-4AD4-A4D8-1113AF6A236A}" dt="2023-11-26T13:30:37.976" v="2446" actId="208"/>
          <ac:cxnSpMkLst>
            <pc:docMk/>
            <pc:sldMk cId="3477953147" sldId="870"/>
            <ac:cxnSpMk id="15" creationId="{33479599-4149-FA0C-DA63-E2DF28CBDEC8}"/>
          </ac:cxnSpMkLst>
        </pc:cxnChg>
        <pc:cxnChg chg="add mod">
          <ac:chgData name="Nick Van Remortel" userId="9d455b10-f934-4b48-8b65-a5ec3d0c8a9a" providerId="ADAL" clId="{686132B0-5BE1-4AD4-A4D8-1113AF6A236A}" dt="2023-11-26T13:49:09.266" v="2622" actId="164"/>
          <ac:cxnSpMkLst>
            <pc:docMk/>
            <pc:sldMk cId="3477953147" sldId="870"/>
            <ac:cxnSpMk id="24" creationId="{DB506D50-3C9B-C373-B04E-F76510AFEE43}"/>
          </ac:cxnSpMkLst>
        </pc:cxnChg>
        <pc:cxnChg chg="add mod">
          <ac:chgData name="Nick Van Remortel" userId="9d455b10-f934-4b48-8b65-a5ec3d0c8a9a" providerId="ADAL" clId="{686132B0-5BE1-4AD4-A4D8-1113AF6A236A}" dt="2023-11-26T13:49:09.266" v="2622" actId="164"/>
          <ac:cxnSpMkLst>
            <pc:docMk/>
            <pc:sldMk cId="3477953147" sldId="870"/>
            <ac:cxnSpMk id="26" creationId="{FC8142C2-0541-35AB-1827-4D8F3DE718BB}"/>
          </ac:cxnSpMkLst>
        </pc:cxnChg>
      </pc:sldChg>
      <pc:sldChg chg="add del">
        <pc:chgData name="Nick Van Remortel" userId="9d455b10-f934-4b48-8b65-a5ec3d0c8a9a" providerId="ADAL" clId="{686132B0-5BE1-4AD4-A4D8-1113AF6A236A}" dt="2023-11-26T15:16:35.097" v="4325" actId="47"/>
        <pc:sldMkLst>
          <pc:docMk/>
          <pc:sldMk cId="92519418" sldId="871"/>
        </pc:sldMkLst>
      </pc:sldChg>
      <pc:sldChg chg="addSp delSp modSp add mod ord">
        <pc:chgData name="Nick Van Remortel" userId="9d455b10-f934-4b48-8b65-a5ec3d0c8a9a" providerId="ADAL" clId="{686132B0-5BE1-4AD4-A4D8-1113AF6A236A}" dt="2023-11-26T15:46:41.750" v="4651" actId="20577"/>
        <pc:sldMkLst>
          <pc:docMk/>
          <pc:sldMk cId="2959533766" sldId="872"/>
        </pc:sldMkLst>
        <pc:spChg chg="mod">
          <ac:chgData name="Nick Van Remortel" userId="9d455b10-f934-4b48-8b65-a5ec3d0c8a9a" providerId="ADAL" clId="{686132B0-5BE1-4AD4-A4D8-1113AF6A236A}" dt="2023-11-26T15:07:16.500" v="3740" actId="1076"/>
          <ac:spMkLst>
            <pc:docMk/>
            <pc:sldMk cId="2959533766" sldId="872"/>
            <ac:spMk id="2" creationId="{00000000-0000-0000-0000-000000000000}"/>
          </ac:spMkLst>
        </pc:spChg>
        <pc:spChg chg="del">
          <ac:chgData name="Nick Van Remortel" userId="9d455b10-f934-4b48-8b65-a5ec3d0c8a9a" providerId="ADAL" clId="{686132B0-5BE1-4AD4-A4D8-1113AF6A236A}" dt="2023-11-26T15:08:18.187" v="3759" actId="478"/>
          <ac:spMkLst>
            <pc:docMk/>
            <pc:sldMk cId="2959533766" sldId="872"/>
            <ac:spMk id="4" creationId="{00000000-0000-0000-0000-000000000000}"/>
          </ac:spMkLst>
        </pc:spChg>
        <pc:spChg chg="mod">
          <ac:chgData name="Nick Van Remortel" userId="9d455b10-f934-4b48-8b65-a5ec3d0c8a9a" providerId="ADAL" clId="{686132B0-5BE1-4AD4-A4D8-1113AF6A236A}" dt="2023-11-26T15:08:16.120" v="3758" actId="1076"/>
          <ac:spMkLst>
            <pc:docMk/>
            <pc:sldMk cId="2959533766" sldId="872"/>
            <ac:spMk id="8" creationId="{92FBEC1E-1BE0-3B8D-68EF-7DDF1E0527B6}"/>
          </ac:spMkLst>
        </pc:spChg>
        <pc:spChg chg="add del mod">
          <ac:chgData name="Nick Van Remortel" userId="9d455b10-f934-4b48-8b65-a5ec3d0c8a9a" providerId="ADAL" clId="{686132B0-5BE1-4AD4-A4D8-1113AF6A236A}" dt="2023-11-26T14:43:42.971" v="3512" actId="478"/>
          <ac:spMkLst>
            <pc:docMk/>
            <pc:sldMk cId="2959533766" sldId="872"/>
            <ac:spMk id="9" creationId="{32E0C6C6-8915-2CC3-3E52-AC809EC838A7}"/>
          </ac:spMkLst>
        </pc:spChg>
        <pc:spChg chg="add mod">
          <ac:chgData name="Nick Van Remortel" userId="9d455b10-f934-4b48-8b65-a5ec3d0c8a9a" providerId="ADAL" clId="{686132B0-5BE1-4AD4-A4D8-1113AF6A236A}" dt="2023-11-26T15:08:22.781" v="3760" actId="1076"/>
          <ac:spMkLst>
            <pc:docMk/>
            <pc:sldMk cId="2959533766" sldId="872"/>
            <ac:spMk id="13" creationId="{F6FE257A-2C29-CB20-D2EB-E926BDEF0FE9}"/>
          </ac:spMkLst>
        </pc:spChg>
        <pc:spChg chg="add mod topLvl">
          <ac:chgData name="Nick Van Remortel" userId="9d455b10-f934-4b48-8b65-a5ec3d0c8a9a" providerId="ADAL" clId="{686132B0-5BE1-4AD4-A4D8-1113AF6A236A}" dt="2023-11-26T15:07:37.750" v="3747" actId="1076"/>
          <ac:spMkLst>
            <pc:docMk/>
            <pc:sldMk cId="2959533766" sldId="872"/>
            <ac:spMk id="14" creationId="{45E142C4-7C94-2837-7868-EAF185237E77}"/>
          </ac:spMkLst>
        </pc:spChg>
        <pc:spChg chg="add del mod topLvl">
          <ac:chgData name="Nick Van Remortel" userId="9d455b10-f934-4b48-8b65-a5ec3d0c8a9a" providerId="ADAL" clId="{686132B0-5BE1-4AD4-A4D8-1113AF6A236A}" dt="2023-11-26T15:07:09.871" v="3738" actId="478"/>
          <ac:spMkLst>
            <pc:docMk/>
            <pc:sldMk cId="2959533766" sldId="872"/>
            <ac:spMk id="23" creationId="{92F77920-CD89-2E82-C748-D3BC46B4E605}"/>
          </ac:spMkLst>
        </pc:spChg>
        <pc:spChg chg="del mod">
          <ac:chgData name="Nick Van Remortel" userId="9d455b10-f934-4b48-8b65-a5ec3d0c8a9a" providerId="ADAL" clId="{686132B0-5BE1-4AD4-A4D8-1113AF6A236A}" dt="2023-11-26T15:06:01.844" v="3725" actId="478"/>
          <ac:spMkLst>
            <pc:docMk/>
            <pc:sldMk cId="2959533766" sldId="872"/>
            <ac:spMk id="30" creationId="{E35CFD36-6C66-C1F9-0FBE-99001E35F143}"/>
          </ac:spMkLst>
        </pc:spChg>
        <pc:spChg chg="add del mod topLvl">
          <ac:chgData name="Nick Van Remortel" userId="9d455b10-f934-4b48-8b65-a5ec3d0c8a9a" providerId="ADAL" clId="{686132B0-5BE1-4AD4-A4D8-1113AF6A236A}" dt="2023-11-26T15:07:48.843" v="3750" actId="1076"/>
          <ac:spMkLst>
            <pc:docMk/>
            <pc:sldMk cId="2959533766" sldId="872"/>
            <ac:spMk id="33" creationId="{7025F25D-F32D-F42A-88DD-2B046DB090D9}"/>
          </ac:spMkLst>
        </pc:spChg>
        <pc:spChg chg="add mod">
          <ac:chgData name="Nick Van Remortel" userId="9d455b10-f934-4b48-8b65-a5ec3d0c8a9a" providerId="ADAL" clId="{686132B0-5BE1-4AD4-A4D8-1113AF6A236A}" dt="2023-11-26T15:10:07.156" v="3980" actId="20577"/>
          <ac:spMkLst>
            <pc:docMk/>
            <pc:sldMk cId="2959533766" sldId="872"/>
            <ac:spMk id="35" creationId="{3F45F799-3304-2B80-6DA8-EB43FD98C4A9}"/>
          </ac:spMkLst>
        </pc:spChg>
        <pc:spChg chg="add mod">
          <ac:chgData name="Nick Van Remortel" userId="9d455b10-f934-4b48-8b65-a5ec3d0c8a9a" providerId="ADAL" clId="{686132B0-5BE1-4AD4-A4D8-1113AF6A236A}" dt="2023-11-26T15:46:41.750" v="4651" actId="20577"/>
          <ac:spMkLst>
            <pc:docMk/>
            <pc:sldMk cId="2959533766" sldId="872"/>
            <ac:spMk id="36" creationId="{F1E4B29E-7DBA-4DE2-24C2-D152835D863B}"/>
          </ac:spMkLst>
        </pc:spChg>
        <pc:grpChg chg="add del mod">
          <ac:chgData name="Nick Van Remortel" userId="9d455b10-f934-4b48-8b65-a5ec3d0c8a9a" providerId="ADAL" clId="{686132B0-5BE1-4AD4-A4D8-1113AF6A236A}" dt="2023-11-26T15:07:06.147" v="3737" actId="165"/>
          <ac:grpSpMkLst>
            <pc:docMk/>
            <pc:sldMk cId="2959533766" sldId="872"/>
            <ac:grpSpMk id="27" creationId="{C4CF488E-5F79-E3B7-2E0A-5BA4D4529623}"/>
          </ac:grpSpMkLst>
        </pc:grpChg>
        <pc:grpChg chg="add del mod">
          <ac:chgData name="Nick Van Remortel" userId="9d455b10-f934-4b48-8b65-a5ec3d0c8a9a" providerId="ADAL" clId="{686132B0-5BE1-4AD4-A4D8-1113AF6A236A}" dt="2023-11-26T15:06:22.923" v="3730" actId="165"/>
          <ac:grpSpMkLst>
            <pc:docMk/>
            <pc:sldMk cId="2959533766" sldId="872"/>
            <ac:grpSpMk id="28" creationId="{0AE83797-A48A-B736-DF17-8B9B9A69258F}"/>
          </ac:grpSpMkLst>
        </pc:grpChg>
        <pc:picChg chg="add del mod">
          <ac:chgData name="Nick Van Remortel" userId="9d455b10-f934-4b48-8b65-a5ec3d0c8a9a" providerId="ADAL" clId="{686132B0-5BE1-4AD4-A4D8-1113AF6A236A}" dt="2023-11-26T14:43:38.421" v="3511" actId="478"/>
          <ac:picMkLst>
            <pc:docMk/>
            <pc:sldMk cId="2959533766" sldId="872"/>
            <ac:picMk id="6" creationId="{F65DDB74-85D0-02B6-FCDE-88931FC87DD2}"/>
          </ac:picMkLst>
        </pc:picChg>
        <pc:picChg chg="del">
          <ac:chgData name="Nick Van Remortel" userId="9d455b10-f934-4b48-8b65-a5ec3d0c8a9a" providerId="ADAL" clId="{686132B0-5BE1-4AD4-A4D8-1113AF6A236A}" dt="2023-11-26T14:10:29.631" v="2877" actId="478"/>
          <ac:picMkLst>
            <pc:docMk/>
            <pc:sldMk cId="2959533766" sldId="872"/>
            <ac:picMk id="7" creationId="{01A6F084-3406-EA56-A329-A183E4D4F87E}"/>
          </ac:picMkLst>
        </pc:picChg>
        <pc:picChg chg="del">
          <ac:chgData name="Nick Van Remortel" userId="9d455b10-f934-4b48-8b65-a5ec3d0c8a9a" providerId="ADAL" clId="{686132B0-5BE1-4AD4-A4D8-1113AF6A236A}" dt="2023-11-26T14:10:27.869" v="2876" actId="478"/>
          <ac:picMkLst>
            <pc:docMk/>
            <pc:sldMk cId="2959533766" sldId="872"/>
            <ac:picMk id="10" creationId="{5703DBC2-3DF3-7BA8-7861-ACEFB1336DA4}"/>
          </ac:picMkLst>
        </pc:picChg>
        <pc:picChg chg="add mod topLvl modCrop">
          <ac:chgData name="Nick Van Remortel" userId="9d455b10-f934-4b48-8b65-a5ec3d0c8a9a" providerId="ADAL" clId="{686132B0-5BE1-4AD4-A4D8-1113AF6A236A}" dt="2023-11-26T15:07:30.113" v="3745" actId="1076"/>
          <ac:picMkLst>
            <pc:docMk/>
            <pc:sldMk cId="2959533766" sldId="872"/>
            <ac:picMk id="12" creationId="{55ACC331-10D3-D9DC-C68C-5169C266C5E6}"/>
          </ac:picMkLst>
        </pc:picChg>
        <pc:picChg chg="add mod">
          <ac:chgData name="Nick Van Remortel" userId="9d455b10-f934-4b48-8b65-a5ec3d0c8a9a" providerId="ADAL" clId="{686132B0-5BE1-4AD4-A4D8-1113AF6A236A}" dt="2023-11-26T15:08:07.683" v="3757" actId="1076"/>
          <ac:picMkLst>
            <pc:docMk/>
            <pc:sldMk cId="2959533766" sldId="872"/>
            <ac:picMk id="26" creationId="{33AD414B-55DF-BD20-A493-96E0336CE29A}"/>
          </ac:picMkLst>
        </pc:picChg>
        <pc:picChg chg="add del mod topLvl modCrop">
          <ac:chgData name="Nick Van Remortel" userId="9d455b10-f934-4b48-8b65-a5ec3d0c8a9a" providerId="ADAL" clId="{686132B0-5BE1-4AD4-A4D8-1113AF6A236A}" dt="2023-11-26T15:07:45.692" v="3749" actId="1076"/>
          <ac:picMkLst>
            <pc:docMk/>
            <pc:sldMk cId="2959533766" sldId="872"/>
            <ac:picMk id="29" creationId="{75465CB8-8C73-B612-F703-036DDBE56B2C}"/>
          </ac:picMkLst>
        </pc:picChg>
        <pc:cxnChg chg="add mod topLvl">
          <ac:chgData name="Nick Van Remortel" userId="9d455b10-f934-4b48-8b65-a5ec3d0c8a9a" providerId="ADAL" clId="{686132B0-5BE1-4AD4-A4D8-1113AF6A236A}" dt="2023-11-26T15:07:40.952" v="3748" actId="1076"/>
          <ac:cxnSpMkLst>
            <pc:docMk/>
            <pc:sldMk cId="2959533766" sldId="872"/>
            <ac:cxnSpMk id="16" creationId="{0160C49F-9C26-E4CC-2C00-A5552D63DDC1}"/>
          </ac:cxnSpMkLst>
        </pc:cxnChg>
        <pc:cxnChg chg="add del mod topLvl">
          <ac:chgData name="Nick Van Remortel" userId="9d455b10-f934-4b48-8b65-a5ec3d0c8a9a" providerId="ADAL" clId="{686132B0-5BE1-4AD4-A4D8-1113AF6A236A}" dt="2023-11-26T15:07:11.588" v="3739" actId="478"/>
          <ac:cxnSpMkLst>
            <pc:docMk/>
            <pc:sldMk cId="2959533766" sldId="872"/>
            <ac:cxnSpMk id="17" creationId="{182FE2DA-12D4-380A-8DF6-09F77C6CDCCB}"/>
          </ac:cxnSpMkLst>
        </pc:cxnChg>
        <pc:cxnChg chg="add del mod topLvl">
          <ac:chgData name="Nick Van Remortel" userId="9d455b10-f934-4b48-8b65-a5ec3d0c8a9a" providerId="ADAL" clId="{686132B0-5BE1-4AD4-A4D8-1113AF6A236A}" dt="2023-11-26T15:06:34.180" v="3733" actId="478"/>
          <ac:cxnSpMkLst>
            <pc:docMk/>
            <pc:sldMk cId="2959533766" sldId="872"/>
            <ac:cxnSpMk id="31" creationId="{7E42BFBA-F5A5-3F7E-290B-5337EE5B2ECE}"/>
          </ac:cxnSpMkLst>
        </pc:cxnChg>
        <pc:cxnChg chg="add del mod topLvl">
          <ac:chgData name="Nick Van Remortel" userId="9d455b10-f934-4b48-8b65-a5ec3d0c8a9a" providerId="ADAL" clId="{686132B0-5BE1-4AD4-A4D8-1113AF6A236A}" dt="2023-11-26T15:07:56.440" v="3752" actId="14100"/>
          <ac:cxnSpMkLst>
            <pc:docMk/>
            <pc:sldMk cId="2959533766" sldId="872"/>
            <ac:cxnSpMk id="32" creationId="{17E22EA8-009D-956B-5395-B4F6656DC8E7}"/>
          </ac:cxnSpMkLst>
        </pc:cxnChg>
      </pc:sldChg>
      <pc:sldChg chg="addSp delSp modSp add mod ord">
        <pc:chgData name="Nick Van Remortel" userId="9d455b10-f934-4b48-8b65-a5ec3d0c8a9a" providerId="ADAL" clId="{686132B0-5BE1-4AD4-A4D8-1113AF6A236A}" dt="2023-11-26T14:42:33.196" v="3489" actId="20577"/>
        <pc:sldMkLst>
          <pc:docMk/>
          <pc:sldMk cId="4102368684" sldId="873"/>
        </pc:sldMkLst>
        <pc:spChg chg="add mod">
          <ac:chgData name="Nick Van Remortel" userId="9d455b10-f934-4b48-8b65-a5ec3d0c8a9a" providerId="ADAL" clId="{686132B0-5BE1-4AD4-A4D8-1113AF6A236A}" dt="2023-11-26T14:42:33.196" v="3489" actId="20577"/>
          <ac:spMkLst>
            <pc:docMk/>
            <pc:sldMk cId="4102368684" sldId="873"/>
            <ac:spMk id="3" creationId="{25471B30-1D98-8D26-D8B3-B47F82DEF717}"/>
          </ac:spMkLst>
        </pc:spChg>
        <pc:picChg chg="del">
          <ac:chgData name="Nick Van Remortel" userId="9d455b10-f934-4b48-8b65-a5ec3d0c8a9a" providerId="ADAL" clId="{686132B0-5BE1-4AD4-A4D8-1113AF6A236A}" dt="2023-11-26T14:35:41.428" v="3065" actId="478"/>
          <ac:picMkLst>
            <pc:docMk/>
            <pc:sldMk cId="4102368684" sldId="873"/>
            <ac:picMk id="12" creationId="{55ACC331-10D3-D9DC-C68C-5169C266C5E6}"/>
          </ac:picMkLst>
        </pc:picChg>
      </pc:sldChg>
      <pc:sldChg chg="addSp delSp modSp new mod">
        <pc:chgData name="Nick Van Remortel" userId="9d455b10-f934-4b48-8b65-a5ec3d0c8a9a" providerId="ADAL" clId="{686132B0-5BE1-4AD4-A4D8-1113AF6A236A}" dt="2023-11-26T19:25:30.475" v="5554" actId="1076"/>
        <pc:sldMkLst>
          <pc:docMk/>
          <pc:sldMk cId="371501811" sldId="874"/>
        </pc:sldMkLst>
        <pc:spChg chg="mod">
          <ac:chgData name="Nick Van Remortel" userId="9d455b10-f934-4b48-8b65-a5ec3d0c8a9a" providerId="ADAL" clId="{686132B0-5BE1-4AD4-A4D8-1113AF6A236A}" dt="2023-11-26T19:10:45.585" v="5182" actId="1076"/>
          <ac:spMkLst>
            <pc:docMk/>
            <pc:sldMk cId="371501811" sldId="874"/>
            <ac:spMk id="2" creationId="{759CC04C-BE31-2983-3416-984466A2ADD2}"/>
          </ac:spMkLst>
        </pc:spChg>
        <pc:spChg chg="mod">
          <ac:chgData name="Nick Van Remortel" userId="9d455b10-f934-4b48-8b65-a5ec3d0c8a9a" providerId="ADAL" clId="{686132B0-5BE1-4AD4-A4D8-1113AF6A236A}" dt="2023-11-26T19:24:26.116" v="5509" actId="14100"/>
          <ac:spMkLst>
            <pc:docMk/>
            <pc:sldMk cId="371501811" sldId="874"/>
            <ac:spMk id="3" creationId="{7579C141-3154-8639-088B-F79A563CF1DF}"/>
          </ac:spMkLst>
        </pc:spChg>
        <pc:spChg chg="del">
          <ac:chgData name="Nick Van Remortel" userId="9d455b10-f934-4b48-8b65-a5ec3d0c8a9a" providerId="ADAL" clId="{686132B0-5BE1-4AD4-A4D8-1113AF6A236A}" dt="2023-11-26T19:23:38.636" v="5479" actId="478"/>
          <ac:spMkLst>
            <pc:docMk/>
            <pc:sldMk cId="371501811" sldId="874"/>
            <ac:spMk id="4" creationId="{EBBFF36E-10E2-724F-CDE1-D8DE7BC75A99}"/>
          </ac:spMkLst>
        </pc:spChg>
        <pc:spChg chg="del">
          <ac:chgData name="Nick Van Remortel" userId="9d455b10-f934-4b48-8b65-a5ec3d0c8a9a" providerId="ADAL" clId="{686132B0-5BE1-4AD4-A4D8-1113AF6A236A}" dt="2023-11-26T19:00:11.783" v="5117" actId="478"/>
          <ac:spMkLst>
            <pc:docMk/>
            <pc:sldMk cId="371501811" sldId="874"/>
            <ac:spMk id="6" creationId="{D6F0F712-A046-D1BD-4A0F-962D618BBA92}"/>
          </ac:spMkLst>
        </pc:spChg>
        <pc:spChg chg="add mod">
          <ac:chgData name="Nick Van Remortel" userId="9d455b10-f934-4b48-8b65-a5ec3d0c8a9a" providerId="ADAL" clId="{686132B0-5BE1-4AD4-A4D8-1113AF6A236A}" dt="2023-11-26T19:10:49.192" v="5183" actId="1076"/>
          <ac:spMkLst>
            <pc:docMk/>
            <pc:sldMk cId="371501811" sldId="874"/>
            <ac:spMk id="7" creationId="{42636745-CBE7-2FC9-E54F-EBB00D64FA3D}"/>
          </ac:spMkLst>
        </pc:spChg>
        <pc:spChg chg="add mod">
          <ac:chgData name="Nick Van Remortel" userId="9d455b10-f934-4b48-8b65-a5ec3d0c8a9a" providerId="ADAL" clId="{686132B0-5BE1-4AD4-A4D8-1113AF6A236A}" dt="2023-11-26T19:24:33.570" v="5515" actId="1035"/>
          <ac:spMkLst>
            <pc:docMk/>
            <pc:sldMk cId="371501811" sldId="874"/>
            <ac:spMk id="10" creationId="{0AD4949A-FEB0-B59C-AC57-065C4BFA804D}"/>
          </ac:spMkLst>
        </pc:spChg>
        <pc:spChg chg="add mod">
          <ac:chgData name="Nick Van Remortel" userId="9d455b10-f934-4b48-8b65-a5ec3d0c8a9a" providerId="ADAL" clId="{686132B0-5BE1-4AD4-A4D8-1113AF6A236A}" dt="2023-11-26T19:24:33.570" v="5515" actId="1035"/>
          <ac:spMkLst>
            <pc:docMk/>
            <pc:sldMk cId="371501811" sldId="874"/>
            <ac:spMk id="11" creationId="{A2CA6BDA-B05E-BF89-138A-C8698C0BEBF8}"/>
          </ac:spMkLst>
        </pc:spChg>
        <pc:spChg chg="add mod">
          <ac:chgData name="Nick Van Remortel" userId="9d455b10-f934-4b48-8b65-a5ec3d0c8a9a" providerId="ADAL" clId="{686132B0-5BE1-4AD4-A4D8-1113AF6A236A}" dt="2023-11-26T19:24:33.570" v="5515" actId="1035"/>
          <ac:spMkLst>
            <pc:docMk/>
            <pc:sldMk cId="371501811" sldId="874"/>
            <ac:spMk id="12" creationId="{5E73F6DD-5765-FA17-095D-7C1F093C094D}"/>
          </ac:spMkLst>
        </pc:spChg>
        <pc:spChg chg="add mod">
          <ac:chgData name="Nick Van Remortel" userId="9d455b10-f934-4b48-8b65-a5ec3d0c8a9a" providerId="ADAL" clId="{686132B0-5BE1-4AD4-A4D8-1113AF6A236A}" dt="2023-11-26T19:25:22.069" v="5553" actId="20577"/>
          <ac:spMkLst>
            <pc:docMk/>
            <pc:sldMk cId="371501811" sldId="874"/>
            <ac:spMk id="19" creationId="{1F1B09A4-FEE4-6241-8F92-67BA6BD4C02C}"/>
          </ac:spMkLst>
        </pc:spChg>
        <pc:spChg chg="add mod">
          <ac:chgData name="Nick Van Remortel" userId="9d455b10-f934-4b48-8b65-a5ec3d0c8a9a" providerId="ADAL" clId="{686132B0-5BE1-4AD4-A4D8-1113AF6A236A}" dt="2023-11-26T19:24:54.182" v="5519" actId="1076"/>
          <ac:spMkLst>
            <pc:docMk/>
            <pc:sldMk cId="371501811" sldId="874"/>
            <ac:spMk id="26" creationId="{458AB541-39E0-9FD3-671D-073D03E804A5}"/>
          </ac:spMkLst>
        </pc:spChg>
        <pc:picChg chg="add mod">
          <ac:chgData name="Nick Van Remortel" userId="9d455b10-f934-4b48-8b65-a5ec3d0c8a9a" providerId="ADAL" clId="{686132B0-5BE1-4AD4-A4D8-1113AF6A236A}" dt="2023-11-26T19:24:33.570" v="5515" actId="1035"/>
          <ac:picMkLst>
            <pc:docMk/>
            <pc:sldMk cId="371501811" sldId="874"/>
            <ac:picMk id="9" creationId="{F88A1908-7E45-10F2-E6EB-3FFAD925A880}"/>
          </ac:picMkLst>
        </pc:picChg>
        <pc:picChg chg="add mod">
          <ac:chgData name="Nick Van Remortel" userId="9d455b10-f934-4b48-8b65-a5ec3d0c8a9a" providerId="ADAL" clId="{686132B0-5BE1-4AD4-A4D8-1113AF6A236A}" dt="2023-11-26T19:25:30.475" v="5554" actId="1076"/>
          <ac:picMkLst>
            <pc:docMk/>
            <pc:sldMk cId="371501811" sldId="874"/>
            <ac:picMk id="23" creationId="{3B7F4F37-ED85-5BA4-CF1D-AD00950609CE}"/>
          </ac:picMkLst>
        </pc:picChg>
        <pc:picChg chg="add mod">
          <ac:chgData name="Nick Van Remortel" userId="9d455b10-f934-4b48-8b65-a5ec3d0c8a9a" providerId="ADAL" clId="{686132B0-5BE1-4AD4-A4D8-1113AF6A236A}" dt="2023-11-26T19:23:15.561" v="5430" actId="1076"/>
          <ac:picMkLst>
            <pc:docMk/>
            <pc:sldMk cId="371501811" sldId="874"/>
            <ac:picMk id="25" creationId="{8E088958-5740-5022-A48C-C2D971E49136}"/>
          </ac:picMkLst>
        </pc:picChg>
        <pc:cxnChg chg="add mod">
          <ac:chgData name="Nick Van Remortel" userId="9d455b10-f934-4b48-8b65-a5ec3d0c8a9a" providerId="ADAL" clId="{686132B0-5BE1-4AD4-A4D8-1113AF6A236A}" dt="2023-11-26T19:24:33.570" v="5515" actId="1035"/>
          <ac:cxnSpMkLst>
            <pc:docMk/>
            <pc:sldMk cId="371501811" sldId="874"/>
            <ac:cxnSpMk id="14" creationId="{AC5F60D2-8FBF-0C48-09AC-764BD2DD8A07}"/>
          </ac:cxnSpMkLst>
        </pc:cxnChg>
        <pc:cxnChg chg="add mod">
          <ac:chgData name="Nick Van Remortel" userId="9d455b10-f934-4b48-8b65-a5ec3d0c8a9a" providerId="ADAL" clId="{686132B0-5BE1-4AD4-A4D8-1113AF6A236A}" dt="2023-11-26T19:24:33.570" v="5515" actId="1035"/>
          <ac:cxnSpMkLst>
            <pc:docMk/>
            <pc:sldMk cId="371501811" sldId="874"/>
            <ac:cxnSpMk id="15" creationId="{77FBB00A-72AA-8486-8052-99425A4B8E5B}"/>
          </ac:cxnSpMkLst>
        </pc:cxnChg>
        <pc:cxnChg chg="add mod">
          <ac:chgData name="Nick Van Remortel" userId="9d455b10-f934-4b48-8b65-a5ec3d0c8a9a" providerId="ADAL" clId="{686132B0-5BE1-4AD4-A4D8-1113AF6A236A}" dt="2023-11-26T19:24:33.570" v="5515" actId="1035"/>
          <ac:cxnSpMkLst>
            <pc:docMk/>
            <pc:sldMk cId="371501811" sldId="874"/>
            <ac:cxnSpMk id="17" creationId="{F81FE2E7-6509-B880-7E78-2FFB99DD0573}"/>
          </ac:cxnSpMkLst>
        </pc:cxnChg>
        <pc:cxnChg chg="add mod">
          <ac:chgData name="Nick Van Remortel" userId="9d455b10-f934-4b48-8b65-a5ec3d0c8a9a" providerId="ADAL" clId="{686132B0-5BE1-4AD4-A4D8-1113AF6A236A}" dt="2023-11-26T19:24:43.861" v="5518" actId="1076"/>
          <ac:cxnSpMkLst>
            <pc:docMk/>
            <pc:sldMk cId="371501811" sldId="874"/>
            <ac:cxnSpMk id="21" creationId="{230AA335-7012-2F2F-E056-64F463F0AAC5}"/>
          </ac:cxnSpMkLst>
        </pc:cxnChg>
      </pc:sldChg>
      <pc:sldChg chg="addSp delSp modSp new mod">
        <pc:chgData name="Nick Van Remortel" userId="9d455b10-f934-4b48-8b65-a5ec3d0c8a9a" providerId="ADAL" clId="{686132B0-5BE1-4AD4-A4D8-1113AF6A236A}" dt="2023-11-26T19:58:00.889" v="6184" actId="20577"/>
        <pc:sldMkLst>
          <pc:docMk/>
          <pc:sldMk cId="2588122008" sldId="875"/>
        </pc:sldMkLst>
        <pc:spChg chg="mod">
          <ac:chgData name="Nick Van Remortel" userId="9d455b10-f934-4b48-8b65-a5ec3d0c8a9a" providerId="ADAL" clId="{686132B0-5BE1-4AD4-A4D8-1113AF6A236A}" dt="2023-11-26T19:47:02.735" v="5701" actId="1076"/>
          <ac:spMkLst>
            <pc:docMk/>
            <pc:sldMk cId="2588122008" sldId="875"/>
            <ac:spMk id="2" creationId="{696064A8-4DD8-01E9-537B-9DD1186391BB}"/>
          </ac:spMkLst>
        </pc:spChg>
        <pc:spChg chg="del">
          <ac:chgData name="Nick Van Remortel" userId="9d455b10-f934-4b48-8b65-a5ec3d0c8a9a" providerId="ADAL" clId="{686132B0-5BE1-4AD4-A4D8-1113AF6A236A}" dt="2023-11-26T19:45:46.522" v="5687" actId="478"/>
          <ac:spMkLst>
            <pc:docMk/>
            <pc:sldMk cId="2588122008" sldId="875"/>
            <ac:spMk id="3" creationId="{CA9632A6-EA28-183C-50B1-019E837FD69D}"/>
          </ac:spMkLst>
        </pc:spChg>
        <pc:spChg chg="del">
          <ac:chgData name="Nick Van Remortel" userId="9d455b10-f934-4b48-8b65-a5ec3d0c8a9a" providerId="ADAL" clId="{686132B0-5BE1-4AD4-A4D8-1113AF6A236A}" dt="2023-11-26T19:44:24.477" v="5640" actId="478"/>
          <ac:spMkLst>
            <pc:docMk/>
            <pc:sldMk cId="2588122008" sldId="875"/>
            <ac:spMk id="6" creationId="{A4695D45-3BC6-0AE1-5EA9-2A60E0A24442}"/>
          </ac:spMkLst>
        </pc:spChg>
        <pc:spChg chg="add mod">
          <ac:chgData name="Nick Van Remortel" userId="9d455b10-f934-4b48-8b65-a5ec3d0c8a9a" providerId="ADAL" clId="{686132B0-5BE1-4AD4-A4D8-1113AF6A236A}" dt="2023-11-26T19:49:28.180" v="5702" actId="1076"/>
          <ac:spMkLst>
            <pc:docMk/>
            <pc:sldMk cId="2588122008" sldId="875"/>
            <ac:spMk id="7" creationId="{F74FD136-18E6-1164-6403-5F88F88E30B7}"/>
          </ac:spMkLst>
        </pc:spChg>
        <pc:spChg chg="add mod">
          <ac:chgData name="Nick Van Remortel" userId="9d455b10-f934-4b48-8b65-a5ec3d0c8a9a" providerId="ADAL" clId="{686132B0-5BE1-4AD4-A4D8-1113AF6A236A}" dt="2023-11-26T19:56:15.522" v="5899" actId="1076"/>
          <ac:spMkLst>
            <pc:docMk/>
            <pc:sldMk cId="2588122008" sldId="875"/>
            <ac:spMk id="10" creationId="{1C5D3949-07B1-4874-1163-B05EF88D12E9}"/>
          </ac:spMkLst>
        </pc:spChg>
        <pc:spChg chg="add mod">
          <ac:chgData name="Nick Van Remortel" userId="9d455b10-f934-4b48-8b65-a5ec3d0c8a9a" providerId="ADAL" clId="{686132B0-5BE1-4AD4-A4D8-1113AF6A236A}" dt="2023-11-26T19:52:35.121" v="5768" actId="164"/>
          <ac:spMkLst>
            <pc:docMk/>
            <pc:sldMk cId="2588122008" sldId="875"/>
            <ac:spMk id="11" creationId="{9655779D-005F-0B8A-B405-B692573D0FDF}"/>
          </ac:spMkLst>
        </pc:spChg>
        <pc:spChg chg="add mod">
          <ac:chgData name="Nick Van Remortel" userId="9d455b10-f934-4b48-8b65-a5ec3d0c8a9a" providerId="ADAL" clId="{686132B0-5BE1-4AD4-A4D8-1113AF6A236A}" dt="2023-11-26T19:52:35.121" v="5768" actId="164"/>
          <ac:spMkLst>
            <pc:docMk/>
            <pc:sldMk cId="2588122008" sldId="875"/>
            <ac:spMk id="12" creationId="{A2176793-7F13-61DB-0558-DB6CEE7C02BA}"/>
          </ac:spMkLst>
        </pc:spChg>
        <pc:spChg chg="add mod">
          <ac:chgData name="Nick Van Remortel" userId="9d455b10-f934-4b48-8b65-a5ec3d0c8a9a" providerId="ADAL" clId="{686132B0-5BE1-4AD4-A4D8-1113AF6A236A}" dt="2023-11-26T19:52:35.121" v="5768" actId="164"/>
          <ac:spMkLst>
            <pc:docMk/>
            <pc:sldMk cId="2588122008" sldId="875"/>
            <ac:spMk id="13" creationId="{E89556C8-50E6-5B00-1A17-1CE3E3D94F66}"/>
          </ac:spMkLst>
        </pc:spChg>
        <pc:spChg chg="add mod">
          <ac:chgData name="Nick Van Remortel" userId="9d455b10-f934-4b48-8b65-a5ec3d0c8a9a" providerId="ADAL" clId="{686132B0-5BE1-4AD4-A4D8-1113AF6A236A}" dt="2023-11-26T19:52:35.121" v="5768" actId="164"/>
          <ac:spMkLst>
            <pc:docMk/>
            <pc:sldMk cId="2588122008" sldId="875"/>
            <ac:spMk id="14" creationId="{A7528F59-AB5E-F7C4-B9DF-BABC947AD9E3}"/>
          </ac:spMkLst>
        </pc:spChg>
        <pc:spChg chg="add mod">
          <ac:chgData name="Nick Van Remortel" userId="9d455b10-f934-4b48-8b65-a5ec3d0c8a9a" providerId="ADAL" clId="{686132B0-5BE1-4AD4-A4D8-1113AF6A236A}" dt="2023-11-26T19:56:19.991" v="5900" actId="1076"/>
          <ac:spMkLst>
            <pc:docMk/>
            <pc:sldMk cId="2588122008" sldId="875"/>
            <ac:spMk id="16" creationId="{3992171C-9307-E9FA-CEB3-48CD61F82522}"/>
          </ac:spMkLst>
        </pc:spChg>
        <pc:spChg chg="add mod">
          <ac:chgData name="Nick Van Remortel" userId="9d455b10-f934-4b48-8b65-a5ec3d0c8a9a" providerId="ADAL" clId="{686132B0-5BE1-4AD4-A4D8-1113AF6A236A}" dt="2023-11-26T19:58:00.889" v="6184" actId="20577"/>
          <ac:spMkLst>
            <pc:docMk/>
            <pc:sldMk cId="2588122008" sldId="875"/>
            <ac:spMk id="17" creationId="{DAE8340F-1258-B1D1-4F78-1E1AAAFCBF90}"/>
          </ac:spMkLst>
        </pc:spChg>
        <pc:grpChg chg="add mod">
          <ac:chgData name="Nick Van Remortel" userId="9d455b10-f934-4b48-8b65-a5ec3d0c8a9a" providerId="ADAL" clId="{686132B0-5BE1-4AD4-A4D8-1113AF6A236A}" dt="2023-11-26T19:56:11.794" v="5898" actId="1076"/>
          <ac:grpSpMkLst>
            <pc:docMk/>
            <pc:sldMk cId="2588122008" sldId="875"/>
            <ac:grpSpMk id="15" creationId="{19AEE82E-8BE5-E32E-110D-57A8371D25F5}"/>
          </ac:grpSpMkLst>
        </pc:grpChg>
        <pc:picChg chg="add mod">
          <ac:chgData name="Nick Van Remortel" userId="9d455b10-f934-4b48-8b65-a5ec3d0c8a9a" providerId="ADAL" clId="{686132B0-5BE1-4AD4-A4D8-1113AF6A236A}" dt="2023-11-26T19:52:35.121" v="5768" actId="164"/>
          <ac:picMkLst>
            <pc:docMk/>
            <pc:sldMk cId="2588122008" sldId="875"/>
            <ac:picMk id="9" creationId="{D9A0213E-EAF7-CDF2-8F7E-74DCE1F6CF1A}"/>
          </ac:picMkLst>
        </pc:picChg>
      </pc:sldChg>
      <pc:sldMasterChg chg="delSldLayout">
        <pc:chgData name="Nick Van Remortel" userId="9d455b10-f934-4b48-8b65-a5ec3d0c8a9a" providerId="ADAL" clId="{686132B0-5BE1-4AD4-A4D8-1113AF6A236A}" dt="2023-11-26T21:36:00.940" v="9564" actId="47"/>
        <pc:sldMasterMkLst>
          <pc:docMk/>
          <pc:sldMasterMk cId="3385144583" sldId="2147483697"/>
        </pc:sldMasterMkLst>
        <pc:sldLayoutChg chg="del">
          <pc:chgData name="Nick Van Remortel" userId="9d455b10-f934-4b48-8b65-a5ec3d0c8a9a" providerId="ADAL" clId="{686132B0-5BE1-4AD4-A4D8-1113AF6A236A}" dt="2023-11-26T21:36:00.940" v="9564" actId="47"/>
          <pc:sldLayoutMkLst>
            <pc:docMk/>
            <pc:sldMasterMk cId="3385144583" sldId="2147483697"/>
            <pc:sldLayoutMk cId="2069186943" sldId="2147483709"/>
          </pc:sldLayoutMkLst>
        </pc:sldLayoutChg>
        <pc:sldLayoutChg chg="del">
          <pc:chgData name="Nick Van Remortel" userId="9d455b10-f934-4b48-8b65-a5ec3d0c8a9a" providerId="ADAL" clId="{686132B0-5BE1-4AD4-A4D8-1113AF6A236A}" dt="2023-11-26T12:31:32.315" v="1687" actId="47"/>
          <pc:sldLayoutMkLst>
            <pc:docMk/>
            <pc:sldMasterMk cId="3385144583" sldId="2147483697"/>
            <pc:sldLayoutMk cId="2749183027" sldId="2147483710"/>
          </pc:sldLayoutMkLst>
        </pc:sldLayoutChg>
      </pc:sldMasterChg>
    </pc:docChg>
  </pc:docChgLst>
  <pc:docChgLst>
    <pc:chgData name="Nick Van Remortel" userId="9d455b10-f934-4b48-8b65-a5ec3d0c8a9a" providerId="ADAL" clId="{50DC18BE-183B-4D00-868D-DC0D09C7965F}"/>
    <pc:docChg chg="custSel addSld delSld modSld sldOrd">
      <pc:chgData name="Nick Van Remortel" userId="9d455b10-f934-4b48-8b65-a5ec3d0c8a9a" providerId="ADAL" clId="{50DC18BE-183B-4D00-868D-DC0D09C7965F}" dt="2023-01-22T23:54:31.403" v="1456" actId="20577"/>
      <pc:docMkLst>
        <pc:docMk/>
      </pc:docMkLst>
      <pc:sldChg chg="modSp mod">
        <pc:chgData name="Nick Van Remortel" userId="9d455b10-f934-4b48-8b65-a5ec3d0c8a9a" providerId="ADAL" clId="{50DC18BE-183B-4D00-868D-DC0D09C7965F}" dt="2023-01-22T20:33:26.661" v="14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50DC18BE-183B-4D00-868D-DC0D09C7965F}" dt="2023-01-22T20:33:26.661" v="14" actId="20577"/>
          <ac:spMkLst>
            <pc:docMk/>
            <pc:sldMk cId="3749597715" sldId="256"/>
            <ac:spMk id="3" creationId="{00000000-0000-0000-0000-000000000000}"/>
          </ac:spMkLst>
        </pc:spChg>
      </pc:sldChg>
      <pc:sldChg chg="modSp add mod chgLayout">
        <pc:chgData name="Nick Van Remortel" userId="9d455b10-f934-4b48-8b65-a5ec3d0c8a9a" providerId="ADAL" clId="{50DC18BE-183B-4D00-868D-DC0D09C7965F}" dt="2023-01-22T23:49:12.792" v="990" actId="700"/>
        <pc:sldMkLst>
          <pc:docMk/>
          <pc:sldMk cId="0" sldId="258"/>
        </pc:sldMkLst>
        <pc:spChg chg="mod ord">
          <ac:chgData name="Nick Van Remortel" userId="9d455b10-f934-4b48-8b65-a5ec3d0c8a9a" providerId="ADAL" clId="{50DC18BE-183B-4D00-868D-DC0D09C7965F}" dt="2023-01-22T23:49:12.792" v="990" actId="700"/>
          <ac:spMkLst>
            <pc:docMk/>
            <pc:sldMk cId="0" sldId="258"/>
            <ac:spMk id="74" creationId="{00000000-0000-0000-0000-000000000000}"/>
          </ac:spMkLst>
        </pc:spChg>
        <pc:spChg chg="mod ord">
          <ac:chgData name="Nick Van Remortel" userId="9d455b10-f934-4b48-8b65-a5ec3d0c8a9a" providerId="ADAL" clId="{50DC18BE-183B-4D00-868D-DC0D09C7965F}" dt="2023-01-22T23:49:12.792" v="990" actId="700"/>
          <ac:spMkLst>
            <pc:docMk/>
            <pc:sldMk cId="0" sldId="258"/>
            <ac:spMk id="75" creationId="{00000000-0000-0000-0000-000000000000}"/>
          </ac:spMkLst>
        </pc:spChg>
      </pc:sldChg>
      <pc:sldChg chg="modSp add mod chgLayout">
        <pc:chgData name="Nick Van Remortel" userId="9d455b10-f934-4b48-8b65-a5ec3d0c8a9a" providerId="ADAL" clId="{50DC18BE-183B-4D00-868D-DC0D09C7965F}" dt="2023-01-22T23:49:12.792" v="990" actId="700"/>
        <pc:sldMkLst>
          <pc:docMk/>
          <pc:sldMk cId="0" sldId="259"/>
        </pc:sldMkLst>
        <pc:spChg chg="mod ord">
          <ac:chgData name="Nick Van Remortel" userId="9d455b10-f934-4b48-8b65-a5ec3d0c8a9a" providerId="ADAL" clId="{50DC18BE-183B-4D00-868D-DC0D09C7965F}" dt="2023-01-22T23:49:12.792" v="990" actId="700"/>
          <ac:spMkLst>
            <pc:docMk/>
            <pc:sldMk cId="0" sldId="259"/>
            <ac:spMk id="80" creationId="{00000000-0000-0000-0000-000000000000}"/>
          </ac:spMkLst>
        </pc:spChg>
        <pc:spChg chg="mod ord">
          <ac:chgData name="Nick Van Remortel" userId="9d455b10-f934-4b48-8b65-a5ec3d0c8a9a" providerId="ADAL" clId="{50DC18BE-183B-4D00-868D-DC0D09C7965F}" dt="2023-01-22T23:49:12.792" v="990" actId="700"/>
          <ac:spMkLst>
            <pc:docMk/>
            <pc:sldMk cId="0" sldId="259"/>
            <ac:spMk id="81" creationId="{00000000-0000-0000-0000-000000000000}"/>
          </ac:spMkLst>
        </pc:spChg>
      </pc:sldChg>
      <pc:sldChg chg="modSp add mod chgLayout">
        <pc:chgData name="Nick Van Remortel" userId="9d455b10-f934-4b48-8b65-a5ec3d0c8a9a" providerId="ADAL" clId="{50DC18BE-183B-4D00-868D-DC0D09C7965F}" dt="2023-01-22T23:49:54.437" v="995" actId="1076"/>
        <pc:sldMkLst>
          <pc:docMk/>
          <pc:sldMk cId="0" sldId="260"/>
        </pc:sldMkLst>
        <pc:spChg chg="mod ord">
          <ac:chgData name="Nick Van Remortel" userId="9d455b10-f934-4b48-8b65-a5ec3d0c8a9a" providerId="ADAL" clId="{50DC18BE-183B-4D00-868D-DC0D09C7965F}" dt="2023-01-22T23:49:12.792" v="990" actId="700"/>
          <ac:spMkLst>
            <pc:docMk/>
            <pc:sldMk cId="0" sldId="260"/>
            <ac:spMk id="86" creationId="{00000000-0000-0000-0000-000000000000}"/>
          </ac:spMkLst>
        </pc:spChg>
        <pc:spChg chg="mod ord">
          <ac:chgData name="Nick Van Remortel" userId="9d455b10-f934-4b48-8b65-a5ec3d0c8a9a" providerId="ADAL" clId="{50DC18BE-183B-4D00-868D-DC0D09C7965F}" dt="2023-01-22T23:49:22.931" v="991" actId="1076"/>
          <ac:spMkLst>
            <pc:docMk/>
            <pc:sldMk cId="0" sldId="260"/>
            <ac:spMk id="87" creationId="{00000000-0000-0000-0000-000000000000}"/>
          </ac:spMkLst>
        </pc:spChg>
        <pc:spChg chg="mod">
          <ac:chgData name="Nick Van Remortel" userId="9d455b10-f934-4b48-8b65-a5ec3d0c8a9a" providerId="ADAL" clId="{50DC18BE-183B-4D00-868D-DC0D09C7965F}" dt="2023-01-22T23:49:54.437" v="995" actId="1076"/>
          <ac:spMkLst>
            <pc:docMk/>
            <pc:sldMk cId="0" sldId="260"/>
            <ac:spMk id="89" creationId="{00000000-0000-0000-0000-000000000000}"/>
          </ac:spMkLst>
        </pc:spChg>
      </pc:sldChg>
      <pc:sldChg chg="addSp modSp mod">
        <pc:chgData name="Nick Van Remortel" userId="9d455b10-f934-4b48-8b65-a5ec3d0c8a9a" providerId="ADAL" clId="{50DC18BE-183B-4D00-868D-DC0D09C7965F}" dt="2023-01-22T20:41:56.676" v="170" actId="20577"/>
        <pc:sldMkLst>
          <pc:docMk/>
          <pc:sldMk cId="2215490187" sldId="799"/>
        </pc:sldMkLst>
        <pc:spChg chg="add mod">
          <ac:chgData name="Nick Van Remortel" userId="9d455b10-f934-4b48-8b65-a5ec3d0c8a9a" providerId="ADAL" clId="{50DC18BE-183B-4D00-868D-DC0D09C7965F}" dt="2023-01-22T20:34:55.073" v="17" actId="1076"/>
          <ac:spMkLst>
            <pc:docMk/>
            <pc:sldMk cId="2215490187" sldId="799"/>
            <ac:spMk id="6" creationId="{931A7616-CEA0-4736-BAF8-D8B6AE30740C}"/>
          </ac:spMkLst>
        </pc:spChg>
        <pc:spChg chg="add mod">
          <ac:chgData name="Nick Van Remortel" userId="9d455b10-f934-4b48-8b65-a5ec3d0c8a9a" providerId="ADAL" clId="{50DC18BE-183B-4D00-868D-DC0D09C7965F}" dt="2023-01-22T20:41:56.676" v="170" actId="20577"/>
          <ac:spMkLst>
            <pc:docMk/>
            <pc:sldMk cId="2215490187" sldId="799"/>
            <ac:spMk id="7" creationId="{C31DAE95-C1BC-46F5-814E-53AB05B4431D}"/>
          </ac:spMkLst>
        </pc:spChg>
        <pc:spChg chg="add mod">
          <ac:chgData name="Nick Van Remortel" userId="9d455b10-f934-4b48-8b65-a5ec3d0c8a9a" providerId="ADAL" clId="{50DC18BE-183B-4D00-868D-DC0D09C7965F}" dt="2023-01-22T20:35:37.740" v="45" actId="1076"/>
          <ac:spMkLst>
            <pc:docMk/>
            <pc:sldMk cId="2215490187" sldId="799"/>
            <ac:spMk id="9" creationId="{635D8DEF-0A18-4A7F-9CAB-DA5477CA53B8}"/>
          </ac:spMkLst>
        </pc:spChg>
        <pc:spChg chg="add mod">
          <ac:chgData name="Nick Van Remortel" userId="9d455b10-f934-4b48-8b65-a5ec3d0c8a9a" providerId="ADAL" clId="{50DC18BE-183B-4D00-868D-DC0D09C7965F}" dt="2023-01-22T20:35:59.394" v="71" actId="20577"/>
          <ac:spMkLst>
            <pc:docMk/>
            <pc:sldMk cId="2215490187" sldId="799"/>
            <ac:spMk id="10" creationId="{22526615-2A26-4E02-A903-80DB561745A1}"/>
          </ac:spMkLst>
        </pc:spChg>
        <pc:spChg chg="add mod">
          <ac:chgData name="Nick Van Remortel" userId="9d455b10-f934-4b48-8b65-a5ec3d0c8a9a" providerId="ADAL" clId="{50DC18BE-183B-4D00-868D-DC0D09C7965F}" dt="2023-01-22T20:36:15.770" v="73" actId="1076"/>
          <ac:spMkLst>
            <pc:docMk/>
            <pc:sldMk cId="2215490187" sldId="799"/>
            <ac:spMk id="11" creationId="{5175993C-D309-4A66-AC4F-82A7FE4C360F}"/>
          </ac:spMkLst>
        </pc:spChg>
        <pc:spChg chg="add mod">
          <ac:chgData name="Nick Van Remortel" userId="9d455b10-f934-4b48-8b65-a5ec3d0c8a9a" providerId="ADAL" clId="{50DC18BE-183B-4D00-868D-DC0D09C7965F}" dt="2023-01-22T20:36:30.765" v="88" actId="20577"/>
          <ac:spMkLst>
            <pc:docMk/>
            <pc:sldMk cId="2215490187" sldId="799"/>
            <ac:spMk id="12" creationId="{792C5066-B4D1-42D5-971A-F144FAAC8584}"/>
          </ac:spMkLst>
        </pc:spChg>
        <pc:spChg chg="add mod">
          <ac:chgData name="Nick Van Remortel" userId="9d455b10-f934-4b48-8b65-a5ec3d0c8a9a" providerId="ADAL" clId="{50DC18BE-183B-4D00-868D-DC0D09C7965F}" dt="2023-01-22T20:36:53.095" v="90" actId="1076"/>
          <ac:spMkLst>
            <pc:docMk/>
            <pc:sldMk cId="2215490187" sldId="799"/>
            <ac:spMk id="13" creationId="{44CA85F2-F0CD-4CEC-ABEC-FB937D8B4E66}"/>
          </ac:spMkLst>
        </pc:spChg>
        <pc:spChg chg="add mod">
          <ac:chgData name="Nick Van Remortel" userId="9d455b10-f934-4b48-8b65-a5ec3d0c8a9a" providerId="ADAL" clId="{50DC18BE-183B-4D00-868D-DC0D09C7965F}" dt="2023-01-22T20:37:07.509" v="96" actId="20577"/>
          <ac:spMkLst>
            <pc:docMk/>
            <pc:sldMk cId="2215490187" sldId="799"/>
            <ac:spMk id="14" creationId="{57EC52FD-8E6D-470D-AA64-1E0E50D06948}"/>
          </ac:spMkLst>
        </pc:spChg>
        <pc:spChg chg="add mod">
          <ac:chgData name="Nick Van Remortel" userId="9d455b10-f934-4b48-8b65-a5ec3d0c8a9a" providerId="ADAL" clId="{50DC18BE-183B-4D00-868D-DC0D09C7965F}" dt="2023-01-22T20:37:17.399" v="98" actId="1076"/>
          <ac:spMkLst>
            <pc:docMk/>
            <pc:sldMk cId="2215490187" sldId="799"/>
            <ac:spMk id="15" creationId="{060482B9-E261-43D3-8826-D844A74FAFD9}"/>
          </ac:spMkLst>
        </pc:spChg>
        <pc:spChg chg="add mod">
          <ac:chgData name="Nick Van Remortel" userId="9d455b10-f934-4b48-8b65-a5ec3d0c8a9a" providerId="ADAL" clId="{50DC18BE-183B-4D00-868D-DC0D09C7965F}" dt="2023-01-22T20:38:32.375" v="103" actId="1076"/>
          <ac:spMkLst>
            <pc:docMk/>
            <pc:sldMk cId="2215490187" sldId="799"/>
            <ac:spMk id="16" creationId="{5FEBA7B1-8995-4D61-A483-38F377B4B6D5}"/>
          </ac:spMkLst>
        </pc:spChg>
        <pc:spChg chg="add mod">
          <ac:chgData name="Nick Van Remortel" userId="9d455b10-f934-4b48-8b65-a5ec3d0c8a9a" providerId="ADAL" clId="{50DC18BE-183B-4D00-868D-DC0D09C7965F}" dt="2023-01-22T20:38:41.234" v="105" actId="1076"/>
          <ac:spMkLst>
            <pc:docMk/>
            <pc:sldMk cId="2215490187" sldId="799"/>
            <ac:spMk id="17" creationId="{197BE899-3ABF-4D53-9079-A5B147AA9C57}"/>
          </ac:spMkLst>
        </pc:spChg>
        <pc:spChg chg="add mod">
          <ac:chgData name="Nick Van Remortel" userId="9d455b10-f934-4b48-8b65-a5ec3d0c8a9a" providerId="ADAL" clId="{50DC18BE-183B-4D00-868D-DC0D09C7965F}" dt="2023-01-22T20:39:03.522" v="125" actId="20577"/>
          <ac:spMkLst>
            <pc:docMk/>
            <pc:sldMk cId="2215490187" sldId="799"/>
            <ac:spMk id="18" creationId="{658636AE-49F9-4984-BF9F-31039757F487}"/>
          </ac:spMkLst>
        </pc:spChg>
      </pc:sldChg>
      <pc:sldChg chg="modSp mod">
        <pc:chgData name="Nick Van Remortel" userId="9d455b10-f934-4b48-8b65-a5ec3d0c8a9a" providerId="ADAL" clId="{50DC18BE-183B-4D00-868D-DC0D09C7965F}" dt="2023-01-22T23:54:31.403" v="1456" actId="20577"/>
        <pc:sldMkLst>
          <pc:docMk/>
          <pc:sldMk cId="970007612" sldId="814"/>
        </pc:sldMkLst>
        <pc:spChg chg="mod">
          <ac:chgData name="Nick Van Remortel" userId="9d455b10-f934-4b48-8b65-a5ec3d0c8a9a" providerId="ADAL" clId="{50DC18BE-183B-4D00-868D-DC0D09C7965F}" dt="2023-01-22T23:54:31.403" v="1456" actId="20577"/>
          <ac:spMkLst>
            <pc:docMk/>
            <pc:sldMk cId="970007612" sldId="814"/>
            <ac:spMk id="3" creationId="{00000000-0000-0000-0000-000000000000}"/>
          </ac:spMkLst>
        </pc:spChg>
      </pc:sldChg>
      <pc:sldChg chg="del">
        <pc:chgData name="Nick Van Remortel" userId="9d455b10-f934-4b48-8b65-a5ec3d0c8a9a" providerId="ADAL" clId="{50DC18BE-183B-4D00-868D-DC0D09C7965F}" dt="2023-01-22T23:06:21.567" v="253" actId="47"/>
        <pc:sldMkLst>
          <pc:docMk/>
          <pc:sldMk cId="826843273" sldId="816"/>
        </pc:sldMkLst>
      </pc:sldChg>
      <pc:sldChg chg="addSp modSp mod ord chgLayout">
        <pc:chgData name="Nick Van Remortel" userId="9d455b10-f934-4b48-8b65-a5ec3d0c8a9a" providerId="ADAL" clId="{50DC18BE-183B-4D00-868D-DC0D09C7965F}" dt="2023-01-22T23:44:52.318" v="973" actId="1076"/>
        <pc:sldMkLst>
          <pc:docMk/>
          <pc:sldMk cId="2581763247" sldId="817"/>
        </pc:sldMkLst>
        <pc:spChg chg="mod">
          <ac:chgData name="Nick Van Remortel" userId="9d455b10-f934-4b48-8b65-a5ec3d0c8a9a" providerId="ADAL" clId="{50DC18BE-183B-4D00-868D-DC0D09C7965F}" dt="2023-01-22T23:44:52.318" v="973" actId="1076"/>
          <ac:spMkLst>
            <pc:docMk/>
            <pc:sldMk cId="2581763247" sldId="817"/>
            <ac:spMk id="2" creationId="{209A75B6-AA12-4F6A-8312-D27A85821D4A}"/>
          </ac:spMkLst>
        </pc:spChg>
        <pc:spChg chg="mod">
          <ac:chgData name="Nick Van Remortel" userId="9d455b10-f934-4b48-8b65-a5ec3d0c8a9a" providerId="ADAL" clId="{50DC18BE-183B-4D00-868D-DC0D09C7965F}" dt="2023-01-22T23:02:53.352" v="177" actId="26606"/>
          <ac:spMkLst>
            <pc:docMk/>
            <pc:sldMk cId="2581763247" sldId="817"/>
            <ac:spMk id="3" creationId="{AFE400C4-5728-41CE-8672-5C534562E648}"/>
          </ac:spMkLst>
        </pc:spChg>
        <pc:spChg chg="mod">
          <ac:chgData name="Nick Van Remortel" userId="9d455b10-f934-4b48-8b65-a5ec3d0c8a9a" providerId="ADAL" clId="{50DC18BE-183B-4D00-868D-DC0D09C7965F}" dt="2023-01-22T23:02:53.352" v="177" actId="26606"/>
          <ac:spMkLst>
            <pc:docMk/>
            <pc:sldMk cId="2581763247" sldId="817"/>
            <ac:spMk id="4" creationId="{BEE4A4C7-D12D-4A57-8856-74580AADB28C}"/>
          </ac:spMkLst>
        </pc:spChg>
        <pc:spChg chg="mod">
          <ac:chgData name="Nick Van Remortel" userId="9d455b10-f934-4b48-8b65-a5ec3d0c8a9a" providerId="ADAL" clId="{50DC18BE-183B-4D00-868D-DC0D09C7965F}" dt="2023-01-22T23:02:53.352" v="177" actId="26606"/>
          <ac:spMkLst>
            <pc:docMk/>
            <pc:sldMk cId="2581763247" sldId="817"/>
            <ac:spMk id="5" creationId="{F2EC050D-B534-4606-A765-769038D50734}"/>
          </ac:spMkLst>
        </pc:spChg>
        <pc:spChg chg="add mod">
          <ac:chgData name="Nick Van Remortel" userId="9d455b10-f934-4b48-8b65-a5ec3d0c8a9a" providerId="ADAL" clId="{50DC18BE-183B-4D00-868D-DC0D09C7965F}" dt="2023-01-22T23:05:02.062" v="229" actId="1035"/>
          <ac:spMkLst>
            <pc:docMk/>
            <pc:sldMk cId="2581763247" sldId="817"/>
            <ac:spMk id="8" creationId="{DEF2A9AA-8BBF-4881-A8DC-DADB4AC125C5}"/>
          </ac:spMkLst>
        </pc:spChg>
        <pc:spChg chg="add mod">
          <ac:chgData name="Nick Van Remortel" userId="9d455b10-f934-4b48-8b65-a5ec3d0c8a9a" providerId="ADAL" clId="{50DC18BE-183B-4D00-868D-DC0D09C7965F}" dt="2023-01-22T23:05:27.967" v="234" actId="1076"/>
          <ac:spMkLst>
            <pc:docMk/>
            <pc:sldMk cId="2581763247" sldId="817"/>
            <ac:spMk id="11" creationId="{D98B3861-DAC0-4107-A5E2-7186DF6DE1A5}"/>
          </ac:spMkLst>
        </pc:spChg>
        <pc:spChg chg="add mod">
          <ac:chgData name="Nick Van Remortel" userId="9d455b10-f934-4b48-8b65-a5ec3d0c8a9a" providerId="ADAL" clId="{50DC18BE-183B-4D00-868D-DC0D09C7965F}" dt="2023-01-22T23:02:53.352" v="177" actId="26606"/>
          <ac:spMkLst>
            <pc:docMk/>
            <pc:sldMk cId="2581763247" sldId="817"/>
            <ac:spMk id="12" creationId="{EA5F34B0-C86C-4CF8-5A2C-F62141E40197}"/>
          </ac:spMkLst>
        </pc:spChg>
        <pc:spChg chg="add mod">
          <ac:chgData name="Nick Van Remortel" userId="9d455b10-f934-4b48-8b65-a5ec3d0c8a9a" providerId="ADAL" clId="{50DC18BE-183B-4D00-868D-DC0D09C7965F}" dt="2023-01-22T23:05:43.491" v="252" actId="1076"/>
          <ac:spMkLst>
            <pc:docMk/>
            <pc:sldMk cId="2581763247" sldId="817"/>
            <ac:spMk id="13" creationId="{DB939A2F-DA81-44F3-8E98-C5554C64E959}"/>
          </ac:spMkLst>
        </pc:spChg>
        <pc:picChg chg="add mod ord">
          <ac:chgData name="Nick Van Remortel" userId="9d455b10-f934-4b48-8b65-a5ec3d0c8a9a" providerId="ADAL" clId="{50DC18BE-183B-4D00-868D-DC0D09C7965F}" dt="2023-01-22T23:05:02.062" v="229" actId="1035"/>
          <ac:picMkLst>
            <pc:docMk/>
            <pc:sldMk cId="2581763247" sldId="817"/>
            <ac:picMk id="7" creationId="{5FFA9EF2-6518-4858-BE60-B07A8A711B92}"/>
          </ac:picMkLst>
        </pc:picChg>
        <pc:picChg chg="add mod">
          <ac:chgData name="Nick Van Remortel" userId="9d455b10-f934-4b48-8b65-a5ec3d0c8a9a" providerId="ADAL" clId="{50DC18BE-183B-4D00-868D-DC0D09C7965F}" dt="2023-01-22T23:05:11.873" v="232" actId="1076"/>
          <ac:picMkLst>
            <pc:docMk/>
            <pc:sldMk cId="2581763247" sldId="817"/>
            <ac:picMk id="10" creationId="{8CF4D266-8096-42B4-8829-575AFEC78A91}"/>
          </ac:picMkLst>
        </pc:picChg>
      </pc:sldChg>
      <pc:sldChg chg="del">
        <pc:chgData name="Nick Van Remortel" userId="9d455b10-f934-4b48-8b65-a5ec3d0c8a9a" providerId="ADAL" clId="{50DC18BE-183B-4D00-868D-DC0D09C7965F}" dt="2023-01-22T22:08:15.696" v="171" actId="47"/>
        <pc:sldMkLst>
          <pc:docMk/>
          <pc:sldMk cId="2111238346" sldId="818"/>
        </pc:sldMkLst>
      </pc:sldChg>
      <pc:sldChg chg="del">
        <pc:chgData name="Nick Van Remortel" userId="9d455b10-f934-4b48-8b65-a5ec3d0c8a9a" providerId="ADAL" clId="{50DC18BE-183B-4D00-868D-DC0D09C7965F}" dt="2023-01-22T22:08:15.696" v="171" actId="47"/>
        <pc:sldMkLst>
          <pc:docMk/>
          <pc:sldMk cId="281807579" sldId="820"/>
        </pc:sldMkLst>
      </pc:sldChg>
      <pc:sldChg chg="del">
        <pc:chgData name="Nick Van Remortel" userId="9d455b10-f934-4b48-8b65-a5ec3d0c8a9a" providerId="ADAL" clId="{50DC18BE-183B-4D00-868D-DC0D09C7965F}" dt="2023-01-22T22:08:31.594" v="173" actId="47"/>
        <pc:sldMkLst>
          <pc:docMk/>
          <pc:sldMk cId="2940007633" sldId="821"/>
        </pc:sldMkLst>
      </pc:sldChg>
      <pc:sldChg chg="addSp delSp modSp mod">
        <pc:chgData name="Nick Van Remortel" userId="9d455b10-f934-4b48-8b65-a5ec3d0c8a9a" providerId="ADAL" clId="{50DC18BE-183B-4D00-868D-DC0D09C7965F}" dt="2023-01-22T23:45:09.396" v="974" actId="1076"/>
        <pc:sldMkLst>
          <pc:docMk/>
          <pc:sldMk cId="1089547860" sldId="822"/>
        </pc:sldMkLst>
        <pc:spChg chg="add mod">
          <ac:chgData name="Nick Van Remortel" userId="9d455b10-f934-4b48-8b65-a5ec3d0c8a9a" providerId="ADAL" clId="{50DC18BE-183B-4D00-868D-DC0D09C7965F}" dt="2023-01-22T23:43:50.681" v="968" actId="1037"/>
          <ac:spMkLst>
            <pc:docMk/>
            <pc:sldMk cId="1089547860" sldId="822"/>
            <ac:spMk id="7" creationId="{365C1AF6-5F55-409D-A137-6A66862E8C36}"/>
          </ac:spMkLst>
        </pc:spChg>
        <pc:spChg chg="add mod">
          <ac:chgData name="Nick Van Remortel" userId="9d455b10-f934-4b48-8b65-a5ec3d0c8a9a" providerId="ADAL" clId="{50DC18BE-183B-4D00-868D-DC0D09C7965F}" dt="2023-01-22T23:13:15.076" v="303" actId="1076"/>
          <ac:spMkLst>
            <pc:docMk/>
            <pc:sldMk cId="1089547860" sldId="822"/>
            <ac:spMk id="11" creationId="{C2EC0BD7-A725-4532-BE72-D1ED20F53B6A}"/>
          </ac:spMkLst>
        </pc:spChg>
        <pc:spChg chg="add mod">
          <ac:chgData name="Nick Van Remortel" userId="9d455b10-f934-4b48-8b65-a5ec3d0c8a9a" providerId="ADAL" clId="{50DC18BE-183B-4D00-868D-DC0D09C7965F}" dt="2023-01-22T23:33:30.552" v="743" actId="1076"/>
          <ac:spMkLst>
            <pc:docMk/>
            <pc:sldMk cId="1089547860" sldId="822"/>
            <ac:spMk id="12" creationId="{78A3B913-278D-4E66-AF57-BA95C7EE936B}"/>
          </ac:spMkLst>
        </pc:spChg>
        <pc:spChg chg="add mod">
          <ac:chgData name="Nick Van Remortel" userId="9d455b10-f934-4b48-8b65-a5ec3d0c8a9a" providerId="ADAL" clId="{50DC18BE-183B-4D00-868D-DC0D09C7965F}" dt="2023-01-22T23:34:38.685" v="754" actId="1076"/>
          <ac:spMkLst>
            <pc:docMk/>
            <pc:sldMk cId="1089547860" sldId="822"/>
            <ac:spMk id="15" creationId="{BA1278AA-FA1D-429E-A8F5-73CF3262BB35}"/>
          </ac:spMkLst>
        </pc:spChg>
        <pc:spChg chg="add mod">
          <ac:chgData name="Nick Van Remortel" userId="9d455b10-f934-4b48-8b65-a5ec3d0c8a9a" providerId="ADAL" clId="{50DC18BE-183B-4D00-868D-DC0D09C7965F}" dt="2023-01-22T23:45:09.396" v="974" actId="1076"/>
          <ac:spMkLst>
            <pc:docMk/>
            <pc:sldMk cId="1089547860" sldId="822"/>
            <ac:spMk id="16" creationId="{43A171DE-982B-4B92-A15E-140C9D96C881}"/>
          </ac:spMkLst>
        </pc:spChg>
        <pc:spChg chg="add mod">
          <ac:chgData name="Nick Van Remortel" userId="9d455b10-f934-4b48-8b65-a5ec3d0c8a9a" providerId="ADAL" clId="{50DC18BE-183B-4D00-868D-DC0D09C7965F}" dt="2023-01-22T23:38:32.004" v="823" actId="20577"/>
          <ac:spMkLst>
            <pc:docMk/>
            <pc:sldMk cId="1089547860" sldId="822"/>
            <ac:spMk id="17" creationId="{ED165D3D-6FC9-4C5A-A83A-EEE9B35DEDF4}"/>
          </ac:spMkLst>
        </pc:spChg>
        <pc:spChg chg="add mod">
          <ac:chgData name="Nick Van Remortel" userId="9d455b10-f934-4b48-8b65-a5ec3d0c8a9a" providerId="ADAL" clId="{50DC18BE-183B-4D00-868D-DC0D09C7965F}" dt="2023-01-22T23:43:50.681" v="968" actId="1037"/>
          <ac:spMkLst>
            <pc:docMk/>
            <pc:sldMk cId="1089547860" sldId="822"/>
            <ac:spMk id="18" creationId="{1DD56646-1CA8-41EE-A317-EFCA47D3C58E}"/>
          </ac:spMkLst>
        </pc:spChg>
        <pc:spChg chg="add del mod">
          <ac:chgData name="Nick Van Remortel" userId="9d455b10-f934-4b48-8b65-a5ec3d0c8a9a" providerId="ADAL" clId="{50DC18BE-183B-4D00-868D-DC0D09C7965F}" dt="2023-01-22T23:40:57.797" v="843" actId="478"/>
          <ac:spMkLst>
            <pc:docMk/>
            <pc:sldMk cId="1089547860" sldId="822"/>
            <ac:spMk id="19" creationId="{A282F117-25E0-4C59-ADCA-B5B1922604B1}"/>
          </ac:spMkLst>
        </pc:spChg>
        <pc:spChg chg="add mod">
          <ac:chgData name="Nick Van Remortel" userId="9d455b10-f934-4b48-8b65-a5ec3d0c8a9a" providerId="ADAL" clId="{50DC18BE-183B-4D00-868D-DC0D09C7965F}" dt="2023-01-22T23:40:30.151" v="829" actId="1076"/>
          <ac:spMkLst>
            <pc:docMk/>
            <pc:sldMk cId="1089547860" sldId="822"/>
            <ac:spMk id="20" creationId="{7E7AC057-5E33-422C-8E24-E95F7A4F169A}"/>
          </ac:spMkLst>
        </pc:spChg>
        <pc:spChg chg="add mod">
          <ac:chgData name="Nick Van Remortel" userId="9d455b10-f934-4b48-8b65-a5ec3d0c8a9a" providerId="ADAL" clId="{50DC18BE-183B-4D00-868D-DC0D09C7965F}" dt="2023-01-22T23:36:12.434" v="817" actId="20577"/>
          <ac:spMkLst>
            <pc:docMk/>
            <pc:sldMk cId="1089547860" sldId="822"/>
            <ac:spMk id="25" creationId="{143CE14F-3955-46B1-AE2E-8CE08E86008E}"/>
          </ac:spMkLst>
        </pc:spChg>
        <pc:spChg chg="add mod">
          <ac:chgData name="Nick Van Remortel" userId="9d455b10-f934-4b48-8b65-a5ec3d0c8a9a" providerId="ADAL" clId="{50DC18BE-183B-4D00-868D-DC0D09C7965F}" dt="2023-01-22T23:41:23.380" v="853" actId="1076"/>
          <ac:spMkLst>
            <pc:docMk/>
            <pc:sldMk cId="1089547860" sldId="822"/>
            <ac:spMk id="28" creationId="{D9F11BC2-D5F7-4FF6-8F73-DCD95FB888B9}"/>
          </ac:spMkLst>
        </pc:spChg>
        <pc:spChg chg="add mod">
          <ac:chgData name="Nick Van Remortel" userId="9d455b10-f934-4b48-8b65-a5ec3d0c8a9a" providerId="ADAL" clId="{50DC18BE-183B-4D00-868D-DC0D09C7965F}" dt="2023-01-22T23:43:50.681" v="968" actId="1037"/>
          <ac:spMkLst>
            <pc:docMk/>
            <pc:sldMk cId="1089547860" sldId="822"/>
            <ac:spMk id="29" creationId="{EFAA6D63-0949-46DE-9934-416D9700E912}"/>
          </ac:spMkLst>
        </pc:spChg>
        <pc:graphicFrameChg chg="add del mod">
          <ac:chgData name="Nick Van Remortel" userId="9d455b10-f934-4b48-8b65-a5ec3d0c8a9a" providerId="ADAL" clId="{50DC18BE-183B-4D00-868D-DC0D09C7965F}" dt="2023-01-22T23:14:29.543" v="383"/>
          <ac:graphicFrameMkLst>
            <pc:docMk/>
            <pc:sldMk cId="1089547860" sldId="822"/>
            <ac:graphicFrameMk id="13" creationId="{EDD63002-7006-4928-9884-F94CFF2EF146}"/>
          </ac:graphicFrameMkLst>
        </pc:graphicFrameChg>
        <pc:graphicFrameChg chg="add mod modGraphic">
          <ac:chgData name="Nick Van Remortel" userId="9d455b10-f934-4b48-8b65-a5ec3d0c8a9a" providerId="ADAL" clId="{50DC18BE-183B-4D00-868D-DC0D09C7965F}" dt="2023-01-22T23:33:40.732" v="744" actId="1076"/>
          <ac:graphicFrameMkLst>
            <pc:docMk/>
            <pc:sldMk cId="1089547860" sldId="822"/>
            <ac:graphicFrameMk id="14" creationId="{D2826A89-F1D4-4C80-BB93-532E2D4FD785}"/>
          </ac:graphicFrameMkLst>
        </pc:graphicFrameChg>
        <pc:picChg chg="add mod modCrop">
          <ac:chgData name="Nick Van Remortel" userId="9d455b10-f934-4b48-8b65-a5ec3d0c8a9a" providerId="ADAL" clId="{50DC18BE-183B-4D00-868D-DC0D09C7965F}" dt="2023-01-22T23:39:26.408" v="824" actId="732"/>
          <ac:picMkLst>
            <pc:docMk/>
            <pc:sldMk cId="1089547860" sldId="822"/>
            <ac:picMk id="6" creationId="{E6179C29-8EB4-4AC1-A1B1-EFCEF16CE001}"/>
          </ac:picMkLst>
        </pc:picChg>
        <pc:picChg chg="del">
          <ac:chgData name="Nick Van Remortel" userId="9d455b10-f934-4b48-8b65-a5ec3d0c8a9a" providerId="ADAL" clId="{50DC18BE-183B-4D00-868D-DC0D09C7965F}" dt="2023-01-22T23:09:40.323" v="254" actId="478"/>
          <ac:picMkLst>
            <pc:docMk/>
            <pc:sldMk cId="1089547860" sldId="822"/>
            <ac:picMk id="8" creationId="{FA1E180B-155F-412E-AF69-651E7BF0A9E6}"/>
          </ac:picMkLst>
        </pc:picChg>
        <pc:picChg chg="mod modCrop">
          <ac:chgData name="Nick Van Remortel" userId="9d455b10-f934-4b48-8b65-a5ec3d0c8a9a" providerId="ADAL" clId="{50DC18BE-183B-4D00-868D-DC0D09C7965F}" dt="2023-01-22T23:33:24.373" v="742" actId="732"/>
          <ac:picMkLst>
            <pc:docMk/>
            <pc:sldMk cId="1089547860" sldId="822"/>
            <ac:picMk id="9" creationId="{0813846E-D3C2-496E-89E6-749AD0A32D42}"/>
          </ac:picMkLst>
        </pc:picChg>
        <pc:picChg chg="add mod">
          <ac:chgData name="Nick Van Remortel" userId="9d455b10-f934-4b48-8b65-a5ec3d0c8a9a" providerId="ADAL" clId="{50DC18BE-183B-4D00-868D-DC0D09C7965F}" dt="2023-01-22T23:34:59.408" v="760" actId="1076"/>
          <ac:picMkLst>
            <pc:docMk/>
            <pc:sldMk cId="1089547860" sldId="822"/>
            <ac:picMk id="22" creationId="{9B9990D8-71F0-47EB-934B-09E45AF12464}"/>
          </ac:picMkLst>
        </pc:picChg>
        <pc:picChg chg="add mod">
          <ac:chgData name="Nick Van Remortel" userId="9d455b10-f934-4b48-8b65-a5ec3d0c8a9a" providerId="ADAL" clId="{50DC18BE-183B-4D00-868D-DC0D09C7965F}" dt="2023-01-22T23:40:24.776" v="828" actId="1076"/>
          <ac:picMkLst>
            <pc:docMk/>
            <pc:sldMk cId="1089547860" sldId="822"/>
            <ac:picMk id="27" creationId="{73575F7F-B040-4EFB-B6F8-C9236689D27F}"/>
          </ac:picMkLst>
        </pc:picChg>
        <pc:cxnChg chg="add mod">
          <ac:chgData name="Nick Van Remortel" userId="9d455b10-f934-4b48-8b65-a5ec3d0c8a9a" providerId="ADAL" clId="{50DC18BE-183B-4D00-868D-DC0D09C7965F}" dt="2023-01-22T23:35:32.114" v="764" actId="1582"/>
          <ac:cxnSpMkLst>
            <pc:docMk/>
            <pc:sldMk cId="1089547860" sldId="822"/>
            <ac:cxnSpMk id="24" creationId="{990053F5-5B3E-47C5-8917-1AE7A3153C6E}"/>
          </ac:cxnSpMkLst>
        </pc:cxnChg>
      </pc:sldChg>
      <pc:sldChg chg="del">
        <pc:chgData name="Nick Van Remortel" userId="9d455b10-f934-4b48-8b65-a5ec3d0c8a9a" providerId="ADAL" clId="{50DC18BE-183B-4D00-868D-DC0D09C7965F}" dt="2023-01-22T22:08:26.556" v="172" actId="47"/>
        <pc:sldMkLst>
          <pc:docMk/>
          <pc:sldMk cId="2019529441" sldId="823"/>
        </pc:sldMkLst>
      </pc:sldChg>
      <pc:sldChg chg="modSp mod">
        <pc:chgData name="Nick Van Remortel" userId="9d455b10-f934-4b48-8b65-a5ec3d0c8a9a" providerId="ADAL" clId="{50DC18BE-183B-4D00-868D-DC0D09C7965F}" dt="2023-01-22T23:46:36.980" v="984" actId="113"/>
        <pc:sldMkLst>
          <pc:docMk/>
          <pc:sldMk cId="4175051190" sldId="824"/>
        </pc:sldMkLst>
        <pc:spChg chg="mod">
          <ac:chgData name="Nick Van Remortel" userId="9d455b10-f934-4b48-8b65-a5ec3d0c8a9a" providerId="ADAL" clId="{50DC18BE-183B-4D00-868D-DC0D09C7965F}" dt="2023-01-22T23:46:36.980" v="984" actId="113"/>
          <ac:spMkLst>
            <pc:docMk/>
            <pc:sldMk cId="4175051190" sldId="824"/>
            <ac:spMk id="3" creationId="{F65E5729-A821-4744-9C06-8DD60649F80D}"/>
          </ac:spMkLst>
        </pc:spChg>
      </pc:sldChg>
      <pc:sldChg chg="del">
        <pc:chgData name="Nick Van Remortel" userId="9d455b10-f934-4b48-8b65-a5ec3d0c8a9a" providerId="ADAL" clId="{50DC18BE-183B-4D00-868D-DC0D09C7965F}" dt="2023-01-22T23:44:08.303" v="969" actId="47"/>
        <pc:sldMkLst>
          <pc:docMk/>
          <pc:sldMk cId="2672203663" sldId="825"/>
        </pc:sldMkLst>
      </pc:sldChg>
    </pc:docChg>
  </pc:docChgLst>
  <pc:docChgLst>
    <pc:chgData name="Nick Van Remortel" userId="9d455b10-f934-4b48-8b65-a5ec3d0c8a9a" providerId="ADAL" clId="{526DC57A-5468-45CB-9F5F-821F33A29E3C}"/>
    <pc:docChg chg="undo redo custSel addSld delSld modSld sldOrd">
      <pc:chgData name="Nick Van Remortel" userId="9d455b10-f934-4b48-8b65-a5ec3d0c8a9a" providerId="ADAL" clId="{526DC57A-5468-45CB-9F5F-821F33A29E3C}" dt="2023-03-16T13:25:32.898" v="6554" actId="207"/>
      <pc:docMkLst>
        <pc:docMk/>
      </pc:docMkLst>
      <pc:sldChg chg="modSp mod">
        <pc:chgData name="Nick Van Remortel" userId="9d455b10-f934-4b48-8b65-a5ec3d0c8a9a" providerId="ADAL" clId="{526DC57A-5468-45CB-9F5F-821F33A29E3C}" dt="2023-03-15T22:11:59.970" v="111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526DC57A-5468-45CB-9F5F-821F33A29E3C}" dt="2023-03-15T22:11:59.970" v="111" actId="20577"/>
          <ac:spMkLst>
            <pc:docMk/>
            <pc:sldMk cId="3749597715" sldId="256"/>
            <ac:spMk id="3" creationId="{00000000-0000-0000-0000-000000000000}"/>
          </ac:spMkLst>
        </pc:spChg>
      </pc:sldChg>
      <pc:sldChg chg="del">
        <pc:chgData name="Nick Van Remortel" userId="9d455b10-f934-4b48-8b65-a5ec3d0c8a9a" providerId="ADAL" clId="{526DC57A-5468-45CB-9F5F-821F33A29E3C}" dt="2023-03-16T09:33:32.452" v="4626" actId="47"/>
        <pc:sldMkLst>
          <pc:docMk/>
          <pc:sldMk cId="0" sldId="258"/>
        </pc:sldMkLst>
      </pc:sldChg>
      <pc:sldChg chg="del">
        <pc:chgData name="Nick Van Remortel" userId="9d455b10-f934-4b48-8b65-a5ec3d0c8a9a" providerId="ADAL" clId="{526DC57A-5468-45CB-9F5F-821F33A29E3C}" dt="2023-03-16T10:48:38.060" v="6279" actId="47"/>
        <pc:sldMkLst>
          <pc:docMk/>
          <pc:sldMk cId="0" sldId="259"/>
        </pc:sldMkLst>
      </pc:sldChg>
      <pc:sldChg chg="del">
        <pc:chgData name="Nick Van Remortel" userId="9d455b10-f934-4b48-8b65-a5ec3d0c8a9a" providerId="ADAL" clId="{526DC57A-5468-45CB-9F5F-821F33A29E3C}" dt="2023-03-16T09:33:39.418" v="4627" actId="47"/>
        <pc:sldMkLst>
          <pc:docMk/>
          <pc:sldMk cId="0" sldId="260"/>
        </pc:sldMkLst>
      </pc:sldChg>
      <pc:sldChg chg="ord">
        <pc:chgData name="Nick Van Remortel" userId="9d455b10-f934-4b48-8b65-a5ec3d0c8a9a" providerId="ADAL" clId="{526DC57A-5468-45CB-9F5F-821F33A29E3C}" dt="2023-03-15T22:12:21.615" v="113"/>
        <pc:sldMkLst>
          <pc:docMk/>
          <pc:sldMk cId="2714480475" sldId="798"/>
        </pc:sldMkLst>
      </pc:sldChg>
      <pc:sldChg chg="modSp mod">
        <pc:chgData name="Nick Van Remortel" userId="9d455b10-f934-4b48-8b65-a5ec3d0c8a9a" providerId="ADAL" clId="{526DC57A-5468-45CB-9F5F-821F33A29E3C}" dt="2023-03-16T05:34:41.948" v="155" actId="20577"/>
        <pc:sldMkLst>
          <pc:docMk/>
          <pc:sldMk cId="2215490187" sldId="799"/>
        </pc:sldMkLst>
        <pc:spChg chg="mod">
          <ac:chgData name="Nick Van Remortel" userId="9d455b10-f934-4b48-8b65-a5ec3d0c8a9a" providerId="ADAL" clId="{526DC57A-5468-45CB-9F5F-821F33A29E3C}" dt="2023-03-16T05:34:41.948" v="155" actId="20577"/>
          <ac:spMkLst>
            <pc:docMk/>
            <pc:sldMk cId="2215490187" sldId="799"/>
            <ac:spMk id="7" creationId="{C31DAE95-C1BC-46F5-814E-53AB05B4431D}"/>
          </ac:spMkLst>
        </pc:spChg>
      </pc:sldChg>
      <pc:sldChg chg="modSp mod">
        <pc:chgData name="Nick Van Remortel" userId="9d455b10-f934-4b48-8b65-a5ec3d0c8a9a" providerId="ADAL" clId="{526DC57A-5468-45CB-9F5F-821F33A29E3C}" dt="2023-03-16T09:59:41.128" v="5723" actId="20577"/>
        <pc:sldMkLst>
          <pc:docMk/>
          <pc:sldMk cId="970007612" sldId="814"/>
        </pc:sldMkLst>
        <pc:spChg chg="mod">
          <ac:chgData name="Nick Van Remortel" userId="9d455b10-f934-4b48-8b65-a5ec3d0c8a9a" providerId="ADAL" clId="{526DC57A-5468-45CB-9F5F-821F33A29E3C}" dt="2023-03-16T09:59:41.128" v="5723" actId="20577"/>
          <ac:spMkLst>
            <pc:docMk/>
            <pc:sldMk cId="970007612" sldId="814"/>
            <ac:spMk id="3" creationId="{00000000-0000-0000-0000-000000000000}"/>
          </ac:spMkLst>
        </pc:spChg>
      </pc:sldChg>
      <pc:sldChg chg="addSp delSp modSp mod">
        <pc:chgData name="Nick Van Remortel" userId="9d455b10-f934-4b48-8b65-a5ec3d0c8a9a" providerId="ADAL" clId="{526DC57A-5468-45CB-9F5F-821F33A29E3C}" dt="2023-03-16T12:30:01.475" v="6483" actId="20577"/>
        <pc:sldMkLst>
          <pc:docMk/>
          <pc:sldMk cId="2581763247" sldId="817"/>
        </pc:sldMkLst>
        <pc:spChg chg="mod">
          <ac:chgData name="Nick Van Remortel" userId="9d455b10-f934-4b48-8b65-a5ec3d0c8a9a" providerId="ADAL" clId="{526DC57A-5468-45CB-9F5F-821F33A29E3C}" dt="2023-03-16T08:30:05.849" v="3373" actId="1076"/>
          <ac:spMkLst>
            <pc:docMk/>
            <pc:sldMk cId="2581763247" sldId="817"/>
            <ac:spMk id="2" creationId="{209A75B6-AA12-4F6A-8312-D27A85821D4A}"/>
          </ac:spMkLst>
        </pc:spChg>
        <pc:spChg chg="mod">
          <ac:chgData name="Nick Van Remortel" userId="9d455b10-f934-4b48-8b65-a5ec3d0c8a9a" providerId="ADAL" clId="{526DC57A-5468-45CB-9F5F-821F33A29E3C}" dt="2023-03-16T12:30:01.475" v="6483" actId="20577"/>
          <ac:spMkLst>
            <pc:docMk/>
            <pc:sldMk cId="2581763247" sldId="817"/>
            <ac:spMk id="3" creationId="{AFE400C4-5728-41CE-8672-5C534562E648}"/>
          </ac:spMkLst>
        </pc:spChg>
        <pc:spChg chg="add mod">
          <ac:chgData name="Nick Van Remortel" userId="9d455b10-f934-4b48-8b65-a5ec3d0c8a9a" providerId="ADAL" clId="{526DC57A-5468-45CB-9F5F-821F33A29E3C}" dt="2023-03-16T09:00:55.882" v="3982" actId="20577"/>
          <ac:spMkLst>
            <pc:docMk/>
            <pc:sldMk cId="2581763247" sldId="817"/>
            <ac:spMk id="6" creationId="{89357303-EDD2-51B7-0905-EF704259BBD4}"/>
          </ac:spMkLst>
        </pc:spChg>
        <pc:spChg chg="del">
          <ac:chgData name="Nick Van Remortel" userId="9d455b10-f934-4b48-8b65-a5ec3d0c8a9a" providerId="ADAL" clId="{526DC57A-5468-45CB-9F5F-821F33A29E3C}" dt="2023-03-16T08:29:46.194" v="3367" actId="478"/>
          <ac:spMkLst>
            <pc:docMk/>
            <pc:sldMk cId="2581763247" sldId="817"/>
            <ac:spMk id="8" creationId="{DEF2A9AA-8BBF-4881-A8DC-DADB4AC125C5}"/>
          </ac:spMkLst>
        </pc:spChg>
        <pc:spChg chg="add mod">
          <ac:chgData name="Nick Van Remortel" userId="9d455b10-f934-4b48-8b65-a5ec3d0c8a9a" providerId="ADAL" clId="{526DC57A-5468-45CB-9F5F-821F33A29E3C}" dt="2023-03-16T08:49:33.317" v="3466" actId="13822"/>
          <ac:spMkLst>
            <pc:docMk/>
            <pc:sldMk cId="2581763247" sldId="817"/>
            <ac:spMk id="9" creationId="{C365CFAA-761A-5B04-84E2-AE188BBEADE2}"/>
          </ac:spMkLst>
        </pc:spChg>
        <pc:spChg chg="del">
          <ac:chgData name="Nick Van Remortel" userId="9d455b10-f934-4b48-8b65-a5ec3d0c8a9a" providerId="ADAL" clId="{526DC57A-5468-45CB-9F5F-821F33A29E3C}" dt="2023-03-16T08:29:49.278" v="3368" actId="478"/>
          <ac:spMkLst>
            <pc:docMk/>
            <pc:sldMk cId="2581763247" sldId="817"/>
            <ac:spMk id="11" creationId="{D98B3861-DAC0-4107-A5E2-7186DF6DE1A5}"/>
          </ac:spMkLst>
        </pc:spChg>
        <pc:spChg chg="del">
          <ac:chgData name="Nick Van Remortel" userId="9d455b10-f934-4b48-8b65-a5ec3d0c8a9a" providerId="ADAL" clId="{526DC57A-5468-45CB-9F5F-821F33A29E3C}" dt="2023-03-16T08:29:49.278" v="3368" actId="478"/>
          <ac:spMkLst>
            <pc:docMk/>
            <pc:sldMk cId="2581763247" sldId="817"/>
            <ac:spMk id="13" creationId="{DB939A2F-DA81-44F3-8E98-C5554C64E959}"/>
          </ac:spMkLst>
        </pc:spChg>
        <pc:spChg chg="add mod">
          <ac:chgData name="Nick Van Remortel" userId="9d455b10-f934-4b48-8b65-a5ec3d0c8a9a" providerId="ADAL" clId="{526DC57A-5468-45CB-9F5F-821F33A29E3C}" dt="2023-03-16T08:50:02.714" v="3479" actId="20577"/>
          <ac:spMkLst>
            <pc:docMk/>
            <pc:sldMk cId="2581763247" sldId="817"/>
            <ac:spMk id="14" creationId="{40EDBCCF-818D-F863-25E9-6B6B4F7E4F48}"/>
          </ac:spMkLst>
        </pc:spChg>
        <pc:picChg chg="del">
          <ac:chgData name="Nick Van Remortel" userId="9d455b10-f934-4b48-8b65-a5ec3d0c8a9a" providerId="ADAL" clId="{526DC57A-5468-45CB-9F5F-821F33A29E3C}" dt="2023-03-16T08:29:42.853" v="3366" actId="478"/>
          <ac:picMkLst>
            <pc:docMk/>
            <pc:sldMk cId="2581763247" sldId="817"/>
            <ac:picMk id="7" creationId="{5FFA9EF2-6518-4858-BE60-B07A8A711B92}"/>
          </ac:picMkLst>
        </pc:picChg>
        <pc:picChg chg="del">
          <ac:chgData name="Nick Van Remortel" userId="9d455b10-f934-4b48-8b65-a5ec3d0c8a9a" providerId="ADAL" clId="{526DC57A-5468-45CB-9F5F-821F33A29E3C}" dt="2023-03-16T08:29:49.278" v="3368" actId="478"/>
          <ac:picMkLst>
            <pc:docMk/>
            <pc:sldMk cId="2581763247" sldId="817"/>
            <ac:picMk id="10" creationId="{8CF4D266-8096-42B4-8829-575AFEC78A91}"/>
          </ac:picMkLst>
        </pc:picChg>
      </pc:sldChg>
      <pc:sldChg chg="del">
        <pc:chgData name="Nick Van Remortel" userId="9d455b10-f934-4b48-8b65-a5ec3d0c8a9a" providerId="ADAL" clId="{526DC57A-5468-45CB-9F5F-821F33A29E3C}" dt="2023-03-16T09:33:27.538" v="4624" actId="47"/>
        <pc:sldMkLst>
          <pc:docMk/>
          <pc:sldMk cId="1089547860" sldId="822"/>
        </pc:sldMkLst>
      </pc:sldChg>
      <pc:sldChg chg="del">
        <pc:chgData name="Nick Van Remortel" userId="9d455b10-f934-4b48-8b65-a5ec3d0c8a9a" providerId="ADAL" clId="{526DC57A-5468-45CB-9F5F-821F33A29E3C}" dt="2023-03-16T09:33:29.565" v="4625" actId="47"/>
        <pc:sldMkLst>
          <pc:docMk/>
          <pc:sldMk cId="4175051190" sldId="824"/>
        </pc:sldMkLst>
      </pc:sldChg>
      <pc:sldChg chg="addSp delSp modSp new mod">
        <pc:chgData name="Nick Van Remortel" userId="9d455b10-f934-4b48-8b65-a5ec3d0c8a9a" providerId="ADAL" clId="{526DC57A-5468-45CB-9F5F-821F33A29E3C}" dt="2023-03-16T06:25:34.312" v="954"/>
        <pc:sldMkLst>
          <pc:docMk/>
          <pc:sldMk cId="2773465400" sldId="825"/>
        </pc:sldMkLst>
        <pc:spChg chg="mod">
          <ac:chgData name="Nick Van Remortel" userId="9d455b10-f934-4b48-8b65-a5ec3d0c8a9a" providerId="ADAL" clId="{526DC57A-5468-45CB-9F5F-821F33A29E3C}" dt="2023-03-16T06:17:38.531" v="685" actId="20577"/>
          <ac:spMkLst>
            <pc:docMk/>
            <pc:sldMk cId="2773465400" sldId="825"/>
            <ac:spMk id="2" creationId="{5E0D9771-F73D-E640-8B40-3A360BE1254C}"/>
          </ac:spMkLst>
        </pc:spChg>
        <pc:spChg chg="add del">
          <ac:chgData name="Nick Van Remortel" userId="9d455b10-f934-4b48-8b65-a5ec3d0c8a9a" providerId="ADAL" clId="{526DC57A-5468-45CB-9F5F-821F33A29E3C}" dt="2023-03-16T06:06:20.997" v="169" actId="478"/>
          <ac:spMkLst>
            <pc:docMk/>
            <pc:sldMk cId="2773465400" sldId="825"/>
            <ac:spMk id="3" creationId="{3F27619C-30FE-B331-F421-18B0AFC7FA67}"/>
          </ac:spMkLst>
        </pc:spChg>
        <pc:spChg chg="del">
          <ac:chgData name="Nick Van Remortel" userId="9d455b10-f934-4b48-8b65-a5ec3d0c8a9a" providerId="ADAL" clId="{526DC57A-5468-45CB-9F5F-821F33A29E3C}" dt="2023-03-16T06:20:28.728" v="828" actId="478"/>
          <ac:spMkLst>
            <pc:docMk/>
            <pc:sldMk cId="2773465400" sldId="825"/>
            <ac:spMk id="6" creationId="{01CDCC27-9715-C871-0A1F-4D7DC0078933}"/>
          </ac:spMkLst>
        </pc:spChg>
        <pc:spChg chg="add del mod">
          <ac:chgData name="Nick Van Remortel" userId="9d455b10-f934-4b48-8b65-a5ec3d0c8a9a" providerId="ADAL" clId="{526DC57A-5468-45CB-9F5F-821F33A29E3C}" dt="2023-03-16T06:06:16.358" v="167"/>
          <ac:spMkLst>
            <pc:docMk/>
            <pc:sldMk cId="2773465400" sldId="825"/>
            <ac:spMk id="7" creationId="{0FAEC850-C385-BDD7-C76B-F2D0A94978DB}"/>
          </ac:spMkLst>
        </pc:spChg>
        <pc:spChg chg="add mod">
          <ac:chgData name="Nick Van Remortel" userId="9d455b10-f934-4b48-8b65-a5ec3d0c8a9a" providerId="ADAL" clId="{526DC57A-5468-45CB-9F5F-821F33A29E3C}" dt="2023-03-16T06:25:34.312" v="954"/>
          <ac:spMkLst>
            <pc:docMk/>
            <pc:sldMk cId="2773465400" sldId="825"/>
            <ac:spMk id="8" creationId="{4E48B586-D61B-5490-AEF5-3AFF1DD248CC}"/>
          </ac:spMkLst>
        </pc:spChg>
        <pc:spChg chg="add mod">
          <ac:chgData name="Nick Van Remortel" userId="9d455b10-f934-4b48-8b65-a5ec3d0c8a9a" providerId="ADAL" clId="{526DC57A-5468-45CB-9F5F-821F33A29E3C}" dt="2023-03-16T06:20:08.402" v="823" actId="164"/>
          <ac:spMkLst>
            <pc:docMk/>
            <pc:sldMk cId="2773465400" sldId="825"/>
            <ac:spMk id="11" creationId="{4C04BA55-AEF1-1F1B-95FE-B56F86630ACA}"/>
          </ac:spMkLst>
        </pc:spChg>
        <pc:spChg chg="add mod ord">
          <ac:chgData name="Nick Van Remortel" userId="9d455b10-f934-4b48-8b65-a5ec3d0c8a9a" providerId="ADAL" clId="{526DC57A-5468-45CB-9F5F-821F33A29E3C}" dt="2023-03-16T06:20:08.402" v="823" actId="164"/>
          <ac:spMkLst>
            <pc:docMk/>
            <pc:sldMk cId="2773465400" sldId="825"/>
            <ac:spMk id="12" creationId="{C961C3BB-F855-F9B2-02E7-77B5783A6F4D}"/>
          </ac:spMkLst>
        </pc:spChg>
        <pc:spChg chg="add mod">
          <ac:chgData name="Nick Van Remortel" userId="9d455b10-f934-4b48-8b65-a5ec3d0c8a9a" providerId="ADAL" clId="{526DC57A-5468-45CB-9F5F-821F33A29E3C}" dt="2023-03-16T06:23:15.017" v="834" actId="404"/>
          <ac:spMkLst>
            <pc:docMk/>
            <pc:sldMk cId="2773465400" sldId="825"/>
            <ac:spMk id="13" creationId="{FC273443-E749-C437-A922-E7BA1D415588}"/>
          </ac:spMkLst>
        </pc:spChg>
        <pc:spChg chg="add mod">
          <ac:chgData name="Nick Van Remortel" userId="9d455b10-f934-4b48-8b65-a5ec3d0c8a9a" providerId="ADAL" clId="{526DC57A-5468-45CB-9F5F-821F33A29E3C}" dt="2023-03-16T06:20:54.228" v="831" actId="1076"/>
          <ac:spMkLst>
            <pc:docMk/>
            <pc:sldMk cId="2773465400" sldId="825"/>
            <ac:spMk id="14" creationId="{400552F7-11BB-E693-8866-213EEFBC93E7}"/>
          </ac:spMkLst>
        </pc:spChg>
        <pc:spChg chg="add mod">
          <ac:chgData name="Nick Van Remortel" userId="9d455b10-f934-4b48-8b65-a5ec3d0c8a9a" providerId="ADAL" clId="{526DC57A-5468-45CB-9F5F-821F33A29E3C}" dt="2023-03-16T06:20:08.402" v="823" actId="164"/>
          <ac:spMkLst>
            <pc:docMk/>
            <pc:sldMk cId="2773465400" sldId="825"/>
            <ac:spMk id="15" creationId="{D82D1089-16B2-D577-3ABE-8033688C82EC}"/>
          </ac:spMkLst>
        </pc:spChg>
        <pc:spChg chg="add mod">
          <ac:chgData name="Nick Van Remortel" userId="9d455b10-f934-4b48-8b65-a5ec3d0c8a9a" providerId="ADAL" clId="{526DC57A-5468-45CB-9F5F-821F33A29E3C}" dt="2023-03-16T06:20:47.776" v="830" actId="1076"/>
          <ac:spMkLst>
            <pc:docMk/>
            <pc:sldMk cId="2773465400" sldId="825"/>
            <ac:spMk id="16" creationId="{9306BFB1-D64C-4A8F-F984-CBA68401122E}"/>
          </ac:spMkLst>
        </pc:spChg>
        <pc:grpChg chg="add mod ord">
          <ac:chgData name="Nick Van Remortel" userId="9d455b10-f934-4b48-8b65-a5ec3d0c8a9a" providerId="ADAL" clId="{526DC57A-5468-45CB-9F5F-821F33A29E3C}" dt="2023-03-16T06:20:21.367" v="827" actId="1076"/>
          <ac:grpSpMkLst>
            <pc:docMk/>
            <pc:sldMk cId="2773465400" sldId="825"/>
            <ac:grpSpMk id="18" creationId="{FB81178C-50F5-48C5-7CFE-4F1FE0E82B8D}"/>
          </ac:grpSpMkLst>
        </pc:grpChg>
        <pc:picChg chg="add mod modCrop">
          <ac:chgData name="Nick Van Remortel" userId="9d455b10-f934-4b48-8b65-a5ec3d0c8a9a" providerId="ADAL" clId="{526DC57A-5468-45CB-9F5F-821F33A29E3C}" dt="2023-03-16T06:20:08.402" v="823" actId="164"/>
          <ac:picMkLst>
            <pc:docMk/>
            <pc:sldMk cId="2773465400" sldId="825"/>
            <ac:picMk id="9" creationId="{9B3B8019-5743-E4FF-075B-19D0A9AFD7D3}"/>
          </ac:picMkLst>
        </pc:picChg>
        <pc:picChg chg="add mod">
          <ac:chgData name="Nick Van Remortel" userId="9d455b10-f934-4b48-8b65-a5ec3d0c8a9a" providerId="ADAL" clId="{526DC57A-5468-45CB-9F5F-821F33A29E3C}" dt="2023-03-16T06:20:08.402" v="823" actId="164"/>
          <ac:picMkLst>
            <pc:docMk/>
            <pc:sldMk cId="2773465400" sldId="825"/>
            <ac:picMk id="10" creationId="{353CFE84-CE9E-995C-FDC3-0EF0E5BF4EE2}"/>
          </ac:picMkLst>
        </pc:picChg>
        <pc:picChg chg="add mod modCrop">
          <ac:chgData name="Nick Van Remortel" userId="9d455b10-f934-4b48-8b65-a5ec3d0c8a9a" providerId="ADAL" clId="{526DC57A-5468-45CB-9F5F-821F33A29E3C}" dt="2023-03-16T06:20:08.402" v="823" actId="164"/>
          <ac:picMkLst>
            <pc:docMk/>
            <pc:sldMk cId="2773465400" sldId="825"/>
            <ac:picMk id="17" creationId="{68FAD1CF-9CB6-7B70-5018-932500534004}"/>
          </ac:picMkLst>
        </pc:picChg>
      </pc:sldChg>
      <pc:sldChg chg="addSp delSp modSp new mod">
        <pc:chgData name="Nick Van Remortel" userId="9d455b10-f934-4b48-8b65-a5ec3d0c8a9a" providerId="ADAL" clId="{526DC57A-5468-45CB-9F5F-821F33A29E3C}" dt="2023-03-16T12:24:26.362" v="6385" actId="1076"/>
        <pc:sldMkLst>
          <pc:docMk/>
          <pc:sldMk cId="1790574120" sldId="826"/>
        </pc:sldMkLst>
        <pc:spChg chg="mod">
          <ac:chgData name="Nick Van Remortel" userId="9d455b10-f934-4b48-8b65-a5ec3d0c8a9a" providerId="ADAL" clId="{526DC57A-5468-45CB-9F5F-821F33A29E3C}" dt="2023-03-16T07:39:51.673" v="1516" actId="1035"/>
          <ac:spMkLst>
            <pc:docMk/>
            <pc:sldMk cId="1790574120" sldId="826"/>
            <ac:spMk id="2" creationId="{36246D1F-9A67-4DD3-00AD-EA22A70F7964}"/>
          </ac:spMkLst>
        </pc:spChg>
        <pc:spChg chg="mod">
          <ac:chgData name="Nick Van Remortel" userId="9d455b10-f934-4b48-8b65-a5ec3d0c8a9a" providerId="ADAL" clId="{526DC57A-5468-45CB-9F5F-821F33A29E3C}" dt="2023-03-16T07:42:55.599" v="1534" actId="20577"/>
          <ac:spMkLst>
            <pc:docMk/>
            <pc:sldMk cId="1790574120" sldId="826"/>
            <ac:spMk id="3" creationId="{AC7431F6-CA61-21AD-FDED-C71F62FA4A93}"/>
          </ac:spMkLst>
        </pc:spChg>
        <pc:spChg chg="del">
          <ac:chgData name="Nick Van Remortel" userId="9d455b10-f934-4b48-8b65-a5ec3d0c8a9a" providerId="ADAL" clId="{526DC57A-5468-45CB-9F5F-821F33A29E3C}" dt="2023-03-16T06:26:09.759" v="987" actId="478"/>
          <ac:spMkLst>
            <pc:docMk/>
            <pc:sldMk cId="1790574120" sldId="826"/>
            <ac:spMk id="6" creationId="{D29ABFE0-1CD4-9630-FBB3-CAC05F145527}"/>
          </ac:spMkLst>
        </pc:spChg>
        <pc:spChg chg="add mod">
          <ac:chgData name="Nick Van Remortel" userId="9d455b10-f934-4b48-8b65-a5ec3d0c8a9a" providerId="ADAL" clId="{526DC57A-5468-45CB-9F5F-821F33A29E3C}" dt="2023-03-16T12:24:26.362" v="6385" actId="1076"/>
          <ac:spMkLst>
            <pc:docMk/>
            <pc:sldMk cId="1790574120" sldId="826"/>
            <ac:spMk id="9" creationId="{5D314DCF-FD01-2635-B948-664E12C234C0}"/>
          </ac:spMkLst>
        </pc:spChg>
        <pc:picChg chg="add mod">
          <ac:chgData name="Nick Van Remortel" userId="9d455b10-f934-4b48-8b65-a5ec3d0c8a9a" providerId="ADAL" clId="{526DC57A-5468-45CB-9F5F-821F33A29E3C}" dt="2023-03-16T07:43:03.680" v="1535" actId="1076"/>
          <ac:picMkLst>
            <pc:docMk/>
            <pc:sldMk cId="1790574120" sldId="826"/>
            <ac:picMk id="8" creationId="{B193889A-91D3-1CD0-7395-1FA8F6F2BD03}"/>
          </ac:picMkLst>
        </pc:picChg>
      </pc:sldChg>
      <pc:sldChg chg="addSp delSp modSp new mod">
        <pc:chgData name="Nick Van Remortel" userId="9d455b10-f934-4b48-8b65-a5ec3d0c8a9a" providerId="ADAL" clId="{526DC57A-5468-45CB-9F5F-821F33A29E3C}" dt="2023-03-16T08:25:23.832" v="3365" actId="1076"/>
        <pc:sldMkLst>
          <pc:docMk/>
          <pc:sldMk cId="1846599406" sldId="827"/>
        </pc:sldMkLst>
        <pc:spChg chg="mod">
          <ac:chgData name="Nick Van Remortel" userId="9d455b10-f934-4b48-8b65-a5ec3d0c8a9a" providerId="ADAL" clId="{526DC57A-5468-45CB-9F5F-821F33A29E3C}" dt="2023-03-16T07:54:16.783" v="1555" actId="20577"/>
          <ac:spMkLst>
            <pc:docMk/>
            <pc:sldMk cId="1846599406" sldId="827"/>
            <ac:spMk id="2" creationId="{3D7D97FF-2DD6-0E1D-9D62-804F57E45350}"/>
          </ac:spMkLst>
        </pc:spChg>
        <pc:spChg chg="mod">
          <ac:chgData name="Nick Van Remortel" userId="9d455b10-f934-4b48-8b65-a5ec3d0c8a9a" providerId="ADAL" clId="{526DC57A-5468-45CB-9F5F-821F33A29E3C}" dt="2023-03-16T08:24:45.024" v="3358" actId="20577"/>
          <ac:spMkLst>
            <pc:docMk/>
            <pc:sldMk cId="1846599406" sldId="827"/>
            <ac:spMk id="3" creationId="{C50295CF-2785-F960-BE37-CCEB63437D1F}"/>
          </ac:spMkLst>
        </pc:spChg>
        <pc:spChg chg="del">
          <ac:chgData name="Nick Van Remortel" userId="9d455b10-f934-4b48-8b65-a5ec3d0c8a9a" providerId="ADAL" clId="{526DC57A-5468-45CB-9F5F-821F33A29E3C}" dt="2023-03-16T07:57:23.683" v="1605" actId="478"/>
          <ac:spMkLst>
            <pc:docMk/>
            <pc:sldMk cId="1846599406" sldId="827"/>
            <ac:spMk id="6" creationId="{63B3A5B4-B140-E740-804B-65C1BAC09F81}"/>
          </ac:spMkLst>
        </pc:spChg>
        <pc:spChg chg="add mod">
          <ac:chgData name="Nick Van Remortel" userId="9d455b10-f934-4b48-8b65-a5ec3d0c8a9a" providerId="ADAL" clId="{526DC57A-5468-45CB-9F5F-821F33A29E3C}" dt="2023-03-16T08:25:23.832" v="3365" actId="1076"/>
          <ac:spMkLst>
            <pc:docMk/>
            <pc:sldMk cId="1846599406" sldId="827"/>
            <ac:spMk id="7" creationId="{DA7D5483-DE48-CC45-BCCF-6B78AC38556A}"/>
          </ac:spMkLst>
        </pc:spChg>
        <pc:spChg chg="add mod">
          <ac:chgData name="Nick Van Remortel" userId="9d455b10-f934-4b48-8b65-a5ec3d0c8a9a" providerId="ADAL" clId="{526DC57A-5468-45CB-9F5F-821F33A29E3C}" dt="2023-03-16T08:12:58.615" v="2965" actId="1076"/>
          <ac:spMkLst>
            <pc:docMk/>
            <pc:sldMk cId="1846599406" sldId="827"/>
            <ac:spMk id="8" creationId="{C1D0C100-DC9E-C71F-331E-3464E1AEDF13}"/>
          </ac:spMkLst>
        </pc:spChg>
        <pc:spChg chg="add">
          <ac:chgData name="Nick Van Remortel" userId="9d455b10-f934-4b48-8b65-a5ec3d0c8a9a" providerId="ADAL" clId="{526DC57A-5468-45CB-9F5F-821F33A29E3C}" dt="2023-03-16T08:13:29.489" v="2967" actId="11529"/>
          <ac:spMkLst>
            <pc:docMk/>
            <pc:sldMk cId="1846599406" sldId="827"/>
            <ac:spMk id="9" creationId="{7E341BC9-8CDD-D95A-AB10-4E6741E8ECF6}"/>
          </ac:spMkLst>
        </pc:spChg>
      </pc:sldChg>
      <pc:sldChg chg="modSp new del mod">
        <pc:chgData name="Nick Van Remortel" userId="9d455b10-f934-4b48-8b65-a5ec3d0c8a9a" providerId="ADAL" clId="{526DC57A-5468-45CB-9F5F-821F33A29E3C}" dt="2023-03-16T07:40:22.643" v="1519" actId="47"/>
        <pc:sldMkLst>
          <pc:docMk/>
          <pc:sldMk cId="4222276805" sldId="827"/>
        </pc:sldMkLst>
        <pc:spChg chg="mod">
          <ac:chgData name="Nick Van Remortel" userId="9d455b10-f934-4b48-8b65-a5ec3d0c8a9a" providerId="ADAL" clId="{526DC57A-5468-45CB-9F5F-821F33A29E3C}" dt="2023-03-16T07:31:51.743" v="1225" actId="20577"/>
          <ac:spMkLst>
            <pc:docMk/>
            <pc:sldMk cId="4222276805" sldId="827"/>
            <ac:spMk id="2" creationId="{A9D48400-DF01-32F4-E94D-E0E56630B167}"/>
          </ac:spMkLst>
        </pc:spChg>
      </pc:sldChg>
      <pc:sldChg chg="addSp delSp modSp add mod">
        <pc:chgData name="Nick Van Remortel" userId="9d455b10-f934-4b48-8b65-a5ec3d0c8a9a" providerId="ADAL" clId="{526DC57A-5468-45CB-9F5F-821F33A29E3C}" dt="2023-03-16T09:24:16.926" v="4427"/>
        <pc:sldMkLst>
          <pc:docMk/>
          <pc:sldMk cId="68865780" sldId="828"/>
        </pc:sldMkLst>
        <pc:spChg chg="mod">
          <ac:chgData name="Nick Van Remortel" userId="9d455b10-f934-4b48-8b65-a5ec3d0c8a9a" providerId="ADAL" clId="{526DC57A-5468-45CB-9F5F-821F33A29E3C}" dt="2023-03-16T09:16:08.462" v="4006" actId="20577"/>
          <ac:spMkLst>
            <pc:docMk/>
            <pc:sldMk cId="68865780" sldId="828"/>
            <ac:spMk id="2" creationId="{209A75B6-AA12-4F6A-8312-D27A85821D4A}"/>
          </ac:spMkLst>
        </pc:spChg>
        <pc:spChg chg="del">
          <ac:chgData name="Nick Van Remortel" userId="9d455b10-f934-4b48-8b65-a5ec3d0c8a9a" providerId="ADAL" clId="{526DC57A-5468-45CB-9F5F-821F33A29E3C}" dt="2023-03-16T09:16:13.498" v="4007" actId="478"/>
          <ac:spMkLst>
            <pc:docMk/>
            <pc:sldMk cId="68865780" sldId="828"/>
            <ac:spMk id="3" creationId="{AFE400C4-5728-41CE-8672-5C534562E648}"/>
          </ac:spMkLst>
        </pc:spChg>
        <pc:spChg chg="del">
          <ac:chgData name="Nick Van Remortel" userId="9d455b10-f934-4b48-8b65-a5ec3d0c8a9a" providerId="ADAL" clId="{526DC57A-5468-45CB-9F5F-821F33A29E3C}" dt="2023-03-16T09:16:19.898" v="4009" actId="478"/>
          <ac:spMkLst>
            <pc:docMk/>
            <pc:sldMk cId="68865780" sldId="828"/>
            <ac:spMk id="6" creationId="{89357303-EDD2-51B7-0905-EF704259BBD4}"/>
          </ac:spMkLst>
        </pc:spChg>
        <pc:spChg chg="add del mod">
          <ac:chgData name="Nick Van Remortel" userId="9d455b10-f934-4b48-8b65-a5ec3d0c8a9a" providerId="ADAL" clId="{526DC57A-5468-45CB-9F5F-821F33A29E3C}" dt="2023-03-16T09:16:16.387" v="4008" actId="478"/>
          <ac:spMkLst>
            <pc:docMk/>
            <pc:sldMk cId="68865780" sldId="828"/>
            <ac:spMk id="8" creationId="{1265A4C7-131D-080A-B729-41269990560D}"/>
          </ac:spMkLst>
        </pc:spChg>
        <pc:spChg chg="del">
          <ac:chgData name="Nick Van Remortel" userId="9d455b10-f934-4b48-8b65-a5ec3d0c8a9a" providerId="ADAL" clId="{526DC57A-5468-45CB-9F5F-821F33A29E3C}" dt="2023-03-16T09:17:29.199" v="4013" actId="478"/>
          <ac:spMkLst>
            <pc:docMk/>
            <pc:sldMk cId="68865780" sldId="828"/>
            <ac:spMk id="9" creationId="{C365CFAA-761A-5B04-84E2-AE188BBEADE2}"/>
          </ac:spMkLst>
        </pc:spChg>
        <pc:spChg chg="add mod">
          <ac:chgData name="Nick Van Remortel" userId="9d455b10-f934-4b48-8b65-a5ec3d0c8a9a" providerId="ADAL" clId="{526DC57A-5468-45CB-9F5F-821F33A29E3C}" dt="2023-03-16T09:18:45.746" v="4117" actId="20577"/>
          <ac:spMkLst>
            <pc:docMk/>
            <pc:sldMk cId="68865780" sldId="828"/>
            <ac:spMk id="13" creationId="{5A005288-81D8-09B3-9141-4BDDDBEBD418}"/>
          </ac:spMkLst>
        </pc:spChg>
        <pc:spChg chg="mod">
          <ac:chgData name="Nick Van Remortel" userId="9d455b10-f934-4b48-8b65-a5ec3d0c8a9a" providerId="ADAL" clId="{526DC57A-5468-45CB-9F5F-821F33A29E3C}" dt="2023-03-16T09:19:18.488" v="4175" actId="20577"/>
          <ac:spMkLst>
            <pc:docMk/>
            <pc:sldMk cId="68865780" sldId="828"/>
            <ac:spMk id="14" creationId="{40EDBCCF-818D-F863-25E9-6B6B4F7E4F48}"/>
          </ac:spMkLst>
        </pc:spChg>
        <pc:spChg chg="add mod">
          <ac:chgData name="Nick Van Remortel" userId="9d455b10-f934-4b48-8b65-a5ec3d0c8a9a" providerId="ADAL" clId="{526DC57A-5468-45CB-9F5F-821F33A29E3C}" dt="2023-03-16T09:24:16.926" v="4427"/>
          <ac:spMkLst>
            <pc:docMk/>
            <pc:sldMk cId="68865780" sldId="828"/>
            <ac:spMk id="17" creationId="{942033A0-4F1F-A44D-84B6-2038D5A67245}"/>
          </ac:spMkLst>
        </pc:spChg>
        <pc:picChg chg="add mod">
          <ac:chgData name="Nick Van Remortel" userId="9d455b10-f934-4b48-8b65-a5ec3d0c8a9a" providerId="ADAL" clId="{526DC57A-5468-45CB-9F5F-821F33A29E3C}" dt="2023-03-16T09:18:57.036" v="4121" actId="1076"/>
          <ac:picMkLst>
            <pc:docMk/>
            <pc:sldMk cId="68865780" sldId="828"/>
            <ac:picMk id="11" creationId="{E99631A1-01FD-8EA5-E201-4A9AA0A188A2}"/>
          </ac:picMkLst>
        </pc:picChg>
        <pc:picChg chg="add mod">
          <ac:chgData name="Nick Van Remortel" userId="9d455b10-f934-4b48-8b65-a5ec3d0c8a9a" providerId="ADAL" clId="{526DC57A-5468-45CB-9F5F-821F33A29E3C}" dt="2023-03-16T09:23:25.224" v="4415" actId="1076"/>
          <ac:picMkLst>
            <pc:docMk/>
            <pc:sldMk cId="68865780" sldId="828"/>
            <ac:picMk id="16" creationId="{139348B7-BB9A-BE4D-DC60-DF29AF3D2AB0}"/>
          </ac:picMkLst>
        </pc:picChg>
      </pc:sldChg>
      <pc:sldChg chg="addSp delSp new del mod">
        <pc:chgData name="Nick Van Remortel" userId="9d455b10-f934-4b48-8b65-a5ec3d0c8a9a" providerId="ADAL" clId="{526DC57A-5468-45CB-9F5F-821F33A29E3C}" dt="2023-03-16T09:26:49.515" v="4428" actId="47"/>
        <pc:sldMkLst>
          <pc:docMk/>
          <pc:sldMk cId="1340272521" sldId="829"/>
        </pc:sldMkLst>
        <pc:spChg chg="add del">
          <ac:chgData name="Nick Van Remortel" userId="9d455b10-f934-4b48-8b65-a5ec3d0c8a9a" providerId="ADAL" clId="{526DC57A-5468-45CB-9F5F-821F33A29E3C}" dt="2023-03-16T09:23:30.260" v="4418" actId="22"/>
          <ac:spMkLst>
            <pc:docMk/>
            <pc:sldMk cId="1340272521" sldId="829"/>
            <ac:spMk id="9" creationId="{D40EDC57-A771-9FAD-62BB-74B9D2FBB80A}"/>
          </ac:spMkLst>
        </pc:spChg>
      </pc:sldChg>
      <pc:sldChg chg="addSp delSp modSp new mod">
        <pc:chgData name="Nick Van Remortel" userId="9d455b10-f934-4b48-8b65-a5ec3d0c8a9a" providerId="ADAL" clId="{526DC57A-5468-45CB-9F5F-821F33A29E3C}" dt="2023-03-16T09:30:00.904" v="4619" actId="1035"/>
        <pc:sldMkLst>
          <pc:docMk/>
          <pc:sldMk cId="1737415702" sldId="829"/>
        </pc:sldMkLst>
        <pc:spChg chg="del mod">
          <ac:chgData name="Nick Van Remortel" userId="9d455b10-f934-4b48-8b65-a5ec3d0c8a9a" providerId="ADAL" clId="{526DC57A-5468-45CB-9F5F-821F33A29E3C}" dt="2023-03-16T09:29:17.989" v="4554" actId="478"/>
          <ac:spMkLst>
            <pc:docMk/>
            <pc:sldMk cId="1737415702" sldId="829"/>
            <ac:spMk id="2" creationId="{4CE5EEEF-5348-C930-C28B-C5616BA503D0}"/>
          </ac:spMkLst>
        </pc:spChg>
        <pc:spChg chg="mod">
          <ac:chgData name="Nick Van Remortel" userId="9d455b10-f934-4b48-8b65-a5ec3d0c8a9a" providerId="ADAL" clId="{526DC57A-5468-45CB-9F5F-821F33A29E3C}" dt="2023-03-16T09:29:53.232" v="4616" actId="20577"/>
          <ac:spMkLst>
            <pc:docMk/>
            <pc:sldMk cId="1737415702" sldId="829"/>
            <ac:spMk id="3" creationId="{4D82639B-E6C3-4BFC-5D1C-6CBAA265D740}"/>
          </ac:spMkLst>
        </pc:spChg>
        <pc:spChg chg="del">
          <ac:chgData name="Nick Van Remortel" userId="9d455b10-f934-4b48-8b65-a5ec3d0c8a9a" providerId="ADAL" clId="{526DC57A-5468-45CB-9F5F-821F33A29E3C}" dt="2023-03-16T09:28:30.606" v="4494" actId="478"/>
          <ac:spMkLst>
            <pc:docMk/>
            <pc:sldMk cId="1737415702" sldId="829"/>
            <ac:spMk id="4" creationId="{DBC25229-32DC-469D-3E43-79D3DC82CEC1}"/>
          </ac:spMkLst>
        </pc:spChg>
        <pc:spChg chg="add mod">
          <ac:chgData name="Nick Van Remortel" userId="9d455b10-f934-4b48-8b65-a5ec3d0c8a9a" providerId="ADAL" clId="{526DC57A-5468-45CB-9F5F-821F33A29E3C}" dt="2023-03-16T09:29:12.231" v="4553" actId="20577"/>
          <ac:spMkLst>
            <pc:docMk/>
            <pc:sldMk cId="1737415702" sldId="829"/>
            <ac:spMk id="10" creationId="{F73B44B0-DDD4-14DF-CFD5-EC83D2350A17}"/>
          </ac:spMkLst>
        </pc:spChg>
        <pc:spChg chg="add del mod">
          <ac:chgData name="Nick Van Remortel" userId="9d455b10-f934-4b48-8b65-a5ec3d0c8a9a" providerId="ADAL" clId="{526DC57A-5468-45CB-9F5F-821F33A29E3C}" dt="2023-03-16T09:29:23.181" v="4555" actId="478"/>
          <ac:spMkLst>
            <pc:docMk/>
            <pc:sldMk cId="1737415702" sldId="829"/>
            <ac:spMk id="12" creationId="{F3D35D7D-8CF0-D3F3-110F-C5CC9C6F42EC}"/>
          </ac:spMkLst>
        </pc:spChg>
        <pc:picChg chg="add mod">
          <ac:chgData name="Nick Van Remortel" userId="9d455b10-f934-4b48-8b65-a5ec3d0c8a9a" providerId="ADAL" clId="{526DC57A-5468-45CB-9F5F-821F33A29E3C}" dt="2023-03-16T09:30:00.904" v="4619" actId="1035"/>
          <ac:picMkLst>
            <pc:docMk/>
            <pc:sldMk cId="1737415702" sldId="829"/>
            <ac:picMk id="9" creationId="{AA60D3C8-2608-E01C-717B-E33EC3787C18}"/>
          </ac:picMkLst>
        </pc:picChg>
      </pc:sldChg>
      <pc:sldChg chg="new del">
        <pc:chgData name="Nick Van Remortel" userId="9d455b10-f934-4b48-8b65-a5ec3d0c8a9a" providerId="ADAL" clId="{526DC57A-5468-45CB-9F5F-821F33A29E3C}" dt="2023-03-16T09:31:56.696" v="4622" actId="47"/>
        <pc:sldMkLst>
          <pc:docMk/>
          <pc:sldMk cId="98893405" sldId="830"/>
        </pc:sldMkLst>
      </pc:sldChg>
      <pc:sldChg chg="addSp modSp new mod">
        <pc:chgData name="Nick Van Remortel" userId="9d455b10-f934-4b48-8b65-a5ec3d0c8a9a" providerId="ADAL" clId="{526DC57A-5468-45CB-9F5F-821F33A29E3C}" dt="2023-03-16T12:27:16.925" v="6450" actId="1076"/>
        <pc:sldMkLst>
          <pc:docMk/>
          <pc:sldMk cId="1498585567" sldId="831"/>
        </pc:sldMkLst>
        <pc:spChg chg="add mod">
          <ac:chgData name="Nick Van Remortel" userId="9d455b10-f934-4b48-8b65-a5ec3d0c8a9a" providerId="ADAL" clId="{526DC57A-5468-45CB-9F5F-821F33A29E3C}" dt="2023-03-16T12:27:16.925" v="6450" actId="1076"/>
          <ac:spMkLst>
            <pc:docMk/>
            <pc:sldMk cId="1498585567" sldId="831"/>
            <ac:spMk id="7" creationId="{2BF53109-F3BD-3F82-34D2-0272188F0296}"/>
          </ac:spMkLst>
        </pc:spChg>
        <pc:picChg chg="add">
          <ac:chgData name="Nick Van Remortel" userId="9d455b10-f934-4b48-8b65-a5ec3d0c8a9a" providerId="ADAL" clId="{526DC57A-5468-45CB-9F5F-821F33A29E3C}" dt="2023-03-16T09:32:41.019" v="4623" actId="22"/>
          <ac:picMkLst>
            <pc:docMk/>
            <pc:sldMk cId="1498585567" sldId="831"/>
            <ac:picMk id="6" creationId="{E26979B5-4BEE-8C96-FD71-5A6AE0257108}"/>
          </ac:picMkLst>
        </pc:picChg>
      </pc:sldChg>
      <pc:sldChg chg="new del">
        <pc:chgData name="Nick Van Remortel" userId="9d455b10-f934-4b48-8b65-a5ec3d0c8a9a" providerId="ADAL" clId="{526DC57A-5468-45CB-9F5F-821F33A29E3C}" dt="2023-03-16T09:52:01.441" v="5208" actId="47"/>
        <pc:sldMkLst>
          <pc:docMk/>
          <pc:sldMk cId="260346643" sldId="832"/>
        </pc:sldMkLst>
      </pc:sldChg>
      <pc:sldChg chg="new del">
        <pc:chgData name="Nick Van Remortel" userId="9d455b10-f934-4b48-8b65-a5ec3d0c8a9a" providerId="ADAL" clId="{526DC57A-5468-45CB-9F5F-821F33A29E3C}" dt="2023-03-16T09:52:02.864" v="5209" actId="47"/>
        <pc:sldMkLst>
          <pc:docMk/>
          <pc:sldMk cId="1077801152" sldId="833"/>
        </pc:sldMkLst>
      </pc:sldChg>
      <pc:sldChg chg="addSp delSp modSp add mod">
        <pc:chgData name="Nick Van Remortel" userId="9d455b10-f934-4b48-8b65-a5ec3d0c8a9a" providerId="ADAL" clId="{526DC57A-5468-45CB-9F5F-821F33A29E3C}" dt="2023-03-16T09:46:20.612" v="4958" actId="20577"/>
        <pc:sldMkLst>
          <pc:docMk/>
          <pc:sldMk cId="107199463" sldId="834"/>
        </pc:sldMkLst>
        <pc:spChg chg="mod">
          <ac:chgData name="Nick Van Remortel" userId="9d455b10-f934-4b48-8b65-a5ec3d0c8a9a" providerId="ADAL" clId="{526DC57A-5468-45CB-9F5F-821F33A29E3C}" dt="2023-03-16T09:46:20.612" v="4958" actId="20577"/>
          <ac:spMkLst>
            <pc:docMk/>
            <pc:sldMk cId="107199463" sldId="834"/>
            <ac:spMk id="3" creationId="{4D82639B-E6C3-4BFC-5D1C-6CBAA265D740}"/>
          </ac:spMkLst>
        </pc:spChg>
        <pc:spChg chg="mod">
          <ac:chgData name="Nick Van Remortel" userId="9d455b10-f934-4b48-8b65-a5ec3d0c8a9a" providerId="ADAL" clId="{526DC57A-5468-45CB-9F5F-821F33A29E3C}" dt="2023-03-16T09:38:02.383" v="4726" actId="404"/>
          <ac:spMkLst>
            <pc:docMk/>
            <pc:sldMk cId="107199463" sldId="834"/>
            <ac:spMk id="10" creationId="{F73B44B0-DDD4-14DF-CFD5-EC83D2350A17}"/>
          </ac:spMkLst>
        </pc:spChg>
        <pc:graphicFrameChg chg="add mod modGraphic">
          <ac:chgData name="Nick Van Remortel" userId="9d455b10-f934-4b48-8b65-a5ec3d0c8a9a" providerId="ADAL" clId="{526DC57A-5468-45CB-9F5F-821F33A29E3C}" dt="2023-03-16T09:45:06.007" v="4901" actId="1076"/>
          <ac:graphicFrameMkLst>
            <pc:docMk/>
            <pc:sldMk cId="107199463" sldId="834"/>
            <ac:graphicFrameMk id="2" creationId="{360612C8-15AF-CF4E-3AC8-6CC27B8E444C}"/>
          </ac:graphicFrameMkLst>
        </pc:graphicFrameChg>
        <pc:picChg chg="add mod">
          <ac:chgData name="Nick Van Remortel" userId="9d455b10-f934-4b48-8b65-a5ec3d0c8a9a" providerId="ADAL" clId="{526DC57A-5468-45CB-9F5F-821F33A29E3C}" dt="2023-03-16T09:45:30.310" v="4943" actId="1076"/>
          <ac:picMkLst>
            <pc:docMk/>
            <pc:sldMk cId="107199463" sldId="834"/>
            <ac:picMk id="4" creationId="{5B6840A8-AD9B-B9FB-3F74-C43D56E2FC71}"/>
          </ac:picMkLst>
        </pc:picChg>
        <pc:picChg chg="del">
          <ac:chgData name="Nick Van Remortel" userId="9d455b10-f934-4b48-8b65-a5ec3d0c8a9a" providerId="ADAL" clId="{526DC57A-5468-45CB-9F5F-821F33A29E3C}" dt="2023-03-16T09:35:46.961" v="4709" actId="478"/>
          <ac:picMkLst>
            <pc:docMk/>
            <pc:sldMk cId="107199463" sldId="834"/>
            <ac:picMk id="9" creationId="{AA60D3C8-2608-E01C-717B-E33EC3787C18}"/>
          </ac:picMkLst>
        </pc:picChg>
      </pc:sldChg>
      <pc:sldChg chg="addSp delSp modSp add mod modNotes">
        <pc:chgData name="Nick Van Remortel" userId="9d455b10-f934-4b48-8b65-a5ec3d0c8a9a" providerId="ADAL" clId="{526DC57A-5468-45CB-9F5F-821F33A29E3C}" dt="2023-03-16T13:25:32.898" v="6554" actId="207"/>
        <pc:sldMkLst>
          <pc:docMk/>
          <pc:sldMk cId="0" sldId="835"/>
        </pc:sldMkLst>
        <pc:spChg chg="add mod">
          <ac:chgData name="Nick Van Remortel" userId="9d455b10-f934-4b48-8b65-a5ec3d0c8a9a" providerId="ADAL" clId="{526DC57A-5468-45CB-9F5F-821F33A29E3C}" dt="2023-03-16T09:48:27.607" v="4996" actId="1076"/>
          <ac:spMkLst>
            <pc:docMk/>
            <pc:sldMk cId="0" sldId="835"/>
            <ac:spMk id="2" creationId="{EE6A081C-20F4-FD5A-081D-0109D825846B}"/>
          </ac:spMkLst>
        </pc:spChg>
        <pc:spChg chg="add mod">
          <ac:chgData name="Nick Van Remortel" userId="9d455b10-f934-4b48-8b65-a5ec3d0c8a9a" providerId="ADAL" clId="{526DC57A-5468-45CB-9F5F-821F33A29E3C}" dt="2023-03-16T09:50:57.411" v="5204" actId="20577"/>
          <ac:spMkLst>
            <pc:docMk/>
            <pc:sldMk cId="0" sldId="835"/>
            <ac:spMk id="3" creationId="{8FB3C664-CA67-8578-42B3-17803FE3342B}"/>
          </ac:spMkLst>
        </pc:spChg>
        <pc:spChg chg="add del mod">
          <ac:chgData name="Nick Van Remortel" userId="9d455b10-f934-4b48-8b65-a5ec3d0c8a9a" providerId="ADAL" clId="{526DC57A-5468-45CB-9F5F-821F33A29E3C}" dt="2023-03-16T09:50:32.161" v="5181" actId="478"/>
          <ac:spMkLst>
            <pc:docMk/>
            <pc:sldMk cId="0" sldId="835"/>
            <ac:spMk id="5" creationId="{678FE481-9FC0-57D9-1681-AE2ABB2E66CA}"/>
          </ac:spMkLst>
        </pc:spChg>
        <pc:spChg chg="add mod">
          <ac:chgData name="Nick Van Remortel" userId="9d455b10-f934-4b48-8b65-a5ec3d0c8a9a" providerId="ADAL" clId="{526DC57A-5468-45CB-9F5F-821F33A29E3C}" dt="2023-03-16T10:30:50.187" v="6084" actId="20577"/>
          <ac:spMkLst>
            <pc:docMk/>
            <pc:sldMk cId="0" sldId="835"/>
            <ac:spMk id="10" creationId="{BE629AC0-4EB6-E1AB-D5EA-396082667F5A}"/>
          </ac:spMkLst>
        </pc:spChg>
        <pc:spChg chg="add mod">
          <ac:chgData name="Nick Van Remortel" userId="9d455b10-f934-4b48-8b65-a5ec3d0c8a9a" providerId="ADAL" clId="{526DC57A-5468-45CB-9F5F-821F33A29E3C}" dt="2023-03-16T10:40:55.152" v="6239" actId="20577"/>
          <ac:spMkLst>
            <pc:docMk/>
            <pc:sldMk cId="0" sldId="835"/>
            <ac:spMk id="15" creationId="{3B64499C-CB29-0DFE-1806-42362149F604}"/>
          </ac:spMkLst>
        </pc:spChg>
        <pc:spChg chg="add mod">
          <ac:chgData name="Nick Van Remortel" userId="9d455b10-f934-4b48-8b65-a5ec3d0c8a9a" providerId="ADAL" clId="{526DC57A-5468-45CB-9F5F-821F33A29E3C}" dt="2023-03-16T10:43:59.562" v="6268" actId="404"/>
          <ac:spMkLst>
            <pc:docMk/>
            <pc:sldMk cId="0" sldId="835"/>
            <ac:spMk id="18" creationId="{3B7265E7-2D51-6EB1-DF0B-E1438D309829}"/>
          </ac:spMkLst>
        </pc:spChg>
        <pc:spChg chg="add mod">
          <ac:chgData name="Nick Van Remortel" userId="9d455b10-f934-4b48-8b65-a5ec3d0c8a9a" providerId="ADAL" clId="{526DC57A-5468-45CB-9F5F-821F33A29E3C}" dt="2023-03-16T10:45:59.478" v="6275" actId="1076"/>
          <ac:spMkLst>
            <pc:docMk/>
            <pc:sldMk cId="0" sldId="835"/>
            <ac:spMk id="21" creationId="{ABA9812F-D364-22A2-9994-6F22EE7FD013}"/>
          </ac:spMkLst>
        </pc:spChg>
        <pc:spChg chg="add mod">
          <ac:chgData name="Nick Van Remortel" userId="9d455b10-f934-4b48-8b65-a5ec3d0c8a9a" providerId="ADAL" clId="{526DC57A-5468-45CB-9F5F-821F33A29E3C}" dt="2023-03-16T10:46:07.709" v="6278" actId="1076"/>
          <ac:spMkLst>
            <pc:docMk/>
            <pc:sldMk cId="0" sldId="835"/>
            <ac:spMk id="22" creationId="{6D864FF4-ECC8-3749-735A-96451B9874CD}"/>
          </ac:spMkLst>
        </pc:spChg>
        <pc:spChg chg="add mod">
          <ac:chgData name="Nick Van Remortel" userId="9d455b10-f934-4b48-8b65-a5ec3d0c8a9a" providerId="ADAL" clId="{526DC57A-5468-45CB-9F5F-821F33A29E3C}" dt="2023-03-16T13:25:03.354" v="6511" actId="1076"/>
          <ac:spMkLst>
            <pc:docMk/>
            <pc:sldMk cId="0" sldId="835"/>
            <ac:spMk id="23" creationId="{73B9EF96-FB58-39B1-BC70-527F68ECB7D8}"/>
          </ac:spMkLst>
        </pc:spChg>
        <pc:spChg chg="add mod">
          <ac:chgData name="Nick Van Remortel" userId="9d455b10-f934-4b48-8b65-a5ec3d0c8a9a" providerId="ADAL" clId="{526DC57A-5468-45CB-9F5F-821F33A29E3C}" dt="2023-03-16T13:25:32.898" v="6554" actId="207"/>
          <ac:spMkLst>
            <pc:docMk/>
            <pc:sldMk cId="0" sldId="835"/>
            <ac:spMk id="24" creationId="{343E8C69-98CE-E440-B832-B8590C996CF9}"/>
          </ac:spMkLst>
        </pc:spChg>
        <pc:spChg chg="del">
          <ac:chgData name="Nick Van Remortel" userId="9d455b10-f934-4b48-8b65-a5ec3d0c8a9a" providerId="ADAL" clId="{526DC57A-5468-45CB-9F5F-821F33A29E3C}" dt="2023-03-16T09:50:25.090" v="5180" actId="478"/>
          <ac:spMkLst>
            <pc:docMk/>
            <pc:sldMk cId="0" sldId="835"/>
            <ac:spMk id="57" creationId="{00000000-0000-0000-0000-000000000000}"/>
          </ac:spMkLst>
        </pc:spChg>
        <pc:picChg chg="add mod">
          <ac:chgData name="Nick Van Remortel" userId="9d455b10-f934-4b48-8b65-a5ec3d0c8a9a" providerId="ADAL" clId="{526DC57A-5468-45CB-9F5F-821F33A29E3C}" dt="2023-03-16T10:29:53.714" v="6030" actId="1076"/>
          <ac:picMkLst>
            <pc:docMk/>
            <pc:sldMk cId="0" sldId="835"/>
            <ac:picMk id="7" creationId="{38DF55A7-59B8-710C-08E3-AFBB9AA4BA75}"/>
          </ac:picMkLst>
        </pc:picChg>
        <pc:picChg chg="add del mod">
          <ac:chgData name="Nick Van Remortel" userId="9d455b10-f934-4b48-8b65-a5ec3d0c8a9a" providerId="ADAL" clId="{526DC57A-5468-45CB-9F5F-821F33A29E3C}" dt="2023-03-16T10:41:00.522" v="6240" actId="478"/>
          <ac:picMkLst>
            <pc:docMk/>
            <pc:sldMk cId="0" sldId="835"/>
            <ac:picMk id="9" creationId="{6BAA2DFF-4457-D55A-0BC4-C91056DDD63D}"/>
          </ac:picMkLst>
        </pc:picChg>
        <pc:picChg chg="add mod">
          <ac:chgData name="Nick Van Remortel" userId="9d455b10-f934-4b48-8b65-a5ec3d0c8a9a" providerId="ADAL" clId="{526DC57A-5468-45CB-9F5F-821F33A29E3C}" dt="2023-03-16T10:30:01.343" v="6032" actId="1076"/>
          <ac:picMkLst>
            <pc:docMk/>
            <pc:sldMk cId="0" sldId="835"/>
            <ac:picMk id="12" creationId="{9AEF016B-ED83-C302-3687-04F52A7EE758}"/>
          </ac:picMkLst>
        </pc:picChg>
        <pc:picChg chg="add mod">
          <ac:chgData name="Nick Van Remortel" userId="9d455b10-f934-4b48-8b65-a5ec3d0c8a9a" providerId="ADAL" clId="{526DC57A-5468-45CB-9F5F-821F33A29E3C}" dt="2023-03-16T10:39:53.212" v="6090" actId="14100"/>
          <ac:picMkLst>
            <pc:docMk/>
            <pc:sldMk cId="0" sldId="835"/>
            <ac:picMk id="14" creationId="{64BD4AB1-084A-4788-70FB-2FC3B5801347}"/>
          </ac:picMkLst>
        </pc:picChg>
        <pc:picChg chg="add mod">
          <ac:chgData name="Nick Van Remortel" userId="9d455b10-f934-4b48-8b65-a5ec3d0c8a9a" providerId="ADAL" clId="{526DC57A-5468-45CB-9F5F-821F33A29E3C}" dt="2023-03-16T10:43:29.873" v="6243" actId="1076"/>
          <ac:picMkLst>
            <pc:docMk/>
            <pc:sldMk cId="0" sldId="835"/>
            <ac:picMk id="17" creationId="{C8D3B875-3F5E-AAB5-CF49-FE413BC69058}"/>
          </ac:picMkLst>
        </pc:picChg>
        <pc:picChg chg="add mod">
          <ac:chgData name="Nick Van Remortel" userId="9d455b10-f934-4b48-8b65-a5ec3d0c8a9a" providerId="ADAL" clId="{526DC57A-5468-45CB-9F5F-821F33A29E3C}" dt="2023-03-16T10:45:33.949" v="6271" actId="1076"/>
          <ac:picMkLst>
            <pc:docMk/>
            <pc:sldMk cId="0" sldId="835"/>
            <ac:picMk id="20" creationId="{0C724ABB-A79B-DF10-8C40-AB355EEC8A40}"/>
          </ac:picMkLst>
        </pc:picChg>
        <pc:picChg chg="del mod">
          <ac:chgData name="Nick Van Remortel" userId="9d455b10-f934-4b48-8b65-a5ec3d0c8a9a" providerId="ADAL" clId="{526DC57A-5468-45CB-9F5F-821F33A29E3C}" dt="2023-03-16T10:10:21.320" v="5734" actId="478"/>
          <ac:picMkLst>
            <pc:docMk/>
            <pc:sldMk cId="0" sldId="835"/>
            <ac:picMk id="56" creationId="{00000000-0000-0000-0000-000000000000}"/>
          </ac:picMkLst>
        </pc:picChg>
      </pc:sldChg>
      <pc:sldChg chg="addSp delSp modSp add mod">
        <pc:chgData name="Nick Van Remortel" userId="9d455b10-f934-4b48-8b65-a5ec3d0c8a9a" providerId="ADAL" clId="{526DC57A-5468-45CB-9F5F-821F33A29E3C}" dt="2023-03-16T09:53:16.799" v="5244" actId="22"/>
        <pc:sldMkLst>
          <pc:docMk/>
          <pc:sldMk cId="356305412" sldId="836"/>
        </pc:sldMkLst>
        <pc:spChg chg="mod">
          <ac:chgData name="Nick Van Remortel" userId="9d455b10-f934-4b48-8b65-a5ec3d0c8a9a" providerId="ADAL" clId="{526DC57A-5468-45CB-9F5F-821F33A29E3C}" dt="2023-03-16T09:52:32.556" v="5240" actId="14100"/>
          <ac:spMkLst>
            <pc:docMk/>
            <pc:sldMk cId="356305412" sldId="836"/>
            <ac:spMk id="2" creationId="{EE6A081C-20F4-FD5A-081D-0109D825846B}"/>
          </ac:spMkLst>
        </pc:spChg>
        <pc:spChg chg="del">
          <ac:chgData name="Nick Van Remortel" userId="9d455b10-f934-4b48-8b65-a5ec3d0c8a9a" providerId="ADAL" clId="{526DC57A-5468-45CB-9F5F-821F33A29E3C}" dt="2023-03-16T09:52:42.602" v="5243" actId="478"/>
          <ac:spMkLst>
            <pc:docMk/>
            <pc:sldMk cId="356305412" sldId="836"/>
            <ac:spMk id="3" creationId="{8FB3C664-CA67-8578-42B3-17803FE3342B}"/>
          </ac:spMkLst>
        </pc:spChg>
        <pc:picChg chg="add">
          <ac:chgData name="Nick Van Remortel" userId="9d455b10-f934-4b48-8b65-a5ec3d0c8a9a" providerId="ADAL" clId="{526DC57A-5468-45CB-9F5F-821F33A29E3C}" dt="2023-03-16T09:53:16.799" v="5244" actId="22"/>
          <ac:picMkLst>
            <pc:docMk/>
            <pc:sldMk cId="356305412" sldId="836"/>
            <ac:picMk id="5" creationId="{B1198EBC-EA29-D7AE-3CA9-CD75CF5FA112}"/>
          </ac:picMkLst>
        </pc:picChg>
        <pc:picChg chg="del">
          <ac:chgData name="Nick Van Remortel" userId="9d455b10-f934-4b48-8b65-a5ec3d0c8a9a" providerId="ADAL" clId="{526DC57A-5468-45CB-9F5F-821F33A29E3C}" dt="2023-03-16T09:52:38.819" v="5242" actId="478"/>
          <ac:picMkLst>
            <pc:docMk/>
            <pc:sldMk cId="356305412" sldId="836"/>
            <ac:picMk id="55" creationId="{00000000-0000-0000-0000-000000000000}"/>
          </ac:picMkLst>
        </pc:picChg>
        <pc:picChg chg="del">
          <ac:chgData name="Nick Van Remortel" userId="9d455b10-f934-4b48-8b65-a5ec3d0c8a9a" providerId="ADAL" clId="{526DC57A-5468-45CB-9F5F-821F33A29E3C}" dt="2023-03-16T09:52:35.927" v="5241" actId="478"/>
          <ac:picMkLst>
            <pc:docMk/>
            <pc:sldMk cId="356305412" sldId="836"/>
            <ac:picMk id="56" creationId="{00000000-0000-0000-0000-000000000000}"/>
          </ac:picMkLst>
        </pc:picChg>
      </pc:sldChg>
      <pc:sldChg chg="new del">
        <pc:chgData name="Nick Van Remortel" userId="9d455b10-f934-4b48-8b65-a5ec3d0c8a9a" providerId="ADAL" clId="{526DC57A-5468-45CB-9F5F-821F33A29E3C}" dt="2023-03-16T09:52:00.231" v="5207" actId="47"/>
        <pc:sldMkLst>
          <pc:docMk/>
          <pc:sldMk cId="1390969502" sldId="836"/>
        </pc:sldMkLst>
      </pc:sldChg>
      <pc:sldChg chg="new del">
        <pc:chgData name="Nick Van Remortel" userId="9d455b10-f934-4b48-8b65-a5ec3d0c8a9a" providerId="ADAL" clId="{526DC57A-5468-45CB-9F5F-821F33A29E3C}" dt="2023-03-16T12:24:17.295" v="6383" actId="680"/>
        <pc:sldMkLst>
          <pc:docMk/>
          <pc:sldMk cId="840850060" sldId="837"/>
        </pc:sldMkLst>
      </pc:sldChg>
    </pc:docChg>
  </pc:docChgLst>
  <pc:docChgLst>
    <pc:chgData name="Nick Van Remortel" userId="9d455b10-f934-4b48-8b65-a5ec3d0c8a9a" providerId="ADAL" clId="{65A86F0E-8BB7-4E75-B16A-55A5EE08909A}"/>
    <pc:docChg chg="custSel delSld modSld sldOrd">
      <pc:chgData name="Nick Van Remortel" userId="9d455b10-f934-4b48-8b65-a5ec3d0c8a9a" providerId="ADAL" clId="{65A86F0E-8BB7-4E75-B16A-55A5EE08909A}" dt="2023-04-17T11:04:20.253" v="221" actId="47"/>
      <pc:docMkLst>
        <pc:docMk/>
      </pc:docMkLst>
      <pc:sldChg chg="delSp modSp mod">
        <pc:chgData name="Nick Van Remortel" userId="9d455b10-f934-4b48-8b65-a5ec3d0c8a9a" providerId="ADAL" clId="{65A86F0E-8BB7-4E75-B16A-55A5EE08909A}" dt="2023-04-17T07:40:35.323" v="27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65A86F0E-8BB7-4E75-B16A-55A5EE08909A}" dt="2023-04-17T07:40:35.323" v="27" actId="20577"/>
          <ac:spMkLst>
            <pc:docMk/>
            <pc:sldMk cId="3749597715" sldId="256"/>
            <ac:spMk id="3" creationId="{00000000-0000-0000-0000-000000000000}"/>
          </ac:spMkLst>
        </pc:spChg>
        <pc:spChg chg="del mod">
          <ac:chgData name="Nick Van Remortel" userId="9d455b10-f934-4b48-8b65-a5ec3d0c8a9a" providerId="ADAL" clId="{65A86F0E-8BB7-4E75-B16A-55A5EE08909A}" dt="2023-04-17T07:40:26.115" v="19" actId="478"/>
          <ac:spMkLst>
            <pc:docMk/>
            <pc:sldMk cId="3749597715" sldId="256"/>
            <ac:spMk id="6" creationId="{00000000-0000-0000-0000-000000000000}"/>
          </ac:spMkLst>
        </pc:spChg>
      </pc:sldChg>
      <pc:sldChg chg="delSp mod ord">
        <pc:chgData name="Nick Van Remortel" userId="9d455b10-f934-4b48-8b65-a5ec3d0c8a9a" providerId="ADAL" clId="{65A86F0E-8BB7-4E75-B16A-55A5EE08909A}" dt="2023-04-17T07:53:46.402" v="63" actId="478"/>
        <pc:sldMkLst>
          <pc:docMk/>
          <pc:sldMk cId="2714480475" sldId="798"/>
        </pc:sldMkLst>
        <pc:spChg chg="del">
          <ac:chgData name="Nick Van Remortel" userId="9d455b10-f934-4b48-8b65-a5ec3d0c8a9a" providerId="ADAL" clId="{65A86F0E-8BB7-4E75-B16A-55A5EE08909A}" dt="2023-04-17T07:53:46.402" v="63" actId="478"/>
          <ac:spMkLst>
            <pc:docMk/>
            <pc:sldMk cId="2714480475" sldId="798"/>
            <ac:spMk id="17" creationId="{662DE417-3131-4D43-872E-95FFDAEBA377}"/>
          </ac:spMkLst>
        </pc:spChg>
      </pc:sldChg>
      <pc:sldChg chg="modSp mod ord">
        <pc:chgData name="Nick Van Remortel" userId="9d455b10-f934-4b48-8b65-a5ec3d0c8a9a" providerId="ADAL" clId="{65A86F0E-8BB7-4E75-B16A-55A5EE08909A}" dt="2023-04-17T08:14:18.507" v="191" actId="20577"/>
        <pc:sldMkLst>
          <pc:docMk/>
          <pc:sldMk cId="2215490187" sldId="799"/>
        </pc:sldMkLst>
        <pc:spChg chg="mod">
          <ac:chgData name="Nick Van Remortel" userId="9d455b10-f934-4b48-8b65-a5ec3d0c8a9a" providerId="ADAL" clId="{65A86F0E-8BB7-4E75-B16A-55A5EE08909A}" dt="2023-04-17T07:55:29.383" v="168" actId="20577"/>
          <ac:spMkLst>
            <pc:docMk/>
            <pc:sldMk cId="2215490187" sldId="799"/>
            <ac:spMk id="7" creationId="{C31DAE95-C1BC-46F5-814E-53AB05B4431D}"/>
          </ac:spMkLst>
        </pc:spChg>
        <pc:spChg chg="mod">
          <ac:chgData name="Nick Van Remortel" userId="9d455b10-f934-4b48-8b65-a5ec3d0c8a9a" providerId="ADAL" clId="{65A86F0E-8BB7-4E75-B16A-55A5EE08909A}" dt="2023-04-17T08:14:18.507" v="191" actId="20577"/>
          <ac:spMkLst>
            <pc:docMk/>
            <pc:sldMk cId="2215490187" sldId="799"/>
            <ac:spMk id="12" creationId="{792C5066-B4D1-42D5-971A-F144FAAC8584}"/>
          </ac:spMkLst>
        </pc:spChg>
      </pc:sldChg>
      <pc:sldChg chg="modSp mod ord">
        <pc:chgData name="Nick Van Remortel" userId="9d455b10-f934-4b48-8b65-a5ec3d0c8a9a" providerId="ADAL" clId="{65A86F0E-8BB7-4E75-B16A-55A5EE08909A}" dt="2023-04-17T11:00:27.175" v="203"/>
        <pc:sldMkLst>
          <pc:docMk/>
          <pc:sldMk cId="2581763247" sldId="817"/>
        </pc:sldMkLst>
        <pc:spChg chg="mod">
          <ac:chgData name="Nick Van Remortel" userId="9d455b10-f934-4b48-8b65-a5ec3d0c8a9a" providerId="ADAL" clId="{65A86F0E-8BB7-4E75-B16A-55A5EE08909A}" dt="2023-04-17T11:00:27.175" v="203"/>
          <ac:spMkLst>
            <pc:docMk/>
            <pc:sldMk cId="2581763247" sldId="817"/>
            <ac:spMk id="6" creationId="{89357303-EDD2-51B7-0905-EF704259BBD4}"/>
          </ac:spMkLst>
        </pc:spChg>
      </pc:sldChg>
      <pc:sldChg chg="modSp mod ord">
        <pc:chgData name="Nick Van Remortel" userId="9d455b10-f934-4b48-8b65-a5ec3d0c8a9a" providerId="ADAL" clId="{65A86F0E-8BB7-4E75-B16A-55A5EE08909A}" dt="2023-04-17T07:41:30.031" v="37" actId="20577"/>
        <pc:sldMkLst>
          <pc:docMk/>
          <pc:sldMk cId="2773465400" sldId="825"/>
        </pc:sldMkLst>
        <pc:spChg chg="mod">
          <ac:chgData name="Nick Van Remortel" userId="9d455b10-f934-4b48-8b65-a5ec3d0c8a9a" providerId="ADAL" clId="{65A86F0E-8BB7-4E75-B16A-55A5EE08909A}" dt="2023-04-17T07:41:30.031" v="37" actId="20577"/>
          <ac:spMkLst>
            <pc:docMk/>
            <pc:sldMk cId="2773465400" sldId="825"/>
            <ac:spMk id="8" creationId="{4E48B586-D61B-5490-AEF5-3AFF1DD248CC}"/>
          </ac:spMkLst>
        </pc:spChg>
      </pc:sldChg>
      <pc:sldChg chg="delSp mod ord">
        <pc:chgData name="Nick Van Remortel" userId="9d455b10-f934-4b48-8b65-a5ec3d0c8a9a" providerId="ADAL" clId="{65A86F0E-8BB7-4E75-B16A-55A5EE08909A}" dt="2023-04-17T08:00:34.724" v="169" actId="478"/>
        <pc:sldMkLst>
          <pc:docMk/>
          <pc:sldMk cId="1790574120" sldId="826"/>
        </pc:sldMkLst>
        <pc:spChg chg="del">
          <ac:chgData name="Nick Van Remortel" userId="9d455b10-f934-4b48-8b65-a5ec3d0c8a9a" providerId="ADAL" clId="{65A86F0E-8BB7-4E75-B16A-55A5EE08909A}" dt="2023-04-17T08:00:34.724" v="169" actId="478"/>
          <ac:spMkLst>
            <pc:docMk/>
            <pc:sldMk cId="1790574120" sldId="826"/>
            <ac:spMk id="9" creationId="{5D314DCF-FD01-2635-B948-664E12C234C0}"/>
          </ac:spMkLst>
        </pc:spChg>
      </pc:sldChg>
      <pc:sldChg chg="del">
        <pc:chgData name="Nick Van Remortel" userId="9d455b10-f934-4b48-8b65-a5ec3d0c8a9a" providerId="ADAL" clId="{65A86F0E-8BB7-4E75-B16A-55A5EE08909A}" dt="2023-04-17T07:44:59.658" v="60" actId="47"/>
        <pc:sldMkLst>
          <pc:docMk/>
          <pc:sldMk cId="1846599406" sldId="827"/>
        </pc:sldMkLst>
      </pc:sldChg>
      <pc:sldChg chg="del">
        <pc:chgData name="Nick Van Remortel" userId="9d455b10-f934-4b48-8b65-a5ec3d0c8a9a" providerId="ADAL" clId="{65A86F0E-8BB7-4E75-B16A-55A5EE08909A}" dt="2023-04-17T11:04:20.253" v="221" actId="47"/>
        <pc:sldMkLst>
          <pc:docMk/>
          <pc:sldMk cId="107199463" sldId="834"/>
        </pc:sldMkLst>
      </pc:sldChg>
      <pc:sldChg chg="ord">
        <pc:chgData name="Nick Van Remortel" userId="9d455b10-f934-4b48-8b65-a5ec3d0c8a9a" providerId="ADAL" clId="{65A86F0E-8BB7-4E75-B16A-55A5EE08909A}" dt="2023-04-17T07:43:41.321" v="59"/>
        <pc:sldMkLst>
          <pc:docMk/>
          <pc:sldMk cId="0" sldId="835"/>
        </pc:sldMkLst>
      </pc:sldChg>
      <pc:sldChg chg="addSp modSp mod ord">
        <pc:chgData name="Nick Van Remortel" userId="9d455b10-f934-4b48-8b65-a5ec3d0c8a9a" providerId="ADAL" clId="{65A86F0E-8BB7-4E75-B16A-55A5EE08909A}" dt="2023-04-17T11:02:50.174" v="220" actId="14100"/>
        <pc:sldMkLst>
          <pc:docMk/>
          <pc:sldMk cId="356305412" sldId="836"/>
        </pc:sldMkLst>
        <pc:spChg chg="add mod">
          <ac:chgData name="Nick Van Remortel" userId="9d455b10-f934-4b48-8b65-a5ec3d0c8a9a" providerId="ADAL" clId="{65A86F0E-8BB7-4E75-B16A-55A5EE08909A}" dt="2023-04-17T11:02:50.174" v="220" actId="14100"/>
          <ac:spMkLst>
            <pc:docMk/>
            <pc:sldMk cId="356305412" sldId="836"/>
            <ac:spMk id="3" creationId="{59CCD6BC-3EBD-5B75-5297-9FCAC454814C}"/>
          </ac:spMkLst>
        </pc:spChg>
      </pc:sldChg>
    </pc:docChg>
  </pc:docChgLst>
  <pc:docChgLst>
    <pc:chgData name="Nick Van Remortel" userId="9d455b10-f934-4b48-8b65-a5ec3d0c8a9a" providerId="ADAL" clId="{0AD4D502-549A-48A2-BE64-ACD72558ADA3}"/>
    <pc:docChg chg="undo redo custSel addSld delSld modSld">
      <pc:chgData name="Nick Van Remortel" userId="9d455b10-f934-4b48-8b65-a5ec3d0c8a9a" providerId="ADAL" clId="{0AD4D502-549A-48A2-BE64-ACD72558ADA3}" dt="2022-11-08T08:40:56.652" v="977" actId="14100"/>
      <pc:docMkLst>
        <pc:docMk/>
      </pc:docMkLst>
      <pc:sldChg chg="modSp mod">
        <pc:chgData name="Nick Van Remortel" userId="9d455b10-f934-4b48-8b65-a5ec3d0c8a9a" providerId="ADAL" clId="{0AD4D502-549A-48A2-BE64-ACD72558ADA3}" dt="2022-11-08T06:16:34.708" v="11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0AD4D502-549A-48A2-BE64-ACD72558ADA3}" dt="2022-11-08T06:16:34.708" v="11" actId="20577"/>
          <ac:spMkLst>
            <pc:docMk/>
            <pc:sldMk cId="3749597715" sldId="256"/>
            <ac:spMk id="3" creationId="{00000000-0000-0000-0000-000000000000}"/>
          </ac:spMkLst>
        </pc:spChg>
      </pc:sldChg>
      <pc:sldChg chg="modSp add del mod">
        <pc:chgData name="Nick Van Remortel" userId="9d455b10-f934-4b48-8b65-a5ec3d0c8a9a" providerId="ADAL" clId="{0AD4D502-549A-48A2-BE64-ACD72558ADA3}" dt="2022-11-08T06:41:45.026" v="397" actId="47"/>
        <pc:sldMkLst>
          <pc:docMk/>
          <pc:sldMk cId="0" sldId="257"/>
        </pc:sldMkLst>
        <pc:spChg chg="mod">
          <ac:chgData name="Nick Van Remortel" userId="9d455b10-f934-4b48-8b65-a5ec3d0c8a9a" providerId="ADAL" clId="{0AD4D502-549A-48A2-BE64-ACD72558ADA3}" dt="2022-11-08T06:27:26.891" v="287"/>
          <ac:spMkLst>
            <pc:docMk/>
            <pc:sldMk cId="0" sldId="257"/>
            <ac:spMk id="60" creationId="{00000000-0000-0000-0000-000000000000}"/>
          </ac:spMkLst>
        </pc:spChg>
        <pc:spChg chg="mod">
          <ac:chgData name="Nick Van Remortel" userId="9d455b10-f934-4b48-8b65-a5ec3d0c8a9a" providerId="ADAL" clId="{0AD4D502-549A-48A2-BE64-ACD72558ADA3}" dt="2022-11-08T06:41:08.757" v="389" actId="1076"/>
          <ac:spMkLst>
            <pc:docMk/>
            <pc:sldMk cId="0" sldId="257"/>
            <ac:spMk id="65" creationId="{00000000-0000-0000-0000-000000000000}"/>
          </ac:spMkLst>
        </pc:spChg>
      </pc:sldChg>
      <pc:sldChg chg="modSp add del mod">
        <pc:chgData name="Nick Van Remortel" userId="9d455b10-f934-4b48-8b65-a5ec3d0c8a9a" providerId="ADAL" clId="{0AD4D502-549A-48A2-BE64-ACD72558ADA3}" dt="2022-11-08T06:27:26.891" v="287"/>
        <pc:sldMkLst>
          <pc:docMk/>
          <pc:sldMk cId="0" sldId="258"/>
        </pc:sldMkLst>
        <pc:spChg chg="mod">
          <ac:chgData name="Nick Van Remortel" userId="9d455b10-f934-4b48-8b65-a5ec3d0c8a9a" providerId="ADAL" clId="{0AD4D502-549A-48A2-BE64-ACD72558ADA3}" dt="2022-11-08T06:27:26.891" v="287"/>
          <ac:spMkLst>
            <pc:docMk/>
            <pc:sldMk cId="0" sldId="258"/>
            <ac:spMk id="66" creationId="{00000000-0000-0000-0000-000000000000}"/>
          </ac:spMkLst>
        </pc:spChg>
      </pc:sldChg>
      <pc:sldChg chg="modSp add del mod">
        <pc:chgData name="Nick Van Remortel" userId="9d455b10-f934-4b48-8b65-a5ec3d0c8a9a" providerId="ADAL" clId="{0AD4D502-549A-48A2-BE64-ACD72558ADA3}" dt="2022-11-08T06:27:26.891" v="287"/>
        <pc:sldMkLst>
          <pc:docMk/>
          <pc:sldMk cId="0" sldId="259"/>
        </pc:sldMkLst>
        <pc:spChg chg="mod">
          <ac:chgData name="Nick Van Remortel" userId="9d455b10-f934-4b48-8b65-a5ec3d0c8a9a" providerId="ADAL" clId="{0AD4D502-549A-48A2-BE64-ACD72558ADA3}" dt="2022-11-08T06:27:26.891" v="287"/>
          <ac:spMkLst>
            <pc:docMk/>
            <pc:sldMk cId="0" sldId="259"/>
            <ac:spMk id="72" creationId="{00000000-0000-0000-0000-000000000000}"/>
          </ac:spMkLst>
        </pc:spChg>
        <pc:spChg chg="mod">
          <ac:chgData name="Nick Van Remortel" userId="9d455b10-f934-4b48-8b65-a5ec3d0c8a9a" providerId="ADAL" clId="{0AD4D502-549A-48A2-BE64-ACD72558ADA3}" dt="2022-11-08T06:27:26.891" v="287"/>
          <ac:spMkLst>
            <pc:docMk/>
            <pc:sldMk cId="0" sldId="259"/>
            <ac:spMk id="73" creationId="{00000000-0000-0000-0000-000000000000}"/>
          </ac:spMkLst>
        </pc:spChg>
      </pc:sldChg>
      <pc:sldChg chg="addSp delSp modSp mod">
        <pc:chgData name="Nick Van Remortel" userId="9d455b10-f934-4b48-8b65-a5ec3d0c8a9a" providerId="ADAL" clId="{0AD4D502-549A-48A2-BE64-ACD72558ADA3}" dt="2022-11-08T08:40:05.366" v="975" actId="1076"/>
        <pc:sldMkLst>
          <pc:docMk/>
          <pc:sldMk cId="2714480475" sldId="798"/>
        </pc:sldMkLst>
        <pc:spChg chg="mod">
          <ac:chgData name="Nick Van Remortel" userId="9d455b10-f934-4b48-8b65-a5ec3d0c8a9a" providerId="ADAL" clId="{0AD4D502-549A-48A2-BE64-ACD72558ADA3}" dt="2022-11-08T06:26:15.743" v="271" actId="20577"/>
          <ac:spMkLst>
            <pc:docMk/>
            <pc:sldMk cId="2714480475" sldId="798"/>
            <ac:spMk id="2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8:30.726" v="45" actId="478"/>
          <ac:spMkLst>
            <pc:docMk/>
            <pc:sldMk cId="2714480475" sldId="798"/>
            <ac:spMk id="3" creationId="{00000000-0000-0000-0000-000000000000}"/>
          </ac:spMkLst>
        </pc:spChg>
        <pc:spChg chg="add mod">
          <ac:chgData name="Nick Van Remortel" userId="9d455b10-f934-4b48-8b65-a5ec3d0c8a9a" providerId="ADAL" clId="{0AD4D502-549A-48A2-BE64-ACD72558ADA3}" dt="2022-11-08T07:26:24.155" v="774" actId="20577"/>
          <ac:spMkLst>
            <pc:docMk/>
            <pc:sldMk cId="2714480475" sldId="798"/>
            <ac:spMk id="6" creationId="{B76F3732-3D71-4BC2-9312-4DCAECD54E60}"/>
          </ac:spMkLst>
        </pc:spChg>
        <pc:spChg chg="del mod">
          <ac:chgData name="Nick Van Remortel" userId="9d455b10-f934-4b48-8b65-a5ec3d0c8a9a" providerId="ADAL" clId="{0AD4D502-549A-48A2-BE64-ACD72558ADA3}" dt="2022-11-08T06:18:38.579" v="47" actId="478"/>
          <ac:spMkLst>
            <pc:docMk/>
            <pc:sldMk cId="2714480475" sldId="798"/>
            <ac:spMk id="10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9:04.603" v="52" actId="478"/>
          <ac:spMkLst>
            <pc:docMk/>
            <pc:sldMk cId="2714480475" sldId="798"/>
            <ac:spMk id="11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8:59.067" v="51" actId="478"/>
          <ac:spMkLst>
            <pc:docMk/>
            <pc:sldMk cId="2714480475" sldId="798"/>
            <ac:spMk id="12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8:47.495" v="49" actId="478"/>
          <ac:spMkLst>
            <pc:docMk/>
            <pc:sldMk cId="2714480475" sldId="798"/>
            <ac:spMk id="13" creationId="{00000000-0000-0000-0000-000000000000}"/>
          </ac:spMkLst>
        </pc:spChg>
        <pc:spChg chg="add del">
          <ac:chgData name="Nick Van Remortel" userId="9d455b10-f934-4b48-8b65-a5ec3d0c8a9a" providerId="ADAL" clId="{0AD4D502-549A-48A2-BE64-ACD72558ADA3}" dt="2022-11-08T06:23:49.449" v="247" actId="478"/>
          <ac:spMkLst>
            <pc:docMk/>
            <pc:sldMk cId="2714480475" sldId="798"/>
            <ac:spMk id="14" creationId="{CFBA36B7-2B5E-4953-8C3B-FF0DCFEE090E}"/>
          </ac:spMkLst>
        </pc:spChg>
        <pc:spChg chg="del">
          <ac:chgData name="Nick Van Remortel" userId="9d455b10-f934-4b48-8b65-a5ec3d0c8a9a" providerId="ADAL" clId="{0AD4D502-549A-48A2-BE64-ACD72558ADA3}" dt="2022-11-08T06:18:52.083" v="50" actId="478"/>
          <ac:spMkLst>
            <pc:docMk/>
            <pc:sldMk cId="2714480475" sldId="798"/>
            <ac:spMk id="15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8:43.374" v="48" actId="478"/>
          <ac:spMkLst>
            <pc:docMk/>
            <pc:sldMk cId="2714480475" sldId="798"/>
            <ac:spMk id="16" creationId="{00000000-0000-0000-0000-000000000000}"/>
          </ac:spMkLst>
        </pc:spChg>
        <pc:spChg chg="add mod">
          <ac:chgData name="Nick Van Remortel" userId="9d455b10-f934-4b48-8b65-a5ec3d0c8a9a" providerId="ADAL" clId="{0AD4D502-549A-48A2-BE64-ACD72558ADA3}" dt="2022-11-08T06:24:39.347" v="254" actId="1076"/>
          <ac:spMkLst>
            <pc:docMk/>
            <pc:sldMk cId="2714480475" sldId="798"/>
            <ac:spMk id="17" creationId="{662DE417-3131-4D43-872E-95FFDAEBA377}"/>
          </ac:spMkLst>
        </pc:spChg>
        <pc:spChg chg="add mod">
          <ac:chgData name="Nick Van Remortel" userId="9d455b10-f934-4b48-8b65-a5ec3d0c8a9a" providerId="ADAL" clId="{0AD4D502-549A-48A2-BE64-ACD72558ADA3}" dt="2022-11-08T08:40:05.366" v="975" actId="1076"/>
          <ac:spMkLst>
            <pc:docMk/>
            <pc:sldMk cId="2714480475" sldId="798"/>
            <ac:spMk id="18" creationId="{81606ED7-28FF-4A96-8781-95503FA9F143}"/>
          </ac:spMkLst>
        </pc:spChg>
        <pc:picChg chg="mod">
          <ac:chgData name="Nick Van Remortel" userId="9d455b10-f934-4b48-8b65-a5ec3d0c8a9a" providerId="ADAL" clId="{0AD4D502-549A-48A2-BE64-ACD72558ADA3}" dt="2022-11-08T06:22:40.419" v="202" actId="1076"/>
          <ac:picMkLst>
            <pc:docMk/>
            <pc:sldMk cId="2714480475" sldId="798"/>
            <ac:picMk id="8" creationId="{00000000-0000-0000-0000-000000000000}"/>
          </ac:picMkLst>
        </pc:picChg>
      </pc:sldChg>
      <pc:sldChg chg="addSp delSp modSp mod">
        <pc:chgData name="Nick Van Remortel" userId="9d455b10-f934-4b48-8b65-a5ec3d0c8a9a" providerId="ADAL" clId="{0AD4D502-549A-48A2-BE64-ACD72558ADA3}" dt="2022-11-08T08:40:56.652" v="977" actId="14100"/>
        <pc:sldMkLst>
          <pc:docMk/>
          <pc:sldMk cId="2215490187" sldId="799"/>
        </pc:sldMkLst>
        <pc:spChg chg="mod">
          <ac:chgData name="Nick Van Remortel" userId="9d455b10-f934-4b48-8b65-a5ec3d0c8a9a" providerId="ADAL" clId="{0AD4D502-549A-48A2-BE64-ACD72558ADA3}" dt="2022-11-08T07:03:45.521" v="690" actId="20577"/>
          <ac:spMkLst>
            <pc:docMk/>
            <pc:sldMk cId="2215490187" sldId="799"/>
            <ac:spMk id="2" creationId="{00000000-0000-0000-0000-000000000000}"/>
          </ac:spMkLst>
        </pc:spChg>
        <pc:spChg chg="mod">
          <ac:chgData name="Nick Van Remortel" userId="9d455b10-f934-4b48-8b65-a5ec3d0c8a9a" providerId="ADAL" clId="{0AD4D502-549A-48A2-BE64-ACD72558ADA3}" dt="2022-11-08T08:02:48.586" v="886" actId="20577"/>
          <ac:spMkLst>
            <pc:docMk/>
            <pc:sldMk cId="2215490187" sldId="799"/>
            <ac:spMk id="3" creationId="{00000000-0000-0000-0000-000000000000}"/>
          </ac:spMkLst>
        </pc:spChg>
        <pc:spChg chg="del">
          <ac:chgData name="Nick Van Remortel" userId="9d455b10-f934-4b48-8b65-a5ec3d0c8a9a" providerId="ADAL" clId="{0AD4D502-549A-48A2-BE64-ACD72558ADA3}" dt="2022-11-08T06:17:21.915" v="42" actId="478"/>
          <ac:spMkLst>
            <pc:docMk/>
            <pc:sldMk cId="2215490187" sldId="799"/>
            <ac:spMk id="6" creationId="{00000000-0000-0000-0000-000000000000}"/>
          </ac:spMkLst>
        </pc:spChg>
        <pc:picChg chg="add mod modCrop">
          <ac:chgData name="Nick Van Remortel" userId="9d455b10-f934-4b48-8b65-a5ec3d0c8a9a" providerId="ADAL" clId="{0AD4D502-549A-48A2-BE64-ACD72558ADA3}" dt="2022-11-08T08:40:56.652" v="977" actId="14100"/>
          <ac:picMkLst>
            <pc:docMk/>
            <pc:sldMk cId="2215490187" sldId="799"/>
            <ac:picMk id="8" creationId="{C6277B9A-CAD3-4A9C-9FD0-2E49D38D8E83}"/>
          </ac:picMkLst>
        </pc:picChg>
      </pc:sldChg>
      <pc:sldChg chg="del">
        <pc:chgData name="Nick Van Remortel" userId="9d455b10-f934-4b48-8b65-a5ec3d0c8a9a" providerId="ADAL" clId="{0AD4D502-549A-48A2-BE64-ACD72558ADA3}" dt="2022-11-08T06:25:06.031" v="255" actId="47"/>
        <pc:sldMkLst>
          <pc:docMk/>
          <pc:sldMk cId="2151693914" sldId="800"/>
        </pc:sldMkLst>
      </pc:sldChg>
      <pc:sldChg chg="del">
        <pc:chgData name="Nick Van Remortel" userId="9d455b10-f934-4b48-8b65-a5ec3d0c8a9a" providerId="ADAL" clId="{0AD4D502-549A-48A2-BE64-ACD72558ADA3}" dt="2022-11-08T06:25:26.299" v="257" actId="47"/>
        <pc:sldMkLst>
          <pc:docMk/>
          <pc:sldMk cId="2713852348" sldId="801"/>
        </pc:sldMkLst>
      </pc:sldChg>
      <pc:sldChg chg="modSp del mod">
        <pc:chgData name="Nick Van Remortel" userId="9d455b10-f934-4b48-8b65-a5ec3d0c8a9a" providerId="ADAL" clId="{0AD4D502-549A-48A2-BE64-ACD72558ADA3}" dt="2022-11-08T07:05:58.341" v="718" actId="47"/>
        <pc:sldMkLst>
          <pc:docMk/>
          <pc:sldMk cId="4162648392" sldId="806"/>
        </pc:sldMkLst>
        <pc:spChg chg="mod">
          <ac:chgData name="Nick Van Remortel" userId="9d455b10-f934-4b48-8b65-a5ec3d0c8a9a" providerId="ADAL" clId="{0AD4D502-549A-48A2-BE64-ACD72558ADA3}" dt="2022-11-08T06:17:50.507" v="44" actId="20577"/>
          <ac:spMkLst>
            <pc:docMk/>
            <pc:sldMk cId="4162648392" sldId="806"/>
            <ac:spMk id="3" creationId="{00000000-0000-0000-0000-000000000000}"/>
          </ac:spMkLst>
        </pc:spChg>
      </pc:sldChg>
      <pc:sldChg chg="addSp delSp del">
        <pc:chgData name="Nick Van Remortel" userId="9d455b10-f934-4b48-8b65-a5ec3d0c8a9a" providerId="ADAL" clId="{0AD4D502-549A-48A2-BE64-ACD72558ADA3}" dt="2022-11-08T06:53:00.407" v="531" actId="47"/>
        <pc:sldMkLst>
          <pc:docMk/>
          <pc:sldMk cId="544541417" sldId="807"/>
        </pc:sldMkLst>
        <pc:picChg chg="add del">
          <ac:chgData name="Nick Van Remortel" userId="9d455b10-f934-4b48-8b65-a5ec3d0c8a9a" providerId="ADAL" clId="{0AD4D502-549A-48A2-BE64-ACD72558ADA3}" dt="2022-11-08T06:27:12.991" v="280"/>
          <ac:picMkLst>
            <pc:docMk/>
            <pc:sldMk cId="544541417" sldId="807"/>
            <ac:picMk id="6" creationId="{064D04A3-05E7-4DA1-9181-C0C7732D409C}"/>
          </ac:picMkLst>
        </pc:picChg>
      </pc:sldChg>
      <pc:sldChg chg="del">
        <pc:chgData name="Nick Van Remortel" userId="9d455b10-f934-4b48-8b65-a5ec3d0c8a9a" providerId="ADAL" clId="{0AD4D502-549A-48A2-BE64-ACD72558ADA3}" dt="2022-11-08T06:25:24.397" v="256" actId="47"/>
        <pc:sldMkLst>
          <pc:docMk/>
          <pc:sldMk cId="2766873179" sldId="808"/>
        </pc:sldMkLst>
      </pc:sldChg>
      <pc:sldChg chg="del">
        <pc:chgData name="Nick Van Remortel" userId="9d455b10-f934-4b48-8b65-a5ec3d0c8a9a" providerId="ADAL" clId="{0AD4D502-549A-48A2-BE64-ACD72558ADA3}" dt="2022-11-08T06:25:44.961" v="260" actId="47"/>
        <pc:sldMkLst>
          <pc:docMk/>
          <pc:sldMk cId="322206435" sldId="809"/>
        </pc:sldMkLst>
      </pc:sldChg>
      <pc:sldChg chg="modSp mod">
        <pc:chgData name="Nick Van Remortel" userId="9d455b10-f934-4b48-8b65-a5ec3d0c8a9a" providerId="ADAL" clId="{0AD4D502-549A-48A2-BE64-ACD72558ADA3}" dt="2022-11-08T06:55:09.051" v="672" actId="20577"/>
        <pc:sldMkLst>
          <pc:docMk/>
          <pc:sldMk cId="970007612" sldId="814"/>
        </pc:sldMkLst>
        <pc:spChg chg="mod">
          <ac:chgData name="Nick Van Remortel" userId="9d455b10-f934-4b48-8b65-a5ec3d0c8a9a" providerId="ADAL" clId="{0AD4D502-549A-48A2-BE64-ACD72558ADA3}" dt="2022-11-08T06:55:09.051" v="672" actId="20577"/>
          <ac:spMkLst>
            <pc:docMk/>
            <pc:sldMk cId="970007612" sldId="814"/>
            <ac:spMk id="3" creationId="{00000000-0000-0000-0000-000000000000}"/>
          </ac:spMkLst>
        </pc:spChg>
      </pc:sldChg>
      <pc:sldChg chg="del">
        <pc:chgData name="Nick Van Remortel" userId="9d455b10-f934-4b48-8b65-a5ec3d0c8a9a" providerId="ADAL" clId="{0AD4D502-549A-48A2-BE64-ACD72558ADA3}" dt="2022-11-08T06:53:07.225" v="532" actId="47"/>
        <pc:sldMkLst>
          <pc:docMk/>
          <pc:sldMk cId="480753679" sldId="815"/>
        </pc:sldMkLst>
      </pc:sldChg>
      <pc:sldChg chg="del">
        <pc:chgData name="Nick Van Remortel" userId="9d455b10-f934-4b48-8b65-a5ec3d0c8a9a" providerId="ADAL" clId="{0AD4D502-549A-48A2-BE64-ACD72558ADA3}" dt="2022-11-08T06:25:28.002" v="258" actId="47"/>
        <pc:sldMkLst>
          <pc:docMk/>
          <pc:sldMk cId="360115004" sldId="816"/>
        </pc:sldMkLst>
      </pc:sldChg>
      <pc:sldChg chg="delSp modSp new mod">
        <pc:chgData name="Nick Van Remortel" userId="9d455b10-f934-4b48-8b65-a5ec3d0c8a9a" providerId="ADAL" clId="{0AD4D502-549A-48A2-BE64-ACD72558ADA3}" dt="2022-11-08T06:55:57.539" v="674" actId="478"/>
        <pc:sldMkLst>
          <pc:docMk/>
          <pc:sldMk cId="826843273" sldId="816"/>
        </pc:sldMkLst>
        <pc:spChg chg="mod">
          <ac:chgData name="Nick Van Remortel" userId="9d455b10-f934-4b48-8b65-a5ec3d0c8a9a" providerId="ADAL" clId="{0AD4D502-549A-48A2-BE64-ACD72558ADA3}" dt="2022-11-08T06:29:00.044" v="306"/>
          <ac:spMkLst>
            <pc:docMk/>
            <pc:sldMk cId="826843273" sldId="816"/>
            <ac:spMk id="2" creationId="{D49156B9-0DEF-4F55-AFF8-70AFB65B3D4D}"/>
          </ac:spMkLst>
        </pc:spChg>
        <pc:spChg chg="mod">
          <ac:chgData name="Nick Van Remortel" userId="9d455b10-f934-4b48-8b65-a5ec3d0c8a9a" providerId="ADAL" clId="{0AD4D502-549A-48A2-BE64-ACD72558ADA3}" dt="2022-11-08T06:28:29.233" v="305" actId="27636"/>
          <ac:spMkLst>
            <pc:docMk/>
            <pc:sldMk cId="826843273" sldId="816"/>
            <ac:spMk id="3" creationId="{2A0CF817-0534-4419-8202-8289F129DCE0}"/>
          </ac:spMkLst>
        </pc:spChg>
        <pc:spChg chg="del mod">
          <ac:chgData name="Nick Van Remortel" userId="9d455b10-f934-4b48-8b65-a5ec3d0c8a9a" providerId="ADAL" clId="{0AD4D502-549A-48A2-BE64-ACD72558ADA3}" dt="2022-11-08T06:55:57.539" v="674" actId="478"/>
          <ac:spMkLst>
            <pc:docMk/>
            <pc:sldMk cId="826843273" sldId="816"/>
            <ac:spMk id="6" creationId="{415AE949-EB5A-4BFA-A29B-A9D771A58664}"/>
          </ac:spMkLst>
        </pc:spChg>
      </pc:sldChg>
      <pc:sldChg chg="delSp modSp new mod">
        <pc:chgData name="Nick Van Remortel" userId="9d455b10-f934-4b48-8b65-a5ec3d0c8a9a" providerId="ADAL" clId="{0AD4D502-549A-48A2-BE64-ACD72558ADA3}" dt="2022-11-08T06:56:27.356" v="675" actId="478"/>
        <pc:sldMkLst>
          <pc:docMk/>
          <pc:sldMk cId="2581763247" sldId="817"/>
        </pc:sldMkLst>
        <pc:spChg chg="mod">
          <ac:chgData name="Nick Van Remortel" userId="9d455b10-f934-4b48-8b65-a5ec3d0c8a9a" providerId="ADAL" clId="{0AD4D502-549A-48A2-BE64-ACD72558ADA3}" dt="2022-11-08T06:29:25.594" v="308"/>
          <ac:spMkLst>
            <pc:docMk/>
            <pc:sldMk cId="2581763247" sldId="817"/>
            <ac:spMk id="2" creationId="{209A75B6-AA12-4F6A-8312-D27A85821D4A}"/>
          </ac:spMkLst>
        </pc:spChg>
        <pc:spChg chg="mod">
          <ac:chgData name="Nick Van Remortel" userId="9d455b10-f934-4b48-8b65-a5ec3d0c8a9a" providerId="ADAL" clId="{0AD4D502-549A-48A2-BE64-ACD72558ADA3}" dt="2022-11-08T06:30:29.427" v="317" actId="403"/>
          <ac:spMkLst>
            <pc:docMk/>
            <pc:sldMk cId="2581763247" sldId="817"/>
            <ac:spMk id="3" creationId="{AFE400C4-5728-41CE-8672-5C534562E648}"/>
          </ac:spMkLst>
        </pc:spChg>
        <pc:spChg chg="del">
          <ac:chgData name="Nick Van Remortel" userId="9d455b10-f934-4b48-8b65-a5ec3d0c8a9a" providerId="ADAL" clId="{0AD4D502-549A-48A2-BE64-ACD72558ADA3}" dt="2022-11-08T06:56:27.356" v="675" actId="478"/>
          <ac:spMkLst>
            <pc:docMk/>
            <pc:sldMk cId="2581763247" sldId="817"/>
            <ac:spMk id="6" creationId="{922FE1F3-805A-41D2-95DD-DCAA4DD4B8CC}"/>
          </ac:spMkLst>
        </pc:spChg>
      </pc:sldChg>
      <pc:sldChg chg="del">
        <pc:chgData name="Nick Van Remortel" userId="9d455b10-f934-4b48-8b65-a5ec3d0c8a9a" providerId="ADAL" clId="{0AD4D502-549A-48A2-BE64-ACD72558ADA3}" dt="2022-11-08T06:25:37.119" v="259" actId="47"/>
        <pc:sldMkLst>
          <pc:docMk/>
          <pc:sldMk cId="3251776991" sldId="817"/>
        </pc:sldMkLst>
      </pc:sldChg>
      <pc:sldChg chg="addSp delSp modSp new mod">
        <pc:chgData name="Nick Van Remortel" userId="9d455b10-f934-4b48-8b65-a5ec3d0c8a9a" providerId="ADAL" clId="{0AD4D502-549A-48A2-BE64-ACD72558ADA3}" dt="2022-11-08T08:32:48.087" v="889" actId="1076"/>
        <pc:sldMkLst>
          <pc:docMk/>
          <pc:sldMk cId="2111238346" sldId="818"/>
        </pc:sldMkLst>
        <pc:spChg chg="mod">
          <ac:chgData name="Nick Van Remortel" userId="9d455b10-f934-4b48-8b65-a5ec3d0c8a9a" providerId="ADAL" clId="{0AD4D502-549A-48A2-BE64-ACD72558ADA3}" dt="2022-11-08T06:31:01.191" v="319"/>
          <ac:spMkLst>
            <pc:docMk/>
            <pc:sldMk cId="2111238346" sldId="818"/>
            <ac:spMk id="2" creationId="{802C74D4-EF14-4347-9E21-CC89D92CF9D7}"/>
          </ac:spMkLst>
        </pc:spChg>
        <pc:spChg chg="mod">
          <ac:chgData name="Nick Van Remortel" userId="9d455b10-f934-4b48-8b65-a5ec3d0c8a9a" providerId="ADAL" clId="{0AD4D502-549A-48A2-BE64-ACD72558ADA3}" dt="2022-11-08T06:31:40.043" v="334" actId="27636"/>
          <ac:spMkLst>
            <pc:docMk/>
            <pc:sldMk cId="2111238346" sldId="818"/>
            <ac:spMk id="3" creationId="{43EEAF72-46D0-4243-B281-A7AB7C59B76F}"/>
          </ac:spMkLst>
        </pc:spChg>
        <pc:spChg chg="del">
          <ac:chgData name="Nick Van Remortel" userId="9d455b10-f934-4b48-8b65-a5ec3d0c8a9a" providerId="ADAL" clId="{0AD4D502-549A-48A2-BE64-ACD72558ADA3}" dt="2022-11-08T06:56:43.330" v="676" actId="478"/>
          <ac:spMkLst>
            <pc:docMk/>
            <pc:sldMk cId="2111238346" sldId="818"/>
            <ac:spMk id="6" creationId="{2F054FD1-BE16-4158-A38E-4705ACF10350}"/>
          </ac:spMkLst>
        </pc:spChg>
        <pc:picChg chg="add mod">
          <ac:chgData name="Nick Van Remortel" userId="9d455b10-f934-4b48-8b65-a5ec3d0c8a9a" providerId="ADAL" clId="{0AD4D502-549A-48A2-BE64-ACD72558ADA3}" dt="2022-11-08T08:32:48.087" v="889" actId="1076"/>
          <ac:picMkLst>
            <pc:docMk/>
            <pc:sldMk cId="2111238346" sldId="818"/>
            <ac:picMk id="8" creationId="{9062C202-EBC4-4FD3-B1FD-79752B0B2511}"/>
          </ac:picMkLst>
        </pc:picChg>
      </pc:sldChg>
      <pc:sldChg chg="del">
        <pc:chgData name="Nick Van Remortel" userId="9d455b10-f934-4b48-8b65-a5ec3d0c8a9a" providerId="ADAL" clId="{0AD4D502-549A-48A2-BE64-ACD72558ADA3}" dt="2022-11-08T06:26:01.257" v="265" actId="47"/>
        <pc:sldMkLst>
          <pc:docMk/>
          <pc:sldMk cId="3851037752" sldId="818"/>
        </pc:sldMkLst>
      </pc:sldChg>
      <pc:sldChg chg="modSp add del mod">
        <pc:chgData name="Nick Van Remortel" userId="9d455b10-f934-4b48-8b65-a5ec3d0c8a9a" providerId="ADAL" clId="{0AD4D502-549A-48A2-BE64-ACD72558ADA3}" dt="2022-11-08T06:38:55.311" v="356" actId="47"/>
        <pc:sldMkLst>
          <pc:docMk/>
          <pc:sldMk cId="0" sldId="819"/>
        </pc:sldMkLst>
        <pc:spChg chg="mod">
          <ac:chgData name="Nick Van Remortel" userId="9d455b10-f934-4b48-8b65-a5ec3d0c8a9a" providerId="ADAL" clId="{0AD4D502-549A-48A2-BE64-ACD72558ADA3}" dt="2022-11-08T06:36:40.044" v="339" actId="1036"/>
          <ac:spMkLst>
            <pc:docMk/>
            <pc:sldMk cId="0" sldId="819"/>
            <ac:spMk id="57" creationId="{00000000-0000-0000-0000-000000000000}"/>
          </ac:spMkLst>
        </pc:spChg>
      </pc:sldChg>
      <pc:sldChg chg="del">
        <pc:chgData name="Nick Van Remortel" userId="9d455b10-f934-4b48-8b65-a5ec3d0c8a9a" providerId="ADAL" clId="{0AD4D502-549A-48A2-BE64-ACD72558ADA3}" dt="2022-11-08T06:25:50.038" v="261" actId="47"/>
        <pc:sldMkLst>
          <pc:docMk/>
          <pc:sldMk cId="834861042" sldId="819"/>
        </pc:sldMkLst>
      </pc:sldChg>
      <pc:sldChg chg="addSp delSp modSp new mod">
        <pc:chgData name="Nick Van Remortel" userId="9d455b10-f934-4b48-8b65-a5ec3d0c8a9a" providerId="ADAL" clId="{0AD4D502-549A-48A2-BE64-ACD72558ADA3}" dt="2022-11-08T06:56:57.233" v="677" actId="478"/>
        <pc:sldMkLst>
          <pc:docMk/>
          <pc:sldMk cId="281807579" sldId="820"/>
        </pc:sldMkLst>
        <pc:spChg chg="mod">
          <ac:chgData name="Nick Van Remortel" userId="9d455b10-f934-4b48-8b65-a5ec3d0c8a9a" providerId="ADAL" clId="{0AD4D502-549A-48A2-BE64-ACD72558ADA3}" dt="2022-11-08T06:37:17.703" v="342" actId="20577"/>
          <ac:spMkLst>
            <pc:docMk/>
            <pc:sldMk cId="281807579" sldId="820"/>
            <ac:spMk id="2" creationId="{6842AE6F-E5AE-43E6-B878-1B06885FD19D}"/>
          </ac:spMkLst>
        </pc:spChg>
        <pc:spChg chg="mod">
          <ac:chgData name="Nick Van Remortel" userId="9d455b10-f934-4b48-8b65-a5ec3d0c8a9a" providerId="ADAL" clId="{0AD4D502-549A-48A2-BE64-ACD72558ADA3}" dt="2022-11-08T06:38:08.861" v="350" actId="14100"/>
          <ac:spMkLst>
            <pc:docMk/>
            <pc:sldMk cId="281807579" sldId="820"/>
            <ac:spMk id="3" creationId="{1A5237AD-3831-4622-8D84-AB50AEC30B4C}"/>
          </ac:spMkLst>
        </pc:spChg>
        <pc:spChg chg="del">
          <ac:chgData name="Nick Van Remortel" userId="9d455b10-f934-4b48-8b65-a5ec3d0c8a9a" providerId="ADAL" clId="{0AD4D502-549A-48A2-BE64-ACD72558ADA3}" dt="2022-11-08T06:56:57.233" v="677" actId="478"/>
          <ac:spMkLst>
            <pc:docMk/>
            <pc:sldMk cId="281807579" sldId="820"/>
            <ac:spMk id="6" creationId="{D6006F46-6345-4FD2-8D9B-28B56E14047F}"/>
          </ac:spMkLst>
        </pc:spChg>
        <pc:spChg chg="add mod">
          <ac:chgData name="Nick Van Remortel" userId="9d455b10-f934-4b48-8b65-a5ec3d0c8a9a" providerId="ADAL" clId="{0AD4D502-549A-48A2-BE64-ACD72558ADA3}" dt="2022-11-08T06:38:12.343" v="351" actId="1076"/>
          <ac:spMkLst>
            <pc:docMk/>
            <pc:sldMk cId="281807579" sldId="820"/>
            <ac:spMk id="7" creationId="{45D25202-A574-4B4B-A63F-35F977ECE455}"/>
          </ac:spMkLst>
        </pc:spChg>
        <pc:spChg chg="add mod">
          <ac:chgData name="Nick Van Remortel" userId="9d455b10-f934-4b48-8b65-a5ec3d0c8a9a" providerId="ADAL" clId="{0AD4D502-549A-48A2-BE64-ACD72558ADA3}" dt="2022-11-08T06:38:30.010" v="353" actId="1076"/>
          <ac:spMkLst>
            <pc:docMk/>
            <pc:sldMk cId="281807579" sldId="820"/>
            <ac:spMk id="8" creationId="{72A8A1F3-4953-4E9B-A526-F52C34635E4F}"/>
          </ac:spMkLst>
        </pc:spChg>
        <pc:picChg chg="add mod">
          <ac:chgData name="Nick Van Remortel" userId="9d455b10-f934-4b48-8b65-a5ec3d0c8a9a" providerId="ADAL" clId="{0AD4D502-549A-48A2-BE64-ACD72558ADA3}" dt="2022-11-08T06:38:42.006" v="355" actId="1076"/>
          <ac:picMkLst>
            <pc:docMk/>
            <pc:sldMk cId="281807579" sldId="820"/>
            <ac:picMk id="9" creationId="{39218BA2-F899-4E74-BECC-841DD9B0078D}"/>
          </ac:picMkLst>
        </pc:picChg>
      </pc:sldChg>
      <pc:sldChg chg="del">
        <pc:chgData name="Nick Van Remortel" userId="9d455b10-f934-4b48-8b65-a5ec3d0c8a9a" providerId="ADAL" clId="{0AD4D502-549A-48A2-BE64-ACD72558ADA3}" dt="2022-11-08T06:25:51.609" v="262" actId="47"/>
        <pc:sldMkLst>
          <pc:docMk/>
          <pc:sldMk cId="1232286805" sldId="820"/>
        </pc:sldMkLst>
      </pc:sldChg>
      <pc:sldChg chg="addSp delSp modSp new mod">
        <pc:chgData name="Nick Van Remortel" userId="9d455b10-f934-4b48-8b65-a5ec3d0c8a9a" providerId="ADAL" clId="{0AD4D502-549A-48A2-BE64-ACD72558ADA3}" dt="2022-11-08T07:47:05.057" v="818" actId="1076"/>
        <pc:sldMkLst>
          <pc:docMk/>
          <pc:sldMk cId="2940007633" sldId="821"/>
        </pc:sldMkLst>
        <pc:spChg chg="mod">
          <ac:chgData name="Nick Van Remortel" userId="9d455b10-f934-4b48-8b65-a5ec3d0c8a9a" providerId="ADAL" clId="{0AD4D502-549A-48A2-BE64-ACD72558ADA3}" dt="2022-11-08T06:39:40.864" v="369" actId="1035"/>
          <ac:spMkLst>
            <pc:docMk/>
            <pc:sldMk cId="2940007633" sldId="821"/>
            <ac:spMk id="2" creationId="{867AFCC4-2C18-4E5B-9706-07F14B57F124}"/>
          </ac:spMkLst>
        </pc:spChg>
        <pc:spChg chg="mod">
          <ac:chgData name="Nick Van Remortel" userId="9d455b10-f934-4b48-8b65-a5ec3d0c8a9a" providerId="ADAL" clId="{0AD4D502-549A-48A2-BE64-ACD72558ADA3}" dt="2022-11-08T06:41:19.529" v="390"/>
          <ac:spMkLst>
            <pc:docMk/>
            <pc:sldMk cId="2940007633" sldId="821"/>
            <ac:spMk id="3" creationId="{273ACE8C-E9EE-48A4-BCAA-05E043D72974}"/>
          </ac:spMkLst>
        </pc:spChg>
        <pc:spChg chg="del">
          <ac:chgData name="Nick Van Remortel" userId="9d455b10-f934-4b48-8b65-a5ec3d0c8a9a" providerId="ADAL" clId="{0AD4D502-549A-48A2-BE64-ACD72558ADA3}" dt="2022-11-08T06:40:11.749" v="379" actId="478"/>
          <ac:spMkLst>
            <pc:docMk/>
            <pc:sldMk cId="2940007633" sldId="821"/>
            <ac:spMk id="4" creationId="{BFAC1D67-4016-4EF0-9B4D-8AF7CFA6C3F2}"/>
          </ac:spMkLst>
        </pc:spChg>
        <pc:spChg chg="del">
          <ac:chgData name="Nick Van Remortel" userId="9d455b10-f934-4b48-8b65-a5ec3d0c8a9a" providerId="ADAL" clId="{0AD4D502-549A-48A2-BE64-ACD72558ADA3}" dt="2022-11-08T06:40:08.038" v="378" actId="478"/>
          <ac:spMkLst>
            <pc:docMk/>
            <pc:sldMk cId="2940007633" sldId="821"/>
            <ac:spMk id="6" creationId="{74B375C5-8312-4309-9076-071CA1A1DA37}"/>
          </ac:spMkLst>
        </pc:spChg>
        <pc:spChg chg="add mod">
          <ac:chgData name="Nick Van Remortel" userId="9d455b10-f934-4b48-8b65-a5ec3d0c8a9a" providerId="ADAL" clId="{0AD4D502-549A-48A2-BE64-ACD72558ADA3}" dt="2022-11-08T07:33:35.465" v="789" actId="1076"/>
          <ac:spMkLst>
            <pc:docMk/>
            <pc:sldMk cId="2940007633" sldId="821"/>
            <ac:spMk id="8" creationId="{69FCF2E5-5C72-47B7-B75C-045C42955022}"/>
          </ac:spMkLst>
        </pc:spChg>
        <pc:spChg chg="add mod">
          <ac:chgData name="Nick Van Remortel" userId="9d455b10-f934-4b48-8b65-a5ec3d0c8a9a" providerId="ADAL" clId="{0AD4D502-549A-48A2-BE64-ACD72558ADA3}" dt="2022-11-08T07:33:28.823" v="788" actId="1076"/>
          <ac:spMkLst>
            <pc:docMk/>
            <pc:sldMk cId="2940007633" sldId="821"/>
            <ac:spMk id="10" creationId="{D4F00197-D3B0-4076-A753-B74B2B5DF703}"/>
          </ac:spMkLst>
        </pc:spChg>
        <pc:spChg chg="add mod ord">
          <ac:chgData name="Nick Van Remortel" userId="9d455b10-f934-4b48-8b65-a5ec3d0c8a9a" providerId="ADAL" clId="{0AD4D502-549A-48A2-BE64-ACD72558ADA3}" dt="2022-11-08T07:46:21.244" v="814" actId="1038"/>
          <ac:spMkLst>
            <pc:docMk/>
            <pc:sldMk cId="2940007633" sldId="821"/>
            <ac:spMk id="11" creationId="{FC3F3062-7391-40AA-9896-084EF9849F7B}"/>
          </ac:spMkLst>
        </pc:spChg>
        <pc:spChg chg="add mod">
          <ac:chgData name="Nick Van Remortel" userId="9d455b10-f934-4b48-8b65-a5ec3d0c8a9a" providerId="ADAL" clId="{0AD4D502-549A-48A2-BE64-ACD72558ADA3}" dt="2022-11-08T06:41:36.944" v="396" actId="1076"/>
          <ac:spMkLst>
            <pc:docMk/>
            <pc:sldMk cId="2940007633" sldId="821"/>
            <ac:spMk id="13" creationId="{B1A04DFA-FE5A-4D5F-8793-E4AFB3A9198F}"/>
          </ac:spMkLst>
        </pc:spChg>
        <pc:spChg chg="add mod">
          <ac:chgData name="Nick Van Remortel" userId="9d455b10-f934-4b48-8b65-a5ec3d0c8a9a" providerId="ADAL" clId="{0AD4D502-549A-48A2-BE64-ACD72558ADA3}" dt="2022-11-08T07:47:05.057" v="818" actId="1076"/>
          <ac:spMkLst>
            <pc:docMk/>
            <pc:sldMk cId="2940007633" sldId="821"/>
            <ac:spMk id="16" creationId="{809D1311-3181-4801-9CF0-88AD042F0C2A}"/>
          </ac:spMkLst>
        </pc:spChg>
        <pc:picChg chg="add mod">
          <ac:chgData name="Nick Van Remortel" userId="9d455b10-f934-4b48-8b65-a5ec3d0c8a9a" providerId="ADAL" clId="{0AD4D502-549A-48A2-BE64-ACD72558ADA3}" dt="2022-11-08T06:41:28.476" v="395" actId="1036"/>
          <ac:picMkLst>
            <pc:docMk/>
            <pc:sldMk cId="2940007633" sldId="821"/>
            <ac:picMk id="7" creationId="{EE53D7E8-2ED3-4A78-AC42-6AB7F5D8E7A1}"/>
          </ac:picMkLst>
        </pc:picChg>
        <pc:picChg chg="add mod">
          <ac:chgData name="Nick Van Remortel" userId="9d455b10-f934-4b48-8b65-a5ec3d0c8a9a" providerId="ADAL" clId="{0AD4D502-549A-48A2-BE64-ACD72558ADA3}" dt="2022-11-08T07:33:20.760" v="787" actId="14100"/>
          <ac:picMkLst>
            <pc:docMk/>
            <pc:sldMk cId="2940007633" sldId="821"/>
            <ac:picMk id="9" creationId="{8C78C80D-702E-4B31-8E01-BB9B8A731651}"/>
          </ac:picMkLst>
        </pc:picChg>
        <pc:picChg chg="add mod">
          <ac:chgData name="Nick Van Remortel" userId="9d455b10-f934-4b48-8b65-a5ec3d0c8a9a" providerId="ADAL" clId="{0AD4D502-549A-48A2-BE64-ACD72558ADA3}" dt="2022-11-08T07:46:44.308" v="815" actId="1076"/>
          <ac:picMkLst>
            <pc:docMk/>
            <pc:sldMk cId="2940007633" sldId="821"/>
            <ac:picMk id="12" creationId="{5C44C8EE-E011-4679-905F-2E958F01D306}"/>
          </ac:picMkLst>
        </pc:picChg>
        <pc:picChg chg="add mod">
          <ac:chgData name="Nick Van Remortel" userId="9d455b10-f934-4b48-8b65-a5ec3d0c8a9a" providerId="ADAL" clId="{0AD4D502-549A-48A2-BE64-ACD72558ADA3}" dt="2022-11-08T07:46:02.601" v="792" actId="1076"/>
          <ac:picMkLst>
            <pc:docMk/>
            <pc:sldMk cId="2940007633" sldId="821"/>
            <ac:picMk id="14" creationId="{4934F9A8-461C-4A8C-B863-AADE0AC43980}"/>
          </ac:picMkLst>
        </pc:picChg>
      </pc:sldChg>
      <pc:sldChg chg="del">
        <pc:chgData name="Nick Van Remortel" userId="9d455b10-f934-4b48-8b65-a5ec3d0c8a9a" providerId="ADAL" clId="{0AD4D502-549A-48A2-BE64-ACD72558ADA3}" dt="2022-11-08T06:25:59.202" v="264" actId="47"/>
        <pc:sldMkLst>
          <pc:docMk/>
          <pc:sldMk cId="3236561376" sldId="821"/>
        </pc:sldMkLst>
      </pc:sldChg>
      <pc:sldChg chg="addSp delSp modSp new mod">
        <pc:chgData name="Nick Van Remortel" userId="9d455b10-f934-4b48-8b65-a5ec3d0c8a9a" providerId="ADAL" clId="{0AD4D502-549A-48A2-BE64-ACD72558ADA3}" dt="2022-11-08T07:31:13.771" v="786" actId="1038"/>
        <pc:sldMkLst>
          <pc:docMk/>
          <pc:sldMk cId="1089547860" sldId="822"/>
        </pc:sldMkLst>
        <pc:spChg chg="mod">
          <ac:chgData name="Nick Van Remortel" userId="9d455b10-f934-4b48-8b65-a5ec3d0c8a9a" providerId="ADAL" clId="{0AD4D502-549A-48A2-BE64-ACD72558ADA3}" dt="2022-11-08T06:42:24.698" v="404" actId="1076"/>
          <ac:spMkLst>
            <pc:docMk/>
            <pc:sldMk cId="1089547860" sldId="822"/>
            <ac:spMk id="2" creationId="{2B18D953-9EB1-4621-9656-BB84701ABC1E}"/>
          </ac:spMkLst>
        </pc:spChg>
        <pc:spChg chg="del">
          <ac:chgData name="Nick Van Remortel" userId="9d455b10-f934-4b48-8b65-a5ec3d0c8a9a" providerId="ADAL" clId="{0AD4D502-549A-48A2-BE64-ACD72558ADA3}" dt="2022-11-08T06:45:01.879" v="410" actId="478"/>
          <ac:spMkLst>
            <pc:docMk/>
            <pc:sldMk cId="1089547860" sldId="822"/>
            <ac:spMk id="3" creationId="{89B637D5-B40F-45D2-8C57-F7CADDAD85C9}"/>
          </ac:spMkLst>
        </pc:spChg>
        <pc:spChg chg="del">
          <ac:chgData name="Nick Van Remortel" userId="9d455b10-f934-4b48-8b65-a5ec3d0c8a9a" providerId="ADAL" clId="{0AD4D502-549A-48A2-BE64-ACD72558ADA3}" dt="2022-11-08T06:44:56.534" v="409" actId="478"/>
          <ac:spMkLst>
            <pc:docMk/>
            <pc:sldMk cId="1089547860" sldId="822"/>
            <ac:spMk id="6" creationId="{9A2C1932-A53D-419A-B4DE-C7A703E4597E}"/>
          </ac:spMkLst>
        </pc:spChg>
        <pc:picChg chg="add mod">
          <ac:chgData name="Nick Van Remortel" userId="9d455b10-f934-4b48-8b65-a5ec3d0c8a9a" providerId="ADAL" clId="{0AD4D502-549A-48A2-BE64-ACD72558ADA3}" dt="2022-11-08T07:31:10.387" v="784" actId="1038"/>
          <ac:picMkLst>
            <pc:docMk/>
            <pc:sldMk cId="1089547860" sldId="822"/>
            <ac:picMk id="8" creationId="{FA1E180B-155F-412E-AF69-651E7BF0A9E6}"/>
          </ac:picMkLst>
        </pc:picChg>
        <pc:picChg chg="add mod modCrop">
          <ac:chgData name="Nick Van Remortel" userId="9d455b10-f934-4b48-8b65-a5ec3d0c8a9a" providerId="ADAL" clId="{0AD4D502-549A-48A2-BE64-ACD72558ADA3}" dt="2022-11-08T07:31:13.771" v="786" actId="1038"/>
          <ac:picMkLst>
            <pc:docMk/>
            <pc:sldMk cId="1089547860" sldId="822"/>
            <ac:picMk id="9" creationId="{0813846E-D3C2-496E-89E6-749AD0A32D42}"/>
          </ac:picMkLst>
        </pc:picChg>
      </pc:sldChg>
      <pc:sldChg chg="del">
        <pc:chgData name="Nick Van Remortel" userId="9d455b10-f934-4b48-8b65-a5ec3d0c8a9a" providerId="ADAL" clId="{0AD4D502-549A-48A2-BE64-ACD72558ADA3}" dt="2022-11-08T06:25:54.714" v="263" actId="47"/>
        <pc:sldMkLst>
          <pc:docMk/>
          <pc:sldMk cId="1870574053" sldId="822"/>
        </pc:sldMkLst>
      </pc:sldChg>
      <pc:sldChg chg="addSp delSp modSp new mod">
        <pc:chgData name="Nick Van Remortel" userId="9d455b10-f934-4b48-8b65-a5ec3d0c8a9a" providerId="ADAL" clId="{0AD4D502-549A-48A2-BE64-ACD72558ADA3}" dt="2022-11-08T06:46:30.468" v="441" actId="1076"/>
        <pc:sldMkLst>
          <pc:docMk/>
          <pc:sldMk cId="2019529441" sldId="823"/>
        </pc:sldMkLst>
        <pc:spChg chg="mod">
          <ac:chgData name="Nick Van Remortel" userId="9d455b10-f934-4b48-8b65-a5ec3d0c8a9a" providerId="ADAL" clId="{0AD4D502-549A-48A2-BE64-ACD72558ADA3}" dt="2022-11-08T06:45:25.393" v="436" actId="20577"/>
          <ac:spMkLst>
            <pc:docMk/>
            <pc:sldMk cId="2019529441" sldId="823"/>
            <ac:spMk id="2" creationId="{6B8D335E-AF92-4638-806E-61B4020DAFFC}"/>
          </ac:spMkLst>
        </pc:spChg>
        <pc:spChg chg="del">
          <ac:chgData name="Nick Van Remortel" userId="9d455b10-f934-4b48-8b65-a5ec3d0c8a9a" providerId="ADAL" clId="{0AD4D502-549A-48A2-BE64-ACD72558ADA3}" dt="2022-11-08T06:46:22.408" v="439" actId="478"/>
          <ac:spMkLst>
            <pc:docMk/>
            <pc:sldMk cId="2019529441" sldId="823"/>
            <ac:spMk id="3" creationId="{3C15FAB8-D463-4ED4-93D5-526B40B74EB7}"/>
          </ac:spMkLst>
        </pc:spChg>
        <pc:spChg chg="del">
          <ac:chgData name="Nick Van Remortel" userId="9d455b10-f934-4b48-8b65-a5ec3d0c8a9a" providerId="ADAL" clId="{0AD4D502-549A-48A2-BE64-ACD72558ADA3}" dt="2022-11-08T06:46:25.711" v="440" actId="478"/>
          <ac:spMkLst>
            <pc:docMk/>
            <pc:sldMk cId="2019529441" sldId="823"/>
            <ac:spMk id="6" creationId="{4071E1EF-5B7E-475D-97DD-C1005848FECC}"/>
          </ac:spMkLst>
        </pc:spChg>
        <pc:picChg chg="add mod">
          <ac:chgData name="Nick Van Remortel" userId="9d455b10-f934-4b48-8b65-a5ec3d0c8a9a" providerId="ADAL" clId="{0AD4D502-549A-48A2-BE64-ACD72558ADA3}" dt="2022-11-08T06:46:30.468" v="441" actId="1076"/>
          <ac:picMkLst>
            <pc:docMk/>
            <pc:sldMk cId="2019529441" sldId="823"/>
            <ac:picMk id="8" creationId="{9A1F0F3D-0BC5-41AA-82EB-7D272B091072}"/>
          </ac:picMkLst>
        </pc:picChg>
      </pc:sldChg>
      <pc:sldChg chg="delSp modSp new mod">
        <pc:chgData name="Nick Van Remortel" userId="9d455b10-f934-4b48-8b65-a5ec3d0c8a9a" providerId="ADAL" clId="{0AD4D502-549A-48A2-BE64-ACD72558ADA3}" dt="2022-11-08T06:48:47.674" v="484" actId="478"/>
        <pc:sldMkLst>
          <pc:docMk/>
          <pc:sldMk cId="4175051190" sldId="824"/>
        </pc:sldMkLst>
        <pc:spChg chg="mod">
          <ac:chgData name="Nick Van Remortel" userId="9d455b10-f934-4b48-8b65-a5ec3d0c8a9a" providerId="ADAL" clId="{0AD4D502-549A-48A2-BE64-ACD72558ADA3}" dt="2022-11-08T06:47:44.821" v="462" actId="20577"/>
          <ac:spMkLst>
            <pc:docMk/>
            <pc:sldMk cId="4175051190" sldId="824"/>
            <ac:spMk id="2" creationId="{88F66BC9-9B2D-4142-8C69-744E191D68D2}"/>
          </ac:spMkLst>
        </pc:spChg>
        <pc:spChg chg="mod">
          <ac:chgData name="Nick Van Remortel" userId="9d455b10-f934-4b48-8b65-a5ec3d0c8a9a" providerId="ADAL" clId="{0AD4D502-549A-48A2-BE64-ACD72558ADA3}" dt="2022-11-08T06:48:43.881" v="483" actId="27636"/>
          <ac:spMkLst>
            <pc:docMk/>
            <pc:sldMk cId="4175051190" sldId="824"/>
            <ac:spMk id="3" creationId="{F65E5729-A821-4744-9C06-8DD60649F80D}"/>
          </ac:spMkLst>
        </pc:spChg>
        <pc:spChg chg="del">
          <ac:chgData name="Nick Van Remortel" userId="9d455b10-f934-4b48-8b65-a5ec3d0c8a9a" providerId="ADAL" clId="{0AD4D502-549A-48A2-BE64-ACD72558ADA3}" dt="2022-11-08T06:48:47.674" v="484" actId="478"/>
          <ac:spMkLst>
            <pc:docMk/>
            <pc:sldMk cId="4175051190" sldId="824"/>
            <ac:spMk id="6" creationId="{60CE8C1E-B81C-411D-BAFC-ED80828F60EF}"/>
          </ac:spMkLst>
        </pc:spChg>
      </pc:sldChg>
      <pc:sldChg chg="delSp modSp new mod">
        <pc:chgData name="Nick Van Remortel" userId="9d455b10-f934-4b48-8b65-a5ec3d0c8a9a" providerId="ADAL" clId="{0AD4D502-549A-48A2-BE64-ACD72558ADA3}" dt="2022-11-08T06:52:20.387" v="530" actId="207"/>
        <pc:sldMkLst>
          <pc:docMk/>
          <pc:sldMk cId="2672203663" sldId="825"/>
        </pc:sldMkLst>
        <pc:spChg chg="mod">
          <ac:chgData name="Nick Van Remortel" userId="9d455b10-f934-4b48-8b65-a5ec3d0c8a9a" providerId="ADAL" clId="{0AD4D502-549A-48A2-BE64-ACD72558ADA3}" dt="2022-11-08T06:50:57.486" v="517" actId="20577"/>
          <ac:spMkLst>
            <pc:docMk/>
            <pc:sldMk cId="2672203663" sldId="825"/>
            <ac:spMk id="2" creationId="{79BB600B-0069-41A3-9D18-3BD19659EE28}"/>
          </ac:spMkLst>
        </pc:spChg>
        <pc:spChg chg="mod">
          <ac:chgData name="Nick Van Remortel" userId="9d455b10-f934-4b48-8b65-a5ec3d0c8a9a" providerId="ADAL" clId="{0AD4D502-549A-48A2-BE64-ACD72558ADA3}" dt="2022-11-08T06:52:20.387" v="530" actId="207"/>
          <ac:spMkLst>
            <pc:docMk/>
            <pc:sldMk cId="2672203663" sldId="825"/>
            <ac:spMk id="3" creationId="{01212DA8-7C15-4B9F-8374-784CF545E546}"/>
          </ac:spMkLst>
        </pc:spChg>
        <pc:spChg chg="del">
          <ac:chgData name="Nick Van Remortel" userId="9d455b10-f934-4b48-8b65-a5ec3d0c8a9a" providerId="ADAL" clId="{0AD4D502-549A-48A2-BE64-ACD72558ADA3}" dt="2022-11-08T06:51:41.334" v="526" actId="478"/>
          <ac:spMkLst>
            <pc:docMk/>
            <pc:sldMk cId="2672203663" sldId="825"/>
            <ac:spMk id="6" creationId="{BE1068AD-835A-4C41-89CA-684E7D4ACB41}"/>
          </ac:spMkLst>
        </pc:spChg>
      </pc:sldChg>
    </pc:docChg>
  </pc:docChgLst>
  <pc:docChgLst>
    <pc:chgData name="Nick Van Remortel" userId="9d455b10-f934-4b48-8b65-a5ec3d0c8a9a" providerId="ADAL" clId="{DF354A99-4AB4-44DA-86FF-6824CCA0E496}"/>
    <pc:docChg chg="undo custSel addSld delSld modSld">
      <pc:chgData name="Nick Van Remortel" userId="9d455b10-f934-4b48-8b65-a5ec3d0c8a9a" providerId="ADAL" clId="{DF354A99-4AB4-44DA-86FF-6824CCA0E496}" dt="2023-11-27T14:33:20.009" v="5434" actId="20577"/>
      <pc:docMkLst>
        <pc:docMk/>
      </pc:docMkLst>
      <pc:sldChg chg="addSp delSp modSp mod">
        <pc:chgData name="Nick Van Remortel" userId="9d455b10-f934-4b48-8b65-a5ec3d0c8a9a" providerId="ADAL" clId="{DF354A99-4AB4-44DA-86FF-6824CCA0E496}" dt="2023-11-27T14:33:20.009" v="5434" actId="20577"/>
        <pc:sldMkLst>
          <pc:docMk/>
          <pc:sldMk cId="3749597715" sldId="256"/>
        </pc:sldMkLst>
        <pc:spChg chg="mod">
          <ac:chgData name="Nick Van Remortel" userId="9d455b10-f934-4b48-8b65-a5ec3d0c8a9a" providerId="ADAL" clId="{DF354A99-4AB4-44DA-86FF-6824CCA0E496}" dt="2023-11-27T14:33:15.438" v="5433"/>
          <ac:spMkLst>
            <pc:docMk/>
            <pc:sldMk cId="3749597715" sldId="256"/>
            <ac:spMk id="2" creationId="{00000000-0000-0000-0000-000000000000}"/>
          </ac:spMkLst>
        </pc:spChg>
        <pc:spChg chg="mod">
          <ac:chgData name="Nick Van Remortel" userId="9d455b10-f934-4b48-8b65-a5ec3d0c8a9a" providerId="ADAL" clId="{DF354A99-4AB4-44DA-86FF-6824CCA0E496}" dt="2023-11-27T14:33:20.009" v="5434" actId="20577"/>
          <ac:spMkLst>
            <pc:docMk/>
            <pc:sldMk cId="3749597715" sldId="256"/>
            <ac:spMk id="3" creationId="{00000000-0000-0000-0000-000000000000}"/>
          </ac:spMkLst>
        </pc:spChg>
        <pc:graphicFrameChg chg="add del mod">
          <ac:chgData name="Nick Van Remortel" userId="9d455b10-f934-4b48-8b65-a5ec3d0c8a9a" providerId="ADAL" clId="{DF354A99-4AB4-44DA-86FF-6824CCA0E496}" dt="2023-11-26T22:07:20.466" v="2"/>
          <ac:graphicFrameMkLst>
            <pc:docMk/>
            <pc:sldMk cId="3749597715" sldId="256"/>
            <ac:graphicFrameMk id="6" creationId="{0D2892BF-8865-1E82-6A97-FCA23DD7EE08}"/>
          </ac:graphicFrameMkLst>
        </pc:graphicFrameChg>
        <pc:picChg chg="del">
          <ac:chgData name="Nick Van Remortel" userId="9d455b10-f934-4b48-8b65-a5ec3d0c8a9a" providerId="ADAL" clId="{DF354A99-4AB4-44DA-86FF-6824CCA0E496}" dt="2023-11-26T22:07:11.914" v="0" actId="478"/>
          <ac:picMkLst>
            <pc:docMk/>
            <pc:sldMk cId="3749597715" sldId="256"/>
            <ac:picMk id="11" creationId="{54F29147-E838-DEFF-54DD-2518EE96BFAD}"/>
          </ac:picMkLst>
        </pc:picChg>
        <pc:picChg chg="add mod ord">
          <ac:chgData name="Nick Van Remortel" userId="9d455b10-f934-4b48-8b65-a5ec3d0c8a9a" providerId="ADAL" clId="{DF354A99-4AB4-44DA-86FF-6824CCA0E496}" dt="2023-11-26T22:08:04.601" v="13" actId="1076"/>
          <ac:picMkLst>
            <pc:docMk/>
            <pc:sldMk cId="3749597715" sldId="256"/>
            <ac:picMk id="13" creationId="{DDF40CF7-3240-E0AD-F68A-4DB19E261F6E}"/>
          </ac:picMkLst>
        </pc:picChg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468758463" sldId="264"/>
        </pc:sldMkLst>
      </pc:sldChg>
      <pc:sldChg chg="add">
        <pc:chgData name="Nick Van Remortel" userId="9d455b10-f934-4b48-8b65-a5ec3d0c8a9a" providerId="ADAL" clId="{DF354A99-4AB4-44DA-86FF-6824CCA0E496}" dt="2023-11-27T02:20:53.281" v="4513"/>
        <pc:sldMkLst>
          <pc:docMk/>
          <pc:sldMk cId="2075508539" sldId="316"/>
        </pc:sldMkLst>
      </pc:sldChg>
      <pc:sldChg chg="modSp add del mod">
        <pc:chgData name="Nick Van Remortel" userId="9d455b10-f934-4b48-8b65-a5ec3d0c8a9a" providerId="ADAL" clId="{DF354A99-4AB4-44DA-86FF-6824CCA0E496}" dt="2023-11-27T00:45:14.792" v="2266"/>
        <pc:sldMkLst>
          <pc:docMk/>
          <pc:sldMk cId="2409649997" sldId="384"/>
        </pc:sldMkLst>
        <pc:spChg chg="mod">
          <ac:chgData name="Nick Van Remortel" userId="9d455b10-f934-4b48-8b65-a5ec3d0c8a9a" providerId="ADAL" clId="{DF354A99-4AB4-44DA-86FF-6824CCA0E496}" dt="2023-11-27T00:45:14.742" v="2265"/>
          <ac:spMkLst>
            <pc:docMk/>
            <pc:sldMk cId="2409649997" sldId="384"/>
            <ac:spMk id="3" creationId="{9F74900F-F7ED-1041-95D8-8195074A83D1}"/>
          </ac:spMkLst>
        </pc:spChg>
      </pc:sldChg>
      <pc:sldChg chg="delSp modSp mod">
        <pc:chgData name="Nick Van Remortel" userId="9d455b10-f934-4b48-8b65-a5ec3d0c8a9a" providerId="ADAL" clId="{DF354A99-4AB4-44DA-86FF-6824CCA0E496}" dt="2023-11-27T02:30:26.321" v="5430" actId="20577"/>
        <pc:sldMkLst>
          <pc:docMk/>
          <pc:sldMk cId="1677018812" sldId="814"/>
        </pc:sldMkLst>
        <pc:spChg chg="mod">
          <ac:chgData name="Nick Van Remortel" userId="9d455b10-f934-4b48-8b65-a5ec3d0c8a9a" providerId="ADAL" clId="{DF354A99-4AB4-44DA-86FF-6824CCA0E496}" dt="2023-11-27T02:27:31.395" v="5275" actId="1076"/>
          <ac:spMkLst>
            <pc:docMk/>
            <pc:sldMk cId="1677018812" sldId="814"/>
            <ac:spMk id="2" creationId="{00000000-0000-0000-0000-000000000000}"/>
          </ac:spMkLst>
        </pc:spChg>
        <pc:spChg chg="mod">
          <ac:chgData name="Nick Van Remortel" userId="9d455b10-f934-4b48-8b65-a5ec3d0c8a9a" providerId="ADAL" clId="{DF354A99-4AB4-44DA-86FF-6824CCA0E496}" dt="2023-11-27T02:30:26.321" v="5430" actId="20577"/>
          <ac:spMkLst>
            <pc:docMk/>
            <pc:sldMk cId="1677018812" sldId="814"/>
            <ac:spMk id="3" creationId="{00000000-0000-0000-0000-000000000000}"/>
          </ac:spMkLst>
        </pc:spChg>
        <pc:picChg chg="del">
          <ac:chgData name="Nick Van Remortel" userId="9d455b10-f934-4b48-8b65-a5ec3d0c8a9a" providerId="ADAL" clId="{DF354A99-4AB4-44DA-86FF-6824CCA0E496}" dt="2023-11-27T02:21:32.264" v="4514" actId="478"/>
          <ac:picMkLst>
            <pc:docMk/>
            <pc:sldMk cId="1677018812" sldId="814"/>
            <ac:picMk id="8" creationId="{2A06181A-13A2-D303-2050-A6AA87644423}"/>
          </ac:picMkLst>
        </pc:picChg>
        <pc:picChg chg="del">
          <ac:chgData name="Nick Van Remortel" userId="9d455b10-f934-4b48-8b65-a5ec3d0c8a9a" providerId="ADAL" clId="{DF354A99-4AB4-44DA-86FF-6824CCA0E496}" dt="2023-11-27T02:21:34.535" v="4515" actId="478"/>
          <ac:picMkLst>
            <pc:docMk/>
            <pc:sldMk cId="1677018812" sldId="814"/>
            <ac:picMk id="10" creationId="{39FA0853-F8B8-2699-1C74-7F5AAFF493E5}"/>
          </ac:picMkLst>
        </pc:picChg>
        <pc:picChg chg="del">
          <ac:chgData name="Nick Van Remortel" userId="9d455b10-f934-4b48-8b65-a5ec3d0c8a9a" providerId="ADAL" clId="{DF354A99-4AB4-44DA-86FF-6824CCA0E496}" dt="2023-11-27T02:21:37.140" v="4516" actId="478"/>
          <ac:picMkLst>
            <pc:docMk/>
            <pc:sldMk cId="1677018812" sldId="814"/>
            <ac:picMk id="14" creationId="{106CDA97-5772-147E-6446-BD91C59B1677}"/>
          </ac:picMkLst>
        </pc:picChg>
      </pc:sldChg>
      <pc:sldChg chg="del">
        <pc:chgData name="Nick Van Remortel" userId="9d455b10-f934-4b48-8b65-a5ec3d0c8a9a" providerId="ADAL" clId="{DF354A99-4AB4-44DA-86FF-6824CCA0E496}" dt="2023-11-26T22:14:57.863" v="14" actId="47"/>
        <pc:sldMkLst>
          <pc:docMk/>
          <pc:sldMk cId="3453853971" sldId="859"/>
        </pc:sldMkLst>
      </pc:sldChg>
      <pc:sldChg chg="addSp delSp modSp mod">
        <pc:chgData name="Nick Van Remortel" userId="9d455b10-f934-4b48-8b65-a5ec3d0c8a9a" providerId="ADAL" clId="{DF354A99-4AB4-44DA-86FF-6824CCA0E496}" dt="2023-11-26T23:38:38.917" v="1377" actId="20577"/>
        <pc:sldMkLst>
          <pc:docMk/>
          <pc:sldMk cId="102225597" sldId="860"/>
        </pc:sldMkLst>
        <pc:spChg chg="mod">
          <ac:chgData name="Nick Van Remortel" userId="9d455b10-f934-4b48-8b65-a5ec3d0c8a9a" providerId="ADAL" clId="{DF354A99-4AB4-44DA-86FF-6824CCA0E496}" dt="2023-11-26T23:12:25.298" v="1101" actId="20577"/>
          <ac:spMkLst>
            <pc:docMk/>
            <pc:sldMk cId="102225597" sldId="860"/>
            <ac:spMk id="2" creationId="{00000000-0000-0000-0000-000000000000}"/>
          </ac:spMkLst>
        </pc:spChg>
        <pc:spChg chg="del">
          <ac:chgData name="Nick Van Remortel" userId="9d455b10-f934-4b48-8b65-a5ec3d0c8a9a" providerId="ADAL" clId="{DF354A99-4AB4-44DA-86FF-6824CCA0E496}" dt="2023-11-26T23:12:14.379" v="1100" actId="478"/>
          <ac:spMkLst>
            <pc:docMk/>
            <pc:sldMk cId="102225597" sldId="860"/>
            <ac:spMk id="4" creationId="{00000000-0000-0000-0000-000000000000}"/>
          </ac:spMkLst>
        </pc:spChg>
        <pc:spChg chg="del">
          <ac:chgData name="Nick Van Remortel" userId="9d455b10-f934-4b48-8b65-a5ec3d0c8a9a" providerId="ADAL" clId="{DF354A99-4AB4-44DA-86FF-6824CCA0E496}" dt="2023-11-26T22:54:35.922" v="410" actId="478"/>
          <ac:spMkLst>
            <pc:docMk/>
            <pc:sldMk cId="102225597" sldId="860"/>
            <ac:spMk id="7" creationId="{B5681461-082B-BC5F-EAA4-30E2CC141DED}"/>
          </ac:spMkLst>
        </pc:spChg>
        <pc:spChg chg="del">
          <ac:chgData name="Nick Van Remortel" userId="9d455b10-f934-4b48-8b65-a5ec3d0c8a9a" providerId="ADAL" clId="{DF354A99-4AB4-44DA-86FF-6824CCA0E496}" dt="2023-11-26T22:54:35.922" v="410" actId="478"/>
          <ac:spMkLst>
            <pc:docMk/>
            <pc:sldMk cId="102225597" sldId="860"/>
            <ac:spMk id="8" creationId="{B7CCA900-4F94-5940-6666-142A96707830}"/>
          </ac:spMkLst>
        </pc:spChg>
        <pc:spChg chg="del">
          <ac:chgData name="Nick Van Remortel" userId="9d455b10-f934-4b48-8b65-a5ec3d0c8a9a" providerId="ADAL" clId="{DF354A99-4AB4-44DA-86FF-6824CCA0E496}" dt="2023-11-26T22:54:39.372" v="411" actId="478"/>
          <ac:spMkLst>
            <pc:docMk/>
            <pc:sldMk cId="102225597" sldId="860"/>
            <ac:spMk id="9" creationId="{E124C4D1-B4AE-0CAE-411F-8F140D5EEE09}"/>
          </ac:spMkLst>
        </pc:spChg>
        <pc:spChg chg="del">
          <ac:chgData name="Nick Van Remortel" userId="9d455b10-f934-4b48-8b65-a5ec3d0c8a9a" providerId="ADAL" clId="{DF354A99-4AB4-44DA-86FF-6824CCA0E496}" dt="2023-11-26T22:54:39.372" v="411" actId="478"/>
          <ac:spMkLst>
            <pc:docMk/>
            <pc:sldMk cId="102225597" sldId="860"/>
            <ac:spMk id="10" creationId="{69699364-9B44-ED35-F0CD-7E6FC38C3536}"/>
          </ac:spMkLst>
        </pc:spChg>
        <pc:spChg chg="del">
          <ac:chgData name="Nick Van Remortel" userId="9d455b10-f934-4b48-8b65-a5ec3d0c8a9a" providerId="ADAL" clId="{DF354A99-4AB4-44DA-86FF-6824CCA0E496}" dt="2023-11-26T22:54:35.922" v="410" actId="478"/>
          <ac:spMkLst>
            <pc:docMk/>
            <pc:sldMk cId="102225597" sldId="860"/>
            <ac:spMk id="11" creationId="{1F4E0CDE-CF66-4E6C-4402-8E866770E30E}"/>
          </ac:spMkLst>
        </pc:spChg>
        <pc:spChg chg="del">
          <ac:chgData name="Nick Van Remortel" userId="9d455b10-f934-4b48-8b65-a5ec3d0c8a9a" providerId="ADAL" clId="{DF354A99-4AB4-44DA-86FF-6824CCA0E496}" dt="2023-11-26T22:54:39.372" v="411" actId="478"/>
          <ac:spMkLst>
            <pc:docMk/>
            <pc:sldMk cId="102225597" sldId="860"/>
            <ac:spMk id="12" creationId="{E953F6BC-95CD-1DDA-7377-59FCAFC62BCD}"/>
          </ac:spMkLst>
        </pc:spChg>
        <pc:spChg chg="add mod">
          <ac:chgData name="Nick Van Remortel" userId="9d455b10-f934-4b48-8b65-a5ec3d0c8a9a" providerId="ADAL" clId="{DF354A99-4AB4-44DA-86FF-6824CCA0E496}" dt="2023-11-26T22:59:52.924" v="611" actId="20577"/>
          <ac:spMkLst>
            <pc:docMk/>
            <pc:sldMk cId="102225597" sldId="860"/>
            <ac:spMk id="13" creationId="{42020CDF-EDCD-CEA8-82FE-AD38694BC77C}"/>
          </ac:spMkLst>
        </pc:spChg>
        <pc:spChg chg="add mod">
          <ac:chgData name="Nick Van Remortel" userId="9d455b10-f934-4b48-8b65-a5ec3d0c8a9a" providerId="ADAL" clId="{DF354A99-4AB4-44DA-86FF-6824CCA0E496}" dt="2023-11-26T23:38:38.917" v="1377" actId="20577"/>
          <ac:spMkLst>
            <pc:docMk/>
            <pc:sldMk cId="102225597" sldId="860"/>
            <ac:spMk id="15" creationId="{04CCDE31-4540-E30D-DFD4-B8AC9B0DD152}"/>
          </ac:spMkLst>
        </pc:spChg>
        <pc:spChg chg="add mod">
          <ac:chgData name="Nick Van Remortel" userId="9d455b10-f934-4b48-8b65-a5ec3d0c8a9a" providerId="ADAL" clId="{DF354A99-4AB4-44DA-86FF-6824CCA0E496}" dt="2023-11-26T23:12:11.960" v="1099" actId="1076"/>
          <ac:spMkLst>
            <pc:docMk/>
            <pc:sldMk cId="102225597" sldId="860"/>
            <ac:spMk id="16" creationId="{29AB0404-0E10-DB17-C582-0250E963E909}"/>
          </ac:spMkLst>
        </pc:spChg>
        <pc:spChg chg="del">
          <ac:chgData name="Nick Van Remortel" userId="9d455b10-f934-4b48-8b65-a5ec3d0c8a9a" providerId="ADAL" clId="{DF354A99-4AB4-44DA-86FF-6824CCA0E496}" dt="2023-11-26T22:54:35.922" v="410" actId="478"/>
          <ac:spMkLst>
            <pc:docMk/>
            <pc:sldMk cId="102225597" sldId="860"/>
            <ac:spMk id="20" creationId="{292E325E-7A7C-35AE-EB14-9F22F9CF7479}"/>
          </ac:spMkLst>
        </pc:spChg>
        <pc:spChg chg="del">
          <ac:chgData name="Nick Van Remortel" userId="9d455b10-f934-4b48-8b65-a5ec3d0c8a9a" providerId="ADAL" clId="{DF354A99-4AB4-44DA-86FF-6824CCA0E496}" dt="2023-11-26T22:54:39.372" v="411" actId="478"/>
          <ac:spMkLst>
            <pc:docMk/>
            <pc:sldMk cId="102225597" sldId="860"/>
            <ac:spMk id="22" creationId="{F1F5135E-C34B-0ED7-0548-EB7D5386F00D}"/>
          </ac:spMkLst>
        </pc:spChg>
        <pc:picChg chg="add mod">
          <ac:chgData name="Nick Van Remortel" userId="9d455b10-f934-4b48-8b65-a5ec3d0c8a9a" providerId="ADAL" clId="{DF354A99-4AB4-44DA-86FF-6824CCA0E496}" dt="2023-11-26T22:56:02.225" v="419" actId="1076"/>
          <ac:picMkLst>
            <pc:docMk/>
            <pc:sldMk cId="102225597" sldId="860"/>
            <ac:picMk id="3" creationId="{253061B6-0094-2DC6-019F-17C6700CBEB4}"/>
          </ac:picMkLst>
        </pc:picChg>
        <pc:picChg chg="del">
          <ac:chgData name="Nick Van Remortel" userId="9d455b10-f934-4b48-8b65-a5ec3d0c8a9a" providerId="ADAL" clId="{DF354A99-4AB4-44DA-86FF-6824CCA0E496}" dt="2023-11-26T22:54:32.636" v="409" actId="478"/>
          <ac:picMkLst>
            <pc:docMk/>
            <pc:sldMk cId="102225597" sldId="860"/>
            <ac:picMk id="6" creationId="{D7BD96FB-7500-ACDF-C34F-65469C5A8557}"/>
          </ac:picMkLst>
        </pc:picChg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3837439048" sldId="861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4233635106" sldId="863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753427015" sldId="864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3809133286" sldId="865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910775630" sldId="866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1272357075" sldId="867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1962232070" sldId="868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3114819429" sldId="869"/>
        </pc:sldMkLst>
      </pc:sldChg>
      <pc:sldChg chg="addSp delSp modSp mod">
        <pc:chgData name="Nick Van Remortel" userId="9d455b10-f934-4b48-8b65-a5ec3d0c8a9a" providerId="ADAL" clId="{DF354A99-4AB4-44DA-86FF-6824CCA0E496}" dt="2023-11-26T23:23:50.120" v="1141" actId="20577"/>
        <pc:sldMkLst>
          <pc:docMk/>
          <pc:sldMk cId="3477953147" sldId="870"/>
        </pc:sldMkLst>
        <pc:spChg chg="mod">
          <ac:chgData name="Nick Van Remortel" userId="9d455b10-f934-4b48-8b65-a5ec3d0c8a9a" providerId="ADAL" clId="{DF354A99-4AB4-44DA-86FF-6824CCA0E496}" dt="2023-11-26T22:25:07.856" v="315" actId="1035"/>
          <ac:spMkLst>
            <pc:docMk/>
            <pc:sldMk cId="3477953147" sldId="870"/>
            <ac:spMk id="2" creationId="{00000000-0000-0000-0000-000000000000}"/>
          </ac:spMkLst>
        </pc:spChg>
        <pc:spChg chg="del">
          <ac:chgData name="Nick Van Remortel" userId="9d455b10-f934-4b48-8b65-a5ec3d0c8a9a" providerId="ADAL" clId="{DF354A99-4AB4-44DA-86FF-6824CCA0E496}" dt="2023-11-26T22:15:33.158" v="39" actId="478"/>
          <ac:spMkLst>
            <pc:docMk/>
            <pc:sldMk cId="3477953147" sldId="870"/>
            <ac:spMk id="7" creationId="{F5E2AC68-290B-F960-CA4C-E0B087FCF977}"/>
          </ac:spMkLst>
        </pc:spChg>
        <pc:spChg chg="add del mod">
          <ac:chgData name="Nick Van Remortel" userId="9d455b10-f934-4b48-8b65-a5ec3d0c8a9a" providerId="ADAL" clId="{DF354A99-4AB4-44DA-86FF-6824CCA0E496}" dt="2023-11-26T22:20:40.479" v="49" actId="478"/>
          <ac:spMkLst>
            <pc:docMk/>
            <pc:sldMk cId="3477953147" sldId="870"/>
            <ac:spMk id="10" creationId="{DF9C161D-D12B-D905-80AE-88C1742AD037}"/>
          </ac:spMkLst>
        </pc:spChg>
        <pc:spChg chg="mod">
          <ac:chgData name="Nick Van Remortel" userId="9d455b10-f934-4b48-8b65-a5ec3d0c8a9a" providerId="ADAL" clId="{DF354A99-4AB4-44DA-86FF-6824CCA0E496}" dt="2023-11-26T22:51:00.552" v="345" actId="1076"/>
          <ac:spMkLst>
            <pc:docMk/>
            <pc:sldMk cId="3477953147" sldId="870"/>
            <ac:spMk id="16" creationId="{4184B096-3C17-10B8-A9EF-61E3FC726FB1}"/>
          </ac:spMkLst>
        </pc:spChg>
        <pc:spChg chg="add mod">
          <ac:chgData name="Nick Van Remortel" userId="9d455b10-f934-4b48-8b65-a5ec3d0c8a9a" providerId="ADAL" clId="{DF354A99-4AB4-44DA-86FF-6824CCA0E496}" dt="2023-11-26T23:23:50.120" v="1141" actId="20577"/>
          <ac:spMkLst>
            <pc:docMk/>
            <pc:sldMk cId="3477953147" sldId="870"/>
            <ac:spMk id="17" creationId="{7DADC52C-38F7-A515-54CC-038D2B297DA8}"/>
          </ac:spMkLst>
        </pc:spChg>
        <pc:spChg chg="del">
          <ac:chgData name="Nick Van Remortel" userId="9d455b10-f934-4b48-8b65-a5ec3d0c8a9a" providerId="ADAL" clId="{DF354A99-4AB4-44DA-86FF-6824CCA0E496}" dt="2023-11-26T22:15:33.158" v="39" actId="478"/>
          <ac:spMkLst>
            <pc:docMk/>
            <pc:sldMk cId="3477953147" sldId="870"/>
            <ac:spMk id="22" creationId="{F1F5135E-C34B-0ED7-0548-EB7D5386F00D}"/>
          </ac:spMkLst>
        </pc:spChg>
        <pc:spChg chg="add mod">
          <ac:chgData name="Nick Van Remortel" userId="9d455b10-f934-4b48-8b65-a5ec3d0c8a9a" providerId="ADAL" clId="{DF354A99-4AB4-44DA-86FF-6824CCA0E496}" dt="2023-11-26T22:52:40.853" v="384" actId="1076"/>
          <ac:spMkLst>
            <pc:docMk/>
            <pc:sldMk cId="3477953147" sldId="870"/>
            <ac:spMk id="25" creationId="{BF0BE062-2740-2A43-E0A1-3F39B08DD7CB}"/>
          </ac:spMkLst>
        </pc:spChg>
        <pc:grpChg chg="del">
          <ac:chgData name="Nick Van Remortel" userId="9d455b10-f934-4b48-8b65-a5ec3d0c8a9a" providerId="ADAL" clId="{DF354A99-4AB4-44DA-86FF-6824CCA0E496}" dt="2023-11-26T22:15:33.158" v="39" actId="478"/>
          <ac:grpSpMkLst>
            <pc:docMk/>
            <pc:sldMk cId="3477953147" sldId="870"/>
            <ac:grpSpMk id="12" creationId="{F11C4937-8F8D-5CF3-2257-7CD4A338B6B9}"/>
          </ac:grpSpMkLst>
        </pc:grpChg>
        <pc:grpChg chg="del">
          <ac:chgData name="Nick Van Remortel" userId="9d455b10-f934-4b48-8b65-a5ec3d0c8a9a" providerId="ADAL" clId="{DF354A99-4AB4-44DA-86FF-6824CCA0E496}" dt="2023-11-26T22:15:33.158" v="39" actId="478"/>
          <ac:grpSpMkLst>
            <pc:docMk/>
            <pc:sldMk cId="3477953147" sldId="870"/>
            <ac:grpSpMk id="13" creationId="{3D00B56A-5E84-676D-BAC2-36592D3DADBE}"/>
          </ac:grpSpMkLst>
        </pc:grpChg>
        <pc:grpChg chg="del">
          <ac:chgData name="Nick Van Remortel" userId="9d455b10-f934-4b48-8b65-a5ec3d0c8a9a" providerId="ADAL" clId="{DF354A99-4AB4-44DA-86FF-6824CCA0E496}" dt="2023-11-26T22:15:33.158" v="39" actId="478"/>
          <ac:grpSpMkLst>
            <pc:docMk/>
            <pc:sldMk cId="3477953147" sldId="870"/>
            <ac:grpSpMk id="27" creationId="{041250F1-4D49-00A7-CE77-F8B3D6C607BA}"/>
          </ac:grpSpMkLst>
        </pc:grpChg>
        <pc:picChg chg="del">
          <ac:chgData name="Nick Van Remortel" userId="9d455b10-f934-4b48-8b65-a5ec3d0c8a9a" providerId="ADAL" clId="{DF354A99-4AB4-44DA-86FF-6824CCA0E496}" dt="2023-11-26T22:15:33.158" v="39" actId="478"/>
          <ac:picMkLst>
            <pc:docMk/>
            <pc:sldMk cId="3477953147" sldId="870"/>
            <ac:picMk id="6" creationId="{720106C4-0174-3F3A-DD0C-1459D13B99E0}"/>
          </ac:picMkLst>
        </pc:picChg>
        <pc:picChg chg="add mod">
          <ac:chgData name="Nick Van Remortel" userId="9d455b10-f934-4b48-8b65-a5ec3d0c8a9a" providerId="ADAL" clId="{DF354A99-4AB4-44DA-86FF-6824CCA0E496}" dt="2023-11-26T23:23:17.959" v="1103" actId="1076"/>
          <ac:picMkLst>
            <pc:docMk/>
            <pc:sldMk cId="3477953147" sldId="870"/>
            <ac:picMk id="8" creationId="{13C8D2B9-AE98-3D70-E61A-EDA95EFFBA58}"/>
          </ac:picMkLst>
        </pc:picChg>
        <pc:picChg chg="del">
          <ac:chgData name="Nick Van Remortel" userId="9d455b10-f934-4b48-8b65-a5ec3d0c8a9a" providerId="ADAL" clId="{DF354A99-4AB4-44DA-86FF-6824CCA0E496}" dt="2023-11-26T22:15:33.158" v="39" actId="478"/>
          <ac:picMkLst>
            <pc:docMk/>
            <pc:sldMk cId="3477953147" sldId="870"/>
            <ac:picMk id="18" creationId="{23D9A976-BB21-AE62-8DE9-ED149B954AFA}"/>
          </ac:picMkLst>
        </pc:picChg>
        <pc:picChg chg="add mod">
          <ac:chgData name="Nick Van Remortel" userId="9d455b10-f934-4b48-8b65-a5ec3d0c8a9a" providerId="ADAL" clId="{DF354A99-4AB4-44DA-86FF-6824CCA0E496}" dt="2023-11-26T22:51:08.945" v="347" actId="1076"/>
          <ac:picMkLst>
            <pc:docMk/>
            <pc:sldMk cId="3477953147" sldId="870"/>
            <ac:picMk id="20" creationId="{16B2C149-0C3B-7FBC-F468-1E2469C12042}"/>
          </ac:picMkLst>
        </pc:picChg>
        <pc:picChg chg="add mod">
          <ac:chgData name="Nick Van Remortel" userId="9d455b10-f934-4b48-8b65-a5ec3d0c8a9a" providerId="ADAL" clId="{DF354A99-4AB4-44DA-86FF-6824CCA0E496}" dt="2023-11-26T22:51:43.370" v="349" actId="1076"/>
          <ac:picMkLst>
            <pc:docMk/>
            <pc:sldMk cId="3477953147" sldId="870"/>
            <ac:picMk id="23" creationId="{38DA8588-F1EF-DD1A-EA11-64DC7AA3E459}"/>
          </ac:picMkLst>
        </pc:picChg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2959533766" sldId="872"/>
        </pc:sldMkLst>
      </pc:sldChg>
      <pc:sldChg chg="addSp delSp modSp mod">
        <pc:chgData name="Nick Van Remortel" userId="9d455b10-f934-4b48-8b65-a5ec3d0c8a9a" providerId="ADAL" clId="{DF354A99-4AB4-44DA-86FF-6824CCA0E496}" dt="2023-11-26T23:36:32.586" v="1363" actId="207"/>
        <pc:sldMkLst>
          <pc:docMk/>
          <pc:sldMk cId="4102368684" sldId="873"/>
        </pc:sldMkLst>
        <pc:spChg chg="mod">
          <ac:chgData name="Nick Van Remortel" userId="9d455b10-f934-4b48-8b65-a5ec3d0c8a9a" providerId="ADAL" clId="{DF354A99-4AB4-44DA-86FF-6824CCA0E496}" dt="2023-11-26T23:25:49.356" v="1187" actId="20577"/>
          <ac:spMkLst>
            <pc:docMk/>
            <pc:sldMk cId="4102368684" sldId="873"/>
            <ac:spMk id="2" creationId="{00000000-0000-0000-0000-000000000000}"/>
          </ac:spMkLst>
        </pc:spChg>
        <pc:spChg chg="del">
          <ac:chgData name="Nick Van Remortel" userId="9d455b10-f934-4b48-8b65-a5ec3d0c8a9a" providerId="ADAL" clId="{DF354A99-4AB4-44DA-86FF-6824CCA0E496}" dt="2023-11-26T23:27:00.267" v="1206" actId="478"/>
          <ac:spMkLst>
            <pc:docMk/>
            <pc:sldMk cId="4102368684" sldId="873"/>
            <ac:spMk id="3" creationId="{25471B30-1D98-8D26-D8B3-B47F82DEF717}"/>
          </ac:spMkLst>
        </pc:spChg>
        <pc:spChg chg="mod">
          <ac:chgData name="Nick Van Remortel" userId="9d455b10-f934-4b48-8b65-a5ec3d0c8a9a" providerId="ADAL" clId="{DF354A99-4AB4-44DA-86FF-6824CCA0E496}" dt="2023-11-26T23:26:27.351" v="1205" actId="114"/>
          <ac:spMkLst>
            <pc:docMk/>
            <pc:sldMk cId="4102368684" sldId="873"/>
            <ac:spMk id="8" creationId="{92FBEC1E-1BE0-3B8D-68EF-7DDF1E0527B6}"/>
          </ac:spMkLst>
        </pc:spChg>
        <pc:spChg chg="del">
          <ac:chgData name="Nick Van Remortel" userId="9d455b10-f934-4b48-8b65-a5ec3d0c8a9a" providerId="ADAL" clId="{DF354A99-4AB4-44DA-86FF-6824CCA0E496}" dt="2023-11-26T23:27:00.267" v="1206" actId="478"/>
          <ac:spMkLst>
            <pc:docMk/>
            <pc:sldMk cId="4102368684" sldId="873"/>
            <ac:spMk id="9" creationId="{32E0C6C6-8915-2CC3-3E52-AC809EC838A7}"/>
          </ac:spMkLst>
        </pc:spChg>
        <pc:spChg chg="add mod">
          <ac:chgData name="Nick Van Remortel" userId="9d455b10-f934-4b48-8b65-a5ec3d0c8a9a" providerId="ADAL" clId="{DF354A99-4AB4-44DA-86FF-6824CCA0E496}" dt="2023-11-26T23:31:28.987" v="1213" actId="1582"/>
          <ac:spMkLst>
            <pc:docMk/>
            <pc:sldMk cId="4102368684" sldId="873"/>
            <ac:spMk id="11" creationId="{9EE85834-257B-5310-5700-B3C1CE083C0E}"/>
          </ac:spMkLst>
        </pc:spChg>
        <pc:spChg chg="add mod">
          <ac:chgData name="Nick Van Remortel" userId="9d455b10-f934-4b48-8b65-a5ec3d0c8a9a" providerId="ADAL" clId="{DF354A99-4AB4-44DA-86FF-6824CCA0E496}" dt="2023-11-26T23:31:46.424" v="1236" actId="207"/>
          <ac:spMkLst>
            <pc:docMk/>
            <pc:sldMk cId="4102368684" sldId="873"/>
            <ac:spMk id="12" creationId="{7CA963D8-3BBA-B3F3-9F99-32FDF98E3F32}"/>
          </ac:spMkLst>
        </pc:spChg>
        <pc:spChg chg="add mod">
          <ac:chgData name="Nick Van Remortel" userId="9d455b10-f934-4b48-8b65-a5ec3d0c8a9a" providerId="ADAL" clId="{DF354A99-4AB4-44DA-86FF-6824CCA0E496}" dt="2023-11-26T23:32:18.756" v="1241" actId="208"/>
          <ac:spMkLst>
            <pc:docMk/>
            <pc:sldMk cId="4102368684" sldId="873"/>
            <ac:spMk id="13" creationId="{B4A9FF30-3945-38A0-B03D-A173971B1771}"/>
          </ac:spMkLst>
        </pc:spChg>
        <pc:spChg chg="add mod">
          <ac:chgData name="Nick Van Remortel" userId="9d455b10-f934-4b48-8b65-a5ec3d0c8a9a" providerId="ADAL" clId="{DF354A99-4AB4-44DA-86FF-6824CCA0E496}" dt="2023-11-26T23:33:04.328" v="1281" actId="207"/>
          <ac:spMkLst>
            <pc:docMk/>
            <pc:sldMk cId="4102368684" sldId="873"/>
            <ac:spMk id="14" creationId="{2A3C98D1-D113-9DEA-299B-140CECDC119C}"/>
          </ac:spMkLst>
        </pc:spChg>
        <pc:spChg chg="add mod">
          <ac:chgData name="Nick Van Remortel" userId="9d455b10-f934-4b48-8b65-a5ec3d0c8a9a" providerId="ADAL" clId="{DF354A99-4AB4-44DA-86FF-6824CCA0E496}" dt="2023-11-26T23:33:27.061" v="1300" actId="20577"/>
          <ac:spMkLst>
            <pc:docMk/>
            <pc:sldMk cId="4102368684" sldId="873"/>
            <ac:spMk id="15" creationId="{B1533867-325E-ED7B-B9D4-E20D3FCB813D}"/>
          </ac:spMkLst>
        </pc:spChg>
        <pc:spChg chg="add mod">
          <ac:chgData name="Nick Van Remortel" userId="9d455b10-f934-4b48-8b65-a5ec3d0c8a9a" providerId="ADAL" clId="{DF354A99-4AB4-44DA-86FF-6824CCA0E496}" dt="2023-11-26T23:34:58.054" v="1324" actId="14100"/>
          <ac:spMkLst>
            <pc:docMk/>
            <pc:sldMk cId="4102368684" sldId="873"/>
            <ac:spMk id="16" creationId="{B4071A8F-4093-69FC-6FD4-5F256F823000}"/>
          </ac:spMkLst>
        </pc:spChg>
        <pc:spChg chg="add mod">
          <ac:chgData name="Nick Van Remortel" userId="9d455b10-f934-4b48-8b65-a5ec3d0c8a9a" providerId="ADAL" clId="{DF354A99-4AB4-44DA-86FF-6824CCA0E496}" dt="2023-11-26T23:34:40.204" v="1322" actId="1035"/>
          <ac:spMkLst>
            <pc:docMk/>
            <pc:sldMk cId="4102368684" sldId="873"/>
            <ac:spMk id="17" creationId="{B5094EE5-E45A-FD72-04BF-28FA2F21F1AB}"/>
          </ac:spMkLst>
        </pc:spChg>
        <pc:spChg chg="add mod">
          <ac:chgData name="Nick Van Remortel" userId="9d455b10-f934-4b48-8b65-a5ec3d0c8a9a" providerId="ADAL" clId="{DF354A99-4AB4-44DA-86FF-6824CCA0E496}" dt="2023-11-26T23:35:52.837" v="1328" actId="208"/>
          <ac:spMkLst>
            <pc:docMk/>
            <pc:sldMk cId="4102368684" sldId="873"/>
            <ac:spMk id="18" creationId="{DE1B0D8A-1734-D5CA-AF6F-DF2DCED360A2}"/>
          </ac:spMkLst>
        </pc:spChg>
        <pc:spChg chg="add mod">
          <ac:chgData name="Nick Van Remortel" userId="9d455b10-f934-4b48-8b65-a5ec3d0c8a9a" providerId="ADAL" clId="{DF354A99-4AB4-44DA-86FF-6824CCA0E496}" dt="2023-11-26T23:36:32.586" v="1363" actId="207"/>
          <ac:spMkLst>
            <pc:docMk/>
            <pc:sldMk cId="4102368684" sldId="873"/>
            <ac:spMk id="19" creationId="{E9224189-752A-A867-9B54-CC92BCF6E5A4}"/>
          </ac:spMkLst>
        </pc:spChg>
        <pc:picChg chg="del">
          <ac:chgData name="Nick Van Remortel" userId="9d455b10-f934-4b48-8b65-a5ec3d0c8a9a" providerId="ADAL" clId="{DF354A99-4AB4-44DA-86FF-6824CCA0E496}" dt="2023-11-26T23:27:00.267" v="1206" actId="478"/>
          <ac:picMkLst>
            <pc:docMk/>
            <pc:sldMk cId="4102368684" sldId="873"/>
            <ac:picMk id="6" creationId="{F65DDB74-85D0-02B6-FCDE-88931FC87DD2}"/>
          </ac:picMkLst>
        </pc:picChg>
        <pc:picChg chg="add mod">
          <ac:chgData name="Nick Van Remortel" userId="9d455b10-f934-4b48-8b65-a5ec3d0c8a9a" providerId="ADAL" clId="{DF354A99-4AB4-44DA-86FF-6824CCA0E496}" dt="2023-11-26T23:27:49.273" v="1208" actId="1076"/>
          <ac:picMkLst>
            <pc:docMk/>
            <pc:sldMk cId="4102368684" sldId="873"/>
            <ac:picMk id="10" creationId="{F85986F2-D193-0FFA-16FA-DDF3228803DD}"/>
          </ac:picMkLst>
        </pc:picChg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371501811" sldId="874"/>
        </pc:sldMkLst>
      </pc:sldChg>
      <pc:sldChg chg="del">
        <pc:chgData name="Nick Van Remortel" userId="9d455b10-f934-4b48-8b65-a5ec3d0c8a9a" providerId="ADAL" clId="{DF354A99-4AB4-44DA-86FF-6824CCA0E496}" dt="2023-11-27T00:54:16.428" v="2468" actId="47"/>
        <pc:sldMkLst>
          <pc:docMk/>
          <pc:sldMk cId="2588122008" sldId="875"/>
        </pc:sldMkLst>
      </pc:sldChg>
      <pc:sldChg chg="addSp delSp modSp new mod">
        <pc:chgData name="Nick Van Remortel" userId="9d455b10-f934-4b48-8b65-a5ec3d0c8a9a" providerId="ADAL" clId="{DF354A99-4AB4-44DA-86FF-6824CCA0E496}" dt="2023-11-27T00:06:18.411" v="1943" actId="20577"/>
        <pc:sldMkLst>
          <pc:docMk/>
          <pc:sldMk cId="1544105217" sldId="876"/>
        </pc:sldMkLst>
        <pc:spChg chg="mod">
          <ac:chgData name="Nick Van Remortel" userId="9d455b10-f934-4b48-8b65-a5ec3d0c8a9a" providerId="ADAL" clId="{DF354A99-4AB4-44DA-86FF-6824CCA0E496}" dt="2023-11-26T23:56:59.218" v="1696" actId="20577"/>
          <ac:spMkLst>
            <pc:docMk/>
            <pc:sldMk cId="1544105217" sldId="876"/>
            <ac:spMk id="2" creationId="{17399A33-41A5-BAFE-3EBA-C6758EBEBBE5}"/>
          </ac:spMkLst>
        </pc:spChg>
        <pc:spChg chg="del">
          <ac:chgData name="Nick Van Remortel" userId="9d455b10-f934-4b48-8b65-a5ec3d0c8a9a" providerId="ADAL" clId="{DF354A99-4AB4-44DA-86FF-6824CCA0E496}" dt="2023-11-26T23:47:38.811" v="1431" actId="478"/>
          <ac:spMkLst>
            <pc:docMk/>
            <pc:sldMk cId="1544105217" sldId="876"/>
            <ac:spMk id="3" creationId="{644968DA-4948-0BD1-44D3-DFDAB9753FAC}"/>
          </ac:spMkLst>
        </pc:spChg>
        <pc:spChg chg="del">
          <ac:chgData name="Nick Van Remortel" userId="9d455b10-f934-4b48-8b65-a5ec3d0c8a9a" providerId="ADAL" clId="{DF354A99-4AB4-44DA-86FF-6824CCA0E496}" dt="2023-11-26T23:55:08.912" v="1621" actId="478"/>
          <ac:spMkLst>
            <pc:docMk/>
            <pc:sldMk cId="1544105217" sldId="876"/>
            <ac:spMk id="4" creationId="{F47DD654-F005-6DDC-3CAE-BE46BA13F62E}"/>
          </ac:spMkLst>
        </pc:spChg>
        <pc:spChg chg="del">
          <ac:chgData name="Nick Van Remortel" userId="9d455b10-f934-4b48-8b65-a5ec3d0c8a9a" providerId="ADAL" clId="{DF354A99-4AB4-44DA-86FF-6824CCA0E496}" dt="2023-11-26T23:47:09.939" v="1430" actId="478"/>
          <ac:spMkLst>
            <pc:docMk/>
            <pc:sldMk cId="1544105217" sldId="876"/>
            <ac:spMk id="6" creationId="{035371C4-43C0-8BB7-749D-F16DE716F4EA}"/>
          </ac:spMkLst>
        </pc:spChg>
        <pc:spChg chg="add mod">
          <ac:chgData name="Nick Van Remortel" userId="9d455b10-f934-4b48-8b65-a5ec3d0c8a9a" providerId="ADAL" clId="{DF354A99-4AB4-44DA-86FF-6824CCA0E496}" dt="2023-11-26T23:55:17.226" v="1623" actId="1076"/>
          <ac:spMkLst>
            <pc:docMk/>
            <pc:sldMk cId="1544105217" sldId="876"/>
            <ac:spMk id="7" creationId="{1FCB058D-A272-D92C-017B-C0F9A95E5EB1}"/>
          </ac:spMkLst>
        </pc:spChg>
        <pc:spChg chg="add mod">
          <ac:chgData name="Nick Van Remortel" userId="9d455b10-f934-4b48-8b65-a5ec3d0c8a9a" providerId="ADAL" clId="{DF354A99-4AB4-44DA-86FF-6824CCA0E496}" dt="2023-11-26T23:55:35.317" v="1627" actId="1076"/>
          <ac:spMkLst>
            <pc:docMk/>
            <pc:sldMk cId="1544105217" sldId="876"/>
            <ac:spMk id="10" creationId="{30C6C60D-9DDD-912D-A521-A03A93981438}"/>
          </ac:spMkLst>
        </pc:spChg>
        <pc:spChg chg="add mod">
          <ac:chgData name="Nick Van Remortel" userId="9d455b10-f934-4b48-8b65-a5ec3d0c8a9a" providerId="ADAL" clId="{DF354A99-4AB4-44DA-86FF-6824CCA0E496}" dt="2023-11-26T23:55:24.773" v="1625" actId="1076"/>
          <ac:spMkLst>
            <pc:docMk/>
            <pc:sldMk cId="1544105217" sldId="876"/>
            <ac:spMk id="11" creationId="{F314BB25-2299-56B4-6991-C178DD763799}"/>
          </ac:spMkLst>
        </pc:spChg>
        <pc:spChg chg="add mod">
          <ac:chgData name="Nick Van Remortel" userId="9d455b10-f934-4b48-8b65-a5ec3d0c8a9a" providerId="ADAL" clId="{DF354A99-4AB4-44DA-86FF-6824CCA0E496}" dt="2023-11-26T23:55:40.379" v="1629" actId="1076"/>
          <ac:spMkLst>
            <pc:docMk/>
            <pc:sldMk cId="1544105217" sldId="876"/>
            <ac:spMk id="14" creationId="{2C672FBE-7A80-82AE-1E31-5C0BE8B4061B}"/>
          </ac:spMkLst>
        </pc:spChg>
        <pc:spChg chg="add mod">
          <ac:chgData name="Nick Van Remortel" userId="9d455b10-f934-4b48-8b65-a5ec3d0c8a9a" providerId="ADAL" clId="{DF354A99-4AB4-44DA-86FF-6824CCA0E496}" dt="2023-11-27T00:06:18.411" v="1943" actId="20577"/>
          <ac:spMkLst>
            <pc:docMk/>
            <pc:sldMk cId="1544105217" sldId="876"/>
            <ac:spMk id="20" creationId="{5DDF5E7F-DE6C-90AC-843A-A8D58B19BC19}"/>
          </ac:spMkLst>
        </pc:spChg>
        <pc:spChg chg="add mod">
          <ac:chgData name="Nick Van Remortel" userId="9d455b10-f934-4b48-8b65-a5ec3d0c8a9a" providerId="ADAL" clId="{DF354A99-4AB4-44DA-86FF-6824CCA0E496}" dt="2023-11-27T00:06:14.052" v="1940" actId="1076"/>
          <ac:spMkLst>
            <pc:docMk/>
            <pc:sldMk cId="1544105217" sldId="876"/>
            <ac:spMk id="23" creationId="{C852B388-2F5B-E194-763E-B2FCB113678D}"/>
          </ac:spMkLst>
        </pc:spChg>
        <pc:picChg chg="add mod">
          <ac:chgData name="Nick Van Remortel" userId="9d455b10-f934-4b48-8b65-a5ec3d0c8a9a" providerId="ADAL" clId="{DF354A99-4AB4-44DA-86FF-6824CCA0E496}" dt="2023-11-26T23:55:19.559" v="1624" actId="1076"/>
          <ac:picMkLst>
            <pc:docMk/>
            <pc:sldMk cId="1544105217" sldId="876"/>
            <ac:picMk id="9" creationId="{65B5B900-FD22-5C93-4031-2504634D4D47}"/>
          </ac:picMkLst>
        </pc:picChg>
        <pc:picChg chg="add mod">
          <ac:chgData name="Nick Van Remortel" userId="9d455b10-f934-4b48-8b65-a5ec3d0c8a9a" providerId="ADAL" clId="{DF354A99-4AB4-44DA-86FF-6824CCA0E496}" dt="2023-11-26T23:56:02.695" v="1635" actId="1076"/>
          <ac:picMkLst>
            <pc:docMk/>
            <pc:sldMk cId="1544105217" sldId="876"/>
            <ac:picMk id="16" creationId="{55921C8F-B658-2A7E-0A04-E46B204FA7E8}"/>
          </ac:picMkLst>
        </pc:picChg>
        <pc:picChg chg="add mod">
          <ac:chgData name="Nick Van Remortel" userId="9d455b10-f934-4b48-8b65-a5ec3d0c8a9a" providerId="ADAL" clId="{DF354A99-4AB4-44DA-86FF-6824CCA0E496}" dt="2023-11-27T00:00:02.012" v="1698" actId="1076"/>
          <ac:picMkLst>
            <pc:docMk/>
            <pc:sldMk cId="1544105217" sldId="876"/>
            <ac:picMk id="18" creationId="{C674AA3B-22B0-66A0-DB34-345718116035}"/>
          </ac:picMkLst>
        </pc:picChg>
        <pc:picChg chg="add mod">
          <ac:chgData name="Nick Van Remortel" userId="9d455b10-f934-4b48-8b65-a5ec3d0c8a9a" providerId="ADAL" clId="{DF354A99-4AB4-44DA-86FF-6824CCA0E496}" dt="2023-11-27T00:05:20.961" v="1925" actId="1076"/>
          <ac:picMkLst>
            <pc:docMk/>
            <pc:sldMk cId="1544105217" sldId="876"/>
            <ac:picMk id="22" creationId="{738DC19D-7116-004C-7A20-E08CD2A864B7}"/>
          </ac:picMkLst>
        </pc:picChg>
        <pc:cxnChg chg="add mod">
          <ac:chgData name="Nick Van Remortel" userId="9d455b10-f934-4b48-8b65-a5ec3d0c8a9a" providerId="ADAL" clId="{DF354A99-4AB4-44DA-86FF-6824CCA0E496}" dt="2023-11-26T23:55:53.537" v="1633" actId="1582"/>
          <ac:cxnSpMkLst>
            <pc:docMk/>
            <pc:sldMk cId="1544105217" sldId="876"/>
            <ac:cxnSpMk id="13" creationId="{16BE2A6F-904C-16B1-BED4-C193B4AC6218}"/>
          </ac:cxnSpMkLst>
        </pc:cxnChg>
      </pc:sldChg>
      <pc:sldChg chg="addSp delSp modSp new mod">
        <pc:chgData name="Nick Van Remortel" userId="9d455b10-f934-4b48-8b65-a5ec3d0c8a9a" providerId="ADAL" clId="{DF354A99-4AB4-44DA-86FF-6824CCA0E496}" dt="2023-11-27T00:18:50.012" v="2030" actId="1076"/>
        <pc:sldMkLst>
          <pc:docMk/>
          <pc:sldMk cId="4049480333" sldId="877"/>
        </pc:sldMkLst>
        <pc:spChg chg="mod">
          <ac:chgData name="Nick Van Remortel" userId="9d455b10-f934-4b48-8b65-a5ec3d0c8a9a" providerId="ADAL" clId="{DF354A99-4AB4-44DA-86FF-6824CCA0E496}" dt="2023-11-27T00:18:31.229" v="2028" actId="1076"/>
          <ac:spMkLst>
            <pc:docMk/>
            <pc:sldMk cId="4049480333" sldId="877"/>
            <ac:spMk id="2" creationId="{F019BE10-2C70-BC7D-A942-248A42B54DC2}"/>
          </ac:spMkLst>
        </pc:spChg>
        <pc:spChg chg="del">
          <ac:chgData name="Nick Van Remortel" userId="9d455b10-f934-4b48-8b65-a5ec3d0c8a9a" providerId="ADAL" clId="{DF354A99-4AB4-44DA-86FF-6824CCA0E496}" dt="2023-11-27T00:16:43.095" v="1998" actId="478"/>
          <ac:spMkLst>
            <pc:docMk/>
            <pc:sldMk cId="4049480333" sldId="877"/>
            <ac:spMk id="3" creationId="{2BE7E67A-9A13-B6B7-8255-EA43BF2FA929}"/>
          </ac:spMkLst>
        </pc:spChg>
        <pc:spChg chg="del">
          <ac:chgData name="Nick Van Remortel" userId="9d455b10-f934-4b48-8b65-a5ec3d0c8a9a" providerId="ADAL" clId="{DF354A99-4AB4-44DA-86FF-6824CCA0E496}" dt="2023-11-27T00:16:15.724" v="1945" actId="478"/>
          <ac:spMkLst>
            <pc:docMk/>
            <pc:sldMk cId="4049480333" sldId="877"/>
            <ac:spMk id="6" creationId="{64A817C9-E7F1-EDFE-0878-2B67198C7D06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8" creationId="{13264294-7E49-0107-B121-1491E5F3B5E2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9" creationId="{EFDAF19D-E832-014A-7194-E6B2D1F3AB24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0" creationId="{56F7A6EA-5E89-4EF5-AE79-7AF0F0401AE1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1" creationId="{9787660C-7AA7-6337-05B0-B872440810F2}"/>
          </ac:spMkLst>
        </pc:spChg>
        <pc:spChg chg="add 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2" creationId="{1C134C4C-27AA-3B9E-19CA-1AA919F77F83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4" creationId="{851D87E4-AA1E-6075-0F45-5036FD865347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5" creationId="{63F96D8B-BC7A-D499-6DA1-21DA00538FD7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6" creationId="{C2CE8B74-D023-9489-E349-1B1CA7CE6223}"/>
          </ac:spMkLst>
        </pc:spChg>
        <pc:spChg chg="add 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7" creationId="{562DD095-25DA-CB0A-70CC-EF3966C844B5}"/>
          </ac:spMkLst>
        </pc:spChg>
        <pc:spChg chg="add 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8" creationId="{75733BF8-1D4D-9649-98B1-9C751DDF1312}"/>
          </ac:spMkLst>
        </pc:spChg>
        <pc:spChg chg="add 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19" creationId="{F66F34AA-2C5E-2908-8ADD-4A13DB409C5E}"/>
          </ac:spMkLst>
        </pc:spChg>
        <pc:spChg chg="add 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20" creationId="{F1C48613-E4F0-7682-74BC-796745EA57BE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23" creationId="{52A241FD-5853-CDCD-7C7C-689908DE60B5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24" creationId="{52C00770-1A62-7C54-1948-BF1B30FA974B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25" creationId="{3DD25037-3542-9B81-2ED7-00F3E7A2F1AF}"/>
          </ac:spMkLst>
        </pc:spChg>
        <pc:spChg chg="mod">
          <ac:chgData name="Nick Van Remortel" userId="9d455b10-f934-4b48-8b65-a5ec3d0c8a9a" providerId="ADAL" clId="{DF354A99-4AB4-44DA-86FF-6824CCA0E496}" dt="2023-11-27T00:17:02.872" v="1999"/>
          <ac:spMkLst>
            <pc:docMk/>
            <pc:sldMk cId="4049480333" sldId="877"/>
            <ac:spMk id="26" creationId="{EB819810-A248-6546-E7E5-842158F0BA5D}"/>
          </ac:spMkLst>
        </pc:spChg>
        <pc:spChg chg="add mod">
          <ac:chgData name="Nick Van Remortel" userId="9d455b10-f934-4b48-8b65-a5ec3d0c8a9a" providerId="ADAL" clId="{DF354A99-4AB4-44DA-86FF-6824CCA0E496}" dt="2023-11-27T00:17:41.481" v="2027" actId="1076"/>
          <ac:spMkLst>
            <pc:docMk/>
            <pc:sldMk cId="4049480333" sldId="877"/>
            <ac:spMk id="27" creationId="{3C006632-0C77-0EB0-133E-407D1597E649}"/>
          </ac:spMkLst>
        </pc:spChg>
        <pc:spChg chg="add mod">
          <ac:chgData name="Nick Van Remortel" userId="9d455b10-f934-4b48-8b65-a5ec3d0c8a9a" providerId="ADAL" clId="{DF354A99-4AB4-44DA-86FF-6824CCA0E496}" dt="2023-11-27T00:18:50.012" v="2030" actId="1076"/>
          <ac:spMkLst>
            <pc:docMk/>
            <pc:sldMk cId="4049480333" sldId="877"/>
            <ac:spMk id="28" creationId="{D03D35E0-DC18-BC78-205B-D1B52E53B6AE}"/>
          </ac:spMkLst>
        </pc:spChg>
        <pc:grpChg chg="add mod">
          <ac:chgData name="Nick Van Remortel" userId="9d455b10-f934-4b48-8b65-a5ec3d0c8a9a" providerId="ADAL" clId="{DF354A99-4AB4-44DA-86FF-6824CCA0E496}" dt="2023-11-27T00:17:02.872" v="1999"/>
          <ac:grpSpMkLst>
            <pc:docMk/>
            <pc:sldMk cId="4049480333" sldId="877"/>
            <ac:grpSpMk id="7" creationId="{B5CD282D-DEDC-2853-DF85-B11AE739090F}"/>
          </ac:grpSpMkLst>
        </pc:grpChg>
        <pc:grpChg chg="add mod">
          <ac:chgData name="Nick Van Remortel" userId="9d455b10-f934-4b48-8b65-a5ec3d0c8a9a" providerId="ADAL" clId="{DF354A99-4AB4-44DA-86FF-6824CCA0E496}" dt="2023-11-27T00:17:02.872" v="1999"/>
          <ac:grpSpMkLst>
            <pc:docMk/>
            <pc:sldMk cId="4049480333" sldId="877"/>
            <ac:grpSpMk id="13" creationId="{1214088D-9FD9-99D4-06E1-8F73B9EDD5AF}"/>
          </ac:grpSpMkLst>
        </pc:grpChg>
        <pc:grpChg chg="add mod">
          <ac:chgData name="Nick Van Remortel" userId="9d455b10-f934-4b48-8b65-a5ec3d0c8a9a" providerId="ADAL" clId="{DF354A99-4AB4-44DA-86FF-6824CCA0E496}" dt="2023-11-27T00:17:02.872" v="1999"/>
          <ac:grpSpMkLst>
            <pc:docMk/>
            <pc:sldMk cId="4049480333" sldId="877"/>
            <ac:grpSpMk id="21" creationId="{EC761F24-B09B-FE95-80D1-62A005F43536}"/>
          </ac:grpSpMkLst>
        </pc:grpChg>
        <pc:grpChg chg="mod">
          <ac:chgData name="Nick Van Remortel" userId="9d455b10-f934-4b48-8b65-a5ec3d0c8a9a" providerId="ADAL" clId="{DF354A99-4AB4-44DA-86FF-6824CCA0E496}" dt="2023-11-27T00:17:02.872" v="1999"/>
          <ac:grpSpMkLst>
            <pc:docMk/>
            <pc:sldMk cId="4049480333" sldId="877"/>
            <ac:grpSpMk id="22" creationId="{AD5EA3CA-0425-9D49-2B71-5BF3F753854E}"/>
          </ac:grpSpMkLst>
        </pc:grpChg>
      </pc:sldChg>
      <pc:sldChg chg="addSp delSp modSp new mod">
        <pc:chgData name="Nick Van Remortel" userId="9d455b10-f934-4b48-8b65-a5ec3d0c8a9a" providerId="ADAL" clId="{DF354A99-4AB4-44DA-86FF-6824CCA0E496}" dt="2023-11-27T00:30:51.583" v="2150"/>
        <pc:sldMkLst>
          <pc:docMk/>
          <pc:sldMk cId="1852455335" sldId="878"/>
        </pc:sldMkLst>
        <pc:spChg chg="mod">
          <ac:chgData name="Nick Van Remortel" userId="9d455b10-f934-4b48-8b65-a5ec3d0c8a9a" providerId="ADAL" clId="{DF354A99-4AB4-44DA-86FF-6824CCA0E496}" dt="2023-11-27T00:24:36.605" v="2095" actId="20577"/>
          <ac:spMkLst>
            <pc:docMk/>
            <pc:sldMk cId="1852455335" sldId="878"/>
            <ac:spMk id="2" creationId="{03E3A858-BE1B-93F2-7415-7BCF0CC3B632}"/>
          </ac:spMkLst>
        </pc:spChg>
        <pc:spChg chg="del">
          <ac:chgData name="Nick Van Remortel" userId="9d455b10-f934-4b48-8b65-a5ec3d0c8a9a" providerId="ADAL" clId="{DF354A99-4AB4-44DA-86FF-6824CCA0E496}" dt="2023-11-27T00:22:36.416" v="2052" actId="478"/>
          <ac:spMkLst>
            <pc:docMk/>
            <pc:sldMk cId="1852455335" sldId="878"/>
            <ac:spMk id="3" creationId="{ACD17ED6-ED64-1572-DF31-3F1DB607391A}"/>
          </ac:spMkLst>
        </pc:spChg>
        <pc:spChg chg="del">
          <ac:chgData name="Nick Van Remortel" userId="9d455b10-f934-4b48-8b65-a5ec3d0c8a9a" providerId="ADAL" clId="{DF354A99-4AB4-44DA-86FF-6824CCA0E496}" dt="2023-11-27T00:22:43.705" v="2054" actId="478"/>
          <ac:spMkLst>
            <pc:docMk/>
            <pc:sldMk cId="1852455335" sldId="878"/>
            <ac:spMk id="6" creationId="{72367C30-3EE2-DC0C-A8D0-B6EFEF848358}"/>
          </ac:spMkLst>
        </pc:spChg>
        <pc:spChg chg="add mod">
          <ac:chgData name="Nick Van Remortel" userId="9d455b10-f934-4b48-8b65-a5ec3d0c8a9a" providerId="ADAL" clId="{DF354A99-4AB4-44DA-86FF-6824CCA0E496}" dt="2023-11-27T00:23:02.704" v="2062" actId="1035"/>
          <ac:spMkLst>
            <pc:docMk/>
            <pc:sldMk cId="1852455335" sldId="878"/>
            <ac:spMk id="7" creationId="{3676DAB7-8A88-6499-5E01-3BC8ADA77E0F}"/>
          </ac:spMkLst>
        </pc:spChg>
        <pc:spChg chg="add mod">
          <ac:chgData name="Nick Van Remortel" userId="9d455b10-f934-4b48-8b65-a5ec3d0c8a9a" providerId="ADAL" clId="{DF354A99-4AB4-44DA-86FF-6824CCA0E496}" dt="2023-11-27T00:23:02.704" v="2062" actId="1035"/>
          <ac:spMkLst>
            <pc:docMk/>
            <pc:sldMk cId="1852455335" sldId="878"/>
            <ac:spMk id="8" creationId="{37A04B92-8246-F580-FC8A-BD541E86C8D4}"/>
          </ac:spMkLst>
        </pc:spChg>
        <pc:spChg chg="add mod">
          <ac:chgData name="Nick Van Remortel" userId="9d455b10-f934-4b48-8b65-a5ec3d0c8a9a" providerId="ADAL" clId="{DF354A99-4AB4-44DA-86FF-6824CCA0E496}" dt="2023-11-27T00:23:02.704" v="2062" actId="1035"/>
          <ac:spMkLst>
            <pc:docMk/>
            <pc:sldMk cId="1852455335" sldId="878"/>
            <ac:spMk id="9" creationId="{250E20CF-C98C-6A38-FF45-6887197F9AAD}"/>
          </ac:spMkLst>
        </pc:spChg>
        <pc:spChg chg="add mod">
          <ac:chgData name="Nick Van Remortel" userId="9d455b10-f934-4b48-8b65-a5ec3d0c8a9a" providerId="ADAL" clId="{DF354A99-4AB4-44DA-86FF-6824CCA0E496}" dt="2023-11-27T00:23:02.704" v="2062" actId="1035"/>
          <ac:spMkLst>
            <pc:docMk/>
            <pc:sldMk cId="1852455335" sldId="878"/>
            <ac:spMk id="10" creationId="{43A6216D-D132-BAFD-0EE1-93ADDD6D336C}"/>
          </ac:spMkLst>
        </pc:spChg>
        <pc:spChg chg="add mod">
          <ac:chgData name="Nick Van Remortel" userId="9d455b10-f934-4b48-8b65-a5ec3d0c8a9a" providerId="ADAL" clId="{DF354A99-4AB4-44DA-86FF-6824CCA0E496}" dt="2023-11-27T00:23:02.704" v="2062" actId="1035"/>
          <ac:spMkLst>
            <pc:docMk/>
            <pc:sldMk cId="1852455335" sldId="878"/>
            <ac:spMk id="11" creationId="{F32D9E95-902B-58A2-76DD-28C56FDD63DE}"/>
          </ac:spMkLst>
        </pc:spChg>
        <pc:spChg chg="add del">
          <ac:chgData name="Nick Van Remortel" userId="9d455b10-f934-4b48-8b65-a5ec3d0c8a9a" providerId="ADAL" clId="{DF354A99-4AB4-44DA-86FF-6824CCA0E496}" dt="2023-11-27T00:22:57.631" v="2056" actId="22"/>
          <ac:spMkLst>
            <pc:docMk/>
            <pc:sldMk cId="1852455335" sldId="878"/>
            <ac:spMk id="13" creationId="{C4BBDE7D-02B3-1B32-8F80-4B5BE18D7B06}"/>
          </ac:spMkLst>
        </pc:spChg>
        <pc:spChg chg="add mod">
          <ac:chgData name="Nick Van Remortel" userId="9d455b10-f934-4b48-8b65-a5ec3d0c8a9a" providerId="ADAL" clId="{DF354A99-4AB4-44DA-86FF-6824CCA0E496}" dt="2023-11-27T00:23:28.129" v="2066"/>
          <ac:spMkLst>
            <pc:docMk/>
            <pc:sldMk cId="1852455335" sldId="878"/>
            <ac:spMk id="15" creationId="{0FE4AAFD-8843-180E-C848-144500063E55}"/>
          </ac:spMkLst>
        </pc:spChg>
        <pc:spChg chg="add mod">
          <ac:chgData name="Nick Van Remortel" userId="9d455b10-f934-4b48-8b65-a5ec3d0c8a9a" providerId="ADAL" clId="{DF354A99-4AB4-44DA-86FF-6824CCA0E496}" dt="2023-11-27T00:30:51.583" v="2150"/>
          <ac:spMkLst>
            <pc:docMk/>
            <pc:sldMk cId="1852455335" sldId="878"/>
            <ac:spMk id="16" creationId="{1FD84B98-1A3D-38FC-042A-7C5FEC69039F}"/>
          </ac:spMkLst>
        </pc:spChg>
      </pc:sldChg>
      <pc:sldChg chg="addSp delSp modSp new mod">
        <pc:chgData name="Nick Van Remortel" userId="9d455b10-f934-4b48-8b65-a5ec3d0c8a9a" providerId="ADAL" clId="{DF354A99-4AB4-44DA-86FF-6824CCA0E496}" dt="2023-11-27T00:30:53.854" v="2151"/>
        <pc:sldMkLst>
          <pc:docMk/>
          <pc:sldMk cId="1456624554" sldId="879"/>
        </pc:sldMkLst>
        <pc:spChg chg="mod">
          <ac:chgData name="Nick Van Remortel" userId="9d455b10-f934-4b48-8b65-a5ec3d0c8a9a" providerId="ADAL" clId="{DF354A99-4AB4-44DA-86FF-6824CCA0E496}" dt="2023-11-27T00:27:30.254" v="2117" actId="1076"/>
          <ac:spMkLst>
            <pc:docMk/>
            <pc:sldMk cId="1456624554" sldId="879"/>
            <ac:spMk id="2" creationId="{86C6E6ED-E135-181B-3121-6DB176F23CE5}"/>
          </ac:spMkLst>
        </pc:spChg>
        <pc:spChg chg="del">
          <ac:chgData name="Nick Van Remortel" userId="9d455b10-f934-4b48-8b65-a5ec3d0c8a9a" providerId="ADAL" clId="{DF354A99-4AB4-44DA-86FF-6824CCA0E496}" dt="2023-11-27T00:27:18.503" v="2097" actId="478"/>
          <ac:spMkLst>
            <pc:docMk/>
            <pc:sldMk cId="1456624554" sldId="879"/>
            <ac:spMk id="3" creationId="{2B9E1751-3615-32F3-4EE1-AA2762441513}"/>
          </ac:spMkLst>
        </pc:spChg>
        <pc:spChg chg="del">
          <ac:chgData name="Nick Van Remortel" userId="9d455b10-f934-4b48-8b65-a5ec3d0c8a9a" providerId="ADAL" clId="{DF354A99-4AB4-44DA-86FF-6824CCA0E496}" dt="2023-11-27T00:27:36.677" v="2119" actId="478"/>
          <ac:spMkLst>
            <pc:docMk/>
            <pc:sldMk cId="1456624554" sldId="879"/>
            <ac:spMk id="6" creationId="{84CC6F83-D78F-C455-A704-C2BD1B066DB6}"/>
          </ac:spMkLst>
        </pc:spChg>
        <pc:spChg chg="add mod">
          <ac:chgData name="Nick Van Remortel" userId="9d455b10-f934-4b48-8b65-a5ec3d0c8a9a" providerId="ADAL" clId="{DF354A99-4AB4-44DA-86FF-6824CCA0E496}" dt="2023-11-27T00:27:31.555" v="2118"/>
          <ac:spMkLst>
            <pc:docMk/>
            <pc:sldMk cId="1456624554" sldId="879"/>
            <ac:spMk id="7" creationId="{A8E0DBC3-F21E-7162-5105-2EECC2C20673}"/>
          </ac:spMkLst>
        </pc:spChg>
        <pc:spChg chg="add mod">
          <ac:chgData name="Nick Van Remortel" userId="9d455b10-f934-4b48-8b65-a5ec3d0c8a9a" providerId="ADAL" clId="{DF354A99-4AB4-44DA-86FF-6824CCA0E496}" dt="2023-11-27T00:27:53.087" v="2121" actId="1076"/>
          <ac:spMkLst>
            <pc:docMk/>
            <pc:sldMk cId="1456624554" sldId="879"/>
            <ac:spMk id="9" creationId="{8AE72731-8C28-84EB-6B57-F2AF4EDD542B}"/>
          </ac:spMkLst>
        </pc:spChg>
        <pc:spChg chg="add mod">
          <ac:chgData name="Nick Van Remortel" userId="9d455b10-f934-4b48-8b65-a5ec3d0c8a9a" providerId="ADAL" clId="{DF354A99-4AB4-44DA-86FF-6824CCA0E496}" dt="2023-11-27T00:30:53.854" v="2151"/>
          <ac:spMkLst>
            <pc:docMk/>
            <pc:sldMk cId="1456624554" sldId="879"/>
            <ac:spMk id="10" creationId="{8FC2EF8E-1802-5317-F2F3-C2C2BC72D487}"/>
          </ac:spMkLst>
        </pc:spChg>
        <pc:picChg chg="add mod">
          <ac:chgData name="Nick Van Remortel" userId="9d455b10-f934-4b48-8b65-a5ec3d0c8a9a" providerId="ADAL" clId="{DF354A99-4AB4-44DA-86FF-6824CCA0E496}" dt="2023-11-27T00:27:31.555" v="2118"/>
          <ac:picMkLst>
            <pc:docMk/>
            <pc:sldMk cId="1456624554" sldId="879"/>
            <ac:picMk id="8" creationId="{DAEDE63C-6CA3-5392-64DD-B29FC5C57037}"/>
          </ac:picMkLst>
        </pc:picChg>
      </pc:sldChg>
      <pc:sldChg chg="addSp delSp modSp new mod">
        <pc:chgData name="Nick Van Remortel" userId="9d455b10-f934-4b48-8b65-a5ec3d0c8a9a" providerId="ADAL" clId="{DF354A99-4AB4-44DA-86FF-6824CCA0E496}" dt="2023-11-27T00:42:49.497" v="2261" actId="1076"/>
        <pc:sldMkLst>
          <pc:docMk/>
          <pc:sldMk cId="2861566002" sldId="880"/>
        </pc:sldMkLst>
        <pc:spChg chg="mod">
          <ac:chgData name="Nick Van Remortel" userId="9d455b10-f934-4b48-8b65-a5ec3d0c8a9a" providerId="ADAL" clId="{DF354A99-4AB4-44DA-86FF-6824CCA0E496}" dt="2023-11-27T00:29:40.692" v="2139" actId="1076"/>
          <ac:spMkLst>
            <pc:docMk/>
            <pc:sldMk cId="2861566002" sldId="880"/>
            <ac:spMk id="2" creationId="{BEEC5AD5-3941-AAEA-D37A-C19863F59A62}"/>
          </ac:spMkLst>
        </pc:spChg>
        <pc:spChg chg="del">
          <ac:chgData name="Nick Van Remortel" userId="9d455b10-f934-4b48-8b65-a5ec3d0c8a9a" providerId="ADAL" clId="{DF354A99-4AB4-44DA-86FF-6824CCA0E496}" dt="2023-11-27T00:29:32.304" v="2123" actId="478"/>
          <ac:spMkLst>
            <pc:docMk/>
            <pc:sldMk cId="2861566002" sldId="880"/>
            <ac:spMk id="3" creationId="{7FE768F5-965A-0774-0748-F36E0F554AB0}"/>
          </ac:spMkLst>
        </pc:spChg>
        <pc:spChg chg="del">
          <ac:chgData name="Nick Van Remortel" userId="9d455b10-f934-4b48-8b65-a5ec3d0c8a9a" providerId="ADAL" clId="{DF354A99-4AB4-44DA-86FF-6824CCA0E496}" dt="2023-11-27T00:30:59.053" v="2152" actId="478"/>
          <ac:spMkLst>
            <pc:docMk/>
            <pc:sldMk cId="2861566002" sldId="880"/>
            <ac:spMk id="6" creationId="{15975F7D-FB4A-512E-8CB9-F12FE8086680}"/>
          </ac:spMkLst>
        </pc:spChg>
        <pc:spChg chg="add mod">
          <ac:chgData name="Nick Van Remortel" userId="9d455b10-f934-4b48-8b65-a5ec3d0c8a9a" providerId="ADAL" clId="{DF354A99-4AB4-44DA-86FF-6824CCA0E496}" dt="2023-11-27T00:30:27.293" v="2149" actId="1076"/>
          <ac:spMkLst>
            <pc:docMk/>
            <pc:sldMk cId="2861566002" sldId="880"/>
            <ac:spMk id="7" creationId="{7DDC1C2B-58B2-E076-D78B-726CAC14E260}"/>
          </ac:spMkLst>
        </pc:spChg>
        <pc:spChg chg="mod">
          <ac:chgData name="Nick Van Remortel" userId="9d455b10-f934-4b48-8b65-a5ec3d0c8a9a" providerId="ADAL" clId="{DF354A99-4AB4-44DA-86FF-6824CCA0E496}" dt="2023-11-27T00:29:42.068" v="2140"/>
          <ac:spMkLst>
            <pc:docMk/>
            <pc:sldMk cId="2861566002" sldId="880"/>
            <ac:spMk id="12" creationId="{78FAC001-C1A7-006F-4955-B03489B29FDC}"/>
          </ac:spMkLst>
        </pc:spChg>
        <pc:spChg chg="mod">
          <ac:chgData name="Nick Van Remortel" userId="9d455b10-f934-4b48-8b65-a5ec3d0c8a9a" providerId="ADAL" clId="{DF354A99-4AB4-44DA-86FF-6824CCA0E496}" dt="2023-11-27T00:29:42.068" v="2140"/>
          <ac:spMkLst>
            <pc:docMk/>
            <pc:sldMk cId="2861566002" sldId="880"/>
            <ac:spMk id="13" creationId="{F1764A65-8D84-8D0C-76D3-EBC29C15EC7F}"/>
          </ac:spMkLst>
        </pc:spChg>
        <pc:spChg chg="mod">
          <ac:chgData name="Nick Van Remortel" userId="9d455b10-f934-4b48-8b65-a5ec3d0c8a9a" providerId="ADAL" clId="{DF354A99-4AB4-44DA-86FF-6824CCA0E496}" dt="2023-11-27T00:29:42.068" v="2140"/>
          <ac:spMkLst>
            <pc:docMk/>
            <pc:sldMk cId="2861566002" sldId="880"/>
            <ac:spMk id="14" creationId="{E599003C-512C-8A41-2485-1587644407E5}"/>
          </ac:spMkLst>
        </pc:spChg>
        <pc:spChg chg="mod">
          <ac:chgData name="Nick Van Remortel" userId="9d455b10-f934-4b48-8b65-a5ec3d0c8a9a" providerId="ADAL" clId="{DF354A99-4AB4-44DA-86FF-6824CCA0E496}" dt="2023-11-27T00:29:42.068" v="2140"/>
          <ac:spMkLst>
            <pc:docMk/>
            <pc:sldMk cId="2861566002" sldId="880"/>
            <ac:spMk id="15" creationId="{84CC2B3D-4E97-F9CC-58F9-3252259D375D}"/>
          </ac:spMkLst>
        </pc:spChg>
        <pc:spChg chg="add del mod">
          <ac:chgData name="Nick Van Remortel" userId="9d455b10-f934-4b48-8b65-a5ec3d0c8a9a" providerId="ADAL" clId="{DF354A99-4AB4-44DA-86FF-6824CCA0E496}" dt="2023-11-27T00:30:22.361" v="2148" actId="478"/>
          <ac:spMkLst>
            <pc:docMk/>
            <pc:sldMk cId="2861566002" sldId="880"/>
            <ac:spMk id="16" creationId="{6378181F-8837-EDC1-79AF-CF6524AF8E0A}"/>
          </ac:spMkLst>
        </pc:spChg>
        <pc:spChg chg="add mod">
          <ac:chgData name="Nick Van Remortel" userId="9d455b10-f934-4b48-8b65-a5ec3d0c8a9a" providerId="ADAL" clId="{DF354A99-4AB4-44DA-86FF-6824CCA0E496}" dt="2023-11-27T00:30:59.746" v="2153"/>
          <ac:spMkLst>
            <pc:docMk/>
            <pc:sldMk cId="2861566002" sldId="880"/>
            <ac:spMk id="17" creationId="{635B9CC1-4799-54CB-AF82-531AF80E59A2}"/>
          </ac:spMkLst>
        </pc:spChg>
        <pc:spChg chg="add mod">
          <ac:chgData name="Nick Van Remortel" userId="9d455b10-f934-4b48-8b65-a5ec3d0c8a9a" providerId="ADAL" clId="{DF354A99-4AB4-44DA-86FF-6824CCA0E496}" dt="2023-11-27T00:38:32.758" v="2155"/>
          <ac:spMkLst>
            <pc:docMk/>
            <pc:sldMk cId="2861566002" sldId="880"/>
            <ac:spMk id="20" creationId="{09E06218-45CB-1850-5D96-EEEC50A0F42A}"/>
          </ac:spMkLst>
        </pc:spChg>
        <pc:spChg chg="add mod">
          <ac:chgData name="Nick Van Remortel" userId="9d455b10-f934-4b48-8b65-a5ec3d0c8a9a" providerId="ADAL" clId="{DF354A99-4AB4-44DA-86FF-6824CCA0E496}" dt="2023-11-27T00:38:32.758" v="2155"/>
          <ac:spMkLst>
            <pc:docMk/>
            <pc:sldMk cId="2861566002" sldId="880"/>
            <ac:spMk id="21" creationId="{37281FED-F871-C56A-58B7-4C4CB5F14D07}"/>
          </ac:spMkLst>
        </pc:spChg>
        <pc:spChg chg="add mod">
          <ac:chgData name="Nick Van Remortel" userId="9d455b10-f934-4b48-8b65-a5ec3d0c8a9a" providerId="ADAL" clId="{DF354A99-4AB4-44DA-86FF-6824CCA0E496}" dt="2023-11-27T00:42:49.497" v="2261" actId="1076"/>
          <ac:spMkLst>
            <pc:docMk/>
            <pc:sldMk cId="2861566002" sldId="880"/>
            <ac:spMk id="22" creationId="{A3142430-E10F-F5A1-6C95-DF2F29B396C4}"/>
          </ac:spMkLst>
        </pc:spChg>
        <pc:grpChg chg="add del mod">
          <ac:chgData name="Nick Van Remortel" userId="9d455b10-f934-4b48-8b65-a5ec3d0c8a9a" providerId="ADAL" clId="{DF354A99-4AB4-44DA-86FF-6824CCA0E496}" dt="2023-11-27T00:38:01.217" v="2154" actId="478"/>
          <ac:grpSpMkLst>
            <pc:docMk/>
            <pc:sldMk cId="2861566002" sldId="880"/>
            <ac:grpSpMk id="8" creationId="{FA4C4029-BE45-98DC-3C6B-F2AE3A353BD0}"/>
          </ac:grpSpMkLst>
        </pc:grpChg>
        <pc:picChg chg="mod">
          <ac:chgData name="Nick Van Remortel" userId="9d455b10-f934-4b48-8b65-a5ec3d0c8a9a" providerId="ADAL" clId="{DF354A99-4AB4-44DA-86FF-6824CCA0E496}" dt="2023-11-27T00:29:42.068" v="2140"/>
          <ac:picMkLst>
            <pc:docMk/>
            <pc:sldMk cId="2861566002" sldId="880"/>
            <ac:picMk id="9" creationId="{342F13D6-061C-BEED-74F4-EB587B536710}"/>
          </ac:picMkLst>
        </pc:picChg>
        <pc:picChg chg="add mod">
          <ac:chgData name="Nick Van Remortel" userId="9d455b10-f934-4b48-8b65-a5ec3d0c8a9a" providerId="ADAL" clId="{DF354A99-4AB4-44DA-86FF-6824CCA0E496}" dt="2023-11-27T00:38:32.758" v="2155"/>
          <ac:picMkLst>
            <pc:docMk/>
            <pc:sldMk cId="2861566002" sldId="880"/>
            <ac:picMk id="18" creationId="{F4B62CBE-67A2-62FF-73D7-DB7CF7F6D823}"/>
          </ac:picMkLst>
        </pc:picChg>
        <pc:picChg chg="add mod">
          <ac:chgData name="Nick Van Remortel" userId="9d455b10-f934-4b48-8b65-a5ec3d0c8a9a" providerId="ADAL" clId="{DF354A99-4AB4-44DA-86FF-6824CCA0E496}" dt="2023-11-27T00:38:32.758" v="2155"/>
          <ac:picMkLst>
            <pc:docMk/>
            <pc:sldMk cId="2861566002" sldId="880"/>
            <ac:picMk id="19" creationId="{94B54E02-5F4E-FE65-E017-856C3E15ACC7}"/>
          </ac:picMkLst>
        </pc:picChg>
        <pc:cxnChg chg="mod">
          <ac:chgData name="Nick Van Remortel" userId="9d455b10-f934-4b48-8b65-a5ec3d0c8a9a" providerId="ADAL" clId="{DF354A99-4AB4-44DA-86FF-6824CCA0E496}" dt="2023-11-27T00:38:01.217" v="2154" actId="478"/>
          <ac:cxnSpMkLst>
            <pc:docMk/>
            <pc:sldMk cId="2861566002" sldId="880"/>
            <ac:cxnSpMk id="10" creationId="{824D49CF-3246-AEA8-1F2C-3CBF6258147C}"/>
          </ac:cxnSpMkLst>
        </pc:cxnChg>
        <pc:cxnChg chg="mod">
          <ac:chgData name="Nick Van Remortel" userId="9d455b10-f934-4b48-8b65-a5ec3d0c8a9a" providerId="ADAL" clId="{DF354A99-4AB4-44DA-86FF-6824CCA0E496}" dt="2023-11-27T00:38:01.217" v="2154" actId="478"/>
          <ac:cxnSpMkLst>
            <pc:docMk/>
            <pc:sldMk cId="2861566002" sldId="880"/>
            <ac:cxnSpMk id="11" creationId="{BD51213B-7128-28A3-8648-841C6821BB0A}"/>
          </ac:cxnSpMkLst>
        </pc:cxnChg>
      </pc:sldChg>
      <pc:sldChg chg="addSp delSp modSp new mod modAnim">
        <pc:chgData name="Nick Van Remortel" userId="9d455b10-f934-4b48-8b65-a5ec3d0c8a9a" providerId="ADAL" clId="{DF354A99-4AB4-44DA-86FF-6824CCA0E496}" dt="2023-11-27T00:42:40.989" v="2259" actId="1076"/>
        <pc:sldMkLst>
          <pc:docMk/>
          <pc:sldMk cId="1938827786" sldId="881"/>
        </pc:sldMkLst>
        <pc:spChg chg="mod">
          <ac:chgData name="Nick Van Remortel" userId="9d455b10-f934-4b48-8b65-a5ec3d0c8a9a" providerId="ADAL" clId="{DF354A99-4AB4-44DA-86FF-6824CCA0E496}" dt="2023-11-27T00:39:58.154" v="2187" actId="20577"/>
          <ac:spMkLst>
            <pc:docMk/>
            <pc:sldMk cId="1938827786" sldId="881"/>
            <ac:spMk id="2" creationId="{105C9261-335F-4D89-E037-F5378CB296B4}"/>
          </ac:spMkLst>
        </pc:spChg>
        <pc:spChg chg="del">
          <ac:chgData name="Nick Van Remortel" userId="9d455b10-f934-4b48-8b65-a5ec3d0c8a9a" providerId="ADAL" clId="{DF354A99-4AB4-44DA-86FF-6824CCA0E496}" dt="2023-11-27T00:40:01.360" v="2188" actId="478"/>
          <ac:spMkLst>
            <pc:docMk/>
            <pc:sldMk cId="1938827786" sldId="881"/>
            <ac:spMk id="3" creationId="{F86B350F-F206-C10C-A536-94DCD85FD394}"/>
          </ac:spMkLst>
        </pc:spChg>
        <pc:spChg chg="del">
          <ac:chgData name="Nick Van Remortel" userId="9d455b10-f934-4b48-8b65-a5ec3d0c8a9a" providerId="ADAL" clId="{DF354A99-4AB4-44DA-86FF-6824CCA0E496}" dt="2023-11-27T00:42:04.057" v="2255" actId="478"/>
          <ac:spMkLst>
            <pc:docMk/>
            <pc:sldMk cId="1938827786" sldId="881"/>
            <ac:spMk id="6" creationId="{F1E58CA0-4431-1690-AAA7-8D5BC9E085C9}"/>
          </ac:spMkLst>
        </pc:spChg>
        <pc:spChg chg="mod">
          <ac:chgData name="Nick Van Remortel" userId="9d455b10-f934-4b48-8b65-a5ec3d0c8a9a" providerId="ADAL" clId="{DF354A99-4AB4-44DA-86FF-6824CCA0E496}" dt="2023-11-27T00:40:03.305" v="2189"/>
          <ac:spMkLst>
            <pc:docMk/>
            <pc:sldMk cId="1938827786" sldId="881"/>
            <ac:spMk id="9" creationId="{BA7ECD26-6591-A709-20BA-A44087EF812E}"/>
          </ac:spMkLst>
        </pc:spChg>
        <pc:spChg chg="add mod">
          <ac:chgData name="Nick Van Remortel" userId="9d455b10-f934-4b48-8b65-a5ec3d0c8a9a" providerId="ADAL" clId="{DF354A99-4AB4-44DA-86FF-6824CCA0E496}" dt="2023-11-27T00:40:39.081" v="2192" actId="1076"/>
          <ac:spMkLst>
            <pc:docMk/>
            <pc:sldMk cId="1938827786" sldId="881"/>
            <ac:spMk id="11" creationId="{929CD468-E2CF-66AA-27DD-D43740894A8E}"/>
          </ac:spMkLst>
        </pc:spChg>
        <pc:spChg chg="add mod">
          <ac:chgData name="Nick Van Remortel" userId="9d455b10-f934-4b48-8b65-a5ec3d0c8a9a" providerId="ADAL" clId="{DF354A99-4AB4-44DA-86FF-6824CCA0E496}" dt="2023-11-27T00:41:56.241" v="2254" actId="207"/>
          <ac:spMkLst>
            <pc:docMk/>
            <pc:sldMk cId="1938827786" sldId="881"/>
            <ac:spMk id="12" creationId="{14B01D3D-00EA-1EA4-E19F-3B0B522270EE}"/>
          </ac:spMkLst>
        </pc:spChg>
        <pc:spChg chg="add mod">
          <ac:chgData name="Nick Van Remortel" userId="9d455b10-f934-4b48-8b65-a5ec3d0c8a9a" providerId="ADAL" clId="{DF354A99-4AB4-44DA-86FF-6824CCA0E496}" dt="2023-11-27T00:42:10.060" v="2256"/>
          <ac:spMkLst>
            <pc:docMk/>
            <pc:sldMk cId="1938827786" sldId="881"/>
            <ac:spMk id="13" creationId="{E1F22457-57BC-BBC0-6E92-01E6863570CE}"/>
          </ac:spMkLst>
        </pc:spChg>
        <pc:spChg chg="add mod">
          <ac:chgData name="Nick Van Remortel" userId="9d455b10-f934-4b48-8b65-a5ec3d0c8a9a" providerId="ADAL" clId="{DF354A99-4AB4-44DA-86FF-6824CCA0E496}" dt="2023-11-27T00:42:40.989" v="2259" actId="1076"/>
          <ac:spMkLst>
            <pc:docMk/>
            <pc:sldMk cId="1938827786" sldId="881"/>
            <ac:spMk id="14" creationId="{F466E6DD-3087-9138-F4ED-55F65DF2E988}"/>
          </ac:spMkLst>
        </pc:spChg>
        <pc:grpChg chg="add mod">
          <ac:chgData name="Nick Van Remortel" userId="9d455b10-f934-4b48-8b65-a5ec3d0c8a9a" providerId="ADAL" clId="{DF354A99-4AB4-44DA-86FF-6824CCA0E496}" dt="2023-11-27T00:40:09.995" v="2190" actId="1076"/>
          <ac:grpSpMkLst>
            <pc:docMk/>
            <pc:sldMk cId="1938827786" sldId="881"/>
            <ac:grpSpMk id="7" creationId="{EC6A1406-740B-93D7-CAEC-B6699AAC552C}"/>
          </ac:grpSpMkLst>
        </pc:grpChg>
        <pc:picChg chg="mod">
          <ac:chgData name="Nick Van Remortel" userId="9d455b10-f934-4b48-8b65-a5ec3d0c8a9a" providerId="ADAL" clId="{DF354A99-4AB4-44DA-86FF-6824CCA0E496}" dt="2023-11-27T00:40:03.305" v="2189"/>
          <ac:picMkLst>
            <pc:docMk/>
            <pc:sldMk cId="1938827786" sldId="881"/>
            <ac:picMk id="8" creationId="{7F1E6B13-AA1A-A744-794F-F1D3C25EF63C}"/>
          </ac:picMkLst>
        </pc:picChg>
        <pc:cxnChg chg="mod">
          <ac:chgData name="Nick Van Remortel" userId="9d455b10-f934-4b48-8b65-a5ec3d0c8a9a" providerId="ADAL" clId="{DF354A99-4AB4-44DA-86FF-6824CCA0E496}" dt="2023-11-27T00:40:03.305" v="2189"/>
          <ac:cxnSpMkLst>
            <pc:docMk/>
            <pc:sldMk cId="1938827786" sldId="881"/>
            <ac:cxnSpMk id="10" creationId="{28E34B68-C892-7871-7DB1-4359DFF392DD}"/>
          </ac:cxnSpMkLst>
        </pc:cxnChg>
      </pc:sldChg>
      <pc:sldChg chg="addSp delSp modSp new mod modAnim">
        <pc:chgData name="Nick Van Remortel" userId="9d455b10-f934-4b48-8b65-a5ec3d0c8a9a" providerId="ADAL" clId="{DF354A99-4AB4-44DA-86FF-6824CCA0E496}" dt="2023-11-27T00:46:56.998" v="2279"/>
        <pc:sldMkLst>
          <pc:docMk/>
          <pc:sldMk cId="2179705907" sldId="882"/>
        </pc:sldMkLst>
        <pc:spChg chg="mod">
          <ac:chgData name="Nick Van Remortel" userId="9d455b10-f934-4b48-8b65-a5ec3d0c8a9a" providerId="ADAL" clId="{DF354A99-4AB4-44DA-86FF-6824CCA0E496}" dt="2023-11-27T00:46:17.657" v="2275" actId="1076"/>
          <ac:spMkLst>
            <pc:docMk/>
            <pc:sldMk cId="2179705907" sldId="882"/>
            <ac:spMk id="2" creationId="{20C540E5-2193-39C1-A140-073F3C6B974F}"/>
          </ac:spMkLst>
        </pc:spChg>
        <pc:spChg chg="del">
          <ac:chgData name="Nick Van Remortel" userId="9d455b10-f934-4b48-8b65-a5ec3d0c8a9a" providerId="ADAL" clId="{DF354A99-4AB4-44DA-86FF-6824CCA0E496}" dt="2023-11-27T00:46:19.469" v="2276" actId="478"/>
          <ac:spMkLst>
            <pc:docMk/>
            <pc:sldMk cId="2179705907" sldId="882"/>
            <ac:spMk id="3" creationId="{C93A8106-2950-2421-F221-2E5F9FF664E2}"/>
          </ac:spMkLst>
        </pc:spChg>
        <pc:spChg chg="del">
          <ac:chgData name="Nick Van Remortel" userId="9d455b10-f934-4b48-8b65-a5ec3d0c8a9a" providerId="ADAL" clId="{DF354A99-4AB4-44DA-86FF-6824CCA0E496}" dt="2023-11-27T00:46:11.246" v="2268" actId="478"/>
          <ac:spMkLst>
            <pc:docMk/>
            <pc:sldMk cId="2179705907" sldId="882"/>
            <ac:spMk id="6" creationId="{431CB76D-C9BA-F495-2E10-D3D33DB6EB33}"/>
          </ac:spMkLst>
        </pc:spChg>
        <pc:spChg chg="add mod">
          <ac:chgData name="Nick Van Remortel" userId="9d455b10-f934-4b48-8b65-a5ec3d0c8a9a" providerId="ADAL" clId="{DF354A99-4AB4-44DA-86FF-6824CCA0E496}" dt="2023-11-27T00:46:42.307" v="2277"/>
          <ac:spMkLst>
            <pc:docMk/>
            <pc:sldMk cId="2179705907" sldId="882"/>
            <ac:spMk id="7" creationId="{F83EDFF4-4359-8BC8-7E82-8186F29A19AE}"/>
          </ac:spMkLst>
        </pc:spChg>
        <pc:spChg chg="mod">
          <ac:chgData name="Nick Van Remortel" userId="9d455b10-f934-4b48-8b65-a5ec3d0c8a9a" providerId="ADAL" clId="{DF354A99-4AB4-44DA-86FF-6824CCA0E496}" dt="2023-11-27T00:46:42.307" v="2277"/>
          <ac:spMkLst>
            <pc:docMk/>
            <pc:sldMk cId="2179705907" sldId="882"/>
            <ac:spMk id="10" creationId="{A5749B68-5347-17FA-67FB-092A22A31BF4}"/>
          </ac:spMkLst>
        </pc:spChg>
        <pc:spChg chg="mod">
          <ac:chgData name="Nick Van Remortel" userId="9d455b10-f934-4b48-8b65-a5ec3d0c8a9a" providerId="ADAL" clId="{DF354A99-4AB4-44DA-86FF-6824CCA0E496}" dt="2023-11-27T00:46:42.307" v="2277"/>
          <ac:spMkLst>
            <pc:docMk/>
            <pc:sldMk cId="2179705907" sldId="882"/>
            <ac:spMk id="14" creationId="{230D0FAF-5815-B855-BD55-F1B6CB6F3643}"/>
          </ac:spMkLst>
        </pc:spChg>
        <pc:spChg chg="add mod">
          <ac:chgData name="Nick Van Remortel" userId="9d455b10-f934-4b48-8b65-a5ec3d0c8a9a" providerId="ADAL" clId="{DF354A99-4AB4-44DA-86FF-6824CCA0E496}" dt="2023-11-27T00:46:49.936" v="2278"/>
          <ac:spMkLst>
            <pc:docMk/>
            <pc:sldMk cId="2179705907" sldId="882"/>
            <ac:spMk id="15" creationId="{F87E6EFC-F91E-196E-F348-F44EE2BFC4EF}"/>
          </ac:spMkLst>
        </pc:spChg>
        <pc:grpChg chg="add mod">
          <ac:chgData name="Nick Van Remortel" userId="9d455b10-f934-4b48-8b65-a5ec3d0c8a9a" providerId="ADAL" clId="{DF354A99-4AB4-44DA-86FF-6824CCA0E496}" dt="2023-11-27T00:46:42.307" v="2277"/>
          <ac:grpSpMkLst>
            <pc:docMk/>
            <pc:sldMk cId="2179705907" sldId="882"/>
            <ac:grpSpMk id="9" creationId="{2D93A9C3-0C84-800C-1228-8F2F61C319AD}"/>
          </ac:grpSpMkLst>
        </pc:grpChg>
        <pc:picChg chg="add mod">
          <ac:chgData name="Nick Van Remortel" userId="9d455b10-f934-4b48-8b65-a5ec3d0c8a9a" providerId="ADAL" clId="{DF354A99-4AB4-44DA-86FF-6824CCA0E496}" dt="2023-11-27T00:46:42.307" v="2277"/>
          <ac:picMkLst>
            <pc:docMk/>
            <pc:sldMk cId="2179705907" sldId="882"/>
            <ac:picMk id="8" creationId="{6A0546E0-8CFF-5E94-7625-F73E0C177EA7}"/>
          </ac:picMkLst>
        </pc:picChg>
        <pc:picChg chg="mod">
          <ac:chgData name="Nick Van Remortel" userId="9d455b10-f934-4b48-8b65-a5ec3d0c8a9a" providerId="ADAL" clId="{DF354A99-4AB4-44DA-86FF-6824CCA0E496}" dt="2023-11-27T00:46:42.307" v="2277"/>
          <ac:picMkLst>
            <pc:docMk/>
            <pc:sldMk cId="2179705907" sldId="882"/>
            <ac:picMk id="11" creationId="{4FE23CED-06F5-9135-772A-9552FBD93CAD}"/>
          </ac:picMkLst>
        </pc:picChg>
        <pc:picChg chg="mod">
          <ac:chgData name="Nick Van Remortel" userId="9d455b10-f934-4b48-8b65-a5ec3d0c8a9a" providerId="ADAL" clId="{DF354A99-4AB4-44DA-86FF-6824CCA0E496}" dt="2023-11-27T00:46:42.307" v="2277"/>
          <ac:picMkLst>
            <pc:docMk/>
            <pc:sldMk cId="2179705907" sldId="882"/>
            <ac:picMk id="12" creationId="{D9A3B5EE-0C87-2417-AA43-89D9D0D43317}"/>
          </ac:picMkLst>
        </pc:picChg>
        <pc:picChg chg="mod">
          <ac:chgData name="Nick Van Remortel" userId="9d455b10-f934-4b48-8b65-a5ec3d0c8a9a" providerId="ADAL" clId="{DF354A99-4AB4-44DA-86FF-6824CCA0E496}" dt="2023-11-27T00:46:42.307" v="2277"/>
          <ac:picMkLst>
            <pc:docMk/>
            <pc:sldMk cId="2179705907" sldId="882"/>
            <ac:picMk id="13" creationId="{D6C9FCC0-F0F6-9C65-09CD-BE29D9DD2067}"/>
          </ac:picMkLst>
        </pc:picChg>
      </pc:sldChg>
      <pc:sldChg chg="addSp delSp modSp new mod modAnim">
        <pc:chgData name="Nick Van Remortel" userId="9d455b10-f934-4b48-8b65-a5ec3d0c8a9a" providerId="ADAL" clId="{DF354A99-4AB4-44DA-86FF-6824CCA0E496}" dt="2023-11-27T00:54:04" v="2466"/>
        <pc:sldMkLst>
          <pc:docMk/>
          <pc:sldMk cId="2981243699" sldId="883"/>
        </pc:sldMkLst>
        <pc:spChg chg="mod">
          <ac:chgData name="Nick Van Remortel" userId="9d455b10-f934-4b48-8b65-a5ec3d0c8a9a" providerId="ADAL" clId="{DF354A99-4AB4-44DA-86FF-6824CCA0E496}" dt="2023-11-27T00:48:29.976" v="2288" actId="1076"/>
          <ac:spMkLst>
            <pc:docMk/>
            <pc:sldMk cId="2981243699" sldId="883"/>
            <ac:spMk id="2" creationId="{C48B5AD7-53FA-C886-384E-5C0B8F09A2F1}"/>
          </ac:spMkLst>
        </pc:spChg>
        <pc:spChg chg="del">
          <ac:chgData name="Nick Van Remortel" userId="9d455b10-f934-4b48-8b65-a5ec3d0c8a9a" providerId="ADAL" clId="{DF354A99-4AB4-44DA-86FF-6824CCA0E496}" dt="2023-11-27T00:48:32.138" v="2289" actId="478"/>
          <ac:spMkLst>
            <pc:docMk/>
            <pc:sldMk cId="2981243699" sldId="883"/>
            <ac:spMk id="3" creationId="{E1BDEA66-7C07-CA5D-C603-F390E4E03642}"/>
          </ac:spMkLst>
        </pc:spChg>
        <pc:spChg chg="del">
          <ac:chgData name="Nick Van Remortel" userId="9d455b10-f934-4b48-8b65-a5ec3d0c8a9a" providerId="ADAL" clId="{DF354A99-4AB4-44DA-86FF-6824CCA0E496}" dt="2023-11-27T00:48:44.738" v="2291" actId="478"/>
          <ac:spMkLst>
            <pc:docMk/>
            <pc:sldMk cId="2981243699" sldId="883"/>
            <ac:spMk id="6" creationId="{CDFF4D72-51D6-5D47-2A04-7398054EEDFF}"/>
          </ac:spMkLst>
        </pc:spChg>
        <pc:spChg chg="add mod">
          <ac:chgData name="Nick Van Remortel" userId="9d455b10-f934-4b48-8b65-a5ec3d0c8a9a" providerId="ADAL" clId="{DF354A99-4AB4-44DA-86FF-6824CCA0E496}" dt="2023-11-27T00:48:33.207" v="2290"/>
          <ac:spMkLst>
            <pc:docMk/>
            <pc:sldMk cId="2981243699" sldId="883"/>
            <ac:spMk id="7" creationId="{1CEB6559-E657-B895-9C1A-57DA3C46AEE6}"/>
          </ac:spMkLst>
        </pc:spChg>
        <pc:spChg chg="mod">
          <ac:chgData name="Nick Van Remortel" userId="9d455b10-f934-4b48-8b65-a5ec3d0c8a9a" providerId="ADAL" clId="{DF354A99-4AB4-44DA-86FF-6824CCA0E496}" dt="2023-11-27T00:48:33.207" v="2290"/>
          <ac:spMkLst>
            <pc:docMk/>
            <pc:sldMk cId="2981243699" sldId="883"/>
            <ac:spMk id="11" creationId="{6F955D59-EF5F-88DD-7B1E-AA1CD8DAB595}"/>
          </ac:spMkLst>
        </pc:spChg>
        <pc:spChg chg="mod">
          <ac:chgData name="Nick Van Remortel" userId="9d455b10-f934-4b48-8b65-a5ec3d0c8a9a" providerId="ADAL" clId="{DF354A99-4AB4-44DA-86FF-6824CCA0E496}" dt="2023-11-27T00:48:33.207" v="2290"/>
          <ac:spMkLst>
            <pc:docMk/>
            <pc:sldMk cId="2981243699" sldId="883"/>
            <ac:spMk id="12" creationId="{C5941F0F-37B9-3B54-7951-CF14D241B6EF}"/>
          </ac:spMkLst>
        </pc:spChg>
        <pc:spChg chg="mod">
          <ac:chgData name="Nick Van Remortel" userId="9d455b10-f934-4b48-8b65-a5ec3d0c8a9a" providerId="ADAL" clId="{DF354A99-4AB4-44DA-86FF-6824CCA0E496}" dt="2023-11-27T00:48:33.207" v="2290"/>
          <ac:spMkLst>
            <pc:docMk/>
            <pc:sldMk cId="2981243699" sldId="883"/>
            <ac:spMk id="13" creationId="{B2A94CE2-264E-607F-5EED-51DFAC914CFA}"/>
          </ac:spMkLst>
        </pc:spChg>
        <pc:spChg chg="mod">
          <ac:chgData name="Nick Van Remortel" userId="9d455b10-f934-4b48-8b65-a5ec3d0c8a9a" providerId="ADAL" clId="{DF354A99-4AB4-44DA-86FF-6824CCA0E496}" dt="2023-11-27T00:49:01.500" v="2292"/>
          <ac:spMkLst>
            <pc:docMk/>
            <pc:sldMk cId="2981243699" sldId="883"/>
            <ac:spMk id="16" creationId="{A7FC54C7-9A4D-2105-BEFD-A51E4CBC46FA}"/>
          </ac:spMkLst>
        </pc:spChg>
        <pc:spChg chg="mod">
          <ac:chgData name="Nick Van Remortel" userId="9d455b10-f934-4b48-8b65-a5ec3d0c8a9a" providerId="ADAL" clId="{DF354A99-4AB4-44DA-86FF-6824CCA0E496}" dt="2023-11-27T00:49:01.500" v="2292"/>
          <ac:spMkLst>
            <pc:docMk/>
            <pc:sldMk cId="2981243699" sldId="883"/>
            <ac:spMk id="17" creationId="{9767E65B-7C2C-6841-6794-6A3CBF89B7CB}"/>
          </ac:spMkLst>
        </pc:spChg>
        <pc:spChg chg="add mod">
          <ac:chgData name="Nick Van Remortel" userId="9d455b10-f934-4b48-8b65-a5ec3d0c8a9a" providerId="ADAL" clId="{DF354A99-4AB4-44DA-86FF-6824CCA0E496}" dt="2023-11-27T00:49:33.014" v="2320" actId="1076"/>
          <ac:spMkLst>
            <pc:docMk/>
            <pc:sldMk cId="2981243699" sldId="883"/>
            <ac:spMk id="18" creationId="{77029302-6047-DBB4-29A6-B5814429BAA3}"/>
          </ac:spMkLst>
        </pc:spChg>
        <pc:spChg chg="add mod">
          <ac:chgData name="Nick Van Remortel" userId="9d455b10-f934-4b48-8b65-a5ec3d0c8a9a" providerId="ADAL" clId="{DF354A99-4AB4-44DA-86FF-6824CCA0E496}" dt="2023-11-27T00:54:04" v="2466"/>
          <ac:spMkLst>
            <pc:docMk/>
            <pc:sldMk cId="2981243699" sldId="883"/>
            <ac:spMk id="19" creationId="{9D949EA4-896F-90AF-3EAD-AFD3863A57A6}"/>
          </ac:spMkLst>
        </pc:spChg>
        <pc:grpChg chg="add mod">
          <ac:chgData name="Nick Van Remortel" userId="9d455b10-f934-4b48-8b65-a5ec3d0c8a9a" providerId="ADAL" clId="{DF354A99-4AB4-44DA-86FF-6824CCA0E496}" dt="2023-11-27T00:48:33.207" v="2290"/>
          <ac:grpSpMkLst>
            <pc:docMk/>
            <pc:sldMk cId="2981243699" sldId="883"/>
            <ac:grpSpMk id="8" creationId="{6F0F8F46-DE24-EAA8-D388-60E180348D44}"/>
          </ac:grpSpMkLst>
        </pc:grpChg>
        <pc:grpChg chg="add mod">
          <ac:chgData name="Nick Van Remortel" userId="9d455b10-f934-4b48-8b65-a5ec3d0c8a9a" providerId="ADAL" clId="{DF354A99-4AB4-44DA-86FF-6824CCA0E496}" dt="2023-11-27T00:49:01.500" v="2292"/>
          <ac:grpSpMkLst>
            <pc:docMk/>
            <pc:sldMk cId="2981243699" sldId="883"/>
            <ac:grpSpMk id="14" creationId="{5933A9D1-7585-D22D-BCDF-D432B0E20B5A}"/>
          </ac:grpSpMkLst>
        </pc:grpChg>
        <pc:picChg chg="mod">
          <ac:chgData name="Nick Van Remortel" userId="9d455b10-f934-4b48-8b65-a5ec3d0c8a9a" providerId="ADAL" clId="{DF354A99-4AB4-44DA-86FF-6824CCA0E496}" dt="2023-11-27T00:48:33.207" v="2290"/>
          <ac:picMkLst>
            <pc:docMk/>
            <pc:sldMk cId="2981243699" sldId="883"/>
            <ac:picMk id="9" creationId="{25EA94C0-C46D-18AD-783A-806BF01451DE}"/>
          </ac:picMkLst>
        </pc:picChg>
        <pc:picChg chg="mod">
          <ac:chgData name="Nick Van Remortel" userId="9d455b10-f934-4b48-8b65-a5ec3d0c8a9a" providerId="ADAL" clId="{DF354A99-4AB4-44DA-86FF-6824CCA0E496}" dt="2023-11-27T00:48:33.207" v="2290"/>
          <ac:picMkLst>
            <pc:docMk/>
            <pc:sldMk cId="2981243699" sldId="883"/>
            <ac:picMk id="10" creationId="{9253C40F-DAB0-2C36-554F-AB7B18597A06}"/>
          </ac:picMkLst>
        </pc:picChg>
        <pc:picChg chg="mod">
          <ac:chgData name="Nick Van Remortel" userId="9d455b10-f934-4b48-8b65-a5ec3d0c8a9a" providerId="ADAL" clId="{DF354A99-4AB4-44DA-86FF-6824CCA0E496}" dt="2023-11-27T00:49:01.500" v="2292"/>
          <ac:picMkLst>
            <pc:docMk/>
            <pc:sldMk cId="2981243699" sldId="883"/>
            <ac:picMk id="15" creationId="{43803071-9DA0-1576-3025-C6AFF5C16BDD}"/>
          </ac:picMkLst>
        </pc:picChg>
      </pc:sldChg>
      <pc:sldChg chg="addSp delSp modSp new mod">
        <pc:chgData name="Nick Van Remortel" userId="9d455b10-f934-4b48-8b65-a5ec3d0c8a9a" providerId="ADAL" clId="{DF354A99-4AB4-44DA-86FF-6824CCA0E496}" dt="2023-11-27T00:54:06.175" v="2467"/>
        <pc:sldMkLst>
          <pc:docMk/>
          <pc:sldMk cId="1268163624" sldId="884"/>
        </pc:sldMkLst>
        <pc:spChg chg="mod">
          <ac:chgData name="Nick Van Remortel" userId="9d455b10-f934-4b48-8b65-a5ec3d0c8a9a" providerId="ADAL" clId="{DF354A99-4AB4-44DA-86FF-6824CCA0E496}" dt="2023-11-27T00:52:40.725" v="2354" actId="1076"/>
          <ac:spMkLst>
            <pc:docMk/>
            <pc:sldMk cId="1268163624" sldId="884"/>
            <ac:spMk id="2" creationId="{0655802D-5DE0-F5AB-9FD3-BE5567703A47}"/>
          </ac:spMkLst>
        </pc:spChg>
        <pc:spChg chg="del">
          <ac:chgData name="Nick Van Remortel" userId="9d455b10-f934-4b48-8b65-a5ec3d0c8a9a" providerId="ADAL" clId="{DF354A99-4AB4-44DA-86FF-6824CCA0E496}" dt="2023-11-27T00:52:42.857" v="2355" actId="478"/>
          <ac:spMkLst>
            <pc:docMk/>
            <pc:sldMk cId="1268163624" sldId="884"/>
            <ac:spMk id="3" creationId="{684A58BE-0E83-CBED-0A03-6B4B9F837081}"/>
          </ac:spMkLst>
        </pc:spChg>
        <pc:spChg chg="del">
          <ac:chgData name="Nick Van Remortel" userId="9d455b10-f934-4b48-8b65-a5ec3d0c8a9a" providerId="ADAL" clId="{DF354A99-4AB4-44DA-86FF-6824CCA0E496}" dt="2023-11-27T00:52:51.451" v="2357" actId="478"/>
          <ac:spMkLst>
            <pc:docMk/>
            <pc:sldMk cId="1268163624" sldId="884"/>
            <ac:spMk id="6" creationId="{BA63B410-8FA6-A583-05B2-49F8B64B1176}"/>
          </ac:spMkLst>
        </pc:spChg>
        <pc:spChg chg="add mod">
          <ac:chgData name="Nick Van Remortel" userId="9d455b10-f934-4b48-8b65-a5ec3d0c8a9a" providerId="ADAL" clId="{DF354A99-4AB4-44DA-86FF-6824CCA0E496}" dt="2023-11-27T00:52:44.088" v="2356"/>
          <ac:spMkLst>
            <pc:docMk/>
            <pc:sldMk cId="1268163624" sldId="884"/>
            <ac:spMk id="7" creationId="{1E2EA3F9-8F4E-2065-47EB-12F7FE531DB5}"/>
          </ac:spMkLst>
        </pc:spChg>
        <pc:spChg chg="add mod">
          <ac:chgData name="Nick Van Remortel" userId="9d455b10-f934-4b48-8b65-a5ec3d0c8a9a" providerId="ADAL" clId="{DF354A99-4AB4-44DA-86FF-6824CCA0E496}" dt="2023-11-27T00:52:44.088" v="2356"/>
          <ac:spMkLst>
            <pc:docMk/>
            <pc:sldMk cId="1268163624" sldId="884"/>
            <ac:spMk id="10" creationId="{134C5F83-58A0-22B7-74FF-73ECB2DF4C49}"/>
          </ac:spMkLst>
        </pc:spChg>
        <pc:spChg chg="add mod">
          <ac:chgData name="Nick Van Remortel" userId="9d455b10-f934-4b48-8b65-a5ec3d0c8a9a" providerId="ADAL" clId="{DF354A99-4AB4-44DA-86FF-6824CCA0E496}" dt="2023-11-27T00:52:44.088" v="2356"/>
          <ac:spMkLst>
            <pc:docMk/>
            <pc:sldMk cId="1268163624" sldId="884"/>
            <ac:spMk id="11" creationId="{9A5AECEB-CAAD-2DC3-C7BB-230854CE6C59}"/>
          </ac:spMkLst>
        </pc:spChg>
        <pc:spChg chg="add mod">
          <ac:chgData name="Nick Van Remortel" userId="9d455b10-f934-4b48-8b65-a5ec3d0c8a9a" providerId="ADAL" clId="{DF354A99-4AB4-44DA-86FF-6824CCA0E496}" dt="2023-11-27T00:52:44.088" v="2356"/>
          <ac:spMkLst>
            <pc:docMk/>
            <pc:sldMk cId="1268163624" sldId="884"/>
            <ac:spMk id="12" creationId="{5FDB45F9-9732-3B11-FF57-C46110893EEA}"/>
          </ac:spMkLst>
        </pc:spChg>
        <pc:spChg chg="add mod">
          <ac:chgData name="Nick Van Remortel" userId="9d455b10-f934-4b48-8b65-a5ec3d0c8a9a" providerId="ADAL" clId="{DF354A99-4AB4-44DA-86FF-6824CCA0E496}" dt="2023-11-27T00:53:48.410" v="2465" actId="113"/>
          <ac:spMkLst>
            <pc:docMk/>
            <pc:sldMk cId="1268163624" sldId="884"/>
            <ac:spMk id="15" creationId="{1CD36F3B-8CCD-CCA0-9D94-9D6C9535DB31}"/>
          </ac:spMkLst>
        </pc:spChg>
        <pc:spChg chg="add mod">
          <ac:chgData name="Nick Van Remortel" userId="9d455b10-f934-4b48-8b65-a5ec3d0c8a9a" providerId="ADAL" clId="{DF354A99-4AB4-44DA-86FF-6824CCA0E496}" dt="2023-11-27T00:54:06.175" v="2467"/>
          <ac:spMkLst>
            <pc:docMk/>
            <pc:sldMk cId="1268163624" sldId="884"/>
            <ac:spMk id="16" creationId="{24D9D928-2725-081A-627C-6384DBF54E56}"/>
          </ac:spMkLst>
        </pc:spChg>
        <pc:picChg chg="add mod">
          <ac:chgData name="Nick Van Remortel" userId="9d455b10-f934-4b48-8b65-a5ec3d0c8a9a" providerId="ADAL" clId="{DF354A99-4AB4-44DA-86FF-6824CCA0E496}" dt="2023-11-27T00:52:44.088" v="2356"/>
          <ac:picMkLst>
            <pc:docMk/>
            <pc:sldMk cId="1268163624" sldId="884"/>
            <ac:picMk id="8" creationId="{6E255050-558A-CF12-0C87-FCC4DCC7E189}"/>
          </ac:picMkLst>
        </pc:picChg>
        <pc:picChg chg="add mod">
          <ac:chgData name="Nick Van Remortel" userId="9d455b10-f934-4b48-8b65-a5ec3d0c8a9a" providerId="ADAL" clId="{DF354A99-4AB4-44DA-86FF-6824CCA0E496}" dt="2023-11-27T00:52:44.088" v="2356"/>
          <ac:picMkLst>
            <pc:docMk/>
            <pc:sldMk cId="1268163624" sldId="884"/>
            <ac:picMk id="9" creationId="{B4913772-4411-DF75-4DDE-55A88434DE5D}"/>
          </ac:picMkLst>
        </pc:picChg>
        <pc:picChg chg="add mod">
          <ac:chgData name="Nick Van Remortel" userId="9d455b10-f934-4b48-8b65-a5ec3d0c8a9a" providerId="ADAL" clId="{DF354A99-4AB4-44DA-86FF-6824CCA0E496}" dt="2023-11-27T00:52:44.088" v="2356"/>
          <ac:picMkLst>
            <pc:docMk/>
            <pc:sldMk cId="1268163624" sldId="884"/>
            <ac:picMk id="13" creationId="{2234C950-5642-7F22-6522-E5A0D9851EA2}"/>
          </ac:picMkLst>
        </pc:picChg>
        <pc:picChg chg="add mod">
          <ac:chgData name="Nick Van Remortel" userId="9d455b10-f934-4b48-8b65-a5ec3d0c8a9a" providerId="ADAL" clId="{DF354A99-4AB4-44DA-86FF-6824CCA0E496}" dt="2023-11-27T00:52:44.088" v="2356"/>
          <ac:picMkLst>
            <pc:docMk/>
            <pc:sldMk cId="1268163624" sldId="884"/>
            <ac:picMk id="14" creationId="{EF56BD1B-A75F-964F-0D09-EC7FD5081DD1}"/>
          </ac:picMkLst>
        </pc:picChg>
      </pc:sldChg>
      <pc:sldChg chg="addSp delSp modSp new mod">
        <pc:chgData name="Nick Van Remortel" userId="9d455b10-f934-4b48-8b65-a5ec3d0c8a9a" providerId="ADAL" clId="{DF354A99-4AB4-44DA-86FF-6824CCA0E496}" dt="2023-11-27T01:24:52.559" v="3203" actId="20577"/>
        <pc:sldMkLst>
          <pc:docMk/>
          <pc:sldMk cId="1736510052" sldId="885"/>
        </pc:sldMkLst>
        <pc:spChg chg="mod">
          <ac:chgData name="Nick Van Remortel" userId="9d455b10-f934-4b48-8b65-a5ec3d0c8a9a" providerId="ADAL" clId="{DF354A99-4AB4-44DA-86FF-6824CCA0E496}" dt="2023-11-27T00:59:19.145" v="2489" actId="1076"/>
          <ac:spMkLst>
            <pc:docMk/>
            <pc:sldMk cId="1736510052" sldId="885"/>
            <ac:spMk id="2" creationId="{FF3E11A8-A772-9392-FA9E-C999D95BCD37}"/>
          </ac:spMkLst>
        </pc:spChg>
        <pc:spChg chg="del">
          <ac:chgData name="Nick Van Remortel" userId="9d455b10-f934-4b48-8b65-a5ec3d0c8a9a" providerId="ADAL" clId="{DF354A99-4AB4-44DA-86FF-6824CCA0E496}" dt="2023-11-27T00:59:25.126" v="2491" actId="478"/>
          <ac:spMkLst>
            <pc:docMk/>
            <pc:sldMk cId="1736510052" sldId="885"/>
            <ac:spMk id="3" creationId="{947F2AB8-019C-7040-7710-C848DD5C9F1E}"/>
          </ac:spMkLst>
        </pc:spChg>
        <pc:spChg chg="del">
          <ac:chgData name="Nick Van Remortel" userId="9d455b10-f934-4b48-8b65-a5ec3d0c8a9a" providerId="ADAL" clId="{DF354A99-4AB4-44DA-86FF-6824CCA0E496}" dt="2023-11-27T00:59:22.267" v="2490" actId="478"/>
          <ac:spMkLst>
            <pc:docMk/>
            <pc:sldMk cId="1736510052" sldId="885"/>
            <ac:spMk id="6" creationId="{3A0B3A41-F94E-7DF4-8BCC-95101DA3113D}"/>
          </ac:spMkLst>
        </pc:spChg>
        <pc:spChg chg="add mod">
          <ac:chgData name="Nick Van Remortel" userId="9d455b10-f934-4b48-8b65-a5ec3d0c8a9a" providerId="ADAL" clId="{DF354A99-4AB4-44DA-86FF-6824CCA0E496}" dt="2023-11-27T01:13:55.800" v="2800" actId="20577"/>
          <ac:spMkLst>
            <pc:docMk/>
            <pc:sldMk cId="1736510052" sldId="885"/>
            <ac:spMk id="7" creationId="{D5439264-063A-7AE0-8323-B4932AE30899}"/>
          </ac:spMkLst>
        </pc:spChg>
        <pc:spChg chg="add mod">
          <ac:chgData name="Nick Van Remortel" userId="9d455b10-f934-4b48-8b65-a5ec3d0c8a9a" providerId="ADAL" clId="{DF354A99-4AB4-44DA-86FF-6824CCA0E496}" dt="2023-11-27T01:02:01.007" v="2590" actId="1076"/>
          <ac:spMkLst>
            <pc:docMk/>
            <pc:sldMk cId="1736510052" sldId="885"/>
            <ac:spMk id="8" creationId="{19FE50E9-667A-8495-F180-469E8284F264}"/>
          </ac:spMkLst>
        </pc:spChg>
        <pc:spChg chg="add mod">
          <ac:chgData name="Nick Van Remortel" userId="9d455b10-f934-4b48-8b65-a5ec3d0c8a9a" providerId="ADAL" clId="{DF354A99-4AB4-44DA-86FF-6824CCA0E496}" dt="2023-11-27T01:24:52.559" v="3203" actId="20577"/>
          <ac:spMkLst>
            <pc:docMk/>
            <pc:sldMk cId="1736510052" sldId="885"/>
            <ac:spMk id="13" creationId="{8AF4B08D-1470-CFBA-E88F-08F6F170D937}"/>
          </ac:spMkLst>
        </pc:spChg>
        <pc:spChg chg="add mod">
          <ac:chgData name="Nick Van Remortel" userId="9d455b10-f934-4b48-8b65-a5ec3d0c8a9a" providerId="ADAL" clId="{DF354A99-4AB4-44DA-86FF-6824CCA0E496}" dt="2023-11-27T01:24:25.871" v="3169" actId="1076"/>
          <ac:spMkLst>
            <pc:docMk/>
            <pc:sldMk cId="1736510052" sldId="885"/>
            <ac:spMk id="16" creationId="{34C0FF7A-6028-A72D-C41E-558EB5D641EC}"/>
          </ac:spMkLst>
        </pc:spChg>
        <pc:picChg chg="add mod">
          <ac:chgData name="Nick Van Remortel" userId="9d455b10-f934-4b48-8b65-a5ec3d0c8a9a" providerId="ADAL" clId="{DF354A99-4AB4-44DA-86FF-6824CCA0E496}" dt="2023-11-27T01:11:15.143" v="2712" actId="1076"/>
          <ac:picMkLst>
            <pc:docMk/>
            <pc:sldMk cId="1736510052" sldId="885"/>
            <ac:picMk id="10" creationId="{D1ABD801-45A0-D743-389F-2847E089277C}"/>
          </ac:picMkLst>
        </pc:picChg>
        <pc:picChg chg="add mod">
          <ac:chgData name="Nick Van Remortel" userId="9d455b10-f934-4b48-8b65-a5ec3d0c8a9a" providerId="ADAL" clId="{DF354A99-4AB4-44DA-86FF-6824CCA0E496}" dt="2023-11-27T01:11:16.921" v="2713" actId="1076"/>
          <ac:picMkLst>
            <pc:docMk/>
            <pc:sldMk cId="1736510052" sldId="885"/>
            <ac:picMk id="12" creationId="{F92837F0-F36A-D260-887D-BF95CAE2F31E}"/>
          </ac:picMkLst>
        </pc:picChg>
        <pc:picChg chg="add mod">
          <ac:chgData name="Nick Van Remortel" userId="9d455b10-f934-4b48-8b65-a5ec3d0c8a9a" providerId="ADAL" clId="{DF354A99-4AB4-44DA-86FF-6824CCA0E496}" dt="2023-11-27T01:21:39.247" v="2915" actId="1076"/>
          <ac:picMkLst>
            <pc:docMk/>
            <pc:sldMk cId="1736510052" sldId="885"/>
            <ac:picMk id="15" creationId="{4420AF99-86BF-DC7A-0D4E-1FE02ADDC19F}"/>
          </ac:picMkLst>
        </pc:picChg>
      </pc:sldChg>
      <pc:sldChg chg="addSp delSp modSp add mod">
        <pc:chgData name="Nick Van Remortel" userId="9d455b10-f934-4b48-8b65-a5ec3d0c8a9a" providerId="ADAL" clId="{DF354A99-4AB4-44DA-86FF-6824CCA0E496}" dt="2023-11-27T01:47:22.580" v="4027" actId="20577"/>
        <pc:sldMkLst>
          <pc:docMk/>
          <pc:sldMk cId="1667486713" sldId="886"/>
        </pc:sldMkLst>
        <pc:spChg chg="mod">
          <ac:chgData name="Nick Van Remortel" userId="9d455b10-f934-4b48-8b65-a5ec3d0c8a9a" providerId="ADAL" clId="{DF354A99-4AB4-44DA-86FF-6824CCA0E496}" dt="2023-11-27T01:27:18.802" v="3214" actId="20577"/>
          <ac:spMkLst>
            <pc:docMk/>
            <pc:sldMk cId="1667486713" sldId="886"/>
            <ac:spMk id="2" creationId="{FF3E11A8-A772-9392-FA9E-C999D95BCD37}"/>
          </ac:spMkLst>
        </pc:spChg>
        <pc:spChg chg="del">
          <ac:chgData name="Nick Van Remortel" userId="9d455b10-f934-4b48-8b65-a5ec3d0c8a9a" providerId="ADAL" clId="{DF354A99-4AB4-44DA-86FF-6824CCA0E496}" dt="2023-11-27T01:25:12.572" v="3205" actId="478"/>
          <ac:spMkLst>
            <pc:docMk/>
            <pc:sldMk cId="1667486713" sldId="886"/>
            <ac:spMk id="4" creationId="{70543AE3-9505-0794-EA52-D9CF24B16DD4}"/>
          </ac:spMkLst>
        </pc:spChg>
        <pc:spChg chg="del">
          <ac:chgData name="Nick Van Remortel" userId="9d455b10-f934-4b48-8b65-a5ec3d0c8a9a" providerId="ADAL" clId="{DF354A99-4AB4-44DA-86FF-6824CCA0E496}" dt="2023-11-27T01:25:20.368" v="3206" actId="478"/>
          <ac:spMkLst>
            <pc:docMk/>
            <pc:sldMk cId="1667486713" sldId="886"/>
            <ac:spMk id="7" creationId="{D5439264-063A-7AE0-8323-B4932AE30899}"/>
          </ac:spMkLst>
        </pc:spChg>
        <pc:spChg chg="del">
          <ac:chgData name="Nick Van Remortel" userId="9d455b10-f934-4b48-8b65-a5ec3d0c8a9a" providerId="ADAL" clId="{DF354A99-4AB4-44DA-86FF-6824CCA0E496}" dt="2023-11-27T01:25:12.572" v="3205" actId="478"/>
          <ac:spMkLst>
            <pc:docMk/>
            <pc:sldMk cId="1667486713" sldId="886"/>
            <ac:spMk id="13" creationId="{8AF4B08D-1470-CFBA-E88F-08F6F170D937}"/>
          </ac:spMkLst>
        </pc:spChg>
        <pc:spChg chg="mod">
          <ac:chgData name="Nick Van Remortel" userId="9d455b10-f934-4b48-8b65-a5ec3d0c8a9a" providerId="ADAL" clId="{DF354A99-4AB4-44DA-86FF-6824CCA0E496}" dt="2023-11-27T01:47:22.580" v="4027" actId="20577"/>
          <ac:spMkLst>
            <pc:docMk/>
            <pc:sldMk cId="1667486713" sldId="886"/>
            <ac:spMk id="16" creationId="{34C0FF7A-6028-A72D-C41E-558EB5D641EC}"/>
          </ac:spMkLst>
        </pc:spChg>
        <pc:spChg chg="add mod">
          <ac:chgData name="Nick Van Remortel" userId="9d455b10-f934-4b48-8b65-a5ec3d0c8a9a" providerId="ADAL" clId="{DF354A99-4AB4-44DA-86FF-6824CCA0E496}" dt="2023-11-27T01:36:20.608" v="3707" actId="1076"/>
          <ac:spMkLst>
            <pc:docMk/>
            <pc:sldMk cId="1667486713" sldId="886"/>
            <ac:spMk id="18" creationId="{9835C1B8-AA86-3AFD-C05E-35D49EA8A709}"/>
          </ac:spMkLst>
        </pc:spChg>
        <pc:spChg chg="add mod">
          <ac:chgData name="Nick Van Remortel" userId="9d455b10-f934-4b48-8b65-a5ec3d0c8a9a" providerId="ADAL" clId="{DF354A99-4AB4-44DA-86FF-6824CCA0E496}" dt="2023-11-27T01:36:54.806" v="3727" actId="1076"/>
          <ac:spMkLst>
            <pc:docMk/>
            <pc:sldMk cId="1667486713" sldId="886"/>
            <ac:spMk id="19" creationId="{74696BCD-3D0B-AF91-85F8-A58491750AFD}"/>
          </ac:spMkLst>
        </pc:spChg>
        <pc:spChg chg="add mod">
          <ac:chgData name="Nick Van Remortel" userId="9d455b10-f934-4b48-8b65-a5ec3d0c8a9a" providerId="ADAL" clId="{DF354A99-4AB4-44DA-86FF-6824CCA0E496}" dt="2023-11-27T01:44:49.066" v="3922" actId="1076"/>
          <ac:spMkLst>
            <pc:docMk/>
            <pc:sldMk cId="1667486713" sldId="886"/>
            <ac:spMk id="29" creationId="{B34D64CD-8493-0AEF-6397-FD4A587088B5}"/>
          </ac:spMkLst>
        </pc:spChg>
        <pc:spChg chg="add mod">
          <ac:chgData name="Nick Van Remortel" userId="9d455b10-f934-4b48-8b65-a5ec3d0c8a9a" providerId="ADAL" clId="{DF354A99-4AB4-44DA-86FF-6824CCA0E496}" dt="2023-11-27T01:45:48.567" v="3926" actId="1582"/>
          <ac:spMkLst>
            <pc:docMk/>
            <pc:sldMk cId="1667486713" sldId="886"/>
            <ac:spMk id="30" creationId="{EB28D961-0E44-DBF3-F9E0-216FCC420B0F}"/>
          </ac:spMkLst>
        </pc:spChg>
        <pc:spChg chg="add mod">
          <ac:chgData name="Nick Van Remortel" userId="9d455b10-f934-4b48-8b65-a5ec3d0c8a9a" providerId="ADAL" clId="{DF354A99-4AB4-44DA-86FF-6824CCA0E496}" dt="2023-11-27T01:45:58.846" v="3930" actId="1076"/>
          <ac:spMkLst>
            <pc:docMk/>
            <pc:sldMk cId="1667486713" sldId="886"/>
            <ac:spMk id="31" creationId="{89716DC0-1A7F-FF51-D286-8C5E253E6CBC}"/>
          </ac:spMkLst>
        </pc:spChg>
        <pc:spChg chg="add mod">
          <ac:chgData name="Nick Van Remortel" userId="9d455b10-f934-4b48-8b65-a5ec3d0c8a9a" providerId="ADAL" clId="{DF354A99-4AB4-44DA-86FF-6824CCA0E496}" dt="2023-11-27T01:46:20.318" v="3973" actId="207"/>
          <ac:spMkLst>
            <pc:docMk/>
            <pc:sldMk cId="1667486713" sldId="886"/>
            <ac:spMk id="32" creationId="{D9137EFD-D823-ECD6-6AD7-03A229A5E49D}"/>
          </ac:spMkLst>
        </pc:spChg>
        <pc:picChg chg="add mod">
          <ac:chgData name="Nick Van Remortel" userId="9d455b10-f934-4b48-8b65-a5ec3d0c8a9a" providerId="ADAL" clId="{DF354A99-4AB4-44DA-86FF-6824CCA0E496}" dt="2023-11-27T01:30:27.389" v="3479" actId="1076"/>
          <ac:picMkLst>
            <pc:docMk/>
            <pc:sldMk cId="1667486713" sldId="886"/>
            <ac:picMk id="6" creationId="{4CF325B6-4279-19EA-2A19-B274037E4940}"/>
          </ac:picMkLst>
        </pc:picChg>
        <pc:picChg chg="del">
          <ac:chgData name="Nick Van Remortel" userId="9d455b10-f934-4b48-8b65-a5ec3d0c8a9a" providerId="ADAL" clId="{DF354A99-4AB4-44DA-86FF-6824CCA0E496}" dt="2023-11-27T01:25:12.572" v="3205" actId="478"/>
          <ac:picMkLst>
            <pc:docMk/>
            <pc:sldMk cId="1667486713" sldId="886"/>
            <ac:picMk id="10" creationId="{D1ABD801-45A0-D743-389F-2847E089277C}"/>
          </ac:picMkLst>
        </pc:picChg>
        <pc:picChg chg="add mod">
          <ac:chgData name="Nick Van Remortel" userId="9d455b10-f934-4b48-8b65-a5ec3d0c8a9a" providerId="ADAL" clId="{DF354A99-4AB4-44DA-86FF-6824CCA0E496}" dt="2023-11-27T01:34:16.243" v="3600" actId="1076"/>
          <ac:picMkLst>
            <pc:docMk/>
            <pc:sldMk cId="1667486713" sldId="886"/>
            <ac:picMk id="11" creationId="{739E704F-C351-5194-2239-8CF31AFEA930}"/>
          </ac:picMkLst>
        </pc:picChg>
        <pc:picChg chg="del">
          <ac:chgData name="Nick Van Remortel" userId="9d455b10-f934-4b48-8b65-a5ec3d0c8a9a" providerId="ADAL" clId="{DF354A99-4AB4-44DA-86FF-6824CCA0E496}" dt="2023-11-27T01:25:12.572" v="3205" actId="478"/>
          <ac:picMkLst>
            <pc:docMk/>
            <pc:sldMk cId="1667486713" sldId="886"/>
            <ac:picMk id="12" creationId="{F92837F0-F36A-D260-887D-BF95CAE2F31E}"/>
          </ac:picMkLst>
        </pc:picChg>
        <pc:picChg chg="del">
          <ac:chgData name="Nick Van Remortel" userId="9d455b10-f934-4b48-8b65-a5ec3d0c8a9a" providerId="ADAL" clId="{DF354A99-4AB4-44DA-86FF-6824CCA0E496}" dt="2023-11-27T01:25:12.572" v="3205" actId="478"/>
          <ac:picMkLst>
            <pc:docMk/>
            <pc:sldMk cId="1667486713" sldId="886"/>
            <ac:picMk id="15" creationId="{4420AF99-86BF-DC7A-0D4E-1FE02ADDC19F}"/>
          </ac:picMkLst>
        </pc:picChg>
        <pc:picChg chg="add mod">
          <ac:chgData name="Nick Van Remortel" userId="9d455b10-f934-4b48-8b65-a5ec3d0c8a9a" providerId="ADAL" clId="{DF354A99-4AB4-44DA-86FF-6824CCA0E496}" dt="2023-11-27T01:35:48.422" v="3666" actId="1076"/>
          <ac:picMkLst>
            <pc:docMk/>
            <pc:sldMk cId="1667486713" sldId="886"/>
            <ac:picMk id="17" creationId="{2396CC2D-323D-61CA-B7F9-11D8FB6B0D5B}"/>
          </ac:picMkLst>
        </pc:picChg>
        <pc:picChg chg="add del mod">
          <ac:chgData name="Nick Van Remortel" userId="9d455b10-f934-4b48-8b65-a5ec3d0c8a9a" providerId="ADAL" clId="{DF354A99-4AB4-44DA-86FF-6824CCA0E496}" dt="2023-11-27T01:43:55.262" v="3818" actId="478"/>
          <ac:picMkLst>
            <pc:docMk/>
            <pc:sldMk cId="1667486713" sldId="886"/>
            <ac:picMk id="26" creationId="{244FB8BE-B774-98A3-20E9-F4E425EC4F67}"/>
          </ac:picMkLst>
        </pc:picChg>
        <pc:picChg chg="add mod">
          <ac:chgData name="Nick Van Remortel" userId="9d455b10-f934-4b48-8b65-a5ec3d0c8a9a" providerId="ADAL" clId="{DF354A99-4AB4-44DA-86FF-6824CCA0E496}" dt="2023-11-27T01:45:54.484" v="3929" actId="1076"/>
          <ac:picMkLst>
            <pc:docMk/>
            <pc:sldMk cId="1667486713" sldId="886"/>
            <ac:picMk id="28" creationId="{0EB3D298-490A-795C-3B73-CC02DF5014AC}"/>
          </ac:picMkLst>
        </pc:picChg>
        <pc:cxnChg chg="add mod">
          <ac:chgData name="Nick Van Remortel" userId="9d455b10-f934-4b48-8b65-a5ec3d0c8a9a" providerId="ADAL" clId="{DF354A99-4AB4-44DA-86FF-6824CCA0E496}" dt="2023-11-27T01:36:42.241" v="3711" actId="208"/>
          <ac:cxnSpMkLst>
            <pc:docMk/>
            <pc:sldMk cId="1667486713" sldId="886"/>
            <ac:cxnSpMk id="21" creationId="{51FD4DB8-C747-9EC9-C7DE-A3EEE3D84F14}"/>
          </ac:cxnSpMkLst>
        </pc:cxnChg>
        <pc:cxnChg chg="add mod">
          <ac:chgData name="Nick Van Remortel" userId="9d455b10-f934-4b48-8b65-a5ec3d0c8a9a" providerId="ADAL" clId="{DF354A99-4AB4-44DA-86FF-6824CCA0E496}" dt="2023-11-27T01:36:50.977" v="3726" actId="1035"/>
          <ac:cxnSpMkLst>
            <pc:docMk/>
            <pc:sldMk cId="1667486713" sldId="886"/>
            <ac:cxnSpMk id="23" creationId="{FE39F5E4-C3E7-9732-D218-347E40635096}"/>
          </ac:cxnSpMkLst>
        </pc:cxnChg>
      </pc:sldChg>
      <pc:sldChg chg="addSp delSp modSp new mod">
        <pc:chgData name="Nick Van Remortel" userId="9d455b10-f934-4b48-8b65-a5ec3d0c8a9a" providerId="ADAL" clId="{DF354A99-4AB4-44DA-86FF-6824CCA0E496}" dt="2023-11-27T02:05:28.296" v="4450"/>
        <pc:sldMkLst>
          <pc:docMk/>
          <pc:sldMk cId="3119338679" sldId="887"/>
        </pc:sldMkLst>
        <pc:spChg chg="mod">
          <ac:chgData name="Nick Van Remortel" userId="9d455b10-f934-4b48-8b65-a5ec3d0c8a9a" providerId="ADAL" clId="{DF354A99-4AB4-44DA-86FF-6824CCA0E496}" dt="2023-11-27T01:56:34.306" v="4135" actId="1076"/>
          <ac:spMkLst>
            <pc:docMk/>
            <pc:sldMk cId="3119338679" sldId="887"/>
            <ac:spMk id="2" creationId="{896C7EBB-A5D5-A279-134E-3F0A01700CB2}"/>
          </ac:spMkLst>
        </pc:spChg>
        <pc:spChg chg="mod">
          <ac:chgData name="Nick Van Remortel" userId="9d455b10-f934-4b48-8b65-a5ec3d0c8a9a" providerId="ADAL" clId="{DF354A99-4AB4-44DA-86FF-6824CCA0E496}" dt="2023-11-27T02:05:04.153" v="4448" actId="1076"/>
          <ac:spMkLst>
            <pc:docMk/>
            <pc:sldMk cId="3119338679" sldId="887"/>
            <ac:spMk id="3" creationId="{32DADB34-82C7-AC75-86AC-216A997710B1}"/>
          </ac:spMkLst>
        </pc:spChg>
        <pc:spChg chg="del">
          <ac:chgData name="Nick Van Remortel" userId="9d455b10-f934-4b48-8b65-a5ec3d0c8a9a" providerId="ADAL" clId="{DF354A99-4AB4-44DA-86FF-6824CCA0E496}" dt="2023-11-27T02:05:15.618" v="4449" actId="478"/>
          <ac:spMkLst>
            <pc:docMk/>
            <pc:sldMk cId="3119338679" sldId="887"/>
            <ac:spMk id="6" creationId="{C0EAD8AE-4430-423B-73BD-BDDD57A5C754}"/>
          </ac:spMkLst>
        </pc:spChg>
        <pc:spChg chg="add mod">
          <ac:chgData name="Nick Van Remortel" userId="9d455b10-f934-4b48-8b65-a5ec3d0c8a9a" providerId="ADAL" clId="{DF354A99-4AB4-44DA-86FF-6824CCA0E496}" dt="2023-11-27T02:05:28.296" v="4450"/>
          <ac:spMkLst>
            <pc:docMk/>
            <pc:sldMk cId="3119338679" sldId="887"/>
            <ac:spMk id="9" creationId="{CFDE0FD2-CA89-36FD-505B-5DEA56625A58}"/>
          </ac:spMkLst>
        </pc:spChg>
        <pc:picChg chg="add mod">
          <ac:chgData name="Nick Van Remortel" userId="9d455b10-f934-4b48-8b65-a5ec3d0c8a9a" providerId="ADAL" clId="{DF354A99-4AB4-44DA-86FF-6824CCA0E496}" dt="2023-11-27T02:04:58.810" v="4447" actId="1076"/>
          <ac:picMkLst>
            <pc:docMk/>
            <pc:sldMk cId="3119338679" sldId="887"/>
            <ac:picMk id="8" creationId="{384720DB-48AF-2B82-B7FF-C38975805BB2}"/>
          </ac:picMkLst>
        </pc:picChg>
      </pc:sldChg>
      <pc:sldChg chg="addSp delSp modSp new mod">
        <pc:chgData name="Nick Van Remortel" userId="9d455b10-f934-4b48-8b65-a5ec3d0c8a9a" providerId="ADAL" clId="{DF354A99-4AB4-44DA-86FF-6824CCA0E496}" dt="2023-11-27T02:09:09.577" v="4485" actId="20577"/>
        <pc:sldMkLst>
          <pc:docMk/>
          <pc:sldMk cId="4102955686" sldId="888"/>
        </pc:sldMkLst>
        <pc:spChg chg="mod">
          <ac:chgData name="Nick Van Remortel" userId="9d455b10-f934-4b48-8b65-a5ec3d0c8a9a" providerId="ADAL" clId="{DF354A99-4AB4-44DA-86FF-6824CCA0E496}" dt="2023-11-27T02:07:30.420" v="4466" actId="1076"/>
          <ac:spMkLst>
            <pc:docMk/>
            <pc:sldMk cId="4102955686" sldId="888"/>
            <ac:spMk id="2" creationId="{0A882272-4A6D-363E-4810-00FC63F8CA7C}"/>
          </ac:spMkLst>
        </pc:spChg>
        <pc:spChg chg="del">
          <ac:chgData name="Nick Van Remortel" userId="9d455b10-f934-4b48-8b65-a5ec3d0c8a9a" providerId="ADAL" clId="{DF354A99-4AB4-44DA-86FF-6824CCA0E496}" dt="2023-11-27T02:07:32.637" v="4467" actId="478"/>
          <ac:spMkLst>
            <pc:docMk/>
            <pc:sldMk cId="4102955686" sldId="888"/>
            <ac:spMk id="3" creationId="{428DC366-F9B4-963F-735E-6D617FDF89B3}"/>
          </ac:spMkLst>
        </pc:spChg>
        <pc:spChg chg="del">
          <ac:chgData name="Nick Van Remortel" userId="9d455b10-f934-4b48-8b65-a5ec3d0c8a9a" providerId="ADAL" clId="{DF354A99-4AB4-44DA-86FF-6824CCA0E496}" dt="2023-11-27T02:07:35.729" v="4468" actId="478"/>
          <ac:spMkLst>
            <pc:docMk/>
            <pc:sldMk cId="4102955686" sldId="888"/>
            <ac:spMk id="6" creationId="{B1F8E952-31F8-B13F-1D2B-A075941E489D}"/>
          </ac:spMkLst>
        </pc:spChg>
        <pc:spChg chg="add mod">
          <ac:chgData name="Nick Van Remortel" userId="9d455b10-f934-4b48-8b65-a5ec3d0c8a9a" providerId="ADAL" clId="{DF354A99-4AB4-44DA-86FF-6824CCA0E496}" dt="2023-11-27T02:09:09.577" v="4485" actId="20577"/>
          <ac:spMkLst>
            <pc:docMk/>
            <pc:sldMk cId="4102955686" sldId="888"/>
            <ac:spMk id="9" creationId="{31F391D2-B410-09FB-B558-980EE58CE14D}"/>
          </ac:spMkLst>
        </pc:spChg>
        <pc:picChg chg="add mod">
          <ac:chgData name="Nick Van Remortel" userId="9d455b10-f934-4b48-8b65-a5ec3d0c8a9a" providerId="ADAL" clId="{DF354A99-4AB4-44DA-86FF-6824CCA0E496}" dt="2023-11-27T02:08:38.144" v="4470" actId="1076"/>
          <ac:picMkLst>
            <pc:docMk/>
            <pc:sldMk cId="4102955686" sldId="888"/>
            <ac:picMk id="8" creationId="{46456E24-6794-8E68-F523-21638BFB2576}"/>
          </ac:picMkLst>
        </pc:picChg>
      </pc:sldChg>
      <pc:sldChg chg="addSp delSp modSp new mod">
        <pc:chgData name="Nick Van Remortel" userId="9d455b10-f934-4b48-8b65-a5ec3d0c8a9a" providerId="ADAL" clId="{DF354A99-4AB4-44DA-86FF-6824CCA0E496}" dt="2023-11-27T02:16:45.267" v="4510" actId="1076"/>
        <pc:sldMkLst>
          <pc:docMk/>
          <pc:sldMk cId="3762587029" sldId="889"/>
        </pc:sldMkLst>
        <pc:spChg chg="mod">
          <ac:chgData name="Nick Van Remortel" userId="9d455b10-f934-4b48-8b65-a5ec3d0c8a9a" providerId="ADAL" clId="{DF354A99-4AB4-44DA-86FF-6824CCA0E496}" dt="2023-11-27T02:16:45.267" v="4510" actId="1076"/>
          <ac:spMkLst>
            <pc:docMk/>
            <pc:sldMk cId="3762587029" sldId="889"/>
            <ac:spMk id="2" creationId="{E157C2BF-AE0C-DF6D-31C1-B91BC786CD69}"/>
          </ac:spMkLst>
        </pc:spChg>
        <pc:spChg chg="mod">
          <ac:chgData name="Nick Van Remortel" userId="9d455b10-f934-4b48-8b65-a5ec3d0c8a9a" providerId="ADAL" clId="{DF354A99-4AB4-44DA-86FF-6824CCA0E496}" dt="2023-11-27T02:11:38.288" v="4502" actId="1076"/>
          <ac:spMkLst>
            <pc:docMk/>
            <pc:sldMk cId="3762587029" sldId="889"/>
            <ac:spMk id="3" creationId="{368F289C-8980-0A1A-BC03-88F8ECC7A67A}"/>
          </ac:spMkLst>
        </pc:spChg>
        <pc:spChg chg="del">
          <ac:chgData name="Nick Van Remortel" userId="9d455b10-f934-4b48-8b65-a5ec3d0c8a9a" providerId="ADAL" clId="{DF354A99-4AB4-44DA-86FF-6824CCA0E496}" dt="2023-11-27T02:12:49.356" v="4509" actId="478"/>
          <ac:spMkLst>
            <pc:docMk/>
            <pc:sldMk cId="3762587029" sldId="889"/>
            <ac:spMk id="4" creationId="{69FD96DD-EA7D-697A-E034-6F4B44FD3E15}"/>
          </ac:spMkLst>
        </pc:spChg>
        <pc:spChg chg="del">
          <ac:chgData name="Nick Van Remortel" userId="9d455b10-f934-4b48-8b65-a5ec3d0c8a9a" providerId="ADAL" clId="{DF354A99-4AB4-44DA-86FF-6824CCA0E496}" dt="2023-11-27T02:11:42.590" v="4503" actId="478"/>
          <ac:spMkLst>
            <pc:docMk/>
            <pc:sldMk cId="3762587029" sldId="889"/>
            <ac:spMk id="6" creationId="{28C8BFCE-4CCA-9AC7-6D21-B37E17DFA332}"/>
          </ac:spMkLst>
        </pc:spChg>
        <pc:spChg chg="add mod">
          <ac:chgData name="Nick Van Remortel" userId="9d455b10-f934-4b48-8b65-a5ec3d0c8a9a" providerId="ADAL" clId="{DF354A99-4AB4-44DA-86FF-6824CCA0E496}" dt="2023-11-27T02:12:38.703" v="4507" actId="1076"/>
          <ac:spMkLst>
            <pc:docMk/>
            <pc:sldMk cId="3762587029" sldId="889"/>
            <ac:spMk id="9" creationId="{D98E3C35-A24E-3F03-66B7-18DA1A3A6C62}"/>
          </ac:spMkLst>
        </pc:spChg>
        <pc:picChg chg="add mod">
          <ac:chgData name="Nick Van Remortel" userId="9d455b10-f934-4b48-8b65-a5ec3d0c8a9a" providerId="ADAL" clId="{DF354A99-4AB4-44DA-86FF-6824CCA0E496}" dt="2023-11-27T02:12:40.233" v="4508" actId="1076"/>
          <ac:picMkLst>
            <pc:docMk/>
            <pc:sldMk cId="3762587029" sldId="889"/>
            <ac:picMk id="8" creationId="{07EB17B1-9939-B2D3-DF1F-FCC226CD8CA9}"/>
          </ac:picMkLst>
        </pc:picChg>
      </pc:sldChg>
      <pc:sldChg chg="new del">
        <pc:chgData name="Nick Van Remortel" userId="9d455b10-f934-4b48-8b65-a5ec3d0c8a9a" providerId="ADAL" clId="{DF354A99-4AB4-44DA-86FF-6824CCA0E496}" dt="2023-11-27T02:20:20.452" v="4512" actId="47"/>
        <pc:sldMkLst>
          <pc:docMk/>
          <pc:sldMk cId="466223924" sldId="89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6C0AD-3F4F-4F89-98E7-E44CEEB312B7}" type="datetimeFigureOut">
              <a:rPr lang="nl-BE" smtClean="0"/>
              <a:t>27/11/2023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5AEC5-7190-4D44-A855-D6EFD68D718A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3093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7200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7200"/>
          </a:xfrm>
          <a:prstGeom prst="rect">
            <a:avLst/>
          </a:prstGeom>
        </p:spPr>
        <p:txBody>
          <a:bodyPr vert="horz" lIns="91436" tIns="45719" rIns="91436" bIns="45719" rtlCol="0"/>
          <a:lstStyle>
            <a:lvl1pPr algn="r">
              <a:defRPr sz="1200"/>
            </a:lvl1pPr>
          </a:lstStyle>
          <a:p>
            <a:fld id="{BACF4479-9C1D-41CF-B395-6770221A3D4B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6" tIns="45719" rIns="91436" bIns="457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36" tIns="45719" rIns="91436" bIns="457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7200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</p:spPr>
        <p:txBody>
          <a:bodyPr vert="horz" lIns="91436" tIns="45719" rIns="91436" bIns="45719" rtlCol="0" anchor="b"/>
          <a:lstStyle>
            <a:lvl1pPr algn="r">
              <a:defRPr sz="1200"/>
            </a:lvl1pPr>
          </a:lstStyle>
          <a:p>
            <a:fld id="{64CA645D-70E2-417A-8E89-86901520C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7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4A5E6-D6CC-4307-8B51-13509E0BF8AC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8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04E35-87CF-4741-901A-9F2693BB9C8B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6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1EA1-3094-4906-9376-5F2279B8CC87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73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8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D3BD65F-6538-924A-8C03-B90E599FC0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036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7FEABE4-9E82-F24B-848A-91A546B3D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08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761A9F-B35D-7C42-848D-B24D01351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28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1816154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XIII ET Symposium, Cagliari, 8-12 May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7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828802"/>
            <a:ext cx="1152128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01472" y="6356352"/>
            <a:ext cx="2743200" cy="365125"/>
          </a:xfrm>
        </p:spPr>
        <p:txBody>
          <a:bodyPr/>
          <a:lstStyle>
            <a:lvl1pPr>
              <a:defRPr sz="20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9336" y="6356352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/>
              <a:t>Neutrino 2018 Heidelberg 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85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CAF9764-FA4F-7C48-B551-1A8FAAD500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77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99A7540-B99A-A84D-B59A-8BC06D625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974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C9A354-22F0-B845-8559-88C9A82D2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217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91F5B6E-5452-544E-9211-7790A88D32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109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883647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35303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34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317628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579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47418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F34-B46F-4928-9DDE-C6C56D04745C}" type="datetime1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154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B6098B-21B2-5A4C-AC57-558408FA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319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64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XIII ET Symposium, Cagliari, 8-12 May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1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2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C92F-1085-46B8-A9C1-9FCC090A2188}" type="datetime1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8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49ED2-B76A-4C6F-A454-1A8FF3948040}" type="datetime1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0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9BC66-A8B5-48AD-B10C-7F1E4816432A}" type="datetime1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8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84FD7-2619-4FC4-860C-12F6EFFD4997}" type="datetime1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66688-22FE-4EA3-9BE7-75CB394D5E9F}" type="datetime1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59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15BAA-F0BD-4F94-8E28-AFED500440F9}" type="datetime1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Neutrino 2018 Heidelberg </a:t>
            </a:r>
            <a:r>
              <a:rPr lang="en-US"/>
              <a:t>, </a:t>
            </a:r>
            <a:fld id="{48840877-DCE7-4A1D-B687-CC549F62FCD3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N. Van </a:t>
            </a:r>
            <a:r>
              <a:rPr lang="en-US" dirty="0" err="1"/>
              <a:t>Remortel</a:t>
            </a:r>
            <a:r>
              <a:rPr lang="en-US" dirty="0"/>
              <a:t>, University of </a:t>
            </a:r>
            <a:r>
              <a:rPr lang="en-US" dirty="0" err="1"/>
              <a:t>Antwerpen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4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XIII ET Symposium, Cagliari, 8-12 May 2023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Carlo SCARCIA | Summary of the workshop: Beampipe for GWT at CERN</a:t>
            </a:r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E371364-2BDE-D140-A984-132169EF71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432" y="6381328"/>
            <a:ext cx="1319809" cy="4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11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ubs.aip.org/avs/jvb/article/41/2/024201/2879373/Ultra-high-vacuum-beam-pipe-of-the-Einstei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jclab.in2p3.fr/event/9686/contributions/32130/attachments/22213/31690/SCIBILE%20-%20beampipe%20-%20ET-Annual-Paris-15112023.ppt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jclab.in2p3.fr/event/9686/contributions/32130/attachments/22https:/indico.ego-gw.it/event/562/contributions/4909/attachments/2828/4966/Summary%20CERN_wrksp_ET_symposium_Carlo_Scarcia.ppt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686/contributions/32130/attachments/22213/31690/SCIBILE%20-%20beampipe%20-%20ET-Annual-Paris-15112023.pptx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ijclab.in2p3.fr/event/9686/contributions/32130/attachments/22213/31690/SCIBILE%20-%20beampipe%20-%20ET-Annual-Paris-15112023.ppt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686/contributions/32130/attachments/22213/31690/SCIBILE%20-%20beampipe%20-%20ET-Annual-Paris-15112023.pptx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indico.ijclab.in2p3.fr/event/9686/contributions/32130/attachments/22213/31690/SCIBILE%20-%20beampipe%20-%20ET-Annual-Paris-15112023.pptx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s.et-gw.eu/tds/?content=3&amp;r=172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cc.ligo.org/LIGO-T840003/public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https://dcc-llo.ligo.org/public/0073/P940008/000/P940008-0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rxiv.org/abs/2307.1410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fif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307.1410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686/contributions/32217/attachments/22286/31812/ET%20Annual%20Meeting%202023-1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jclab.in2p3.fr/event/9686/contributions/32217/attachments/22286/31812/ET%20Annual%20Meeting%202023-1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ng shot of a tunnel&#10;&#10;Description automatically generated">
            <a:extLst>
              <a:ext uri="{FF2B5EF4-FFF2-40B4-BE49-F238E27FC236}">
                <a16:creationId xmlns:a16="http://schemas.microsoft.com/office/drawing/2014/main" id="{DDF40CF7-3240-E0AD-F68A-4DB19E261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9" y="-171400"/>
            <a:ext cx="12419218" cy="78551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7528" y="1484784"/>
            <a:ext cx="8424936" cy="2592288"/>
          </a:xfrm>
        </p:spPr>
        <p:txBody>
          <a:bodyPr>
            <a:normAutofit/>
          </a:bodyPr>
          <a:lstStyle/>
          <a:p>
            <a:br>
              <a:rPr lang="en-US" b="1" dirty="0">
                <a:solidFill>
                  <a:schemeClr val="bg1"/>
                </a:solidFill>
              </a:rPr>
            </a:br>
            <a:r>
              <a:rPr lang="en-US" sz="6700" b="1" dirty="0">
                <a:solidFill>
                  <a:schemeClr val="bg1"/>
                </a:solidFill>
              </a:rPr>
              <a:t>The ET beampipe vacuum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9756" y="4291856"/>
            <a:ext cx="4392488" cy="12700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Nick van Remortel</a:t>
            </a:r>
          </a:p>
          <a:p>
            <a:r>
              <a:rPr lang="en-US" sz="2000">
                <a:solidFill>
                  <a:schemeClr val="bg1"/>
                </a:solidFill>
              </a:rPr>
              <a:t>University </a:t>
            </a:r>
            <a:r>
              <a:rPr lang="en-US" sz="2000" dirty="0">
                <a:solidFill>
                  <a:schemeClr val="bg1"/>
                </a:solidFill>
              </a:rPr>
              <a:t>of Antwerp, Belgium</a:t>
            </a:r>
          </a:p>
          <a:p>
            <a:r>
              <a:rPr lang="nl-BE" sz="2000" dirty="0">
                <a:solidFill>
                  <a:schemeClr val="bg1"/>
                </a:solidFill>
              </a:rPr>
              <a:t>IRI Workshop</a:t>
            </a:r>
          </a:p>
          <a:p>
            <a:r>
              <a:rPr lang="nl-BE" sz="2000" dirty="0">
                <a:solidFill>
                  <a:schemeClr val="bg1"/>
                </a:solidFill>
              </a:rPr>
              <a:t>November  27, 2023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78" y="6295735"/>
            <a:ext cx="2142333" cy="425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" y="796807"/>
            <a:ext cx="2603175" cy="787302"/>
          </a:xfrm>
          <a:prstGeom prst="rect">
            <a:avLst/>
          </a:prstGeom>
          <a:solidFill>
            <a:schemeClr val="bg1">
              <a:alpha val="54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8A348-32D7-4DA2-8FD4-5DE9EB671B8A}" type="datetime1">
              <a:rPr lang="en-US" smtClean="0"/>
              <a:t>11/27/2023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" y="175626"/>
            <a:ext cx="2618213" cy="56676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096" y="0"/>
            <a:ext cx="1485600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97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5902" y="0"/>
            <a:ext cx="10515600" cy="1325562"/>
          </a:xfrm>
        </p:spPr>
        <p:txBody>
          <a:bodyPr/>
          <a:lstStyle/>
          <a:p>
            <a:r>
              <a:rPr lang="nl-BE" dirty="0"/>
              <a:t>Different designs in 2nd gen interferometers: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N. Van Remortel, University of Antwerpen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9336360" y="6352765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C3DF5CD9-FDCC-5E59-C2C3-26724883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36" y="6356352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FBEC1E-1BE0-3B8D-68EF-7DDF1E0527B6}"/>
              </a:ext>
            </a:extLst>
          </p:cNvPr>
          <p:cNvSpPr txBox="1"/>
          <p:nvPr/>
        </p:nvSpPr>
        <p:spPr>
          <a:xfrm>
            <a:off x="335360" y="1094729"/>
            <a:ext cx="430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From: </a:t>
            </a:r>
            <a:r>
              <a:rPr lang="en-US" sz="1200" dirty="0">
                <a:hlinkClick r:id="rId2"/>
              </a:rPr>
              <a:t>A. Grado </a:t>
            </a:r>
            <a:r>
              <a:rPr lang="en-US" sz="1200" i="1" dirty="0">
                <a:hlinkClick r:id="rId2"/>
              </a:rPr>
              <a:t>et al </a:t>
            </a:r>
            <a:r>
              <a:rPr lang="en-US" sz="1200" b="0" i="1" dirty="0">
                <a:solidFill>
                  <a:srgbClr val="1A1A1A"/>
                </a:solidFill>
                <a:effectLst/>
                <a:latin typeface="Helvetica" panose="020B0604020202020204" pitchFamily="34" charset="0"/>
                <a:hlinkClick r:id="rId2"/>
              </a:rPr>
              <a:t>J. Vac. Sci. Technol. B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Helvetica" panose="020B0604020202020204" pitchFamily="34" charset="0"/>
                <a:hlinkClick r:id="rId2"/>
              </a:rPr>
              <a:t> 41, 024201 (2023)</a:t>
            </a:r>
            <a:endParaRPr lang="en-BE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5986F2-D193-0FFA-16FA-DDF32288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7329"/>
            <a:ext cx="12192000" cy="42421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E85834-257B-5310-5700-B3C1CE083C0E}"/>
              </a:ext>
            </a:extLst>
          </p:cNvPr>
          <p:cNvSpPr/>
          <p:nvPr/>
        </p:nvSpPr>
        <p:spPr>
          <a:xfrm>
            <a:off x="3359696" y="2132856"/>
            <a:ext cx="8568952" cy="4320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A963D8-3BBA-B3F3-9F99-32FDF98E3F32}"/>
              </a:ext>
            </a:extLst>
          </p:cNvPr>
          <p:cNvSpPr txBox="1"/>
          <p:nvPr/>
        </p:nvSpPr>
        <p:spPr>
          <a:xfrm>
            <a:off x="6672064" y="1800725"/>
            <a:ext cx="176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All stainless steel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A9FF30-3945-38A0-B03D-A173971B1771}"/>
              </a:ext>
            </a:extLst>
          </p:cNvPr>
          <p:cNvSpPr/>
          <p:nvPr/>
        </p:nvSpPr>
        <p:spPr>
          <a:xfrm>
            <a:off x="3359696" y="3212976"/>
            <a:ext cx="8568952" cy="28311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3C98D1-D113-9DEA-299B-140CECDC119C}"/>
              </a:ext>
            </a:extLst>
          </p:cNvPr>
          <p:cNvSpPr txBox="1"/>
          <p:nvPr/>
        </p:nvSpPr>
        <p:spPr>
          <a:xfrm>
            <a:off x="6672064" y="2864641"/>
            <a:ext cx="1929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EAF"/>
                </a:solidFill>
              </a:rPr>
              <a:t>Thick walls require</a:t>
            </a:r>
          </a:p>
          <a:p>
            <a:pPr algn="ctr"/>
            <a:r>
              <a:rPr lang="en-US" dirty="0">
                <a:solidFill>
                  <a:srgbClr val="006EAF"/>
                </a:solidFill>
              </a:rPr>
              <a:t>no stiffeners</a:t>
            </a:r>
            <a:endParaRPr lang="en-BE" dirty="0">
              <a:solidFill>
                <a:srgbClr val="006EA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533867-325E-ED7B-B9D4-E20D3FCB813D}"/>
              </a:ext>
            </a:extLst>
          </p:cNvPr>
          <p:cNvSpPr txBox="1"/>
          <p:nvPr/>
        </p:nvSpPr>
        <p:spPr>
          <a:xfrm>
            <a:off x="9476058" y="2882560"/>
            <a:ext cx="1849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6EAF"/>
                </a:solidFill>
              </a:rPr>
              <a:t>Thin walls require</a:t>
            </a:r>
          </a:p>
          <a:p>
            <a:pPr algn="ctr"/>
            <a:r>
              <a:rPr lang="en-US" dirty="0">
                <a:solidFill>
                  <a:srgbClr val="006EAF"/>
                </a:solidFill>
              </a:rPr>
              <a:t>corrugation</a:t>
            </a:r>
            <a:endParaRPr lang="en-BE" dirty="0">
              <a:solidFill>
                <a:srgbClr val="006EA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4071A8F-4093-69FC-6FD4-5F256F823000}"/>
              </a:ext>
            </a:extLst>
          </p:cNvPr>
          <p:cNvSpPr/>
          <p:nvPr/>
        </p:nvSpPr>
        <p:spPr>
          <a:xfrm>
            <a:off x="10847040" y="3677822"/>
            <a:ext cx="1232520" cy="25031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094EE5-E45A-FD72-04BF-28FA2F21F1AB}"/>
              </a:ext>
            </a:extLst>
          </p:cNvPr>
          <p:cNvSpPr txBox="1"/>
          <p:nvPr/>
        </p:nvSpPr>
        <p:spPr>
          <a:xfrm>
            <a:off x="9419026" y="3645024"/>
            <a:ext cx="143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Very low cost</a:t>
            </a:r>
            <a:endParaRPr lang="en-BE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1B0D8A-1734-D5CA-AF6F-DF2DCED360A2}"/>
              </a:ext>
            </a:extLst>
          </p:cNvPr>
          <p:cNvSpPr/>
          <p:nvPr/>
        </p:nvSpPr>
        <p:spPr>
          <a:xfrm>
            <a:off x="3371528" y="4457455"/>
            <a:ext cx="8568952" cy="1039129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224189-752A-A867-9B54-CC92BCF6E5A4}"/>
              </a:ext>
            </a:extLst>
          </p:cNvPr>
          <p:cNvSpPr txBox="1"/>
          <p:nvPr/>
        </p:nvSpPr>
        <p:spPr>
          <a:xfrm>
            <a:off x="6566462" y="4442575"/>
            <a:ext cx="1819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Large Energy cost</a:t>
            </a:r>
          </a:p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&amp; Logistics!</a:t>
            </a:r>
            <a:endParaRPr lang="en-BE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6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BE10-2C70-BC7D-A942-248A42B5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2736"/>
            <a:ext cx="10515600" cy="1325562"/>
          </a:xfrm>
        </p:spPr>
        <p:txBody>
          <a:bodyPr/>
          <a:lstStyle/>
          <a:p>
            <a:r>
              <a:rPr lang="en-US" dirty="0"/>
              <a:t>Concerted effort between ET and CERN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6097A-167A-9FAA-5210-59A1CD95F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A9D8B-BD11-B950-F420-054634B6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CD282D-DEDC-2853-DF85-B11AE739090F}"/>
              </a:ext>
            </a:extLst>
          </p:cNvPr>
          <p:cNvGrpSpPr/>
          <p:nvPr/>
        </p:nvGrpSpPr>
        <p:grpSpPr>
          <a:xfrm>
            <a:off x="2466586" y="1286523"/>
            <a:ext cx="8640960" cy="1350389"/>
            <a:chOff x="2466586" y="1286523"/>
            <a:chExt cx="8640960" cy="13503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3264294-7E49-0107-B121-1491E5F3B5E2}"/>
                </a:ext>
              </a:extLst>
            </p:cNvPr>
            <p:cNvSpPr/>
            <p:nvPr/>
          </p:nvSpPr>
          <p:spPr>
            <a:xfrm>
              <a:off x="2466586" y="1286523"/>
              <a:ext cx="8640960" cy="1350389"/>
            </a:xfrm>
            <a:prstGeom prst="roundRect">
              <a:avLst>
                <a:gd name="adj" fmla="val 5866"/>
              </a:avLst>
            </a:prstGeom>
            <a:solidFill>
              <a:srgbClr val="00B0F0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FDAF19D-E832-014A-7194-E6B2D1F3AB24}"/>
                </a:ext>
              </a:extLst>
            </p:cNvPr>
            <p:cNvSpPr/>
            <p:nvPr/>
          </p:nvSpPr>
          <p:spPr>
            <a:xfrm>
              <a:off x="2754617" y="1520553"/>
              <a:ext cx="2583076" cy="900335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rgbClr val="3F62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DESIGN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(Mechanical stability, supports, etc.)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6F7A6EA-5E89-4EF5-AE79-7AF0F0401AE1}"/>
                </a:ext>
              </a:extLst>
            </p:cNvPr>
            <p:cNvSpPr/>
            <p:nvPr/>
          </p:nvSpPr>
          <p:spPr>
            <a:xfrm>
              <a:off x="5634937" y="1520553"/>
              <a:ext cx="2529492" cy="900335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rgbClr val="3F62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MATERIAL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(Welding, manufacturing, cleaning, etc.)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87660C-7AA7-6337-05B0-B872440810F2}"/>
                </a:ext>
              </a:extLst>
            </p:cNvPr>
            <p:cNvSpPr/>
            <p:nvPr/>
          </p:nvSpPr>
          <p:spPr>
            <a:xfrm>
              <a:off x="8461673" y="1520141"/>
              <a:ext cx="2376264" cy="900335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rgbClr val="3F62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VACUUM</a:t>
              </a:r>
            </a:p>
            <a:p>
              <a:pPr algn="ctr"/>
              <a:r>
                <a:rPr lang="en-GB" sz="1600" dirty="0">
                  <a:solidFill>
                    <a:schemeClr val="bg2">
                      <a:lumMod val="10000"/>
                    </a:schemeClr>
                  </a:solidFill>
                </a:rPr>
                <a:t>(Layout, pumps, gauges, bake-out, etc.)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134C4C-27AA-3B9E-19CA-1AA919F77F83}"/>
              </a:ext>
            </a:extLst>
          </p:cNvPr>
          <p:cNvSpPr txBox="1"/>
          <p:nvPr/>
        </p:nvSpPr>
        <p:spPr>
          <a:xfrm>
            <a:off x="777999" y="1777051"/>
            <a:ext cx="11521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Studies</a:t>
            </a: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14088D-9FD9-99D4-06E1-8F73B9EDD5AF}"/>
              </a:ext>
            </a:extLst>
          </p:cNvPr>
          <p:cNvGrpSpPr/>
          <p:nvPr/>
        </p:nvGrpSpPr>
        <p:grpSpPr>
          <a:xfrm>
            <a:off x="3902140" y="3043386"/>
            <a:ext cx="5769853" cy="1350389"/>
            <a:chOff x="3872964" y="3014715"/>
            <a:chExt cx="5769853" cy="135038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51D87E4-AA1E-6075-0F45-5036FD865347}"/>
                </a:ext>
              </a:extLst>
            </p:cNvPr>
            <p:cNvSpPr/>
            <p:nvPr/>
          </p:nvSpPr>
          <p:spPr>
            <a:xfrm>
              <a:off x="3872964" y="3014715"/>
              <a:ext cx="5769853" cy="1350389"/>
            </a:xfrm>
            <a:prstGeom prst="roundRect">
              <a:avLst>
                <a:gd name="adj" fmla="val 5866"/>
              </a:avLst>
            </a:prstGeom>
            <a:solidFill>
              <a:schemeClr val="accent5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3F96D8B-BC7A-D499-6DA1-21DA00538FD7}"/>
                </a:ext>
              </a:extLst>
            </p:cNvPr>
            <p:cNvSpPr/>
            <p:nvPr/>
          </p:nvSpPr>
          <p:spPr>
            <a:xfrm>
              <a:off x="4170209" y="3211227"/>
              <a:ext cx="2529492" cy="900335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PRODUCTION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CE8B74-D023-9489-E349-1B1CA7CE6223}"/>
                </a:ext>
              </a:extLst>
            </p:cNvPr>
            <p:cNvSpPr/>
            <p:nvPr/>
          </p:nvSpPr>
          <p:spPr>
            <a:xfrm>
              <a:off x="6996945" y="3210815"/>
              <a:ext cx="2376264" cy="900335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MEASUREMENT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62DD095-25DA-CB0A-70CC-EF3966C844B5}"/>
              </a:ext>
            </a:extLst>
          </p:cNvPr>
          <p:cNvSpPr txBox="1"/>
          <p:nvPr/>
        </p:nvSpPr>
        <p:spPr>
          <a:xfrm>
            <a:off x="761768" y="3461171"/>
            <a:ext cx="2293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Pre-prototyping</a:t>
            </a: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5733BF8-1D4D-9649-98B1-9C751DDF1312}"/>
              </a:ext>
            </a:extLst>
          </p:cNvPr>
          <p:cNvSpPr/>
          <p:nvPr/>
        </p:nvSpPr>
        <p:spPr>
          <a:xfrm>
            <a:off x="6638444" y="2704306"/>
            <a:ext cx="297244" cy="2716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6F34AA-2C5E-2908-8ADD-4A13DB409C5E}"/>
              </a:ext>
            </a:extLst>
          </p:cNvPr>
          <p:cNvSpPr txBox="1"/>
          <p:nvPr/>
        </p:nvSpPr>
        <p:spPr>
          <a:xfrm>
            <a:off x="777999" y="5337447"/>
            <a:ext cx="2293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Pilot sector</a:t>
            </a:r>
            <a:endParaRPr lang="en-GB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1C48613-E4F0-7682-74BC-796745EA57BE}"/>
              </a:ext>
            </a:extLst>
          </p:cNvPr>
          <p:cNvSpPr/>
          <p:nvPr/>
        </p:nvSpPr>
        <p:spPr>
          <a:xfrm>
            <a:off x="6638444" y="4461169"/>
            <a:ext cx="297244" cy="2716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761F24-B09B-FE95-80D1-62A005F43536}"/>
              </a:ext>
            </a:extLst>
          </p:cNvPr>
          <p:cNvGrpSpPr/>
          <p:nvPr/>
        </p:nvGrpSpPr>
        <p:grpSpPr>
          <a:xfrm>
            <a:off x="3391191" y="4800247"/>
            <a:ext cx="6791750" cy="1350389"/>
            <a:chOff x="3912762" y="4776815"/>
            <a:chExt cx="6791750" cy="13503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D5EA3CA-0425-9D49-2B71-5BF3F753854E}"/>
                </a:ext>
              </a:extLst>
            </p:cNvPr>
            <p:cNvGrpSpPr/>
            <p:nvPr/>
          </p:nvGrpSpPr>
          <p:grpSpPr>
            <a:xfrm>
              <a:off x="3912762" y="4776815"/>
              <a:ext cx="6791750" cy="1350389"/>
              <a:chOff x="3872964" y="3014715"/>
              <a:chExt cx="6791750" cy="135038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3DD25037-3542-9B81-2ED7-00F3E7A2F1AF}"/>
                  </a:ext>
                </a:extLst>
              </p:cNvPr>
              <p:cNvSpPr/>
              <p:nvPr/>
            </p:nvSpPr>
            <p:spPr>
              <a:xfrm>
                <a:off x="3872964" y="3014715"/>
                <a:ext cx="6791750" cy="1350389"/>
              </a:xfrm>
              <a:prstGeom prst="roundRect">
                <a:avLst>
                  <a:gd name="adj" fmla="val 5866"/>
                </a:avLst>
              </a:prstGeom>
              <a:solidFill>
                <a:srgbClr val="F0A834">
                  <a:alpha val="49804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en-GB" b="1" dirty="0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B819810-A248-6546-E7E5-842158F0BA5D}"/>
                  </a:ext>
                </a:extLst>
              </p:cNvPr>
              <p:cNvSpPr/>
              <p:nvPr/>
            </p:nvSpPr>
            <p:spPr>
              <a:xfrm>
                <a:off x="4170209" y="3211227"/>
                <a:ext cx="1885993" cy="1047961"/>
              </a:xfrm>
              <a:prstGeom prst="roundRect">
                <a:avLst>
                  <a:gd name="adj" fmla="val 12136"/>
                </a:avLst>
              </a:prstGeom>
              <a:solidFill>
                <a:schemeClr val="bg1"/>
              </a:solidFill>
              <a:ln w="38100">
                <a:solidFill>
                  <a:srgbClr val="F0A83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>
                    <a:solidFill>
                      <a:schemeClr val="bg2">
                        <a:lumMod val="10000"/>
                      </a:schemeClr>
                    </a:solidFill>
                  </a:rPr>
                  <a:t>FABRICATION </a:t>
                </a:r>
              </a:p>
              <a:p>
                <a:pPr algn="ctr"/>
                <a:r>
                  <a:rPr lang="en-US" sz="1600" b="1" dirty="0">
                    <a:solidFill>
                      <a:schemeClr val="bg2">
                        <a:lumMod val="10000"/>
                      </a:schemeClr>
                    </a:solidFill>
                  </a:rPr>
                  <a:t>&amp; TEST</a:t>
                </a:r>
              </a:p>
              <a:p>
                <a:pPr algn="ctr"/>
                <a:endParaRPr lang="en-US" sz="700" b="1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600" dirty="0">
                    <a:solidFill>
                      <a:schemeClr val="bg2">
                        <a:lumMod val="10000"/>
                      </a:schemeClr>
                    </a:solidFill>
                  </a:rPr>
                  <a:t>Solution 1</a:t>
                </a: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2A241FD-5853-CDCD-7C7C-689908DE60B5}"/>
                </a:ext>
              </a:extLst>
            </p:cNvPr>
            <p:cNvSpPr/>
            <p:nvPr/>
          </p:nvSpPr>
          <p:spPr>
            <a:xfrm>
              <a:off x="6393245" y="4974609"/>
              <a:ext cx="1885993" cy="1047961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rgbClr val="F0A8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FABRICATION </a:t>
              </a:r>
            </a:p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&amp; TEST</a:t>
              </a:r>
            </a:p>
            <a:p>
              <a:pPr algn="ctr"/>
              <a:endParaRPr lang="en-US" sz="700" b="1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Solution 2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52C00770-1A62-7C54-1948-BF1B30FA974B}"/>
                </a:ext>
              </a:extLst>
            </p:cNvPr>
            <p:cNvSpPr/>
            <p:nvPr/>
          </p:nvSpPr>
          <p:spPr>
            <a:xfrm>
              <a:off x="8576483" y="4974609"/>
              <a:ext cx="1885993" cy="1047961"/>
            </a:xfrm>
            <a:prstGeom prst="roundRect">
              <a:avLst>
                <a:gd name="adj" fmla="val 12136"/>
              </a:avLst>
            </a:prstGeom>
            <a:solidFill>
              <a:schemeClr val="bg1"/>
            </a:solidFill>
            <a:ln w="38100">
              <a:solidFill>
                <a:srgbClr val="F0A8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FABRICATION </a:t>
              </a:r>
            </a:p>
            <a:p>
              <a:pPr algn="ctr"/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</a:rPr>
                <a:t>&amp; TEST</a:t>
              </a:r>
            </a:p>
            <a:p>
              <a:pPr algn="ctr"/>
              <a:endParaRPr lang="en-US" sz="700" b="1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Solution 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C006632-0C77-0EB0-133E-407D1597E649}"/>
              </a:ext>
            </a:extLst>
          </p:cNvPr>
          <p:cNvSpPr txBox="1"/>
          <p:nvPr/>
        </p:nvSpPr>
        <p:spPr>
          <a:xfrm>
            <a:off x="174813" y="6163624"/>
            <a:ext cx="702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C. Scarcia at 2</a:t>
            </a:r>
            <a:r>
              <a:rPr lang="en-US" baseline="30000" dirty="0">
                <a:hlinkClick r:id="rId2"/>
              </a:rPr>
              <a:t>nd</a:t>
            </a:r>
            <a:r>
              <a:rPr lang="en-US" dirty="0">
                <a:hlinkClick r:id="rId2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  <p:sp>
        <p:nvSpPr>
          <p:cNvPr id="28" name="Date Placeholder 5">
            <a:extLst>
              <a:ext uri="{FF2B5EF4-FFF2-40B4-BE49-F238E27FC236}">
                <a16:creationId xmlns:a16="http://schemas.microsoft.com/office/drawing/2014/main" id="{D03D35E0-DC18-BC78-205B-D1B52E53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80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A858-BE1B-93F2-7415-7BCF0CC3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02"/>
            <a:ext cx="10515600" cy="1325562"/>
          </a:xfrm>
        </p:spPr>
        <p:txBody>
          <a:bodyPr/>
          <a:lstStyle/>
          <a:p>
            <a:r>
              <a:rPr lang="en-US" dirty="0"/>
              <a:t>Beampipe structural materials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E9B51-0EA9-3591-8E1B-FAF96ECE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2D5CEC-D650-9511-65A3-C0D5B05F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76DAB7-8A88-6499-5E01-3BC8ADA77E0F}"/>
              </a:ext>
            </a:extLst>
          </p:cNvPr>
          <p:cNvSpPr/>
          <p:nvPr/>
        </p:nvSpPr>
        <p:spPr>
          <a:xfrm>
            <a:off x="7225890" y="1124744"/>
            <a:ext cx="3787411" cy="4601475"/>
          </a:xfrm>
          <a:prstGeom prst="roundRect">
            <a:avLst>
              <a:gd name="adj" fmla="val 9645"/>
            </a:avLst>
          </a:prstGeom>
          <a:solidFill>
            <a:srgbClr val="F0AE9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b"/>
          <a:lstStyle/>
          <a:p>
            <a:pPr algn="ctr"/>
            <a:r>
              <a:rPr lang="en-US" b="1" dirty="0"/>
              <a:t>Cosmic Explorer 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A04B92-8246-F580-FC8A-BD541E86C8D4}"/>
              </a:ext>
            </a:extLst>
          </p:cNvPr>
          <p:cNvSpPr/>
          <p:nvPr/>
        </p:nvSpPr>
        <p:spPr>
          <a:xfrm>
            <a:off x="1469640" y="1124744"/>
            <a:ext cx="8640352" cy="4601475"/>
          </a:xfrm>
          <a:prstGeom prst="roundRect">
            <a:avLst>
              <a:gd name="adj" fmla="val 8474"/>
            </a:avLst>
          </a:prstGeom>
          <a:solidFill>
            <a:srgbClr val="3F62A7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b="1" dirty="0"/>
              <a:t>Einstein Telescope</a:t>
            </a:r>
            <a:endParaRPr lang="en-GB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0E20CF-C98C-6A38-FF45-6887197F9AAD}"/>
              </a:ext>
            </a:extLst>
          </p:cNvPr>
          <p:cNvSpPr/>
          <p:nvPr/>
        </p:nvSpPr>
        <p:spPr>
          <a:xfrm>
            <a:off x="2190637" y="1266689"/>
            <a:ext cx="2287117" cy="43424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7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Austenitic stainless steel </a:t>
            </a:r>
          </a:p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(304L)</a:t>
            </a:r>
          </a:p>
          <a:p>
            <a:pPr algn="ctr"/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 properties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Vacuum performance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(requires HT heat treatment)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FFC000"/>
                </a:solidFill>
              </a:rPr>
              <a:t>(raw material)</a:t>
            </a:r>
          </a:p>
          <a:p>
            <a:pPr algn="ctr"/>
            <a:endParaRPr lang="en-US" sz="800" b="1" dirty="0">
              <a:solidFill>
                <a:srgbClr val="FF000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Non ferromagnetic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</a:t>
            </a:r>
            <a:r>
              <a:rPr lang="en-US" sz="1400" b="1" dirty="0">
                <a:solidFill>
                  <a:srgbClr val="00B050"/>
                </a:solidFill>
                <a:latin typeface="GreekC_IV25" panose="00000400000000000000" pitchFamily="2" charset="0"/>
                <a:cs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00B05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00B050"/>
                </a:solidFill>
                <a:cs typeface="GreekC_IV25" panose="00000400000000000000" pitchFamily="2" charset="0"/>
              </a:rPr>
              <a:t>≈ 1</a:t>
            </a:r>
            <a:r>
              <a:rPr lang="en-US" sz="1400" b="1" dirty="0">
                <a:solidFill>
                  <a:srgbClr val="00B050"/>
                </a:solidFill>
              </a:rPr>
              <a:t>)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n-US" sz="1200" b="1" dirty="0">
              <a:solidFill>
                <a:srgbClr val="FF0000"/>
              </a:solidFill>
            </a:endParaRPr>
          </a:p>
          <a:p>
            <a:pPr algn="ctr"/>
            <a:endParaRPr lang="en-GB" sz="1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A6216D-D132-BAFD-0EE1-93ADDD6D336C}"/>
              </a:ext>
            </a:extLst>
          </p:cNvPr>
          <p:cNvSpPr/>
          <p:nvPr/>
        </p:nvSpPr>
        <p:spPr>
          <a:xfrm>
            <a:off x="4794224" y="1266688"/>
            <a:ext cx="2231628" cy="43334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79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Ferritic stainless steel </a:t>
            </a: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 properties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Vacuum performance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(raw material, 30-50% less than austenitic) </a:t>
            </a:r>
          </a:p>
          <a:p>
            <a:pPr algn="ctr"/>
            <a:endParaRPr lang="en-US" sz="1200" b="1" dirty="0">
              <a:solidFill>
                <a:srgbClr val="00B050"/>
              </a:solidFill>
            </a:endParaRPr>
          </a:p>
          <a:p>
            <a:pPr algn="ctr"/>
            <a:r>
              <a:rPr lang="en-GB" sz="1400" b="1" dirty="0">
                <a:solidFill>
                  <a:srgbClr val="FFC000"/>
                </a:solidFill>
              </a:rPr>
              <a:t>Ferromagnetic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(</a:t>
            </a:r>
            <a:r>
              <a:rPr lang="el-GR" sz="1400" b="1" dirty="0">
                <a:solidFill>
                  <a:srgbClr val="FFC000"/>
                </a:solidFill>
                <a:latin typeface="GreekC_IV25" panose="00000400000000000000" pitchFamily="2" charset="0"/>
                <a:cs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FFC00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FFC000"/>
                </a:solidFill>
                <a:cs typeface="GreekC_IV25" panose="00000400000000000000" pitchFamily="2" charset="0"/>
              </a:rPr>
              <a:t>&gt; 200</a:t>
            </a:r>
            <a:r>
              <a:rPr lang="en-US" sz="1400" b="1" dirty="0">
                <a:solidFill>
                  <a:srgbClr val="FFC000"/>
                </a:solidFill>
              </a:rPr>
              <a:t>)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2D9E95-902B-58A2-76DD-28C56FDD63DE}"/>
              </a:ext>
            </a:extLst>
          </p:cNvPr>
          <p:cNvSpPr/>
          <p:nvPr/>
        </p:nvSpPr>
        <p:spPr>
          <a:xfrm>
            <a:off x="7459173" y="1264491"/>
            <a:ext cx="2351590" cy="433565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E0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Mild steel </a:t>
            </a: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sz="14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Mechanical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properties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Formability and weldability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Corrosion resistance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(requires treatment)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Vacuum performance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</a:rPr>
              <a:t>(native)</a:t>
            </a:r>
          </a:p>
          <a:p>
            <a:pPr algn="ctr"/>
            <a:endParaRPr lang="en-US" sz="800" b="1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Cost</a:t>
            </a:r>
          </a:p>
          <a:p>
            <a:pPr algn="ctr"/>
            <a:r>
              <a:rPr lang="en-US" sz="1200" b="1" dirty="0">
                <a:solidFill>
                  <a:srgbClr val="00B050"/>
                </a:solidFill>
              </a:rPr>
              <a:t>(raw material, 80-85% less than austenitic)</a:t>
            </a:r>
          </a:p>
          <a:p>
            <a:pPr algn="ctr"/>
            <a:endParaRPr lang="en-US" sz="800" b="1" dirty="0">
              <a:solidFill>
                <a:srgbClr val="00B050"/>
              </a:solidFill>
            </a:endParaRP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Ferromagnetic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(</a:t>
            </a:r>
            <a:r>
              <a:rPr lang="en-US" sz="1400" b="1" dirty="0">
                <a:solidFill>
                  <a:srgbClr val="FFC000"/>
                </a:solidFill>
                <a:latin typeface="GreekC_IV25" panose="00000400000000000000" pitchFamily="2" charset="0"/>
              </a:rPr>
              <a:t>µ</a:t>
            </a:r>
            <a:r>
              <a:rPr lang="en-US" sz="1400" b="1" baseline="-25000" dirty="0">
                <a:solidFill>
                  <a:srgbClr val="FFC000"/>
                </a:solidFill>
                <a:cs typeface="GreekC_IV25" panose="00000400000000000000" pitchFamily="2" charset="0"/>
              </a:rPr>
              <a:t>R </a:t>
            </a:r>
            <a:r>
              <a:rPr lang="en-US" sz="1400" b="1" dirty="0">
                <a:solidFill>
                  <a:srgbClr val="FFC000"/>
                </a:solidFill>
                <a:cs typeface="GreekC_IV25" panose="00000400000000000000" pitchFamily="2" charset="0"/>
              </a:rPr>
              <a:t>≈ 100- 200</a:t>
            </a:r>
            <a:r>
              <a:rPr lang="en-US" sz="1400" b="1" dirty="0">
                <a:solidFill>
                  <a:srgbClr val="FFC000"/>
                </a:solidFill>
              </a:rPr>
              <a:t>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4AAFD-8843-180E-C848-144500063E55}"/>
              </a:ext>
            </a:extLst>
          </p:cNvPr>
          <p:cNvSpPr txBox="1"/>
          <p:nvPr/>
        </p:nvSpPr>
        <p:spPr>
          <a:xfrm>
            <a:off x="191344" y="5868163"/>
            <a:ext cx="72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C. Scarcia at XIII ET Symposium, Cagliari, 8-12 May 2023</a:t>
            </a:r>
            <a:endParaRPr lang="en-US" dirty="0"/>
          </a:p>
          <a:p>
            <a:endParaRPr lang="en-US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1FD84B98-1A3D-38FC-042A-7C5FEC69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55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6E6ED-E135-181B-3121-6DB176F23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451"/>
            <a:ext cx="10515600" cy="1325562"/>
          </a:xfrm>
        </p:spPr>
        <p:txBody>
          <a:bodyPr/>
          <a:lstStyle/>
          <a:p>
            <a:r>
              <a:rPr lang="en-US" dirty="0"/>
              <a:t>Material/vacuum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ADE1B5-293D-C8DF-890D-698A00BF2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B44CD-2529-2EEF-BDC3-8E4CD6DB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E0DBC3-F21E-7162-5105-2EECC2C20673}"/>
              </a:ext>
            </a:extLst>
          </p:cNvPr>
          <p:cNvSpPr txBox="1"/>
          <p:nvPr/>
        </p:nvSpPr>
        <p:spPr>
          <a:xfrm>
            <a:off x="405705" y="1052736"/>
            <a:ext cx="5690295" cy="4947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Reliable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and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predictable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outgassing rate measured with a dedicated test bench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Ø 400 mm x 2100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Thickness &lt; 2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Corrugated solution.</a:t>
            </a:r>
          </a:p>
          <a:p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2">
                    <a:lumMod val="10000"/>
                  </a:schemeClr>
                </a:solidFill>
              </a:rPr>
              <a:t>Pumping speeds scaled to ET dimensions.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Materials: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AISI 304L vacuum-fired [austenitic SS]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S315MC [mild steel]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AISI 441 [ferritic SS]</a:t>
            </a:r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Objectives: </a:t>
            </a:r>
          </a:p>
          <a:p>
            <a:endParaRPr lang="en-US" sz="105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Verify water outgassing modelling.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Ultimate pressure after 80°C and 150°C bake-out.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Estimate outgassing rate of materials.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EDE63C-6CA3-5392-64DD-B29FC5C57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5" t="13725" r="8884" b="11967"/>
          <a:stretch/>
        </p:blipFill>
        <p:spPr>
          <a:xfrm>
            <a:off x="5886252" y="1283320"/>
            <a:ext cx="5904036" cy="3648562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E72731-8C28-84EB-6B57-F2AF4EDD542B}"/>
              </a:ext>
            </a:extLst>
          </p:cNvPr>
          <p:cNvSpPr txBox="1"/>
          <p:nvPr/>
        </p:nvSpPr>
        <p:spPr>
          <a:xfrm>
            <a:off x="191344" y="6000244"/>
            <a:ext cx="702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C. Scarcia at 2</a:t>
            </a:r>
            <a:r>
              <a:rPr lang="en-US" baseline="30000" dirty="0">
                <a:hlinkClick r:id="rId3"/>
              </a:rPr>
              <a:t>nd</a:t>
            </a:r>
            <a:r>
              <a:rPr lang="en-US" dirty="0">
                <a:hlinkClick r:id="rId3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8FC2EF8E-1802-5317-F2F3-C2C2BC7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2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C5AD5-3941-AAEA-D37A-C19863F59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02"/>
            <a:ext cx="10515600" cy="1325562"/>
          </a:xfrm>
        </p:spPr>
        <p:txBody>
          <a:bodyPr/>
          <a:lstStyle/>
          <a:p>
            <a:r>
              <a:rPr lang="en-US" dirty="0"/>
              <a:t>Material/vacuum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8D2B2E-9B3D-63C0-9AFF-87ECFB345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98D16-61A0-C00C-E2FC-033E4886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C1C2B-58B2-E076-D78B-726CAC14E260}"/>
              </a:ext>
            </a:extLst>
          </p:cNvPr>
          <p:cNvSpPr txBox="1"/>
          <p:nvPr/>
        </p:nvSpPr>
        <p:spPr>
          <a:xfrm>
            <a:off x="303053" y="1521021"/>
            <a:ext cx="33307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Experimental verification of beneficial effects of increased pumping speed during heating.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635B9CC1-4799-54CB-AF82-531AF80E5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B62CBE-67A2-62FF-73D7-DB7CF7F6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980728"/>
            <a:ext cx="7649774" cy="52565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B54E02-5F4E-FE65-E017-856C3E15A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7762" y="1956564"/>
            <a:ext cx="3835488" cy="30893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E06218-45CB-1850-5D96-EEEC50A0F42A}"/>
              </a:ext>
            </a:extLst>
          </p:cNvPr>
          <p:cNvSpPr txBox="1"/>
          <p:nvPr/>
        </p:nvSpPr>
        <p:spPr>
          <a:xfrm>
            <a:off x="8714534" y="1417955"/>
            <a:ext cx="2521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Water pressure calculated from mass 18 signal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281FED-F871-C56A-58B7-4C4CB5F14D07}"/>
              </a:ext>
            </a:extLst>
          </p:cNvPr>
          <p:cNvSpPr txBox="1"/>
          <p:nvPr/>
        </p:nvSpPr>
        <p:spPr>
          <a:xfrm>
            <a:off x="8714533" y="5191199"/>
            <a:ext cx="252194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The difference between the model and the experimental data is </a:t>
            </a:r>
            <a:r>
              <a:rPr lang="en-GB" sz="1400">
                <a:solidFill>
                  <a:schemeClr val="bg2">
                    <a:lumMod val="10000"/>
                  </a:schemeClr>
                </a:solidFill>
              </a:rPr>
              <a:t>of 20%</a:t>
            </a:r>
            <a:endParaRPr lang="en-GB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142430-E10F-F5A1-6C95-DF2F29B396C4}"/>
              </a:ext>
            </a:extLst>
          </p:cNvPr>
          <p:cNvSpPr txBox="1"/>
          <p:nvPr/>
        </p:nvSpPr>
        <p:spPr>
          <a:xfrm>
            <a:off x="120167" y="6131274"/>
            <a:ext cx="702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C. Scarcia at 2</a:t>
            </a:r>
            <a:r>
              <a:rPr lang="en-US" baseline="30000" dirty="0">
                <a:hlinkClick r:id="rId4"/>
              </a:rPr>
              <a:t>nd</a:t>
            </a:r>
            <a:r>
              <a:rPr lang="en-US" dirty="0">
                <a:hlinkClick r:id="rId4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861566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C9261-335F-4D89-E037-F5378CB29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Outgassing rate vs temperature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306F20-72C2-141F-6ECA-507CE0BD5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A154E-F1AF-2ADD-B60A-70D62869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6A1406-740B-93D7-CAEC-B6699AAC552C}"/>
              </a:ext>
            </a:extLst>
          </p:cNvPr>
          <p:cNvGrpSpPr/>
          <p:nvPr/>
        </p:nvGrpSpPr>
        <p:grpSpPr>
          <a:xfrm>
            <a:off x="3431704" y="1412776"/>
            <a:ext cx="9281751" cy="4885610"/>
            <a:chOff x="12045704" y="384037"/>
            <a:chExt cx="9281751" cy="48856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1E6B13-AA1A-A744-794F-F1D3C25EF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45704" y="384037"/>
              <a:ext cx="6879182" cy="48856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7ECD26-6591-A709-20BA-A44087EF812E}"/>
                </a:ext>
              </a:extLst>
            </p:cNvPr>
            <p:cNvSpPr txBox="1"/>
            <p:nvPr/>
          </p:nvSpPr>
          <p:spPr>
            <a:xfrm>
              <a:off x="18658991" y="3344748"/>
              <a:ext cx="266846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q</a:t>
              </a:r>
              <a:r>
                <a:rPr lang="en-US" baseline="-25000" dirty="0">
                  <a:solidFill>
                    <a:schemeClr val="bg2">
                      <a:lumMod val="10000"/>
                    </a:schemeClr>
                  </a:solidFill>
                </a:rPr>
                <a:t>H2 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≈ 1.5×10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-15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</a:p>
            <a:p>
              <a:pPr algn="ctr"/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mbar l s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-1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cm</a:t>
              </a:r>
              <a:r>
                <a:rPr lang="en-US" baseline="30000" dirty="0">
                  <a:solidFill>
                    <a:schemeClr val="bg2">
                      <a:lumMod val="10000"/>
                    </a:schemeClr>
                  </a:solidFill>
                </a:rPr>
                <a:t>-2</a:t>
              </a:r>
              <a:r>
                <a:rPr lang="en-US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endParaRPr lang="en-GB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8E34B68-C892-7871-7DB1-4359DFF392DD}"/>
                </a:ext>
              </a:extLst>
            </p:cNvPr>
            <p:cNvCxnSpPr/>
            <p:nvPr/>
          </p:nvCxnSpPr>
          <p:spPr>
            <a:xfrm flipH="1">
              <a:off x="18571197" y="3621747"/>
              <a:ext cx="226467" cy="2769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9CD468-E2CF-66AA-27DD-D43740894A8E}"/>
              </a:ext>
            </a:extLst>
          </p:cNvPr>
          <p:cNvSpPr txBox="1"/>
          <p:nvPr/>
        </p:nvSpPr>
        <p:spPr>
          <a:xfrm>
            <a:off x="639184" y="1988840"/>
            <a:ext cx="2223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Example: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304L-VF chamber</a:t>
            </a: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B01D3D-00EA-1EA4-E19F-3B0B522270EE}"/>
              </a:ext>
            </a:extLst>
          </p:cNvPr>
          <p:cNvSpPr txBox="1"/>
          <p:nvPr/>
        </p:nvSpPr>
        <p:spPr>
          <a:xfrm>
            <a:off x="623392" y="3212976"/>
            <a:ext cx="2228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Hydrogen</a:t>
            </a:r>
          </a:p>
          <a:p>
            <a:r>
              <a:rPr lang="en-US" dirty="0">
                <a:solidFill>
                  <a:schemeClr val="accent2"/>
                </a:solidFill>
              </a:rPr>
              <a:t>Water-like</a:t>
            </a:r>
          </a:p>
          <a:p>
            <a:r>
              <a:rPr lang="en-US" dirty="0">
                <a:solidFill>
                  <a:schemeClr val="accent6"/>
                </a:solidFill>
              </a:rPr>
              <a:t>Instruments &amp; gauges</a:t>
            </a:r>
            <a:endParaRPr lang="en-BE" dirty="0">
              <a:solidFill>
                <a:schemeClr val="accent6"/>
              </a:solidFill>
            </a:endParaRP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E1F22457-57BC-BBC0-6E92-01E68635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6E6DD-3087-9138-F4ED-55F65DF2E988}"/>
              </a:ext>
            </a:extLst>
          </p:cNvPr>
          <p:cNvSpPr txBox="1"/>
          <p:nvPr/>
        </p:nvSpPr>
        <p:spPr>
          <a:xfrm>
            <a:off x="223375" y="6169074"/>
            <a:ext cx="702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C. Scarcia at 2</a:t>
            </a:r>
            <a:r>
              <a:rPr lang="en-US" baseline="30000" dirty="0">
                <a:hlinkClick r:id="rId3"/>
              </a:rPr>
              <a:t>nd</a:t>
            </a:r>
            <a:r>
              <a:rPr lang="en-US" dirty="0">
                <a:hlinkClick r:id="rId3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938827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40E5-2193-39C1-A140-073F3C6B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328"/>
            <a:ext cx="10515600" cy="1325562"/>
          </a:xfrm>
        </p:spPr>
        <p:txBody>
          <a:bodyPr/>
          <a:lstStyle/>
          <a:p>
            <a:r>
              <a:rPr lang="en-US" dirty="0"/>
              <a:t>Design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01A42-6D06-1168-86EA-E6E220C2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E8F15-C22B-C00F-B9F8-ACCFC0FE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EDFF4-4359-8BC8-7E82-8186F29A19AE}"/>
              </a:ext>
            </a:extLst>
          </p:cNvPr>
          <p:cNvSpPr txBox="1"/>
          <p:nvPr/>
        </p:nvSpPr>
        <p:spPr>
          <a:xfrm>
            <a:off x="361828" y="1068689"/>
            <a:ext cx="55595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Proved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mechanical stability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of a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corrugated pipe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For the pilot sector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: Preparation of the technical specifications for a price inquiry following CERN’s purchasing rules.</a:t>
            </a:r>
          </a:p>
          <a:p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Corrugated pipe: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Ø 1000 x 1.5 - 2 mm</a:t>
            </a:r>
          </a:p>
          <a:p>
            <a:pPr lvl="1"/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Smooth pipe: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Ø 1000 x 3 - 4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Contact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with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industry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to evaluate the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feasibility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of a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large-scale production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of the 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corrugated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 solution.</a:t>
            </a:r>
          </a:p>
        </p:txBody>
      </p:sp>
      <p:pic>
        <p:nvPicPr>
          <p:cNvPr id="8" name="Image 10" descr="Une image contenant moteur&#10;&#10;Description générée automatiquement">
            <a:extLst>
              <a:ext uri="{FF2B5EF4-FFF2-40B4-BE49-F238E27FC236}">
                <a16:creationId xmlns:a16="http://schemas.microsoft.com/office/drawing/2014/main" id="{6A0546E0-8CFF-5E94-7625-F73E0C177E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1" t="17646" r="6990"/>
          <a:stretch/>
        </p:blipFill>
        <p:spPr>
          <a:xfrm>
            <a:off x="7032548" y="876362"/>
            <a:ext cx="3636067" cy="2483736"/>
          </a:xfrm>
          <a:prstGeom prst="roundRect">
            <a:avLst>
              <a:gd name="adj" fmla="val 348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D93A9C3-0C84-800C-1228-8F2F61C319AD}"/>
              </a:ext>
            </a:extLst>
          </p:cNvPr>
          <p:cNvGrpSpPr/>
          <p:nvPr/>
        </p:nvGrpSpPr>
        <p:grpSpPr>
          <a:xfrm>
            <a:off x="5447928" y="3467643"/>
            <a:ext cx="6253211" cy="2534062"/>
            <a:chOff x="5447928" y="3467643"/>
            <a:chExt cx="6253211" cy="2534062"/>
          </a:xfrm>
        </p:grpSpPr>
        <p:sp>
          <p:nvSpPr>
            <p:cNvPr id="10" name="Arrow: Down 9">
              <a:extLst>
                <a:ext uri="{FF2B5EF4-FFF2-40B4-BE49-F238E27FC236}">
                  <a16:creationId xmlns:a16="http://schemas.microsoft.com/office/drawing/2014/main" id="{A5749B68-5347-17FA-67FB-092A22A31BF4}"/>
                </a:ext>
              </a:extLst>
            </p:cNvPr>
            <p:cNvSpPr/>
            <p:nvPr/>
          </p:nvSpPr>
          <p:spPr>
            <a:xfrm>
              <a:off x="9687706" y="3467644"/>
              <a:ext cx="397372" cy="37296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E23CED-06F5-9135-772A-9552FBD93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154" t="23750" r="3832" b="13669"/>
            <a:stretch/>
          </p:blipFill>
          <p:spPr>
            <a:xfrm>
              <a:off x="9135709" y="3872675"/>
              <a:ext cx="2565430" cy="2129030"/>
            </a:xfrm>
            <a:prstGeom prst="roundRect">
              <a:avLst>
                <a:gd name="adj" fmla="val 446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A3B5EE-0C87-2417-AA43-89D9D0D43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553"/>
            <a:stretch/>
          </p:blipFill>
          <p:spPr>
            <a:xfrm>
              <a:off x="5447928" y="3907396"/>
              <a:ext cx="3543722" cy="2094309"/>
            </a:xfrm>
            <a:prstGeom prst="roundRect">
              <a:avLst>
                <a:gd name="adj" fmla="val 5494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C9FCC0-F0F6-9C65-09CD-BE29D9DD2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59690" y="4783190"/>
              <a:ext cx="295433" cy="304228"/>
            </a:xfrm>
            <a:prstGeom prst="rect">
              <a:avLst/>
            </a:prstGeom>
          </p:spPr>
        </p:pic>
        <p:sp>
          <p:nvSpPr>
            <p:cNvPr id="14" name="Arrow: Down 13">
              <a:extLst>
                <a:ext uri="{FF2B5EF4-FFF2-40B4-BE49-F238E27FC236}">
                  <a16:creationId xmlns:a16="http://schemas.microsoft.com/office/drawing/2014/main" id="{230D0FAF-5815-B855-BD55-F1B6CB6F3643}"/>
                </a:ext>
              </a:extLst>
            </p:cNvPr>
            <p:cNvSpPr/>
            <p:nvPr/>
          </p:nvSpPr>
          <p:spPr>
            <a:xfrm rot="2288964">
              <a:off x="7701121" y="3467643"/>
              <a:ext cx="397372" cy="372965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87E6EFC-F91E-196E-F348-F44EE2BFC4EF}"/>
              </a:ext>
            </a:extLst>
          </p:cNvPr>
          <p:cNvSpPr txBox="1"/>
          <p:nvPr/>
        </p:nvSpPr>
        <p:spPr>
          <a:xfrm>
            <a:off x="223375" y="6169074"/>
            <a:ext cx="702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7"/>
              </a:rPr>
              <a:t>C. Scarcia at 2</a:t>
            </a:r>
            <a:r>
              <a:rPr lang="en-US" baseline="30000" dirty="0">
                <a:hlinkClick r:id="rId7"/>
              </a:rPr>
              <a:t>nd</a:t>
            </a:r>
            <a:r>
              <a:rPr lang="en-US" dirty="0">
                <a:hlinkClick r:id="rId7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79705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B5AD7-53FA-C886-384E-5C0B8F09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3104"/>
            <a:ext cx="10515600" cy="1325562"/>
          </a:xfrm>
        </p:spPr>
        <p:txBody>
          <a:bodyPr/>
          <a:lstStyle/>
          <a:p>
            <a:r>
              <a:rPr lang="en-US" dirty="0"/>
              <a:t>Welding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38BB7-935F-145C-74B0-445D1B2F8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D929F-5221-B814-3083-6B9E72C03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EB6559-E657-B895-9C1A-57DA3C46AEE6}"/>
              </a:ext>
            </a:extLst>
          </p:cNvPr>
          <p:cNvSpPr txBox="1"/>
          <p:nvPr/>
        </p:nvSpPr>
        <p:spPr>
          <a:xfrm>
            <a:off x="407987" y="1052736"/>
            <a:ext cx="562441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Welding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of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 ferritic stainless steels: </a:t>
            </a:r>
          </a:p>
          <a:p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conclusive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and</a:t>
            </a:r>
            <a:r>
              <a:rPr lang="en-GB" b="1" dirty="0">
                <a:solidFill>
                  <a:schemeClr val="bg2">
                    <a:lumMod val="10000"/>
                  </a:schemeClr>
                </a:solidFill>
              </a:rPr>
              <a:t> positive tests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Identification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of the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source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of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welding problem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        (grain coarsening, martensite precipitation,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Selection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of a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ferritic SS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with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better weldability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(AISI 441, industrial partner).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300" b="1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Improved welding parameters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(characterization w/ Univ. of Ghent).</a:t>
            </a:r>
          </a:p>
          <a:p>
            <a:pPr lvl="1"/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Improved manufacturing steps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                         (cracking during corrugation solved).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Test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welding techniques other than TIG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laser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CW v. Pulsed).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In preparation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for the pilot sector:</a:t>
            </a:r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Price inquiry for raw material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(coils).</a:t>
            </a:r>
          </a:p>
          <a:p>
            <a:pPr lvl="1"/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(preliminary contacts w/ APERAM,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Arvedi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, AST)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0F8F46-DE24-EAA8-D388-60E180348D44}"/>
              </a:ext>
            </a:extLst>
          </p:cNvPr>
          <p:cNvGrpSpPr/>
          <p:nvPr/>
        </p:nvGrpSpPr>
        <p:grpSpPr>
          <a:xfrm>
            <a:off x="6797299" y="1092627"/>
            <a:ext cx="4972721" cy="2202469"/>
            <a:chOff x="6877518" y="1252651"/>
            <a:chExt cx="4972721" cy="22024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5EA94C0-C46D-18AD-783A-806BF0145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4224"/>
            <a:stretch/>
          </p:blipFill>
          <p:spPr>
            <a:xfrm>
              <a:off x="6877518" y="1252651"/>
              <a:ext cx="4972721" cy="92773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253C40F-DAB0-2C36-554F-AB7B18597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6554"/>
            <a:stretch/>
          </p:blipFill>
          <p:spPr>
            <a:xfrm>
              <a:off x="6877518" y="2253187"/>
              <a:ext cx="4972720" cy="9277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955D59-EF5F-88DD-7B1E-AA1CD8DAB595}"/>
                </a:ext>
              </a:extLst>
            </p:cNvPr>
            <p:cNvSpPr txBox="1"/>
            <p:nvPr/>
          </p:nvSpPr>
          <p:spPr>
            <a:xfrm>
              <a:off x="10502051" y="1892188"/>
              <a:ext cx="129552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ysClr val="windowText" lastClr="000000"/>
                  </a:solidFill>
                </a:rPr>
                <a:t>TIG on AISI 444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941F0F-37B9-3B54-7951-CF14D241B6EF}"/>
                </a:ext>
              </a:extLst>
            </p:cNvPr>
            <p:cNvSpPr txBox="1"/>
            <p:nvPr/>
          </p:nvSpPr>
          <p:spPr>
            <a:xfrm>
              <a:off x="10502052" y="2892668"/>
              <a:ext cx="129552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ysClr val="windowText" lastClr="000000"/>
                  </a:solidFill>
                </a:rPr>
                <a:t>TIG on AISI 441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A94CE2-264E-607F-5EED-51DFAC914CFA}"/>
                </a:ext>
              </a:extLst>
            </p:cNvPr>
            <p:cNvSpPr txBox="1"/>
            <p:nvPr/>
          </p:nvSpPr>
          <p:spPr>
            <a:xfrm>
              <a:off x="6877518" y="3224288"/>
              <a:ext cx="963025" cy="2308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900" i="1" dirty="0">
                  <a:solidFill>
                    <a:schemeClr val="bg2">
                      <a:lumMod val="25000"/>
                    </a:schemeClr>
                  </a:solidFill>
                </a:rPr>
                <a:t>Credit: </a:t>
              </a:r>
              <a:r>
                <a:rPr lang="en-US" sz="900" i="1" dirty="0" err="1">
                  <a:solidFill>
                    <a:schemeClr val="bg2">
                      <a:lumMod val="25000"/>
                    </a:schemeClr>
                  </a:solidFill>
                </a:rPr>
                <a:t>UGhent</a:t>
              </a:r>
              <a:endParaRPr lang="en-GB" sz="900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33A9D1-7585-D22D-BCDF-D432B0E20B5A}"/>
              </a:ext>
            </a:extLst>
          </p:cNvPr>
          <p:cNvGrpSpPr/>
          <p:nvPr/>
        </p:nvGrpSpPr>
        <p:grpSpPr>
          <a:xfrm>
            <a:off x="7344381" y="3562905"/>
            <a:ext cx="3810850" cy="2658396"/>
            <a:chOff x="7127214" y="3308968"/>
            <a:chExt cx="3996416" cy="2809982"/>
          </a:xfrm>
        </p:grpSpPr>
        <p:pic>
          <p:nvPicPr>
            <p:cNvPr id="15" name="Image 1032" descr="Une image contenant Propriété matérielle, métal, argent, intérieur&#10;&#10;Description générée automatiquement">
              <a:extLst>
                <a:ext uri="{FF2B5EF4-FFF2-40B4-BE49-F238E27FC236}">
                  <a16:creationId xmlns:a16="http://schemas.microsoft.com/office/drawing/2014/main" id="{43803071-9DA0-1576-3025-C6AFF5C16B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90" t="3799" r="6365" b="22425"/>
            <a:stretch/>
          </p:blipFill>
          <p:spPr>
            <a:xfrm rot="16200000">
              <a:off x="7939173" y="2682576"/>
              <a:ext cx="2506343" cy="3759128"/>
            </a:xfrm>
            <a:prstGeom prst="roundRect">
              <a:avLst>
                <a:gd name="adj" fmla="val 2737"/>
              </a:avLst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FC54C7-9A4D-2105-BEFD-A51E4CBC46FA}"/>
                </a:ext>
              </a:extLst>
            </p:cNvPr>
            <p:cNvSpPr txBox="1"/>
            <p:nvPr/>
          </p:nvSpPr>
          <p:spPr>
            <a:xfrm>
              <a:off x="9292219" y="5636271"/>
              <a:ext cx="183141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400" dirty="0">
                  <a:ln>
                    <a:solidFill>
                      <a:schemeClr val="bg2">
                        <a:lumMod val="10000"/>
                      </a:schemeClr>
                    </a:solidFill>
                  </a:ln>
                  <a:solidFill>
                    <a:sysClr val="windowText" lastClr="000000"/>
                  </a:solidFill>
                </a:rPr>
                <a:t>TIG on AISI 441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67E65B-7C2C-6841-6794-6A3CBF89B7CB}"/>
                </a:ext>
              </a:extLst>
            </p:cNvPr>
            <p:cNvSpPr txBox="1"/>
            <p:nvPr/>
          </p:nvSpPr>
          <p:spPr>
            <a:xfrm>
              <a:off x="7127214" y="5888118"/>
              <a:ext cx="963025" cy="2308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en-US" sz="900" i="1" dirty="0">
                  <a:solidFill>
                    <a:schemeClr val="bg2">
                      <a:lumMod val="25000"/>
                    </a:schemeClr>
                  </a:solidFill>
                </a:rPr>
                <a:t>Credit: CERN</a:t>
              </a:r>
              <a:endParaRPr lang="en-GB" sz="900" i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7029302-6047-DBB4-29A6-B5814429BAA3}"/>
              </a:ext>
            </a:extLst>
          </p:cNvPr>
          <p:cNvSpPr txBox="1"/>
          <p:nvPr/>
        </p:nvSpPr>
        <p:spPr>
          <a:xfrm>
            <a:off x="7803535" y="564477"/>
            <a:ext cx="220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See also Alexey’s talk</a:t>
            </a:r>
            <a:endParaRPr lang="en-BE" b="1" dirty="0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9D949EA4-896F-90AF-3EAD-AFD3863A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243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5802D-5DE0-F5AB-9FD3-BE556770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r>
              <a:rPr lang="en-US" dirty="0"/>
              <a:t>Automated Welding under vacuum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B78F48-78DA-A768-5C1B-E1A13D73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96F07-BC40-9F54-9F22-407135324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E2EA3F9-8F4E-2065-47EB-12F7FE53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11427"/>
            <a:ext cx="10699559" cy="365125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New ways to tackle productivity rate and welding quality.</a:t>
            </a:r>
            <a:endParaRPr lang="en-GB" sz="1800" b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255050-558A-CF12-0C87-FCC4DCC7E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08" y="3505190"/>
            <a:ext cx="3182907" cy="27671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13772-4411-DF75-4DDE-55A88434D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67" y="1570860"/>
            <a:ext cx="3466484" cy="2345938"/>
          </a:xfrm>
          <a:prstGeom prst="roundRect">
            <a:avLst>
              <a:gd name="adj" fmla="val 714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4C5F83-58A0-22B7-74FF-73ECB2DF4C49}"/>
              </a:ext>
            </a:extLst>
          </p:cNvPr>
          <p:cNvSpPr txBox="1"/>
          <p:nvPr/>
        </p:nvSpPr>
        <p:spPr>
          <a:xfrm>
            <a:off x="706279" y="1567868"/>
            <a:ext cx="356386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"/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FEF GmbH, RWTH Aachen,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</a:rPr>
              <a:t>Werkhuizen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200" b="0" dirty="0" err="1">
                <a:solidFill>
                  <a:schemeClr val="bg2">
                    <a:lumMod val="10000"/>
                  </a:schemeClr>
                </a:solidFill>
              </a:rPr>
              <a:t>Hengelhoef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and APERAM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collaborat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ed for the preliminary design of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a forming-welding machine:</a:t>
            </a:r>
          </a:p>
          <a:p>
            <a:pPr marL="80962"/>
            <a:endParaRPr lang="en-US" sz="3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Laser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beam welding under movable vacuum               (30 mbar)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endParaRPr lang="en-US" sz="3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Possibility to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weld realistically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up to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500 m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 long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sections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endParaRPr lang="en-US" sz="30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Possibility to integrate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continuous QC monitoring </a:t>
            </a: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(ultrasonic or X-ray imaging)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AECEB-CAAD-2DC3-C7BB-230854CE6C59}"/>
              </a:ext>
            </a:extLst>
          </p:cNvPr>
          <p:cNvSpPr txBox="1"/>
          <p:nvPr/>
        </p:nvSpPr>
        <p:spPr>
          <a:xfrm>
            <a:off x="5879976" y="4344785"/>
            <a:ext cx="346648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962"/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Space between ET beampipes very limited.</a:t>
            </a:r>
          </a:p>
          <a:p>
            <a:pPr marL="80962"/>
            <a:endParaRPr lang="en-US" sz="600" b="0" dirty="0">
              <a:solidFill>
                <a:schemeClr val="bg2">
                  <a:lumMod val="10000"/>
                </a:schemeClr>
              </a:solidFill>
            </a:endParaRP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10000"/>
                  </a:schemeClr>
                </a:solidFill>
              </a:rPr>
              <a:t>New compa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ct and customizable orbital welding tools integrating laser seam tracker and endoscopes.</a:t>
            </a:r>
          </a:p>
          <a:p>
            <a:pPr marL="252412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In case of a repair during operation, use of light and compact orbital milling machine.</a:t>
            </a:r>
          </a:p>
          <a:p>
            <a:pPr marL="80962"/>
            <a:endParaRPr lang="en-US" sz="700" dirty="0">
              <a:solidFill>
                <a:schemeClr val="bg2">
                  <a:lumMod val="10000"/>
                </a:schemeClr>
              </a:solidFill>
            </a:endParaRPr>
          </a:p>
          <a:p>
            <a:pPr marL="538162" lvl="1"/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→ </a:t>
            </a:r>
            <a:r>
              <a:rPr lang="en-US" sz="1200" b="1" dirty="0">
                <a:solidFill>
                  <a:schemeClr val="bg2">
                    <a:lumMod val="10000"/>
                  </a:schemeClr>
                </a:solidFill>
              </a:rPr>
              <a:t>Minimum space required 40/50 cm between two stacked tubes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</a:rPr>
              <a:t>                       (insulation included)</a:t>
            </a:r>
            <a:endParaRPr lang="en-US" sz="1200" b="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DB45F9-9732-3B11-FF57-C46110893EEA}"/>
              </a:ext>
            </a:extLst>
          </p:cNvPr>
          <p:cNvSpPr txBox="1"/>
          <p:nvPr/>
        </p:nvSpPr>
        <p:spPr>
          <a:xfrm>
            <a:off x="6157908" y="3982442"/>
            <a:ext cx="130624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900" i="1" dirty="0">
                <a:solidFill>
                  <a:srgbClr val="9B9B9B"/>
                </a:solidFill>
              </a:rPr>
              <a:t>Credit: Arc Machines Inc.</a:t>
            </a:r>
            <a:endParaRPr lang="en-GB" sz="900" i="1" dirty="0">
              <a:solidFill>
                <a:srgbClr val="9B9B9B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34C950-5642-7F22-6522-E5A0D9851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74"/>
          <a:stretch/>
        </p:blipFill>
        <p:spPr>
          <a:xfrm>
            <a:off x="9625504" y="2218129"/>
            <a:ext cx="2149665" cy="2868487"/>
          </a:xfrm>
          <a:prstGeom prst="roundRect">
            <a:avLst>
              <a:gd name="adj" fmla="val 660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56BD1B-A75F-964F-0D09-EC7FD508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6660" y="5240352"/>
            <a:ext cx="1956180" cy="4107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D36F3B-8CCD-CCA0-9D94-9D6C9535DB31}"/>
              </a:ext>
            </a:extLst>
          </p:cNvPr>
          <p:cNvSpPr txBox="1"/>
          <p:nvPr/>
        </p:nvSpPr>
        <p:spPr>
          <a:xfrm>
            <a:off x="6780438" y="899646"/>
            <a:ext cx="510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Interreg proposal submitted with </a:t>
            </a:r>
            <a:r>
              <a:rPr lang="en-US" b="1" dirty="0" err="1"/>
              <a:t>UAntwerpen</a:t>
            </a:r>
            <a:endParaRPr lang="en-US" b="1" dirty="0"/>
          </a:p>
          <a:p>
            <a:r>
              <a:rPr lang="en-US" b="1" dirty="0"/>
              <a:t>RWTH Aachen, FEF, </a:t>
            </a:r>
            <a:r>
              <a:rPr lang="en-US" b="1" dirty="0" err="1"/>
              <a:t>Werkhuizen</a:t>
            </a:r>
            <a:r>
              <a:rPr lang="en-US" b="1" dirty="0"/>
              <a:t> </a:t>
            </a:r>
            <a:r>
              <a:rPr lang="en-US" b="1" dirty="0" err="1"/>
              <a:t>Hengelhoef</a:t>
            </a:r>
            <a:endParaRPr lang="en-BE" b="1" dirty="0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24D9D928-2725-081A-627C-6384DBF54E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775" y="6444830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163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6624115" cy="575726"/>
          </a:xfrm>
        </p:spPr>
        <p:txBody>
          <a:bodyPr/>
          <a:lstStyle/>
          <a:p>
            <a:r>
              <a:rPr lang="en-US" dirty="0"/>
              <a:t>Outlook: </a:t>
            </a:r>
            <a:r>
              <a:rPr lang="en-US" sz="3200" dirty="0"/>
              <a:t>CERN pilot sectors</a:t>
            </a:r>
            <a:br>
              <a:rPr lang="en-US" sz="3200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XIII ET Symposium, Cagliari, 8-12 May 2023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Carlo SCARCIA | Summary of the workshop: Beampipe for GWT at CERN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7B7F7-FE56-350C-0D61-58BA594B236F}"/>
              </a:ext>
            </a:extLst>
          </p:cNvPr>
          <p:cNvSpPr/>
          <p:nvPr/>
        </p:nvSpPr>
        <p:spPr>
          <a:xfrm>
            <a:off x="392455" y="1144889"/>
            <a:ext cx="2951709" cy="4377665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4 tubes                                       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Ø 1 m x 50 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Corrugated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VIRGO-like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solution (stacked or adjacent)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Possibility to test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materials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1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Pumping speeds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scaled to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dimensions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installation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will serve to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 and alignment of supports and tubes.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Welding and assembly tools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methods.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 detection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scenarios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Ultimate pressure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outgassing measurement after bake-out.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83D4AC-3127-CE9A-60A3-A769D9026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" t="3510" r="4264"/>
          <a:stretch/>
        </p:blipFill>
        <p:spPr>
          <a:xfrm>
            <a:off x="6579197" y="627651"/>
            <a:ext cx="5184576" cy="3032386"/>
          </a:xfrm>
          <a:prstGeom prst="roundRect">
            <a:avLst>
              <a:gd name="adj" fmla="val 892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F14654-DC15-42B3-B76B-5CCF55DB3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751" y="3964923"/>
            <a:ext cx="6999825" cy="18223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2EE574-4E14-608A-23BA-38798A4C373E}"/>
              </a:ext>
            </a:extLst>
          </p:cNvPr>
          <p:cNvSpPr/>
          <p:nvPr/>
        </p:nvSpPr>
        <p:spPr>
          <a:xfrm rot="16200000">
            <a:off x="10133333" y="4672679"/>
            <a:ext cx="2070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Preliminary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F8628-08ED-4D46-DE5D-07FCCF5E25E6}"/>
              </a:ext>
            </a:extLst>
          </p:cNvPr>
          <p:cNvSpPr txBox="1"/>
          <p:nvPr/>
        </p:nvSpPr>
        <p:spPr>
          <a:xfrm>
            <a:off x="3948869" y="5844225"/>
            <a:ext cx="56402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deliverable: provide design report by end 2025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02D08DC-7D41-BDD0-D614-838B174ADEFA}"/>
              </a:ext>
            </a:extLst>
          </p:cNvPr>
          <p:cNvSpPr/>
          <p:nvPr/>
        </p:nvSpPr>
        <p:spPr>
          <a:xfrm>
            <a:off x="3696307" y="5861700"/>
            <a:ext cx="252562" cy="2610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E18F97F-A910-8A7C-E3C4-846D11D92D56}"/>
              </a:ext>
            </a:extLst>
          </p:cNvPr>
          <p:cNvSpPr/>
          <p:nvPr/>
        </p:nvSpPr>
        <p:spPr>
          <a:xfrm>
            <a:off x="9624392" y="4170515"/>
            <a:ext cx="252562" cy="2610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B935A-E03E-E59D-56DD-96277A7659FC}"/>
              </a:ext>
            </a:extLst>
          </p:cNvPr>
          <p:cNvSpPr txBox="1"/>
          <p:nvPr/>
        </p:nvSpPr>
        <p:spPr>
          <a:xfrm>
            <a:off x="3344164" y="1166653"/>
            <a:ext cx="295170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open for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other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experimental measurements: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Dust concentration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displacement inside the tube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Installation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alignment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baffles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inside the tube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00" b="0" i="0" u="none" strike="noStrike" kern="120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Vibration transfer function studies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964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5902" y="-315416"/>
            <a:ext cx="10515600" cy="1325562"/>
          </a:xfrm>
        </p:spPr>
        <p:txBody>
          <a:bodyPr/>
          <a:lstStyle/>
          <a:p>
            <a:r>
              <a:rPr lang="nl-BE" dirty="0" err="1"/>
              <a:t>Residual</a:t>
            </a:r>
            <a:r>
              <a:rPr lang="nl-BE" dirty="0"/>
              <a:t> gas </a:t>
            </a:r>
            <a:r>
              <a:rPr lang="nl-BE" dirty="0" err="1"/>
              <a:t>noise</a:t>
            </a:r>
            <a:r>
              <a:rPr lang="nl-BE" dirty="0"/>
              <a:t> </a:t>
            </a:r>
            <a:r>
              <a:rPr lang="nl-BE" dirty="0" err="1"/>
              <a:t>contribution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ET: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/>
              <a:t>N. Van Remortel, University of Antwerpen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9336360" y="6352765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84B096-3C17-10B8-A9EF-61E3FC726FB1}"/>
              </a:ext>
            </a:extLst>
          </p:cNvPr>
          <p:cNvSpPr txBox="1"/>
          <p:nvPr/>
        </p:nvSpPr>
        <p:spPr>
          <a:xfrm>
            <a:off x="973458" y="6521673"/>
            <a:ext cx="376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ET design report update 2020 </a:t>
            </a:r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C8D2B9-AE98-3D70-E61A-EDA95EFF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50" y="2879741"/>
            <a:ext cx="10755795" cy="37197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ADC52C-38F7-A515-54CC-038D2B297DA8}"/>
              </a:ext>
            </a:extLst>
          </p:cNvPr>
          <p:cNvSpPr txBox="1"/>
          <p:nvPr/>
        </p:nvSpPr>
        <p:spPr>
          <a:xfrm>
            <a:off x="788110" y="537421"/>
            <a:ext cx="81221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Impact of residual gas in ET’s optical beam: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Affect phase of laser field as gas molecules transverse the beam, </a:t>
            </a:r>
            <a:br>
              <a:rPr lang="en-US" dirty="0"/>
            </a:br>
            <a:r>
              <a:rPr lang="en-US" dirty="0"/>
              <a:t>proportional 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mass,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square of polarizability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Partial pressures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Noise on mirrors as gas particles collide with mirror surface: gas damping at low f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Mirror cleanliness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Acoustic isolation</a:t>
            </a:r>
            <a:endParaRPr lang="en-B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B2C149-0C3B-7FBC-F468-1E2469C12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102" y="622373"/>
            <a:ext cx="3730005" cy="7755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DA8588-F1EF-DD1A-EA11-64DC7AA3E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1356516"/>
            <a:ext cx="2105025" cy="79057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0BE062-2740-2A43-E0A1-3F39B08DD7CB}"/>
              </a:ext>
            </a:extLst>
          </p:cNvPr>
          <p:cNvSpPr txBox="1"/>
          <p:nvPr/>
        </p:nvSpPr>
        <p:spPr>
          <a:xfrm>
            <a:off x="5008177" y="1458115"/>
            <a:ext cx="3868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6"/>
              </a:rPr>
              <a:t>S.E. </a:t>
            </a:r>
            <a:r>
              <a:rPr lang="en-US" dirty="0" err="1">
                <a:hlinkClick r:id="rId6"/>
              </a:rPr>
              <a:t>Whitecomb</a:t>
            </a:r>
            <a:r>
              <a:rPr lang="en-US" dirty="0">
                <a:hlinkClick r:id="rId6"/>
              </a:rPr>
              <a:t>, LIGO-T840003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477953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C720A-D80D-2F5A-07CE-45BC5454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7293"/>
            <a:ext cx="5256000" cy="27110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3D299F-0D9B-F941-8D2F-1BB0ECDAC8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0" y="6378349"/>
            <a:ext cx="1620788" cy="365125"/>
          </a:xfrm>
        </p:spPr>
        <p:txBody>
          <a:bodyPr/>
          <a:lstStyle/>
          <a:p>
            <a:r>
              <a:rPr lang="de-CH"/>
              <a:t>2nd Einstein Telescope Annual Meeting, Paris, 14-16 November 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A345D-4042-EF4F-A56F-95ECEDB3B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83848"/>
            <a:ext cx="6572221" cy="365125"/>
          </a:xfrm>
        </p:spPr>
        <p:txBody>
          <a:bodyPr/>
          <a:lstStyle/>
          <a:p>
            <a:r>
              <a:rPr lang="en-US"/>
              <a:t>Luigi SCIBILE for the ET-CERN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40D30DF-F18E-7A5A-FB15-8D3C55C3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CH" dirty="0"/>
              <a:t>General 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C7CBC-C1F3-6291-F629-5053DBE11B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8720"/>
            <a:ext cx="5725574" cy="23223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E38856-E2D7-2873-EBBD-D724E4512E7F}"/>
              </a:ext>
            </a:extLst>
          </p:cNvPr>
          <p:cNvSpPr/>
          <p:nvPr/>
        </p:nvSpPr>
        <p:spPr>
          <a:xfrm>
            <a:off x="962928" y="1028072"/>
            <a:ext cx="1522286" cy="886736"/>
          </a:xfrm>
          <a:prstGeom prst="rect">
            <a:avLst/>
          </a:prstGeom>
          <a:solidFill>
            <a:schemeClr val="accent1">
              <a:lumMod val="40000"/>
              <a:lumOff val="60000"/>
              <a:alpha val="4669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dirty="0"/>
              <a:t>Design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DC6E7-C567-A231-91C2-B15B91F7AE19}"/>
              </a:ext>
            </a:extLst>
          </p:cNvPr>
          <p:cNvSpPr txBox="1"/>
          <p:nvPr/>
        </p:nvSpPr>
        <p:spPr>
          <a:xfrm>
            <a:off x="5286549" y="649280"/>
            <a:ext cx="672524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CH" sz="1800" dirty="0">
                <a:solidFill>
                  <a:srgbClr val="FF0000"/>
                </a:solidFill>
              </a:rPr>
              <a:t>Observations: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H" sz="1800" dirty="0">
                <a:solidFill>
                  <a:srgbClr val="FF0000"/>
                </a:solidFill>
              </a:rPr>
              <a:t>Design of pipe arm in the critical path.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Hold point to line up choices for the vacuum system and bakeout equipment.</a:t>
            </a:r>
            <a:endParaRPr lang="en-CH" sz="1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5F383B-0A50-486B-8A6F-5C1F7C5ABE6E}"/>
              </a:ext>
            </a:extLst>
          </p:cNvPr>
          <p:cNvSpPr txBox="1"/>
          <p:nvPr/>
        </p:nvSpPr>
        <p:spPr>
          <a:xfrm>
            <a:off x="5286549" y="2044461"/>
            <a:ext cx="6725240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 the corrugated beampipe cannot be fabricated in due time with the required UHV characteristics, it is kept only for design studies while seeking a valid industrial partner.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VIRGO geometry beampipe made of 4-mm thick AISI 441 is now prioritized for the first test with the pilot sector.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support system of the pilot sector will be compatible with beampipes of different geometries.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NEXT: A </a:t>
            </a:r>
            <a:r>
              <a:rPr lang="en-GB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review on material and design of the beampipe for the pilot sector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will be organized in the coming months with an international panel. </a:t>
            </a:r>
          </a:p>
        </p:txBody>
      </p:sp>
    </p:spTree>
    <p:extLst>
      <p:ext uri="{BB962C8B-B14F-4D97-AF65-F5344CB8AC3E}">
        <p14:creationId xmlns:p14="http://schemas.microsoft.com/office/powerpoint/2010/main" val="207550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r>
              <a:rPr lang="nl-BE" dirty="0" err="1"/>
              <a:t>Conclusions</a:t>
            </a:r>
            <a:r>
              <a:rPr lang="nl-BE" dirty="0"/>
              <a:t> &amp; Outlook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5360" y="1126437"/>
            <a:ext cx="10873208" cy="5956773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Lots of simulations on various effects: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Residual gas and pumping scheme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Light scattering and baffles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Dust on baffles and free falling dust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Many other: alignment, cleaning, installation, safety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Completing requirements document</a:t>
            </a:r>
          </a:p>
          <a:p>
            <a:pPr lvl="1"/>
            <a:endParaRPr lang="en-US" sz="25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CERN activities currently focus on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Material choices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Pipe and support structure design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Acquisition of materials and services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Planning the production of first pilot sector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Production of preliminary TDR by end 2024</a:t>
            </a:r>
          </a:p>
          <a:p>
            <a:pPr lvl="1"/>
            <a:r>
              <a:rPr lang="en-US" sz="2500" dirty="0">
                <a:solidFill>
                  <a:srgbClr val="0070C0"/>
                </a:solidFill>
              </a:rPr>
              <a:t>Pilot sectors ready for testing by end 2025</a:t>
            </a:r>
          </a:p>
          <a:p>
            <a:pPr lvl="1"/>
            <a:endParaRPr lang="en-US" sz="2500" dirty="0">
              <a:solidFill>
                <a:srgbClr val="0070C0"/>
              </a:solidFill>
            </a:endParaRPr>
          </a:p>
          <a:p>
            <a:r>
              <a:rPr lang="en-US" sz="2800" dirty="0">
                <a:solidFill>
                  <a:srgbClr val="0070C0"/>
                </a:solidFill>
              </a:rPr>
              <a:t>Input from Flanders</a:t>
            </a:r>
          </a:p>
          <a:p>
            <a:pPr lvl="1"/>
            <a:r>
              <a:rPr lang="en-US" sz="2500" dirty="0" err="1">
                <a:solidFill>
                  <a:srgbClr val="0070C0"/>
                </a:solidFill>
              </a:rPr>
              <a:t>UGent</a:t>
            </a:r>
            <a:r>
              <a:rPr lang="en-US" sz="2500">
                <a:solidFill>
                  <a:srgbClr val="0070C0"/>
                </a:solidFill>
              </a:rPr>
              <a:t>: Materials</a:t>
            </a:r>
            <a:r>
              <a:rPr lang="en-US" sz="2500" dirty="0">
                <a:solidFill>
                  <a:srgbClr val="0070C0"/>
                </a:solidFill>
              </a:rPr>
              <a:t>, procurement, manufacturing (see Alexey’s talk)</a:t>
            </a:r>
          </a:p>
          <a:p>
            <a:pPr lvl="1"/>
            <a:r>
              <a:rPr lang="en-US" sz="2500" dirty="0" err="1">
                <a:solidFill>
                  <a:srgbClr val="0070C0"/>
                </a:solidFill>
              </a:rPr>
              <a:t>UAntwerpen</a:t>
            </a:r>
            <a:r>
              <a:rPr lang="en-US" sz="2500" dirty="0">
                <a:solidFill>
                  <a:srgbClr val="0070C0"/>
                </a:solidFill>
              </a:rPr>
              <a:t>: Support on pilot sector design and installation</a:t>
            </a:r>
            <a:br>
              <a:rPr lang="en-US" sz="2500" dirty="0">
                <a:solidFill>
                  <a:srgbClr val="0070C0"/>
                </a:solidFill>
              </a:rPr>
            </a:br>
            <a:r>
              <a:rPr lang="en-US" sz="2500" dirty="0">
                <a:solidFill>
                  <a:srgbClr val="0070C0"/>
                </a:solidFill>
              </a:rPr>
              <a:t>New hiring completed: P. Revathi will join CERN team as of Jan 2024</a:t>
            </a:r>
            <a:br>
              <a:rPr lang="en-US" sz="2500" dirty="0">
                <a:solidFill>
                  <a:srgbClr val="0070C0"/>
                </a:solidFill>
              </a:rPr>
            </a:br>
            <a:endParaRPr lang="en-US" sz="2500" dirty="0">
              <a:solidFill>
                <a:srgbClr val="0070C0"/>
              </a:solidFill>
            </a:endParaRPr>
          </a:p>
          <a:p>
            <a:pPr marL="342900" lvl="1" indent="0">
              <a:buNone/>
            </a:pPr>
            <a:endParaRPr lang="en-US" sz="2500" dirty="0">
              <a:solidFill>
                <a:srgbClr val="0070C0"/>
              </a:solidFill>
            </a:endParaRPr>
          </a:p>
          <a:p>
            <a:pPr marL="0" indent="0">
              <a:buNone/>
            </a:pPr>
            <a:br>
              <a:rPr lang="en-US" sz="2200" dirty="0">
                <a:solidFill>
                  <a:srgbClr val="0070C0"/>
                </a:solidFill>
              </a:rPr>
            </a:br>
            <a:endParaRPr lang="nl-BE" sz="2200" dirty="0">
              <a:solidFill>
                <a:srgbClr val="0070C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1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99A33-41A5-BAFE-3EBA-C6758EBE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65" y="-150857"/>
            <a:ext cx="10515600" cy="1325562"/>
          </a:xfrm>
        </p:spPr>
        <p:txBody>
          <a:bodyPr/>
          <a:lstStyle/>
          <a:p>
            <a:r>
              <a:rPr lang="en-US" dirty="0"/>
              <a:t>Pressure impact on power spectral density noise curve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46F21-B22F-4F55-7D39-DF485A951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058D-A272-D92C-017B-C0F9A95E5EB1}"/>
              </a:ext>
            </a:extLst>
          </p:cNvPr>
          <p:cNvSpPr txBox="1"/>
          <p:nvPr/>
        </p:nvSpPr>
        <p:spPr>
          <a:xfrm>
            <a:off x="6961046" y="6382923"/>
            <a:ext cx="5013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>
                <a:hlinkClick r:id="rId2"/>
              </a:rPr>
              <a:t>M. Zucker and S. E. Whitcomb, LIGO DCC P940008</a:t>
            </a:r>
            <a:endParaRPr lang="en-BE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B5B900-FD22-5C93-4031-2504634D4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766" y="5210179"/>
            <a:ext cx="4505325" cy="10096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C6C60D-9DDD-912D-A521-A03A93981438}"/>
              </a:ext>
            </a:extLst>
          </p:cNvPr>
          <p:cNvSpPr txBox="1"/>
          <p:nvPr/>
        </p:nvSpPr>
        <p:spPr>
          <a:xfrm>
            <a:off x="7896200" y="4224989"/>
            <a:ext cx="337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Impact on power spectral density:</a:t>
            </a:r>
            <a:endParaRPr lang="en-BE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314BB25-2299-56B4-6991-C178DD763799}"/>
              </a:ext>
            </a:extLst>
          </p:cNvPr>
          <p:cNvSpPr/>
          <p:nvPr/>
        </p:nvSpPr>
        <p:spPr>
          <a:xfrm>
            <a:off x="8184232" y="5473576"/>
            <a:ext cx="288032" cy="236028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BE2A6F-904C-16B1-BED4-C193B4AC6218}"/>
              </a:ext>
            </a:extLst>
          </p:cNvPr>
          <p:cNvCxnSpPr>
            <a:cxnSpLocks/>
          </p:cNvCxnSpPr>
          <p:nvPr/>
        </p:nvCxnSpPr>
        <p:spPr>
          <a:xfrm flipH="1">
            <a:off x="8279911" y="5008795"/>
            <a:ext cx="245851" cy="5707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C672FBE-7A80-82AE-1E31-5C0BE8B4061B}"/>
              </a:ext>
            </a:extLst>
          </p:cNvPr>
          <p:cNvSpPr txBox="1"/>
          <p:nvPr/>
        </p:nvSpPr>
        <p:spPr>
          <a:xfrm>
            <a:off x="8278917" y="4845745"/>
            <a:ext cx="2523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Density ~partial pressure</a:t>
            </a:r>
            <a:endParaRPr lang="en-B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921C8F-B658-2A7E-0A04-E46B204F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32" y="3710452"/>
            <a:ext cx="6058001" cy="32570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74AA3B-22B0-66A0-DB34-345718116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414" y="709616"/>
            <a:ext cx="6894258" cy="29513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DF5E7F-DE6C-90AC-843A-A8D58B19BC19}"/>
              </a:ext>
            </a:extLst>
          </p:cNvPr>
          <p:cNvSpPr txBox="1"/>
          <p:nvPr/>
        </p:nvSpPr>
        <p:spPr>
          <a:xfrm>
            <a:off x="646140" y="848130"/>
            <a:ext cx="4419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calculation assumes constant pressure profile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 profile depends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Outgassing rate, Q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Pump distance, 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Pumping speed, 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Pipe conductance,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B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8DC19D-7116-004C-7A20-E08CD2A86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30" y="2881312"/>
            <a:ext cx="3095625" cy="1095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2B388-2F5B-E194-763E-B2FCB113678D}"/>
                  </a:ext>
                </a:extLst>
              </p:cNvPr>
              <p:cNvSpPr txBox="1"/>
              <p:nvPr/>
            </p:nvSpPr>
            <p:spPr>
              <a:xfrm>
                <a:off x="3376449" y="3270230"/>
                <a:ext cx="13405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B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52B388-2F5B-E194-763E-B2FCB1136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449" y="3270230"/>
                <a:ext cx="1340560" cy="276999"/>
              </a:xfrm>
              <a:prstGeom prst="rect">
                <a:avLst/>
              </a:prstGeom>
              <a:blipFill>
                <a:blip r:embed="rId7"/>
                <a:stretch>
                  <a:fillRect l="-4091" t="-2174" r="-3182" b="-32609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4105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11A8-A772-9392-FA9E-C999D95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r>
              <a:rPr lang="en-US" dirty="0"/>
              <a:t>Scattered light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543AE3-9505-0794-EA52-D9CF24B16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02C0B-7A61-420C-65FD-7104C247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39264-063A-7AE0-8323-B4932AE30899}"/>
              </a:ext>
            </a:extLst>
          </p:cNvPr>
          <p:cNvSpPr txBox="1"/>
          <p:nvPr/>
        </p:nvSpPr>
        <p:spPr>
          <a:xfrm>
            <a:off x="834064" y="1412776"/>
            <a:ext cx="6360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aperture of ET’s laser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MR10"/>
              </a:rPr>
              <a:t>Minimal aperture of vacuum tube design with constant radius</a:t>
            </a:r>
            <a:br>
              <a:rPr lang="en-US" dirty="0">
                <a:latin typeface="CMR10"/>
              </a:rPr>
            </a:br>
            <a:r>
              <a:rPr lang="en-US" dirty="0">
                <a:latin typeface="CMR10"/>
              </a:rPr>
              <a:t>determined </a:t>
            </a:r>
            <a:r>
              <a:rPr lang="en-US" sz="1800" b="0" i="0" u="none" strike="noStrike" baseline="0" dirty="0">
                <a:latin typeface="CMR10"/>
              </a:rPr>
              <a:t>by the losses close to the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10"/>
              </a:rPr>
              <a:t>Aim to maintain losses below L</a:t>
            </a:r>
            <a:r>
              <a:rPr lang="en-US" baseline="-25000" dirty="0">
                <a:latin typeface="CMR10"/>
              </a:rPr>
              <a:t>c</a:t>
            </a:r>
            <a:r>
              <a:rPr lang="en-US" dirty="0">
                <a:latin typeface="CMR10"/>
              </a:rPr>
              <a:t>&lt;10</a:t>
            </a:r>
            <a:r>
              <a:rPr lang="en-US" baseline="30000" dirty="0">
                <a:latin typeface="CMR10"/>
              </a:rPr>
              <a:t>-8 </a:t>
            </a:r>
            <a:r>
              <a:rPr lang="en-US" dirty="0">
                <a:latin typeface="CMR10"/>
              </a:rPr>
              <a:t>implies </a:t>
            </a:r>
            <a:r>
              <a:rPr lang="en-US" dirty="0" err="1">
                <a:latin typeface="CMR10"/>
              </a:rPr>
              <a:t>r</a:t>
            </a:r>
            <a:r>
              <a:rPr lang="en-US" baseline="-25000" dirty="0" err="1">
                <a:latin typeface="CMR10"/>
              </a:rPr>
              <a:t>pipe</a:t>
            </a:r>
            <a:r>
              <a:rPr lang="en-US" dirty="0">
                <a:latin typeface="CMR10"/>
              </a:rPr>
              <a:t>=0.42m (HF) </a:t>
            </a:r>
            <a:br>
              <a:rPr lang="en-US" dirty="0">
                <a:latin typeface="CMR10"/>
              </a:rPr>
            </a:br>
            <a:r>
              <a:rPr lang="en-US" dirty="0">
                <a:latin typeface="CMR10"/>
              </a:rPr>
              <a:t>				               </a:t>
            </a:r>
            <a:r>
              <a:rPr lang="en-US" dirty="0" err="1">
                <a:latin typeface="CMR10"/>
              </a:rPr>
              <a:t>r</a:t>
            </a:r>
            <a:r>
              <a:rPr lang="en-US" baseline="-25000" dirty="0" err="1">
                <a:latin typeface="CMR10"/>
              </a:rPr>
              <a:t>pipe</a:t>
            </a:r>
            <a:r>
              <a:rPr lang="en-US" dirty="0">
                <a:latin typeface="CMR10"/>
              </a:rPr>
              <a:t>=0.31m (HF) </a:t>
            </a:r>
            <a:endParaRPr lang="en-B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E50E9-667A-8495-F180-469E8284F264}"/>
              </a:ext>
            </a:extLst>
          </p:cNvPr>
          <p:cNvSpPr txBox="1"/>
          <p:nvPr/>
        </p:nvSpPr>
        <p:spPr>
          <a:xfrm>
            <a:off x="837912" y="999837"/>
            <a:ext cx="580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M. Andrés-</a:t>
            </a:r>
            <a:r>
              <a:rPr lang="en-US" dirty="0" err="1">
                <a:hlinkClick r:id="rId2"/>
              </a:rPr>
              <a:t>Carcasona</a:t>
            </a:r>
            <a:r>
              <a:rPr lang="en-US" dirty="0">
                <a:hlinkClick r:id="rId2"/>
              </a:rPr>
              <a:t> et al. arXiv:2307.14104 [gr-qc]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BD801-45A0-D743-389F-2847E0892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68" y="3652777"/>
            <a:ext cx="6781800" cy="3076575"/>
          </a:xfrm>
          <a:prstGeom prst="rect">
            <a:avLst/>
          </a:prstGeom>
        </p:spPr>
      </p:pic>
      <p:pic>
        <p:nvPicPr>
          <p:cNvPr id="12" name="Picture 11" descr="A square root of a mathematical equation&#10;&#10;Description automatically generated">
            <a:extLst>
              <a:ext uri="{FF2B5EF4-FFF2-40B4-BE49-F238E27FC236}">
                <a16:creationId xmlns:a16="http://schemas.microsoft.com/office/drawing/2014/main" id="{F92837F0-F36A-D260-887D-BF95CAE2F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0" y="2674960"/>
            <a:ext cx="3619814" cy="9297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F4B08D-1470-CFBA-E88F-08F6F170D937}"/>
              </a:ext>
            </a:extLst>
          </p:cNvPr>
          <p:cNvSpPr txBox="1"/>
          <p:nvPr/>
        </p:nvSpPr>
        <p:spPr>
          <a:xfrm>
            <a:off x="7334801" y="2750229"/>
            <a:ext cx="4654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Notes on pipe diameter: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Has impact on tunnel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Tunnel excavation price scales with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 tunnel diameter: 6.5m</a:t>
            </a:r>
            <a:endParaRPr lang="en-BE" dirty="0"/>
          </a:p>
        </p:txBody>
      </p:sp>
      <p:pic>
        <p:nvPicPr>
          <p:cNvPr id="15" name="Picture 14" descr="A person and person walking in a tunnel&#10;&#10;Description automatically generated">
            <a:extLst>
              <a:ext uri="{FF2B5EF4-FFF2-40B4-BE49-F238E27FC236}">
                <a16:creationId xmlns:a16="http://schemas.microsoft.com/office/drawing/2014/main" id="{4420AF99-86BF-DC7A-0D4E-1FE02ADDC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036" y="4029137"/>
            <a:ext cx="4687844" cy="2636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C0FF7A-6028-A72D-C41E-558EB5D641EC}"/>
              </a:ext>
            </a:extLst>
          </p:cNvPr>
          <p:cNvSpPr txBox="1"/>
          <p:nvPr/>
        </p:nvSpPr>
        <p:spPr>
          <a:xfrm>
            <a:off x="7176079" y="1195927"/>
            <a:ext cx="47068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baffles shield mirrors from stray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baffle size is 0.1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Implies minimal beam pipe diameter of 1m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pipe needs bakeout: thickness of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Welding/repair and safety margins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7365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11A8-A772-9392-FA9E-C999D95B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2"/>
          </a:xfrm>
        </p:spPr>
        <p:txBody>
          <a:bodyPr/>
          <a:lstStyle/>
          <a:p>
            <a:r>
              <a:rPr lang="en-US" dirty="0"/>
              <a:t>Baffles</a:t>
            </a:r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02C0B-7A61-420C-65FD-7104C247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E50E9-667A-8495-F180-469E8284F264}"/>
              </a:ext>
            </a:extLst>
          </p:cNvPr>
          <p:cNvSpPr txBox="1"/>
          <p:nvPr/>
        </p:nvSpPr>
        <p:spPr>
          <a:xfrm>
            <a:off x="837912" y="999837"/>
            <a:ext cx="580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M. Andrés-</a:t>
            </a:r>
            <a:r>
              <a:rPr lang="en-US" dirty="0" err="1">
                <a:hlinkClick r:id="rId2"/>
              </a:rPr>
              <a:t>Carcasona</a:t>
            </a:r>
            <a:r>
              <a:rPr lang="en-US" dirty="0">
                <a:hlinkClick r:id="rId2"/>
              </a:rPr>
              <a:t> et al. arXiv:2307.14104 [gr-qc]</a:t>
            </a:r>
            <a:endParaRPr lang="en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0FF7A-6028-A72D-C41E-558EB5D641EC}"/>
              </a:ext>
            </a:extLst>
          </p:cNvPr>
          <p:cNvSpPr txBox="1"/>
          <p:nvPr/>
        </p:nvSpPr>
        <p:spPr>
          <a:xfrm>
            <a:off x="767408" y="1430645"/>
            <a:ext cx="58783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Analogous to </a:t>
            </a:r>
            <a:r>
              <a:rPr lang="en-US" dirty="0" err="1"/>
              <a:t>aLIGO</a:t>
            </a:r>
            <a:r>
              <a:rPr lang="en-US" dirty="0"/>
              <a:t> and </a:t>
            </a:r>
            <a:r>
              <a:rPr lang="en-US" dirty="0" err="1"/>
              <a:t>adV</a:t>
            </a:r>
            <a:r>
              <a:rPr lang="en-US" dirty="0"/>
              <a:t> the vacuum system will be equipped with conical baffles shielding the aperture from stray light due to mirror finite aperture and aberrations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Baffles in ET will start at end of the cryotraps connected to the mirror vacuum towers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of first baffle: 32m (HF), 72m (LF)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Recursive formula for distances of other baffles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W= farthest point form which photons should be shielded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Distance between baffles increases rapidly with distance</a:t>
            </a:r>
            <a:br>
              <a:rPr lang="en-US" dirty="0"/>
            </a:br>
            <a:r>
              <a:rPr lang="en-US" dirty="0"/>
              <a:t>from the main 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325B6-4279-19EA-2A19-B274037E4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625" y="908720"/>
            <a:ext cx="5293047" cy="2305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E704F-C351-5194-2239-8CF31AFEA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48" y="3534955"/>
            <a:ext cx="4343400" cy="962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6CC2D-323D-61CA-B7F9-11D8FB6B0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4967312"/>
            <a:ext cx="2209800" cy="4000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835C1B8-AA86-3AFD-C05E-35D49EA8A709}"/>
              </a:ext>
            </a:extLst>
          </p:cNvPr>
          <p:cNvSpPr txBox="1"/>
          <p:nvPr/>
        </p:nvSpPr>
        <p:spPr>
          <a:xfrm>
            <a:off x="873408" y="5506046"/>
            <a:ext cx="175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Beampipe radius</a:t>
            </a:r>
            <a:endParaRPr lang="en-B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4696BCD-3D0B-AF91-85F8-A58491750AFD}"/>
              </a:ext>
            </a:extLst>
          </p:cNvPr>
          <p:cNvSpPr txBox="1"/>
          <p:nvPr/>
        </p:nvSpPr>
        <p:spPr>
          <a:xfrm>
            <a:off x="2586801" y="5506046"/>
            <a:ext cx="1418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 radius</a:t>
            </a:r>
            <a:endParaRPr lang="en-BE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FD4DB8-C747-9EC9-C7DE-A3EEE3D84F14}"/>
              </a:ext>
            </a:extLst>
          </p:cNvPr>
          <p:cNvCxnSpPr>
            <a:cxnSpLocks/>
          </p:cNvCxnSpPr>
          <p:nvPr/>
        </p:nvCxnSpPr>
        <p:spPr>
          <a:xfrm flipV="1">
            <a:off x="1991544" y="5367362"/>
            <a:ext cx="0" cy="221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E39F5E4-C3E7-9732-D218-347E40635096}"/>
              </a:ext>
            </a:extLst>
          </p:cNvPr>
          <p:cNvCxnSpPr>
            <a:cxnSpLocks/>
          </p:cNvCxnSpPr>
          <p:nvPr/>
        </p:nvCxnSpPr>
        <p:spPr>
          <a:xfrm flipV="1">
            <a:off x="2855640" y="5373216"/>
            <a:ext cx="0" cy="221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EB3D298-490A-795C-3B73-CC02DF501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435" y="4760565"/>
            <a:ext cx="5657850" cy="16573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34D64CD-8493-0AEF-6397-FD4A587088B5}"/>
              </a:ext>
            </a:extLst>
          </p:cNvPr>
          <p:cNvSpPr txBox="1"/>
          <p:nvPr/>
        </p:nvSpPr>
        <p:spPr>
          <a:xfrm>
            <a:off x="7113857" y="4114234"/>
            <a:ext cx="467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 of baffles needed for various pipe diameters,</a:t>
            </a:r>
          </a:p>
          <a:p>
            <a:r>
              <a:rPr lang="en-US" dirty="0"/>
              <a:t>Assuming unequal (minimum) or equal spacing</a:t>
            </a:r>
            <a:endParaRPr lang="en-B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28D961-0E44-DBF3-F9E0-216FCC420B0F}"/>
              </a:ext>
            </a:extLst>
          </p:cNvPr>
          <p:cNvSpPr/>
          <p:nvPr/>
        </p:nvSpPr>
        <p:spPr>
          <a:xfrm>
            <a:off x="9336360" y="5235293"/>
            <a:ext cx="1186175" cy="270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716DC0-1A7F-FF51-D286-8C5E253E6CBC}"/>
              </a:ext>
            </a:extLst>
          </p:cNvPr>
          <p:cNvSpPr/>
          <p:nvPr/>
        </p:nvSpPr>
        <p:spPr>
          <a:xfrm>
            <a:off x="9392773" y="5897810"/>
            <a:ext cx="1186175" cy="27075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137EFD-D823-ECD6-6AD7-03A229A5E49D}"/>
              </a:ext>
            </a:extLst>
          </p:cNvPr>
          <p:cNvSpPr txBox="1"/>
          <p:nvPr/>
        </p:nvSpPr>
        <p:spPr>
          <a:xfrm>
            <a:off x="8040216" y="6417915"/>
            <a:ext cx="359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Default configuration for simulations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8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7EBB-A5D5-A279-134E-3F0A0170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80"/>
            <a:ext cx="10515600" cy="1325562"/>
          </a:xfrm>
        </p:spPr>
        <p:txBody>
          <a:bodyPr/>
          <a:lstStyle/>
          <a:p>
            <a:r>
              <a:rPr lang="en-US" dirty="0"/>
              <a:t>Scattered light simulation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ADB34-82C7-AC75-86AC-216A99771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930" y="1672828"/>
            <a:ext cx="11521280" cy="43513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Contains many ingredients:</a:t>
            </a:r>
          </a:p>
          <a:p>
            <a:r>
              <a:rPr lang="en-US" dirty="0"/>
              <a:t>Mirror surface quality impacts BRDF</a:t>
            </a:r>
          </a:p>
          <a:p>
            <a:r>
              <a:rPr lang="en-US" dirty="0"/>
              <a:t>Longitudinal vibration of baffles induce phase shifts</a:t>
            </a:r>
          </a:p>
          <a:p>
            <a:r>
              <a:rPr lang="en-US" dirty="0"/>
              <a:t>Various sources of noise &amp; mitigation:</a:t>
            </a:r>
          </a:p>
          <a:p>
            <a:pPr lvl="1"/>
            <a:r>
              <a:rPr lang="en-US" b="1" dirty="0"/>
              <a:t>Diffraction</a:t>
            </a:r>
            <a:r>
              <a:rPr lang="en-US" dirty="0"/>
              <a:t>: serrate edges of baffles</a:t>
            </a:r>
          </a:p>
          <a:p>
            <a:pPr lvl="1"/>
            <a:r>
              <a:rPr lang="en-US" b="1" dirty="0"/>
              <a:t>Backscattering</a:t>
            </a:r>
          </a:p>
          <a:p>
            <a:pPr lvl="1"/>
            <a:r>
              <a:rPr lang="en-US" dirty="0"/>
              <a:t>Reflection on edges: serrating</a:t>
            </a:r>
          </a:p>
          <a:p>
            <a:pPr lvl="1"/>
            <a:r>
              <a:rPr lang="en-US" dirty="0"/>
              <a:t>Shining surfaces: do not expose beam pipe to photons</a:t>
            </a:r>
          </a:p>
          <a:p>
            <a:pPr lvl="1"/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E8B4FF-E066-0724-579D-65DCC1FFC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8EC76-D3FF-F517-C025-4704D57C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720DB-48AF-2B82-B7FF-C38975805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00" y="980728"/>
            <a:ext cx="5884611" cy="5163539"/>
          </a:xfrm>
          <a:prstGeom prst="rect">
            <a:avLst/>
          </a:prstGeom>
        </p:spPr>
      </p:pic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CFDE0FD2-CA89-36FD-505B-5DEA56625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36" y="6356352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3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82272-4A6D-363E-4810-00FC63F8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816"/>
            <a:ext cx="10515600" cy="1325562"/>
          </a:xfrm>
        </p:spPr>
        <p:txBody>
          <a:bodyPr/>
          <a:lstStyle/>
          <a:p>
            <a:r>
              <a:rPr lang="en-US" dirty="0"/>
              <a:t>Effect of dust</a:t>
            </a:r>
            <a:endParaRPr lang="en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2B85E-E9C4-6084-EA90-911DE798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/>
              <a:t>N. Van Remortel, University of Antwerpen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9A7EBD-722C-001E-9240-C184862C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56E24-6794-8E68-F523-21638BFB2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980728"/>
            <a:ext cx="12192000" cy="5248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F391D2-B410-09FB-B558-980EE58CE14D}"/>
              </a:ext>
            </a:extLst>
          </p:cNvPr>
          <p:cNvSpPr txBox="1"/>
          <p:nvPr/>
        </p:nvSpPr>
        <p:spPr>
          <a:xfrm>
            <a:off x="174813" y="6163624"/>
            <a:ext cx="7365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A. </a:t>
            </a:r>
            <a:r>
              <a:rPr lang="en-US" dirty="0" err="1">
                <a:hlinkClick r:id="rId3"/>
              </a:rPr>
              <a:t>Moscatello</a:t>
            </a:r>
            <a:r>
              <a:rPr lang="en-US" dirty="0">
                <a:hlinkClick r:id="rId3"/>
              </a:rPr>
              <a:t> at 2</a:t>
            </a:r>
            <a:r>
              <a:rPr lang="en-US" baseline="30000" dirty="0">
                <a:hlinkClick r:id="rId3"/>
              </a:rPr>
              <a:t>nd</a:t>
            </a:r>
            <a:r>
              <a:rPr lang="en-US" dirty="0">
                <a:hlinkClick r:id="rId3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102955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7C2BF-AE0C-DF6D-31C1-B91BC786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27" y="65827"/>
            <a:ext cx="10515600" cy="1325562"/>
          </a:xfrm>
        </p:spPr>
        <p:txBody>
          <a:bodyPr/>
          <a:lstStyle/>
          <a:p>
            <a:r>
              <a:rPr lang="en-US" dirty="0"/>
              <a:t>Dust on Baffles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289C-8980-0A1A-BC03-88F8ECC7A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87" y="1698202"/>
            <a:ext cx="11521280" cy="4351337"/>
          </a:xfrm>
        </p:spPr>
        <p:txBody>
          <a:bodyPr/>
          <a:lstStyle/>
          <a:p>
            <a:endParaRPr lang="en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E0D582-F4DA-DF47-B74D-ECC5F3D86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EB17B1-9939-B2D3-DF1F-FCC226CD8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1326580"/>
            <a:ext cx="12192000" cy="51793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8E3C35-A24E-3F03-66B7-18DA1A3A6C62}"/>
              </a:ext>
            </a:extLst>
          </p:cNvPr>
          <p:cNvSpPr txBox="1"/>
          <p:nvPr/>
        </p:nvSpPr>
        <p:spPr>
          <a:xfrm>
            <a:off x="191344" y="6554400"/>
            <a:ext cx="7365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3"/>
              </a:rPr>
              <a:t>A. </a:t>
            </a:r>
            <a:r>
              <a:rPr lang="en-US" dirty="0" err="1">
                <a:hlinkClick r:id="rId3"/>
              </a:rPr>
              <a:t>Moscatello</a:t>
            </a:r>
            <a:r>
              <a:rPr lang="en-US" dirty="0">
                <a:hlinkClick r:id="rId3"/>
              </a:rPr>
              <a:t> at 2</a:t>
            </a:r>
            <a:r>
              <a:rPr lang="en-US" baseline="30000" dirty="0">
                <a:hlinkClick r:id="rId3"/>
              </a:rPr>
              <a:t>nd</a:t>
            </a:r>
            <a:r>
              <a:rPr lang="en-US" dirty="0">
                <a:hlinkClick r:id="rId3"/>
              </a:rPr>
              <a:t> ET annual meeting, Orsay, 13-16 November 2023</a:t>
            </a:r>
            <a:endParaRPr lang="en-US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62587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5902" y="0"/>
            <a:ext cx="10515600" cy="1325562"/>
          </a:xfrm>
        </p:spPr>
        <p:txBody>
          <a:bodyPr/>
          <a:lstStyle/>
          <a:p>
            <a:r>
              <a:rPr lang="nl-BE" dirty="0" err="1"/>
              <a:t>Contribution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ET’s</a:t>
            </a:r>
            <a:r>
              <a:rPr lang="nl-BE" dirty="0"/>
              <a:t> </a:t>
            </a:r>
            <a:r>
              <a:rPr lang="nl-BE" dirty="0" err="1"/>
              <a:t>cost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logistics</a:t>
            </a:r>
            <a:r>
              <a:rPr lang="nl-BE" dirty="0"/>
              <a:t>: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9336360" y="6352765"/>
            <a:ext cx="27432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C3DF5CD9-FDCC-5E59-C2C3-26724883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336" y="6356352"/>
            <a:ext cx="2743200" cy="365125"/>
          </a:xfrm>
        </p:spPr>
        <p:txBody>
          <a:bodyPr/>
          <a:lstStyle/>
          <a:p>
            <a:r>
              <a:rPr lang="en-US" dirty="0"/>
              <a:t>IRI Workshop, </a:t>
            </a:r>
            <a:fld id="{14B7258A-0475-47E9-8398-FD9D49F4985C}" type="datetime1">
              <a:rPr lang="en-US" smtClean="0"/>
              <a:t>11/27/2023</a:t>
            </a:fld>
            <a:endParaRPr lang="en-US" dirty="0"/>
          </a:p>
        </p:txBody>
      </p:sp>
      <p:pic>
        <p:nvPicPr>
          <p:cNvPr id="3" name="Screenshot 2023-11-15 at 11.41.22.png" descr="Screenshot 2023-11-15 at 11.41.22.png">
            <a:extLst>
              <a:ext uri="{FF2B5EF4-FFF2-40B4-BE49-F238E27FC236}">
                <a16:creationId xmlns:a16="http://schemas.microsoft.com/office/drawing/2014/main" id="{253061B6-0094-2DC6-019F-17C6700CBE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4715"/>
          <a:stretch>
            <a:fillRect/>
          </a:stretch>
        </p:blipFill>
        <p:spPr>
          <a:xfrm>
            <a:off x="140718" y="3068960"/>
            <a:ext cx="5041369" cy="3144874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020CDF-EDCD-CEA8-82FE-AD38694BC77C}"/>
              </a:ext>
            </a:extLst>
          </p:cNvPr>
          <p:cNvSpPr txBox="1"/>
          <p:nvPr/>
        </p:nvSpPr>
        <p:spPr>
          <a:xfrm>
            <a:off x="263352" y="1325562"/>
            <a:ext cx="421205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UHV system in the world: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1m diameter pipes, length 120 km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Volume: </a:t>
            </a:r>
            <a:r>
              <a:rPr lang="en-US" sz="1800" b="0" i="0" u="none" strike="noStrike" baseline="0" dirty="0">
                <a:latin typeface="CMR10"/>
              </a:rPr>
              <a:t>9</a:t>
            </a:r>
            <a:r>
              <a:rPr lang="en-US" sz="1800" b="0" i="0" u="none" strike="noStrike" baseline="0" dirty="0">
                <a:latin typeface="CMMI10"/>
              </a:rPr>
              <a:t>.</a:t>
            </a:r>
            <a:r>
              <a:rPr lang="en-US" sz="1800" b="0" i="0" u="none" strike="noStrike" baseline="0" dirty="0">
                <a:latin typeface="CMR10"/>
              </a:rPr>
              <a:t>4 </a:t>
            </a:r>
            <a:r>
              <a:rPr lang="en-US" sz="1800" b="0" i="0" u="none" strike="noStrike" baseline="0" dirty="0">
                <a:latin typeface="CMSY10"/>
              </a:rPr>
              <a:t>× </a:t>
            </a:r>
            <a:r>
              <a:rPr lang="en-US" sz="1800" b="0" i="0" u="none" strike="noStrike" baseline="0" dirty="0">
                <a:latin typeface="CMR10"/>
              </a:rPr>
              <a:t>10</a:t>
            </a:r>
            <a:r>
              <a:rPr lang="en-US" sz="1800" b="0" i="0" u="none" strike="noStrike" baseline="30000" dirty="0">
                <a:latin typeface="CMR7"/>
              </a:rPr>
              <a:t>4</a:t>
            </a:r>
            <a:r>
              <a:rPr lang="en-US" sz="1800" b="0" i="0" u="none" strike="noStrike" baseline="0" dirty="0">
                <a:latin typeface="CMR7"/>
              </a:rPr>
              <a:t> </a:t>
            </a:r>
            <a:r>
              <a:rPr lang="en-US" sz="1800" b="0" i="0" u="none" strike="noStrike" baseline="0" dirty="0">
                <a:latin typeface="CMMI10"/>
              </a:rPr>
              <a:t>m</a:t>
            </a:r>
            <a:r>
              <a:rPr lang="en-US" sz="1800" b="0" i="0" u="none" strike="noStrike" baseline="0" dirty="0">
                <a:latin typeface="CMR7"/>
              </a:rPr>
              <a:t>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7"/>
              </a:rPr>
              <a:t>Surface area: </a:t>
            </a:r>
            <a:r>
              <a:rPr lang="en-US" sz="1800" b="0" i="0" u="none" strike="noStrike" baseline="0" dirty="0">
                <a:latin typeface="CMR10"/>
              </a:rPr>
              <a:t>3</a:t>
            </a:r>
            <a:r>
              <a:rPr lang="en-US" sz="1800" b="0" i="0" u="none" strike="noStrike" baseline="0" dirty="0">
                <a:latin typeface="CMMI10"/>
              </a:rPr>
              <a:t>.</a:t>
            </a:r>
            <a:r>
              <a:rPr lang="en-US" sz="1800" b="0" i="0" u="none" strike="noStrike" baseline="0" dirty="0">
                <a:latin typeface="CMR10"/>
              </a:rPr>
              <a:t>8 </a:t>
            </a:r>
            <a:r>
              <a:rPr lang="en-US" sz="1800" b="0" i="0" u="none" strike="noStrike" baseline="0" dirty="0">
                <a:latin typeface="CMSY10"/>
              </a:rPr>
              <a:t>× </a:t>
            </a:r>
            <a:r>
              <a:rPr lang="en-US" sz="1800" b="0" i="0" u="none" strike="noStrike" baseline="0" dirty="0">
                <a:latin typeface="CMR10"/>
              </a:rPr>
              <a:t>10</a:t>
            </a:r>
            <a:r>
              <a:rPr lang="en-US" sz="1800" b="0" i="0" u="none" strike="noStrike" baseline="30000" dirty="0">
                <a:latin typeface="CMR7"/>
              </a:rPr>
              <a:t>5 </a:t>
            </a:r>
            <a:r>
              <a:rPr lang="en-US" sz="1800" b="0" i="0" u="none" strike="noStrike" baseline="0" dirty="0">
                <a:latin typeface="CMMI10"/>
              </a:rPr>
              <a:t>m</a:t>
            </a:r>
            <a:r>
              <a:rPr lang="en-US" sz="1800" b="0" i="0" u="none" strike="noStrike" baseline="0" dirty="0">
                <a:latin typeface="CMR7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7"/>
              </a:rPr>
              <a:t>Total cost assuming scaling from Virgo: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MR7"/>
              </a:rPr>
              <a:t>560 M</a:t>
            </a:r>
            <a:r>
              <a:rPr lang="en-US" dirty="0">
                <a:latin typeface="CMR7"/>
                <a:cs typeface="Calibri" panose="020F0502020204030204" pitchFamily="34" charset="0"/>
              </a:rPr>
              <a:t>€ (1/3</a:t>
            </a:r>
            <a:r>
              <a:rPr lang="en-US" baseline="30000" dirty="0">
                <a:latin typeface="CMR7"/>
                <a:cs typeface="Calibri" panose="020F0502020204030204" pitchFamily="34" charset="0"/>
              </a:rPr>
              <a:t>rd</a:t>
            </a:r>
            <a:r>
              <a:rPr lang="en-US" dirty="0">
                <a:latin typeface="CMR7"/>
                <a:cs typeface="Calibri" panose="020F0502020204030204" pitchFamily="34" charset="0"/>
              </a:rPr>
              <a:t> of construction cost)</a:t>
            </a:r>
            <a:endParaRPr lang="en-B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DE31-4540-E30D-DFD4-B8AC9B0DD152}"/>
              </a:ext>
            </a:extLst>
          </p:cNvPr>
          <p:cNvSpPr txBox="1"/>
          <p:nvPr/>
        </p:nvSpPr>
        <p:spPr>
          <a:xfrm>
            <a:off x="5735960" y="948078"/>
            <a:ext cx="60945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ArialMT"/>
              </a:rPr>
              <a:t>Assuming Virgo approach: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13000 tons of raw steel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8000 modules 15 m long </a:t>
            </a:r>
            <a:endParaRPr lang="en-US" dirty="0">
              <a:latin typeface="ArialM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8 modules/day production (includes leak and extensive quality control checks)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240 pumping stations every 500m (5000 l/s effective, ionic, getter, auxiliary turbo molecular)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1800" b="0" i="0" u="none" strike="noStrike" baseline="0" dirty="0">
                <a:latin typeface="Calibri" panose="020F0502020204030204" pitchFamily="34" charset="0"/>
              </a:rPr>
              <a:t>720 gate valves (250 mm)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48/72 gate valves (1 m diameter)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10 ovens (each 4 modules at times) operating ~3 years 24/7 for air-firing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4 cleaning systems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latin typeface="Calibri" panose="020F0502020204030204" pitchFamily="34" charset="0"/>
              </a:rPr>
              <a:t>Bakeout (2G heat dissipation is ≈ 250 W/m @ 150°C )</a:t>
            </a:r>
            <a:endParaRPr lang="en-B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B0404-0E10-DB17-C582-0250E963E909}"/>
              </a:ext>
            </a:extLst>
          </p:cNvPr>
          <p:cNvSpPr txBox="1"/>
          <p:nvPr/>
        </p:nvSpPr>
        <p:spPr>
          <a:xfrm>
            <a:off x="5678911" y="4573812"/>
            <a:ext cx="60567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 of time and cost saving possible on several of these items: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Material type: various steel species with varying price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Amount of material: thickness &amp;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Length of sections: produced off or on site?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Types of pumps: varying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valves: but high risk for leaks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heat treatment and bakeout: ferritic steel vs stainless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2225597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0E0E10"/>
          </a:solidFill>
        </a:ln>
      </a:spPr>
      <a:bodyPr rtlCol="0" anchor="b"/>
      <a:lstStyle>
        <a:defPPr algn="ctr">
          <a:lnSpc>
            <a:spcPct val="110000"/>
          </a:lnSpc>
          <a:defRPr sz="1800" dirty="0" smtClean="0">
            <a:solidFill>
              <a:schemeClr val="bg2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2052</Words>
  <Application>Microsoft Office PowerPoint</Application>
  <PresentationFormat>Widescreen</PresentationFormat>
  <Paragraphs>400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Arial Rounded MT Bold</vt:lpstr>
      <vt:lpstr>ArialMT</vt:lpstr>
      <vt:lpstr>Calibri</vt:lpstr>
      <vt:lpstr>Calibri Light</vt:lpstr>
      <vt:lpstr>Cambria Math</vt:lpstr>
      <vt:lpstr>CMMI10</vt:lpstr>
      <vt:lpstr>CMR10</vt:lpstr>
      <vt:lpstr>CMR7</vt:lpstr>
      <vt:lpstr>CMSY10</vt:lpstr>
      <vt:lpstr>GreekC_IV25</vt:lpstr>
      <vt:lpstr>Helvetica</vt:lpstr>
      <vt:lpstr>Wingdings</vt:lpstr>
      <vt:lpstr>Wingdings 2</vt:lpstr>
      <vt:lpstr>HDOfficeLightV0</vt:lpstr>
      <vt:lpstr>Office Theme</vt:lpstr>
      <vt:lpstr> The ET beampipe vacuum system</vt:lpstr>
      <vt:lpstr>Residual gas noise contribution for ET:</vt:lpstr>
      <vt:lpstr>Pressure impact on power spectral density noise curve</vt:lpstr>
      <vt:lpstr>Scattered light</vt:lpstr>
      <vt:lpstr>Baffles</vt:lpstr>
      <vt:lpstr>Scattered light simulation</vt:lpstr>
      <vt:lpstr>Effect of dust</vt:lpstr>
      <vt:lpstr>Dust on Baffles</vt:lpstr>
      <vt:lpstr>Contribution to ET’s cost and logistics:</vt:lpstr>
      <vt:lpstr>Different designs in 2nd gen interferometers:</vt:lpstr>
      <vt:lpstr>Concerted effort between ET and CERN</vt:lpstr>
      <vt:lpstr>Beampipe structural materials</vt:lpstr>
      <vt:lpstr>Material/vacuum</vt:lpstr>
      <vt:lpstr>Material/vacuum</vt:lpstr>
      <vt:lpstr>Outgassing rate vs temperature</vt:lpstr>
      <vt:lpstr>Design</vt:lpstr>
      <vt:lpstr>Welding</vt:lpstr>
      <vt:lpstr>Automated Welding under vacuum</vt:lpstr>
      <vt:lpstr>Outlook: CERN pilot sectors </vt:lpstr>
      <vt:lpstr>General Planning</vt:lpstr>
      <vt:lpstr>Conclusions &amp; Outlook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HACOR met ASGARD</dc:title>
  <dc:creator>Nick</dc:creator>
  <cp:lastModifiedBy>Nick Van Remortel</cp:lastModifiedBy>
  <cp:revision>1330</cp:revision>
  <dcterms:created xsi:type="dcterms:W3CDTF">2012-01-03T10:10:34Z</dcterms:created>
  <dcterms:modified xsi:type="dcterms:W3CDTF">2023-11-27T14:33:21Z</dcterms:modified>
</cp:coreProperties>
</file>