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74" r:id="rId2"/>
    <p:sldId id="312" r:id="rId3"/>
    <p:sldId id="320" r:id="rId4"/>
    <p:sldId id="336" r:id="rId5"/>
    <p:sldId id="325" r:id="rId6"/>
    <p:sldId id="261" r:id="rId7"/>
    <p:sldId id="333" r:id="rId8"/>
    <p:sldId id="340" r:id="rId9"/>
    <p:sldId id="341" r:id="rId10"/>
    <p:sldId id="342" r:id="rId11"/>
    <p:sldId id="335" r:id="rId12"/>
    <p:sldId id="343" r:id="rId13"/>
    <p:sldId id="337" r:id="rId14"/>
    <p:sldId id="344" r:id="rId15"/>
    <p:sldId id="345" r:id="rId16"/>
    <p:sldId id="346" r:id="rId17"/>
    <p:sldId id="334" r:id="rId18"/>
    <p:sldId id="338" r:id="rId19"/>
    <p:sldId id="339" r:id="rId20"/>
    <p:sldId id="306" r:id="rId21"/>
    <p:sldId id="297" r:id="rId22"/>
    <p:sldId id="300" r:id="rId23"/>
    <p:sldId id="299" r:id="rId24"/>
    <p:sldId id="302" r:id="rId25"/>
    <p:sldId id="275" r:id="rId26"/>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B0BB"/>
    <a:srgbClr val="037089"/>
    <a:srgbClr val="4EB89D"/>
    <a:srgbClr val="ACB121"/>
    <a:srgbClr val="FA8C01"/>
    <a:srgbClr val="FFC01E"/>
    <a:srgbClr val="7BAFBB"/>
    <a:srgbClr val="E1EEF1"/>
    <a:srgbClr val="F2F2F2"/>
    <a:srgbClr val="FFFF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66"/>
    <p:restoredTop sz="86970"/>
  </p:normalViewPr>
  <p:slideViewPr>
    <p:cSldViewPr snapToGrid="0">
      <p:cViewPr varScale="1">
        <p:scale>
          <a:sx n="95" d="100"/>
          <a:sy n="95" d="100"/>
        </p:scale>
        <p:origin x="1664" y="17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werkblad.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bar"/>
        <c:varyColors val="1"/>
        <c:ser>
          <c:idx val="0"/>
          <c:order val="0"/>
          <c:tx>
            <c:strRef>
              <c:f>Blad1!$B$1</c:f>
              <c:strCache>
                <c:ptCount val="1"/>
                <c:pt idx="0">
                  <c:v>Verkoop</c:v>
                </c:pt>
              </c:strCache>
            </c:strRef>
          </c:tx>
          <c:dPt>
            <c:idx val="0"/>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2-4992-3E44-8065-727C7469B3B1}"/>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4992-3E44-8065-727C7469B3B1}"/>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4992-3E44-8065-727C7469B3B1}"/>
              </c:ext>
            </c:extLst>
          </c:dPt>
          <c:dPt>
            <c:idx val="3"/>
            <c:bubble3D val="0"/>
            <c:spPr>
              <a:solidFill>
                <a:srgbClr val="FA8C00"/>
              </a:solidFill>
              <a:ln w="19050">
                <a:solidFill>
                  <a:schemeClr val="lt1"/>
                </a:solidFill>
              </a:ln>
              <a:effectLst/>
            </c:spPr>
            <c:extLst>
              <c:ext xmlns:c16="http://schemas.microsoft.com/office/drawing/2014/chart" uri="{C3380CC4-5D6E-409C-BE32-E72D297353CC}">
                <c16:uniqueId val="{00000001-4992-3E44-8065-727C7469B3B1}"/>
              </c:ext>
            </c:extLst>
          </c:dPt>
          <c:dPt>
            <c:idx val="4"/>
            <c:bubble3D val="0"/>
            <c:spPr>
              <a:solidFill>
                <a:srgbClr val="ACB121"/>
              </a:solidFill>
              <a:ln w="19050">
                <a:solidFill>
                  <a:schemeClr val="lt1"/>
                </a:solidFill>
              </a:ln>
              <a:effectLst/>
            </c:spPr>
            <c:extLst>
              <c:ext xmlns:c16="http://schemas.microsoft.com/office/drawing/2014/chart" uri="{C3380CC4-5D6E-409C-BE32-E72D297353CC}">
                <c16:uniqueId val="{00000006-4992-3E44-8065-727C7469B3B1}"/>
              </c:ext>
            </c:extLst>
          </c:dPt>
          <c:dPt>
            <c:idx val="5"/>
            <c:bubble3D val="0"/>
            <c:spPr>
              <a:solidFill>
                <a:srgbClr val="00DDA6"/>
              </a:solidFill>
              <a:ln w="19050">
                <a:solidFill>
                  <a:schemeClr val="lt1"/>
                </a:solidFill>
              </a:ln>
              <a:effectLst/>
            </c:spPr>
            <c:extLst>
              <c:ext xmlns:c16="http://schemas.microsoft.com/office/drawing/2014/chart" uri="{C3380CC4-5D6E-409C-BE32-E72D297353CC}">
                <c16:uniqueId val="{00000007-4992-3E44-8065-727C7469B3B1}"/>
              </c:ext>
            </c:extLst>
          </c:dPt>
          <c:dPt>
            <c:idx val="6"/>
            <c:bubble3D val="0"/>
            <c:spPr>
              <a:solidFill>
                <a:srgbClr val="7BAFBB"/>
              </a:solidFill>
              <a:ln w="19050">
                <a:solidFill>
                  <a:schemeClr val="lt1"/>
                </a:solidFill>
              </a:ln>
              <a:effectLst/>
            </c:spPr>
            <c:extLst>
              <c:ext xmlns:c16="http://schemas.microsoft.com/office/drawing/2014/chart" uri="{C3380CC4-5D6E-409C-BE32-E72D297353CC}">
                <c16:uniqueId val="{00000008-4992-3E44-8065-727C7469B3B1}"/>
              </c:ext>
            </c:extLst>
          </c:dPt>
          <c:dPt>
            <c:idx val="7"/>
            <c:bubble3D val="0"/>
            <c:explosion val="9"/>
            <c:spPr>
              <a:solidFill>
                <a:srgbClr val="037089"/>
              </a:solidFill>
              <a:ln w="19050">
                <a:solidFill>
                  <a:schemeClr val="lt1"/>
                </a:solidFill>
              </a:ln>
              <a:effectLst/>
            </c:spPr>
            <c:extLst>
              <c:ext xmlns:c16="http://schemas.microsoft.com/office/drawing/2014/chart" uri="{C3380CC4-5D6E-409C-BE32-E72D297353CC}">
                <c16:uniqueId val="{00000004-4992-3E44-8065-727C7469B3B1}"/>
              </c:ext>
            </c:extLst>
          </c:dPt>
          <c:cat>
            <c:strRef>
              <c:f>Blad1!$A$2:$A$8</c:f>
              <c:strCache>
                <c:ptCount val="4"/>
                <c:pt idx="0">
                  <c:v>Civil construction</c:v>
                </c:pt>
                <c:pt idx="1">
                  <c:v>Optica</c:v>
                </c:pt>
                <c:pt idx="2">
                  <c:v>3e kwrt</c:v>
                </c:pt>
                <c:pt idx="3">
                  <c:v>4e kwrt</c:v>
                </c:pt>
              </c:strCache>
            </c:strRef>
          </c:cat>
          <c:val>
            <c:numRef>
              <c:f>Blad1!$B$2:$B$8</c:f>
              <c:numCache>
                <c:formatCode>General</c:formatCode>
                <c:ptCount val="7"/>
                <c:pt idx="0">
                  <c:v>4</c:v>
                </c:pt>
                <c:pt idx="1">
                  <c:v>1.3</c:v>
                </c:pt>
                <c:pt idx="2">
                  <c:v>0.5</c:v>
                </c:pt>
                <c:pt idx="3">
                  <c:v>0.3</c:v>
                </c:pt>
                <c:pt idx="4">
                  <c:v>0.2</c:v>
                </c:pt>
                <c:pt idx="5">
                  <c:v>0.26</c:v>
                </c:pt>
                <c:pt idx="6">
                  <c:v>0.4</c:v>
                </c:pt>
              </c:numCache>
            </c:numRef>
          </c:val>
          <c:extLst>
            <c:ext xmlns:c16="http://schemas.microsoft.com/office/drawing/2014/chart" uri="{C3380CC4-5D6E-409C-BE32-E72D297353CC}">
              <c16:uniqueId val="{00000000-4992-3E44-8065-727C7469B3B1}"/>
            </c:ext>
          </c:extLst>
        </c:ser>
        <c:dLbls>
          <c:showLegendKey val="0"/>
          <c:showVal val="0"/>
          <c:showCatName val="0"/>
          <c:showSerName val="0"/>
          <c:showPercent val="0"/>
          <c:showBubbleSize val="0"/>
          <c:showLeaderLines val="1"/>
        </c:dLbls>
        <c:gapWidth val="100"/>
        <c:splitType val="pos"/>
        <c:splitPos val="5"/>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12:47:23.279"/>
    </inkml:context>
    <inkml:brush xml:id="br0">
      <inkml:brushProperty name="width" value="0.1" units="cm"/>
      <inkml:brushProperty name="height" value="0.1" units="cm"/>
      <inkml:brushProperty name="color" value="#F6630D"/>
    </inkml:brush>
  </inkml:definitions>
  <inkml:trace contextRef="#ctx0" brushRef="#br0">4577 479 24575,'-14'-2'0,"-2"-1"0,1 0 0,0 0 0,1 1 0,3 0 0,2 2 0,-1-1 0,-3 0 0,-3 0 0,-2 0 0,-1 0 0,-3-1 0,-4 0 0,-1 0 0,0-1 0,3 1 0,4 0 0,2 0 0,-2 0 0,-4 0 0,-4 0 0,-1 0 0,4 1 0,7 1 0,6 0 0,5 0 0,-1 1 0,-2 0 0,-2 2 0,-1-1 0,1 0 0,-2 1 0,-6 1 0,-7 0 0,-8 2 0,0 0 0,1 1 0,1-2 0,0-2 0,-2-2 0,1-1 0,6-1 0,8 1 0,10 0 0,5 0 0,-2 1 0,-5 0 0,-7 0 0,-4 1 0,-3-1 0,-3 0 0,-4 0 0,0-1 0,2-1 0,6 1 0,6 0 0,2 0 0,-2 0 0,-3 0 0,-2-1 0,1 1 0,3 0 0,1 0 0,0 1 0,-2-1 0,-3 1 0,-2-1 0,-3 0 0,-5 1 0,-1-1 0,-2 0 0,3-1 0,5 0 0,6 0 0,7 0 0,0-1 0,-1-1 0,-1 1 0,1 0 0,5 1 0,2-1 0,2 1 0,-1-1 0,0 0 0,0 0 0,2-1 0,-1-1 0,-3-2 0,0-1 0,1 1 0,3 0 0,4-1 0,0-1 0,-1-1 0,0-3 0,-1 0 0,1 0 0,0 0 0,2 4 0,-3 0 0,-2-3 0,-1 1 0,1 0 0,2 1 0,2 0 0,-2-3 0,-2-3 0,-4 0 0,1 2 0,1 4 0,0 2 0,-1 2 0,-6 0 0,-7-2 0,-5-1 0,1 1 0,4 1 0,8 1 0,4 0 0,-4-1 0,-5 0 0,-6-2 0,-2 0 0,3 2 0,4 0 0,2 0 0,-2 0 0,-1-2 0,-1 1 0,6 0 0,5 1 0,2-1 0,0-2 0,-4-1 0,-4-2 0,-1 2 0,0 1 0,1 1 0,1 3 0,-2 0 0,-1 1 0,0-1 0,0 1 0,3 1 0,1 1 0,2 0 0,2 0 0,2 1 0,-1 0 0,1 1 0,-2 2 0,-3 0 0,-1 2 0,-3 0 0,1-1 0,1 1 0,4-2 0,-2 1 0,-2 0 0,-1 2 0,0 1 0,7-1 0,3 0 0,2-1 0,1 1 0,-2 1 0,-2 2 0,-3 1 0,-3-1 0,-1 0 0,-1-1 0,3-3 0,2-1 0,3-1 0,0-2 0,-6 2 0,-10 0 0,-8 0 0,-2 1 0,6-1 0,8 0 0,7 0 0,2 1 0,0 1 0,-2 1 0,-2 3 0,-3 0 0,-1 0 0,-2-1 0,0-1 0,-1-1 0,-2 1 0,-2 1 0,-1-1 0,3-2 0,6 0 0,5-1 0,4 0 0,-2 1 0,-6 1 0,-7 0 0,-8 1 0,-6 0 0,-2-1 0,2 0 0,11-2 0,12-1 0,9 0 0,5-1 0,1 2 0,-2 1 0,-2 3 0,0 1 0,-1 2 0,0 0 0,1 0 0,0-2 0,1-2 0,0 0 0,1-1 0,-3 2 0,-2 1 0,-1 1 0,-2 0 0,-1 0 0,-2 2 0,-2 1 0,-2 4 0,-1 1 0,2-1 0,2-1 0,3-3 0,2 0 0,-1 0 0,-4 4 0,-5 2 0,-4 3 0,0-2 0,4-3 0,6-5 0,5-4 0,3-3 0,1-1 0,-2 1 0,0 0 0,-2 1 0,0 1 0,-4 0 0,-5 1 0,-5 1 0,-2-2 0,4-2 0,5-2 0,6-1 0,2-2 0,2-2 0,4-5 0,3-8 0,3-10 0,1-6 0,0 2 0,-2 6 0,0 8 0,-2 6 0,1 2 0,-1 1 0,-1-1 0,0-1 0,0 1 0,-2 1 0,0 0 0,-3 1 0,-2-2 0,-2 0 0,1 2 0,1 1 0,2 2 0,-1-1 0,-6-3 0,-6 0 0,-4-1 0,2 3 0,6 3 0,3 2 0,1-1 0,0 1 0,-4 1 0,2-1 0,4 1 0,1 0 0,0 1 0,-3 0 0,-3 1 0,-1-1 0,4 0 0,1-1 0,-2 0 0,-1 0 0,-1 1 0,1-1 0,5 0 0,2 0 0,1 0 0,-2 1 0,-2 0 0,2 0 0,2-1 0,1 0 0,3-6 0,-1-2 0,1 1 0,0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12:47:48.325"/>
    </inkml:context>
    <inkml:brush xml:id="br0">
      <inkml:brushProperty name="width" value="0.1" units="cm"/>
      <inkml:brushProperty name="height" value="0.1" units="cm"/>
      <inkml:brushProperty name="color" value="#F6630D"/>
    </inkml:brush>
  </inkml:definitions>
  <inkml:trace contextRef="#ctx0" brushRef="#br0">492 0 24575,'-4'10'0,"1"-1"0,0 9 0,-1 11 0,1 11 0,1 4 0,4-6 0,1-1 0,2-1 0,1 1 0,0-3 0,-1-6 0,0-4 0,-2-3 0,-1-2 0,-1 1 0,-1 1 0,0 2 0,1 0 0,2-1 0,0-3 0,0-6 0,-2-2 0,1-1 0,0 2 0,0 2 0,1 2 0,-1 2 0,-1 4 0,1 3 0,0 5 0,2 1 0,1 0 0,0-3 0,-1-5 0,-2-3 0,-1-1 0,0 1 0,0 2 0,-2 1 0,-2 2 0,1 4 0,-1 4 0,2 1 0,0-3 0,1-7 0,-1-5 0,0-2 0,0 1 0,1 2 0,-1 2 0,1 0 0,0-1 0,-1-3 0,1-1 0,0 1 0,2 0 0,0 2 0,1-1 0,-2-3 0,0-1 0,-1-1 0,0 1 0,0 5 0,1 8 0,1 3 0,0 0 0,0-6 0,-2-5 0,1 0 0,1-2 0,0 0 0,-1 0 0,0 0 0,0-1 0,-2 1 0,0 3 0,1 3 0,-1 2 0,-1-1 0,-2 1 0,0-2 0,-1 0 0,0 1 0,-1-1 0,0 2 0,0-1 0,-1-2 0,-1-3 0,0-1 0,-2-1 0,-1 1 0,-1 2 0,-1 0 0,1 0 0,0-1 0,0 0 0,-1-1 0,0 0 0,-1 0 0,-1-2 0,2-3 0,3-1 0,3-2 0,1-1 0,0 0 0,0 0 0,-1 3 0,1 2 0,-1 2 0,0 0 0,0-3 0,2-5 0,1-4 0,2-3 0,1 0 0,0 0 0,-1 1 0,-1 3 0,-1 1 0,1 2 0,-1 0 0,2-2 0,0-1 0,1 0 0,0-1 0,-1 2 0,0 0 0,0 1 0,0 1 0,-1 1 0,0 0 0,0-1 0,0 0 0,0-1 0,0 1 0,-3 1 0,-2 1 0,-1 0 0,0 0 0,2-3 0,3-2 0,1-2 0,-2 1 0,-1 2 0,-2 1 0,-2 2 0,0 1 0,-1-1 0,0 1 0,1-1 0,2-2 0,3-1 0,1-1 0,-1 1 0,-4 4 0,-4 4 0,-1 1 0,1-2 0,5-4 0,4-4 0,0 2 0,1 1 0,0 1 0,0 0 0,1-3 0,0 3 0,0 1 0,0 3 0,1-1 0,0 0 0,1-4 0,-1-2 0,0 1 0,1 1 0,1 1 0,0 2 0,1-4 0,0-1 0,1 0 0,0-1 0,2 1 0,2-1 0,0-1 0,0-2 0,2 2 0,3-1 0,2 1 0,1-2 0,0-2 0,-1-3 0,0 0 0,-2-2 0,-2 1 0,-1 0 0,0 0 0,-1 1 0,0 1 0,0-1 0,0 1 0,-2 0 0,0 0 0,-2 1 0,1 0 0,1 1 0,2 1 0,-1 1 0,-1 2 0,-2-1 0,-1 4 0,2 4 0,3 6 0,4 4 0,4-1 0,3-1 0,3-5 0,2-5 0,0-3 0,-3-5 0,-2-2 0,-2-4 0,-2-2 0,1 0 0,0-1 0,-2 1 0,-2 2 0,-2 0 0,-1 0 0,-1 1 0,1 1 0,2 0 0,3 0 0,6-1 0,7 0 0,6 1 0,4 0 0,-2 2 0,-7 0 0,-6-1 0,-5-2 0,-1-4 0,1-2 0,-2-1 0,-1 1 0,-1 1 0,-1 0 0,1 1 0,4-1 0,2-1 0,1 0 0,0 1 0,-2 2 0,0 1 0,0 0 0,1-1 0,2-3 0,-2-1 0,0 0 0,-3 1 0,0 3 0,0 0 0,0 0 0,2-2 0,1 1 0,2 0 0,0 1 0,-2 2 0,-2 0 0,0 0 0,-2 0 0,2 1 0,1-1 0,0 1 0,0 0 0,-2-3 0,-2-5 0,-1-7 0,-3-3 0,-2-2 0,-4 2 0,-2 4 0,-1 3 0,-1 4 0,4-1 0,6-4 0,5-3 0,3-2 0,2 2 0,-4 5 0,-2 4 0,2 4 0,-1 2 0,1 2 0,2 0 0,0 2 0,0-1 0,-3 2 0,-3 0 0,-2 2 0,0 2 0,-1 2 0,0 2 0,-2 0 0,-2 2 0,0 3 0,-1 3 0,0 5 0,1 2 0,1 2 0,0-4 0,0-4 0,-1-6 0,0-4 0,1 0 0,4-1 0,3 1 0,3 1 0,3-1 0,8 4 0,8 2 0,5 2 0,-2 0 0,-9-6 0,-10-4 0,-7-5 0,-3-3 0,0 0 0,-1-1 0,0 1 0,-1-1 0,1 1 0,1 0 0,1 0 0,0 0 0,2 0 0,2 0 0,7 1 0,5 0 0,4-1 0,-2-1 0,-6-1 0,-5 0 0,-6 0 0,1-3 0,-2-2 0,1-1 0,5-3 0,9-4 0,2 0 0,-3 1 0,-10 4 0,-10 0 0,-1-2 0,-1-3 0,-1-1 0,-1 0 0,0-2 0,-1-2 0,0-2 0,-1 0 0,-1-1 0,-1 1 0,1 2 0,-1 1 0,2 3 0,1 0 0,1 0 0,1 0 0,1 0 0,1-1 0,0 0 0,1 3 0,0 0 0,2 1 0,2 0 0,2-2 0,3-2 0,0 1 0,-4 2 0,-4 6 0,-3 4 0,0 1 0,2-3 0,4-6 0,3-6 0,4-2 0,2 0 0,0 3 0,-1 4 0,-4 3 0,0 0 0,1 0 0,5-1 0,3 0 0,-1-1 0,-3 3 0,-3-1 0,-1-1 0,0-2 0,1-1 0,1 2 0,0 1 0,-2 3 0,-1-2 0,-2-1 0,0-3 0,-1-2 0,-2 0 0,-2 0 0,-3 1 0,1 0 0,-1 2 0,1 0 0,1 0 0,2 0 0,0 0 0,3 0 0,2 1 0,2-1 0,2 1 0,2 0 0,2 0 0,0 0 0,5-2 0,6-2 0,3-3 0,3 0 0,-1 1 0,-4 3 0,-6 4 0,-9 6 0,-7 3 0,-3 2 0,-1 0 0,2 0 0,0-1 0,1-1 0,2-1 0,-1-2 0,1 0 0,-2-1 0,2 0 0,3-2 0,1-1 0,1 2 0,-1 1 0,-5 1 0,-2 1 0,0 0 0,-1-4 0,2-1 0,3-3 0,1-3 0,3-1 0,2 0 0,1 2 0,-2 4 0,-4 5 0,-6 3 0,-2 2 0,1-1 0,1 0 0,2-1 0,-1 0 0,0 0 0,-1-2 0,0-1 0,0-1 0,1 1 0,0-1 0,-1-1 0,3-2 0,1-1 0,2 0 0,-1 1 0,-2 4 0,-4 2 0,-1 2 0,0 0 0,0 2 0,2 0 0,1 1 0,3 1 0,4 2 0,0 1 0,0 1 0,-4-2 0,-4 1 0,-4 0 0,0 2 0,1 2 0,1 2 0,1 0 0,0 0 0,0 2 0,0 0 0,0 0 0,-2 0 0,-1 0 0,0 2 0,-1 0 0,1 2 0,0 1 0,1 1 0,1 1 0,1 0 0,1-1 0,2 0 0,-1 0 0,1-1 0,-2-2 0,-1 0 0,-1-3 0,1 2 0,1 2 0,0-1 0,1-1 0,-2-3 0,0 0 0,0 0 0,1 0 0,-2-2 0,1 1 0,-2-1 0,-1 0 0,0 4 0,-1-2 0,0-1 0,-1-1 0,0-3 0,0-1 0,0 1 0,0 0 0,1-1 0,-1 0 0,0-1 0,0-1 0,0 1 0,2 1 0,0 3 0,1 3 0,1 1 0,1 1 0,-1 0 0,-1-2 0,-1 0 0,-1-1 0,1 1 0,-1 0 0,1 0 0,-1-1 0,0-1 0,1 0 0,0-1 0,-1-1 0,1 0 0,-2-1 0,1-1 0,0 1 0,1 1 0,0 0 0,0 0 0,1 0 0,3 1 0,2 1 0,2 1 0,0-2 0,-3-3 0,-2-2 0,0 0 0,3 1 0,2 1 0,2 0 0,-1 1 0,-2-2 0,-3-2 0,-1 0 0,1 1 0,4 2 0,2 0 0,0 0 0,-3-3 0,-4-1 0,-3-2 0,0 0 0,6-1 0,5-1 0,3-1 0,2-1 0,-3 0 0,0 0 0,0 0 0,0-1 0,-1 0 0,-2 0 0,-1-1 0,-1-1 0,1-1 0,1 0 0,0 0 0,0 3 0,-1 1 0,1 1 0,1 0 0,2 1 0,0-1 0,-2 2 0,-2-1 0,-1 2 0,-2 0 0,-1 0 0,-2 1 0,-2 0 0,0 1 0,5 4 0,4 1 0,2 1 0,-3-2 0,-5-4 0,-3-1 0,-1 0 0,1 1 0,3 2 0,1 2 0,0 1 0,-1 0 0,-1 1 0,-1 0 0,-1 0 0,-1 0 0,0 1 0,0 0 0,0-1 0,-1 0 0,0 0 0,0 1 0,0-1 0,-1 0 0,1-1 0,-1 2 0,0 2 0,1 2 0,-1 3 0,1 0 0,0-3 0,0-2 0,0-4 0,0-3 0,0-1 0,0 0 0,0-1 0,3-2 0,2 0 0,4-3 0,-1 0 0,-3 0 0,-2 0 0,-2 1 0,0 10 0,1-2 0,1 8 0,-3-6 0,-9-3 0,0-3 0,2-2 0,15 1 0,1 0 0,3 1 0,-9-1 0,-2-1 0,0 1 0,2 0 0,-2 0 0,4 2 0,-1 0 0,1 2 0,0-1 0,-2 0 0,2 2 0,1 1 0,1 1 0,1 1 0,0 0 0,1-1 0,-1 0 0,0-1 0,-1-1 0,1-1 0,-1 1 0,2 2 0,-3-1 0,-1-1 0,-3 0 0,0 0 0,-1 0 0,0 0 0,1 3 0,0 1 0,2 2 0,-1 1 0,-1-5 0,-2-2 0,0 0 0,0 0 0,-1 1 0,1-1 0,-2-1 0,1 0 0,-1 0 0,0 1 0,-1 2 0,-1 1 0,1 2 0,1 3 0,1 1 0,0 0 0,2-2 0,0-4 0,1-3 0,-1-1 0,2 0 0,1 3 0,2 1 0,2 2 0,2 0 0,1-1 0,0-2 0,0-1 0,-2 0 0,-1-1 0,2 1 0,3 2 0,7 2 0,4 0 0,4 1 0,2 1 0,-2-3 0,-4-1 0,-7-4 0,-5-3 0,-3-1 0,0 0 0,1-1 0,1 0 0,2 0 0,2-1 0,2-1 0,4-1 0,5 0 0,2 0 0,0-1 0,-5 0 0,-5-1 0,-3-2 0,0-1 0,-1-1 0,1 0 0,0 0 0,1 1 0,0 0 0,2 1 0,-1 1 0,1 1 0,-1 2 0,1 2 0,4 2 0,2 0 0,1 1 0,-2-1 0,-1 1 0,-1 0 0,0 2 0,-1-1 0,-6 0 0,-4-2 0,3-3 0,6-3 0,7-3 0,2-2 0,-7-2 0,-6 0 0,-6-2 0,-2-1 0,-1-3 0,-1 0 0,-1-1 0,-1 1 0,1-1 0,1 3 0,3 1 0,2 1 0,0 1 0,0-1 0,-2 1 0,2-1 0,1 2 0,1 0 0,0 1 0,0-1 0,-1 1 0,0 0 0,0 1 0,0 1 0,2-1 0,2 1 0,0-1 0,3 1 0,1 1 0,1 2 0,0 3 0,-1 0 0,-2 0 0,0 0 0,0 1 0,-2-1 0,0 2 0,0 0 0,-1 1 0,-2-1 0,0 2 0,-1 0 0,-1 1 0,2 1 0,1 2 0,2 1 0,0 0 0,-3-1 0,-4-1 0,-2-1 0,-1 1 0,0 1 0,-1 0 0,-1 2 0,-1 0 0,3 3 0,2 3 0,0-1 0,-1-1 0,-3-3 0,-4-4 0,0 3 0,0 1 0,-1 3 0,0 0 0,1 1 0,-1-2 0,1 1 0,-2-1 0,0 1 0,0 1 0,-1-1 0,1 1 0,-1 0 0,2 0 0,0-1 0,1 2 0,1 0 0,1 0 0,0 0 0,2 0 0,-1 0 0,2 1 0,0 2 0,0 0 0,1 2 0,-1-1 0,0-1 0,0-1 0,0-2 0,-1-2 0,-1-2 0,-1 0 0,0-2 0,0 1 0,-1-1 0,1-1 0,0-1 0,-1-1 0,1-1 0,0 1 0,0-1 0,-1 0 0,1-1 0,0 0 0,0-1 0,1 1 0,1-1 0,3-2 0,5-1 0,0 0 0,-2-1 0,-5 1 0,-1-3 0,0-2 0,1-2 0,0-2 0,-1 1 0,-1 1 0,0 1 0,0-2 0,2 1 0,0 0 0,0 0 0,1 0 0,0 1 0,3-2 0,2-1 0,7-1 0,6-2 0,1 0 0,-2 3 0,-7 2 0,-4 2 0,-1 0 0,-1 0 0,0-1 0,0 0 0,1 0 0,1 0 0,2-1 0,1-1 0,-1 3 0,-2 0 0,5 0 0,6-3 0,6-2 0,0 0 0,-9 4 0,-10 4 0,-5 0 0,-2-1 0,2-1 0,0-2 0,0 2 0,2 1 0,1-1 0,3 1 0,3 0 0,-1-1 0,0 1 0,-2-1 0,0-1 0,4-1 0,2-1 0,-2 2 0,-5 3 0,-7 2 0,-2 2 0,2-2 0,2-1 0,1 0 0,-1 2 0,-3 0 0,-2-1 0,-3-1 0,1 1 0,1-1 0,6 0 0,1-2 0,2-2 0,0 1 0,1 0 0,-2 1 0,-2 1 0,-1 0 0,0 0 0,-1 0 0,1-1 0,0-1 0,0 1 0,1 0 0,0-1 0,1 1 0,1 0 0,1 1 0,1 0 0,-1 1 0,-2 0 0,-2 0 0,0-1 0,-1 0 0,-1 1 0,-1 1 0,-12 3 0,-18-1 0,-2 2 0,8-3 0,18 1 0,24 1 0,-7-1 0,7 0 0,-4 0 0,3-1 0,0 0 0,-2-2 0,-3 0 0,2 1 0,1 1 0,2 1 0,-1 0 0,-5-1 0,-2-1 0,0 1 0,5 0 0,5 0 0,3 1 0,-3 0 0,-3 1 0,-4-1 0,-1 0 0,-2 1 0,0-1 0,1 0 0,0-1 0,1 1 0,-1-1 0,1-2 0,-2-1 0,1-2 0,0-3 0,0-1 0,0-2 0,-1-1 0,-2 2 0,-1 0 0,0 1 0,0 0 0,0 0 0,1 0 0,1 0 0,2-1 0,2-1 0,2 1 0,-1 1 0,-1 1 0,-2 0 0,-2 0 0,1-2 0,2-4 0,3-3 0,1 1 0,-2 3 0,-5 6 0,-3 3 0,-3 2 0,-1 1 0,1 0 0,3 1 0,4-1 0,2-1 0,2 0 0,-1 1 0,-2 0 0,-1 1 0,-3 0 0,-1 1 0,0 0 0,3 1 0,4-1 0,0 1 0,-1 1 0,-5-1 0,-3 0 0,1 4 0,5 6 0,1 4 0,-1 2 0,-4-3 0,-3-1 0,-1 1 0,0 0 0,-1 0 0,-1-1 0,0-1 0,0 0 0,0 1 0,0 0 0,0-1 0,0 0 0,1-1 0,-1 2 0,1 0 0,-1 0 0,0-1 0,0 1 0,0 2 0,0 3 0,0 2 0,0-1 0,0 0 0,0-2 0,0 0 0,0-1 0,0-1 0,1 2 0,0 0 0,0-1 0,2 0 0,0-2 0,0 0 0,1 4 0,4 3 0,-1 0 0,0-4 0,-3-5 0,-2-3 0,1 1 0,0 3 0,3 3 0,0-1 0,-2-2 0,-1-3 0,0-2 0,0 2 0,3 0 0,0 1 0,0-2 0,-2-2 0,-1-2 0,0 1 0,1 4 0,3 2 0,2 2 0,0-2 0,-3-2 0,-3-4 0,-2-2 0,0 0 0,-2 1 0,-1 1 0,-1 2 0,0 0 0,0 1 0,1-2 0,1-1 0,0 0 0,1 2 0,2 0 0,2 1 0,4-2 0,2 0 0,4-1 0,1 1 0,2-2 0,-2 0 0,-4-3 0,-5-1 0,-3 0 0,0 1 0,2 1 0,1 2 0,-1-1 0,-2 1 0,-2-1 0,0 2 0,-1 2 0,1 2 0,0 3 0,-1 1 0,1 2 0,1 1 0,1 1 0,0-3 0,2-4 0,-1-4 0,0-4 0,1-2 0,3-1 0,5 0 0,9 0 0,7-1 0,6 2 0,-4-1 0,-7 0 0,-10 0 0,-6 0 0,-4-3 0,1-1 0,0-1 0,2 1 0,1 0 0,2 1 0,2 0 0,1-1 0,0-2 0,-2 1 0,-4 1 0,-3 1 0,-2 1 0,-1-1 0,0-1 0,1-1 0,-1 0 0,0 0 0,-1 2 0,0 2 0,1-3 0,0-2 0,0-1 0,0 0 0,0 1 0,-1 1 0,0-1 0,0 1 0,0 3 0,0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12:48:16.510"/>
    </inkml:context>
    <inkml:brush xml:id="br0">
      <inkml:brushProperty name="width" value="0.05" units="cm"/>
      <inkml:brushProperty name="height" value="0.05" units="cm"/>
      <inkml:brushProperty name="color" value="#FFC114"/>
    </inkml:brush>
  </inkml:definitions>
  <inkml:trace contextRef="#ctx0" brushRef="#br0">0 1 24575,'3'5'0,"1"1"0,-1-3 0,0 0 0,1 1 0,2 0 0,0 2 0,1-1 0,-2-1 0,4 3 0,2 2 0,3 2 0,-1 0 0,-4-3 0,-2-3 0,-3-1 0,-1-3 0,-2 0 0,0 0 0,-1 0 0,1 1 0,0-1 0,2 2 0,1 1 0,2 1 0,-1 0 0,0 1 0,-2-2 0,-1-1 0,-1 0 0,-1-1 0,1 1 0,0 1 0,2 2 0,3 4 0,2 3 0,2 0 0,-2-1 0,-2-3 0,-3-4 0,-2-3 0,-1-1 0,1 1 0,0 0 0,0 0 0,1 0 0,-2-1 0,1 0 0,2 0 0,0 0 0,3 0 0,-2-1 0,1 0 0,-1 1 0,0-1 0,3-1 0,3 1 0,4 0 0,5 0 0,2 1 0,-1 1 0,-4-1 0,-6 1 0,-4-2 0,-4 0 0,-1 0 0,1 1 0,2 0 0,7 1 0,4 3 0,4 0 0,0 1 0,-3 0 0,-5-1 0,-3-1 0,-2 0 0,0-1 0,2 1 0,4 0 0,2 0 0,1 0 0,0-1 0,-2 0 0,-3-1 0,-2 0 0,-2 0 0,1 0 0,4 0 0,2 1 0,1 0 0,-3 0 0,-1-1 0,0-1 0,0 0 0,3 1 0,0-1 0,-1 0 0,-1 0 0,-1 0 0,0 1 0,3-1 0,1 1 0,0-1 0,-2 1 0,-1-1 0,1 1 0,0 0 0,0 1 0,0-1 0,-2-1 0,-1 1 0,-1-1 0,0 0 0,4 1 0,3 0 0,3 1 0,1 1 0,-1 0 0,-3 0 0,-1-1 0,-2-1 0,0 0 0,-1 0 0,-1 0 0,-1-1 0,-2 1 0,0 1 0,-1 1 0,2 2 0,-1-1 0,-1 1 0,-1 0 0,-1-1 0,-1 1 0,1 2 0,1 0 0,1 2 0,-1 0 0,1-1 0,-1-1 0,0 0 0,1-1 0,0 0 0,2 0 0,1-1 0,-2-1 0,0-2 0,0-1 0,1 0 0,0-1 0,1 0 0,-1 0 0,-1-1 0,-1 0 0,4 0 0,6 0 0,2 1 0,0-1 0,-5 0 0,-4-1 0,3 2 0,1-1 0,1 2 0,-2 0 0,-2 0 0,-2 0 0,0 1 0,2 2 0,1 1 0,2 2 0,2 0 0,2 1 0,1-1 0,0-1 0,-3-3 0,-1-3 0,-1 0 0,-1 0 0,3 0 0,-1 1 0,-1-1 0,-1-1 0,-5 0 0,1 0 0,0 0 0,1 0 0,-1 0 0,-3 0 0,-1 0 0,1-1 0,0-1 0,2 0 0,0 0 0,-1 0 0,-1-1 0,0-1 0,0 0 0,0 0 0,2 0 0,-1 0 0,1-1 0,-2-2 0,0-2 0,-1 0 0,-1-1 0,0 0 0,-1 1 0,-1-1 0,1-1 0,0-1 0,1-2 0,1 1 0,0 0 0,-2 1 0,1 1 0,-1 1 0,-1 2 0,2 0 0,0 0 0,1 0 0,0-2 0,1 0 0,2 0 0,2 0 0,2 2 0,2 1 0,1 0 0,1 0 0,-2 0 0,-1-1 0,0 1 0,-1 0 0,-1 0 0,-3-2 0,-2 0 0,-2 0 0,-2 0 0,0 2 0,-1-2 0,0 0 0,-1-2 0,1 2 0,-1 2 0,1 1 0,2 0 0,2-1 0,5-2 0,3 0 0,4-1 0,2 1 0,2 2 0,0 0 0,-4 2 0,-3 1 0,-3-1 0,0 1 0,2 1 0,2 0 0,2 0 0,0 1 0,-1 0 0,-1 0 0,2 0 0,3 1 0,3 1 0,-2-1 0,-4 1 0,-4 0 0,2 0 0,3 1 0,0 1 0,-2-1 0,-7 0 0,-3-1 0,-3 0 0,1 1 0,1 0 0,0 1 0,-1-1 0,-1 0 0,1 4 0,5 1 0,2 2 0,0 0 0,-3-4 0,-4-2 0,0-1 0,0 0 0,1 1 0,-1 0 0,-1-1 0,-1 0 0,0 0 0,-1 0 0,0 1 0,1 0 0,-1 0 0,1 1 0,-1-1 0,1 0 0,-1 0 0,0-1 0,0 1 0,0 1 0,1 0 0,-1 0 0,0-1 0,1 1 0,-1 1 0,0-1 0,0 0 0,1 0 0,-1 1 0,0 0 0,1 0 0,-1 0 0,0-1 0,0-1 0,1 0 0,-1 1 0,0 3 0,2 1 0,-1 1 0,1 0 0,0-1 0,0 0 0,0 0 0,1 1 0,1 1 0,1 1 0,0-2 0,-2-2 0,-1-1 0,-1 0 0,0 1 0,1 3 0,0 2 0,0 1 0,1-1 0,-1-1 0,0-1 0,1 0 0,2 2 0,1 0 0,1 0 0,-1-1 0,-2-2 0,-2-1 0,0 1 0,0 1 0,1 1 0,-1 0 0,-1 1 0,1 0 0,1 2 0,0 1 0,1 2 0,0-2 0,0-2 0,-1-2 0,-1-4 0,0 0 0,0-2 0,-1-1 0,0-1 0,0 1 0,2 1 0,0 4 0,2 1 0,0 0 0,0-1 0,0-1 0,0-1 0,2 0 0,3-1 0,1 0 0,0-3 0,0-1 0,1-2 0,0 1 0,0-1 0,-1 1 0,-1 0 0,0-1 0,-2-1 0,1 0 0,0-2 0,7 0 0,11 0 0,11 1 0,2 0 0,-8 2 0,-14-1 0,-11 1 0,-4-1 0,0 0 0,0 0 0,-1 0 0,-1 0 0,0 0 0,0 0 0,0-2 0,4-3 0,3-3 0,3-2 0,1-1 0,-1 1 0,-1 1 0,-2 2 0,-2 2 0,-1 2 0,0 2 0,1 0 0,0-1 0,2 1 0,0-2 0,2 0 0,0 0 0,1 1 0,0 1 0,-2-1 0,-1-1 0,-1-1 0,0 1 0,-2 0 0,0 1 0,0 1 0,-2 1 0,0 0 0,-1 0 0,0 0 0,0 0 0,-1 0 0,1 1 0,1-1 0,0 0 0,-1 0 0,0 0 0,0 1 0,-2 0 0,2 1 0,-2-1 0,2 0 0,0-1 0,0 1 0,-1 1 0,0-1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12:48:40.958"/>
    </inkml:context>
    <inkml:brush xml:id="br0">
      <inkml:brushProperty name="width" value="0.05" units="cm"/>
      <inkml:brushProperty name="height" value="0.05" units="cm"/>
      <inkml:brushProperty name="color" value="#FFC114"/>
    </inkml:brush>
  </inkml:definitions>
  <inkml:trace contextRef="#ctx0" brushRef="#br0">1 206 24575,'11'-4'0,"2"-2"0,5-1 0,5-2 0,1 0 0,0 1 0,-4 2 0,-5 1 0,-3 0 0,-1 2 0,0-1 0,3 0 0,0 0 0,0-2 0,-2-1 0,-1 0 0,-1 1 0,-3 1 0,-2 0 0,2-2 0,3-2 0,1 0 0,0 0 0,-3 2 0,-2-1 0,0 0 0,2 2 0,1 1 0,-1 2 0,0 1 0,-3 0 0,-1-2 0,1-1 0,2 0 0,0 1 0,-1 2 0,-1 2 0,0-1 0,1 2 0,1 1 0,2 3 0,0 2 0,-1 4 0,-1 2 0,1 2 0,0-1 0,0-1 0,-2-3 0,0-2 0,-2-1 0,-1 0 0,-1 0 0,1 2 0,0 1 0,1 0 0,0 0 0,-1 0 0,0 0 0,2-1 0,1 1 0,0-1 0,0-1 0,-1-1 0,1 1 0,4 1 0,5 2 0,2 0 0,0-3 0,-4-3 0,-3-2 0,-1-2 0,1 0 0,3-1 0,1 1 0,-3-1 0,-2-1 0,-1 0 0,1 1 0,3-1 0,-2 1 0,-3 0 0,-2 0 0,1 1 0,4 2 0,6 2 0,2 1 0,-1 1 0,-4-2 0,-2 0 0,-1 0 0,2 1 0,0 0 0,-1 0 0,-1 0 0,2 2 0,2 1 0,4 0 0,-3-1 0,-3-2 0,-5-2 0,-1 0 0,1 2 0,3 3 0,2 2 0,-2-2 0,-3-2 0,-1 0 0,2 2 0,5 4 0,2 1 0,-3-2 0,-4-4 0,-3-3 0,0 2 0,3 2 0,3 1 0,-2 0 0,-2-3 0,-3-2 0,-2-3 0,0 3 0,2 1 0,0 1 0,-1-2 0,-2-2 0,-1-1 0,0 1 0,0 2 0,1 2 0,1 2 0,0 0 0,1-1 0,0-1 0,2 2 0,2 1 0,2 2 0,1 0 0,0 0 0,-1-1 0,-1 0 0,-1 0 0,-3-2 0,-1-2 0,-1-1 0,-1-1 0,2 1 0,1 2 0,1 1 0,1-1 0,0 0 0,1 0 0,1 1 0,2 0 0,1 0 0,0-1 0,-4-2 0,-3-3 0,0 0 0,1 3 0,3 1 0,0 0 0,-1 0 0,-3-3 0,0-1 0,1 1 0,2 2 0,1 0 0,0-2 0,1 1 0,2 1 0,4 1 0,1 1 0,-1-2 0,-3-1 0,-4-3 0,-3 0 0,1-1 0,1 1 0,0 0 0,0 0 0,-1-1 0,-2-1 0,2 1 0,3-1 0,4 2 0,2 0 0,-2 0 0,-4-1 0,-4-1 0,-1 0 0,3 0 0,4 1 0,4 1 0,2 1 0,-3-1 0,-5-1 0,-4 1 0,-2 0 0,0 1 0,-1 1 0,0-1 0,-1 1 0,-2 0 0,0 1 0,0 1 0,0 0 0,-1 2 0,0 0 0,-1 1 0,-1 0 0,-1 0 0,0 0 0,0 2 0,1 0 0,2 1 0,0-2 0,1-2 0,0-3 0,-2-1 0,0 0 0,-1 1 0,-1 1 0,-1 2 0,0-1 0,0 1 0,-2 2 0,-1 0 0,1 1 0,2-1 0,2 0 0,2-2 0,1 0 0,0-1 0,2 2 0,0 1 0,1 1 0,1 1 0,2 2 0,2 1 0,0-1 0,0-2 0,-2-1 0,-3-3 0,0 1 0,-1 1 0,1 3 0,1 4 0,1 2 0,0-1 0,-1-3 0,0-6 0,-2-2 0,1 1 0,2 2 0,1 3 0,1 0 0,-1-2 0,1-1 0,0-2 0,2 0 0,1-1 0,2 0 0,1 1 0,2 2 0,0 1 0,0 0 0,-1 0 0,-2-1 0,-1-2 0,1 1 0,4 2 0,1 1 0,-1-1 0,-3-2 0,-5-3 0,0-1 0,-1 0 0,-1-1 0,-1 1 0,0-1 0,-1 1 0,0-2 0,-1 0 0,0 0 0,1 1 0,1 1 0,2 1 0,1 0 0,0 0 0,-2-3 0,2-5 0,3-5 0,2-2 0,-1 1 0,-5 6 0,-4 3 0,-2 6 0,-1 3 0,0 1 0,1 0 0,-1-3 0,1-2 0,0 1 0,0-2 0,0-1 0,0 3 0,2 1 0,0 4 0,1 1 0,0-2 0,-1-1 0,1 1 0,0 0 0,2 2 0,0 1 0,-1 0 0,-2-3 0,0-4 0,-2-4 0,0 2 0,2 3 0,0 4 0,2 1 0,0 1 0,0-2 0,-1-1 0,0-3 0,-1-2 0,-1-3 0,0-1 0,-1 0 0,1 0 0,0 1 0,0 3 0,3 1 0,0 1 0,1 1 0,0-1 0,-1 0 0,0 0 0,0 0 0,-1-3 0,-1-1 0,-1-1 0,1 3 0,2 3 0,2 2 0,0-1 0,-1-3 0,-3 2 0,-1 0 0,-1 2 0,0 1 0,0-2 0,0 0 0,0-2 0,0 0 0,0-1 0,0-3 0,0-1 0,1 0 0,0 1 0,0 4 0,3 1 0,1 1 0,2-1 0,0-2 0,1-1 0,0-1 0,0 0 0,1-1 0,0-1 0,1 0 0,2 1 0,2 0 0,0 1 0,-2-1 0,-3-2 0,-1 0 0,1 2 0,3 1 0,3 0 0,0-1 0,-3-1 0,-5-1 0,-3-2 0,-3 0 0,1 0 0,1-1 0,0 1 0,-1-1 0,0 1 0,-1 0 0,1-1 0,2 0 0,0 0 0,-1 0 0,0 0 0,0 0 0,0-1 0,0 0 0,0 0 0,1 0 0,3 0 0,4 0 0,3 1 0,1 0 0,-3-1 0,-3 1 0,-3 0 0,2 1 0,3 0 0,9 0 0,7 1 0,3-1 0,-1 0 0,-4 0 0,-3 1 0,2 2 0,4 2 0,0 0 0,-3-1 0,1-2 0,-4-4 0,0-1 0,-2-1 0,-7-1 0,-4 2 0,-4 0 0,0 0 0,2-1 0,3-1 0,3-2 0,2-1 0,0 0 0,-1 3 0,-2 1 0,-1 2 0,-2 0 0,1 1 0,0-2 0,0 0 0,0-1 0,0 0 0,-1-1 0,1 0 0,2-1 0,2 0 0,4 3 0,3 0 0,3 2 0,1 0 0,-2 0 0,-2 1 0,-6 0 0,-6-1 0,-2 1 0,0-1 0,5 0 0,9 0 0,7 0 0,6 1 0,2 0 0,-1-1 0,-3 1 0,-6-1 0,-4-1 0,-5 0 0,-2 0 0,1 1 0,2-1 0,1 0 0,1-1 0,-1 1 0,-2 1 0,-1 0 0,2 1 0,3-1 0,1 0 0,-1 0 0,-2 0 0,-2-1 0,0 1 0,-2-1 0,0-1 0,-3 0 0,-2-2 0,0-1 0,-2-1 0,-1-1 0,0 1 0,-2 2 0,0 1 0,0 1 0,1 0 0,1 0 0,3 1 0,3 1 0,6 0 0,3 1 0,0 0 0,-3 1 0,-3 0 0,-1 1 0,-2 0 0,2 0 0,-1-1 0,0 1 0,1 0 0,-1 0 0,2 2 0,-1 1 0,0 1 0,-2-1 0,-1 0 0,-2 0 0,0-2 0,-1 1 0,-1-1 0,-1-1 0,-2 0 0,-2-1 0,-1 0 0,2 1 0,2 3 0,0 0 0,0-1 0,-3-2 0,-1-1 0,-2-1 0,4 2 0,3-1 0,1 2 0,-7-1 0,-15-1 0,4 1 0,8 2 0,11 0 0,10 0 0,-9-1 0,-5-1 0,-3 0 0,2 1 0,5 2 0,8 4 0,8 3 0,3 2 0,-2-1 0,-6 0 0,-8-4 0,-4-3 0,-4-1 0,-2-2 0,2 2 0,5 3 0,0 2 0,0-1 0,0 0 0,-1 0 0,5 2 0,0-1 0,0-1 0,-2-2 0,-1 0 0,3 2 0,1-1 0,0 0 0,-1-1 0,-5-2 0,-1-1 0,0 1 0,3 2 0,4 2 0,2 2 0,-2-2 0,-2-1 0,-2-1 0,-2-1 0,2 1 0,2 2 0,0-1 0,-1-1 0,-4-2 0,-1 0 0,2 1 0,3 0 0,1 2 0,-1-2 0,-2-1 0,-2-1 0,0-1 0,0 0 0,1-2 0,-3 1 0,-1-2 0,-3-2 0,1-2 0,1-2 0,0-3 0,1 0 0,-1 1 0,0 1 0,0 0 0,0 1 0,2 0 0,1 1 0,2-1 0,-2-1 0,-1-1 0,-2 0 0,1 1 0,-1 0 0,0 0 0,-1-4 0,-1-3 0,-1-1 0,1 1 0,0 2 0,0 4 0,0-1 0,1 0 0,0-1 0,-1-2 0,0 1 0,0 1 0,0 1 0,-1 4 0,1 2 0,-1 1 0,0 1 0,3-4 0,2-5 0,5-5 0,3-7 0,2-1 0,-1 1 0,-3 5 0,-5 5 0,-2 1 0,-1 0 0,0-3 0,0-1 0,-1-1 0,-1 4 0,0 3 0,0 3 0,0 0 0,0-3 0,2-1 0,0-1 0,0 1 0,0 0 0,0 3 0,1 2 0,0 1 0,0 1 0,0 0 0,3-1 0,3-2 0,4-2 0,2 1 0,-2 1 0,-1 1 0,-1 2 0,1 0 0,-1 0 0,0 0 0,-1 1 0,-1-1 0,-2 0 0,0-1 0,-1 0 0,-2 2 0,-3 1 0,0-1 0,-1-1 0,1 1 0,0-1 0,-1 1 0,0 0 0,0 0 0,-1 0 0,1-1 0,0-1 0,0-1 0,1-1 0,1 0 0,0-1 0,1 1 0,0-1 0,1 0 0,-1 0 0,0 0 0,0 0 0,-1 2 0,1 0 0,-2 3 0,-1 0 0,0 0 0,0-2 0,0 1 0,0 0 0,0 2 0,5-2 0,5-2 0,7-1 0,3-1 0,-4 1 0,-4 2 0,-5 2 0,-4 0 0,-1-1 0,0 0 0,1-2 0,0 1 0,0 1 0,-1-1 0,1 0 0,-1 0 0,1 1 0,-2 1 0,1 0 0,-1 0 0,1 0 0,0-1 0,-1 1 0,1 0 0,0 0 0,0-1 0,-1 0 0,0 0 0,-2 2 0,1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12:49:23.124"/>
    </inkml:context>
    <inkml:brush xml:id="br0">
      <inkml:brushProperty name="width" value="0.1" units="cm"/>
      <inkml:brushProperty name="height" value="0.1" units="cm"/>
      <inkml:brushProperty name="color" value="#00A0D7"/>
    </inkml:brush>
  </inkml:definitions>
  <inkml:trace contextRef="#ctx0" brushRef="#br0">338 0 24575,'-8'4'0,"0"0"0,4-2 0,-1 0 0,2 0 0,0 0 0,-1 1 0,0 1 0,0 1 0,-2 1 0,-2 2 0,-2 2 0,-3 1 0,1-1 0,3-1 0,4-4 0,3-1 0,-1 0 0,-2 1 0,-1 2 0,0 1 0,0-1 0,-1 1 0,-2 0 0,-1 2 0,1-1 0,2 1 0,2 0 0,-2 1 0,-3 2 0,-4 4 0,-3 1 0,-1 0 0,2 0 0,4-3 0,4-2 0,4-3 0,2-1 0,1-1 0,0-1 0,-1 0 0,1 3 0,-2 1 0,-1 4 0,0 3 0,-2 1 0,2 0 0,2-1 0,2-3 0,1-2 0,0-4 0,0-1 0,-1-3 0,0 2 0,0 3 0,-1 2 0,0 2 0,-2 2 0,0 0 0,-1-2 0,-1 1 0,2-2 0,1-1 0,1-2 0,1-4 0,0-3 0,1-1 0,3 2 0,2 0 0,4 2 0,2-1 0,2 1 0,4 1 0,3 2 0,4 3 0,3 0 0,-1 0 0,-1-2 0,-4-2 0,-4-1 0,-5-1 0,-2-1 0,-2 0 0,1 0 0,2 2 0,0-1 0,-2 0 0,-3 0 0,-1 2 0,0 1 0,3 3 0,1 3 0,-2 0 0,-1-1 0,-2 0 0,1 0 0,1 2 0,2-1 0,0 0 0,-2-1 0,-1-1 0,0-1 0,1-1 0,0 0 0,1 0 0,-1-1 0,3-1 0,1 1 0,4 0 0,4 3 0,2 0 0,-3-2 0,-1 0 0,-5-3 0,-3-1 0,0-1 0,-1 2 0,4 1 0,4 3 0,6 1 0,-1-1 0,-1-2 0,8 3 0,12 5 0,8 3 0,-2-1 0,-14-7 0,-17-7 0,-7-3 0,-4 0 0,-1 1 0,0 0 0,-1 0 0,1 1 0,-2 0 0,2 3 0,0 2 0,2 3 0,2 4 0,2 1 0,0 2 0,1-1 0,0-1 0,-1-1 0,2-1 0,0 0 0,3-2 0,0 0 0,-1-1 0,0-1 0,-1 2 0,1 2 0,2 1 0,-2 0 0,0-1 0,-1 0 0,1-1 0,2 2 0,-1-1 0,0-3 0,-2-2 0,-2-2 0,-2-2 0,-1-1 0,-1 0 0,1-1 0,1 0 0,3 1 0,2 0 0,1 1 0,0 0 0,3 2 0,4 0 0,4 2 0,2 0 0,-1 0 0,1 0 0,-2 1 0,-1-1 0,-2 0 0,-1 0 0,0 0 0,2 2 0,-4-2 0,2 3 0,4 5 0,7 4 0,6 3 0,-4-4 0,-3-6 0,-5-4 0,1 0 0,0-1 0,-2-2 0,0-2 0,-3-1 0,1 1 0,1 1 0,-1 2 0,-4-1 0,-4-2 0,-6-2 0,-4-2 0,-2 1 0,1 4 0,0 2 0,1 1 0,-2-1 0,-2-4 0,-4-3 0,-3 3 0,-3 3 0,-4 3 0,0 2 0,-1 0 0,0 0 0,3-1 0,2 1 0,1 2 0,3-1 0,-1 0 0,-2-1 0,-1-1 0,-2 0 0,0 2 0,1 3 0,0 3 0,1 1 0,2-3 0,0-5 0,2-2 0,1-2 0,2 0 0,-1 4 0,-2 3 0,-3 1 0,-1 1 0,0-4 0,3 0 0,3-2 0,0-3 0,1-1 0,1-3 0,-1-1 0,1-1 0,-1 2 0,0 2 0,-1 1 0,0 2 0,-1 0 0,-1 1 0,0 0 0,1 1 0,2 0 0,2 0 0,0-1 0,0-1 0,0 1 0,0 0 0,-1 3 0,0 0 0,-1 1 0,1-1 0,-1-1 0,1 1 0,0 1 0,-1 1 0,-1 2 0,0 0 0,-2 0 0,-1-2 0,0 1 0,0 3 0,2 1 0,1-1 0,2-2 0,0-4 0,2-3 0,0 0 0,1 0 0,0 2 0,-1 1 0,1 3 0,1 1 0,3 4 0,2 0 0,3-2 0,0-3 0,-1-5 0,-2-3 0,0-3 0,-2 0 0,0-1 0,-1 0 0,-1 1 0,0 2 0,0 3 0,1 2 0,1 2 0,-1 2 0,2 1 0,1 3 0,4 2 0,3 1 0,4 0 0,1-2 0,1-2 0,0-1 0,-5-3 0,-1 0 0,10 6 0,3 2 0,4-1 0,-3-5 0,-10-9 0,-1-2 0,3-1 0,2-2 0,5-1 0,3 3 0,3 1 0,0 2 0,0-1 0,-7-2 0,-7-2 0,-7-3 0,-8 0 0,-3-1 0,0 1 0,1 4 0,2 2 0,-1 2 0,-1 2 0,-1 1 0,0 3 0,1 3 0,1 2 0,1 0 0,0 0 0,0-4 0,-2-4 0,-1-6 0,-2-5 0,0 1 0,1 0 0,0 4 0,0 2 0,0 2 0,-1 0 0,1 2 0,-1 0 0,0 3 0,0 1 0,0 2 0,0 0 0,-1 2 0,-1 0 0,0 0 0,-1-2 0,1-3 0,-1-2 0,1-2 0,0-1 0,0 0 0,1-1 0,-1-1 0,1 0 0,0-2 0,0-2 0,1-2 0,-2 0 0,1 1 0,0 2 0,0 3 0,-1 1 0,-1 2 0,0 2 0,-1 3 0,1 2 0,1 1 0,-1-1 0,0-4 0,1-2 0,0-3 0,1-1 0,1-2 0,0-1 0,-1-2 0,1-1 0,-1 0 0,-1 2 0,0 3 0,1 3 0,0 2 0,0-1 0,0 1 0,-1 0 0,1 2 0,1 0 0,1 2 0,-1-4 0,1-1 0,-1-4 0,0-2 0,0 1 0,0-1 0,0-1 0,1-2 0,-1 0 0,-1 0 0,0 2 0,-1 3 0,-1 2 0,-1 0 0,0 0 0,-1-1 0,0 0 0,2 0 0,1 1 0,-1 0 0,1 1 0,-1-1 0,1 1 0,0 1 0,0-1 0,-1-1 0,2 0 0,-1 0 0,2 1 0,0 1 0,0 1 0,0 1 0,0 0 0,0-1 0,1-1 0,1 0 0,-1 0 0,0 1 0,0 2 0,0 3 0,1 2 0,0 2 0,1 1 0,0-2 0,-1 0 0,-1 0 0,-2-2 0,0 1 0,-2 2 0,0 0 0,1 1 0,0 1 0,2-1 0,2-2 0,0-6 0,0-5 0,-1-4 0,-1-4 0,2 0 0,1 2 0,1 3 0,2 3 0,0 2 0,0-2 0,-1-1 0,-3-2 0,0-1 0,1 2 0,4 6 0,5 5 0,3 3 0,1-2 0,-1-4 0,-3-4 0,1-1 0,1 1 0,0-2 0,-2-1 0,-4-5 0,-4-2 0,-3-1 0,1 0 0,1 3 0,4 2 0,1 0 0,1 0 0,-3-2 0,-3-3 0,-1 0 0,1-5 0,3-4 0,4-10 0,3-6 0,1-6 0,1-2 0,-2 3 0,-2 4 0,-2 8 0,-2 4 0,-2 1 0,-2 1 0,0-6 0,-1-4 0,-1-5 0,1 0 0,-1 5 0,0 4 0,0 3 0,-1 1 0,0-1 0,-1-1 0,0 1 0,0-1 0,0-1 0,1 1 0,0 2 0,1 3 0,-1 3 0,2 3 0,0 2 0,2 1 0,1 0 0,4 1 0,2 4 0,2 1 0,0 1 0,-2 1 0,0 2 0,4 3 0,6 4 0,2 0 0,-1-3 0,-5-4 0,-4-3 0,2 0 0,5 0 0,4-1 0,2 0 0,-2-2 0,-4 0 0,-1 2 0,0 1 0,0 1 0,-1 0 0,-2-2 0,2 2 0,0 0 0,6 3 0,6 2 0,1 1 0,1-1 0,-5-1 0,-1-1 0,-2-1 0,0 2 0,-1 0 0,1 0 0,3 1 0,3 1 0,1-1 0,0-1 0,-2 0 0,-4-1 0,0-2 0,-2-2 0,-3-2 0,-3-3 0,-2 0 0,-3-1 0,0 0 0,-2 0 0,1 0 0,1 0 0,1 1 0,1 0 0,-1 0 0,2 0 0,-2 1 0,1 0 0,1 0 0,0 0 0,0 1 0,-2-1 0,-1-1 0,-3 0 0,-2 0 0,-1 0 0,-1-1 0,-2 0 0,0-1 0,1-2 0,-1 2 0,1-1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12:48:51.893"/>
    </inkml:context>
    <inkml:brush xml:id="br0">
      <inkml:brushProperty name="width" value="0.05" units="cm"/>
      <inkml:brushProperty name="height" value="0.05" units="cm"/>
      <inkml:brushProperty name="color" value="#FFC114"/>
    </inkml:brush>
  </inkml:definitions>
  <inkml:trace contextRef="#ctx0" brushRef="#br0">4 2104 24575,'4'-9'0,"1"-2"0,1-2 0,1-1 0,1 0 0,-1 1 0,-1 2 0,0 0 0,-1-1 0,0-1 0,-1-1 0,1 0 0,0-1 0,0 2 0,-1 2 0,0 1 0,-2 0 0,1 1 0,0 0 0,0 0 0,0 3 0,-1 1 0,0 1 0,0-3 0,1 0 0,1-1 0,0 0 0,2 1 0,1-2 0,0-1 0,1 0 0,-1 0 0,0 2 0,0 1 0,0 2 0,-2-1 0,0-1 0,0-1 0,2-2 0,4-1 0,1 0 0,0 1 0,-3 3 0,-2 1 0,-1-1 0,0 1 0,0 0 0,2-1 0,3 1 0,3-1 0,1-1 0,0 0 0,-1 0 0,-1 0 0,-1 1 0,-2 3 0,-3 2 0,-3 1 0,-1-1 0,0 0 0,0 0 0,0 0 0,-1-1 0,0 0 0,2-3 0,3-3 0,4-3 0,4-3 0,1-1 0,-3 0 0,-3 0 0,-5 2 0,-3 4 0,-1 4 0,0 2 0,-1-1 0,-1-1 0,0-3 0,-3-2 0,-1 1 0,1 1 0,1 1 0,1 0 0,0-2 0,0-2 0,0 0 0,2-2 0,-1-4 0,0 3 0,-1 0 0,-3-3 0,-2 2 0,1 1 0,1 5 0,3 6 0,-3-4 0,-3-4 0,-4-1 0,-3-2 0,0 2 0,0 0 0,1 2 0,1 1 0,0-2 0,-4-1 0,-3-3 0,-2-1 0,1 2 0,1 1 0,1 2 0,2 1 0,0 0 0,3 1 0,2 2 0,2-1 0,1 1 0,-1-2 0,-1-2 0,-2-1 0,-1-1 0,2-1 0,2 2 0,2 0 0,3 0 0,0 1 0,1-2 0,-1-1 0,-1-2 0,-1-2 0,1 2 0,2 2 0,0 3 0,2 1 0,1 1 0,0 0 0,1-1 0,0-2 0,2-1 0,1-2 0,1 0 0,0 1 0,-2 0 0,0 2 0,0 1 0,0 1 0,0 2 0,1-2 0,1-3 0,0-1 0,1-3 0,-2 1 0,-1 1 0,0 1 0,-1 2 0,0 1 0,1 1 0,-1 3 0,-1-1 0,1-1 0,0 0 0,1 0 0,0 0 0,0 0 0,1 1 0,0 0 0,1-1 0,0-1 0,-1 1 0,1 0 0,1 0 0,0 2 0,2-2 0,0 1 0,0-2 0,3-1 0,3-3 0,0 0 0,0 0 0,-5 4 0,-3 5 0,-3 3 0,-1 1 0,0 0 0,1-2 0,-1-2 0,1 0 0,-1-2 0,1 1 0,-2 2 0,1 2 0,-1 2 0,0 0 0,0-1 0,0-3 0,0-4 0,0-3 0,1-1 0,-1 3 0,0 2 0,-1 3 0,1 0 0,0 2 0,-1 1 0,1 1 0,0-2 0,-1-3 0,0-1 0,-1-1 0,0 1 0,2-2 0,3-3 0,-2 4 0,3-1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5F9BAE-AA8E-E844-A35A-9946FD95C183}" type="datetimeFigureOut">
              <a:rPr lang="nl-BE" smtClean="0"/>
              <a:t>27/11/2023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4C25FC-252E-C041-89E0-9F3DCE610792}" type="slidenum">
              <a:rPr lang="nl-BE" smtClean="0"/>
              <a:t>‹nr.›</a:t>
            </a:fld>
            <a:endParaRPr lang="nl-BE"/>
          </a:p>
        </p:txBody>
      </p:sp>
    </p:spTree>
    <p:extLst>
      <p:ext uri="{BB962C8B-B14F-4D97-AF65-F5344CB8AC3E}">
        <p14:creationId xmlns:p14="http://schemas.microsoft.com/office/powerpoint/2010/main" val="2081746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D4C25FC-252E-C041-89E0-9F3DCE610792}" type="slidenum">
              <a:rPr lang="nl-BE" smtClean="0"/>
              <a:t>3</a:t>
            </a:fld>
            <a:endParaRPr lang="nl-BE"/>
          </a:p>
        </p:txBody>
      </p:sp>
    </p:spTree>
    <p:extLst>
      <p:ext uri="{BB962C8B-B14F-4D97-AF65-F5344CB8AC3E}">
        <p14:creationId xmlns:p14="http://schemas.microsoft.com/office/powerpoint/2010/main" val="1615368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D4C25FC-252E-C041-89E0-9F3DCE610792}" type="slidenum">
              <a:rPr lang="nl-BE" smtClean="0"/>
              <a:t>22</a:t>
            </a:fld>
            <a:endParaRPr lang="nl-BE"/>
          </a:p>
        </p:txBody>
      </p:sp>
    </p:spTree>
    <p:extLst>
      <p:ext uri="{BB962C8B-B14F-4D97-AF65-F5344CB8AC3E}">
        <p14:creationId xmlns:p14="http://schemas.microsoft.com/office/powerpoint/2010/main" val="2315587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D4C25FC-252E-C041-89E0-9F3DCE610792}" type="slidenum">
              <a:rPr lang="nl-BE" smtClean="0"/>
              <a:t>24</a:t>
            </a:fld>
            <a:endParaRPr lang="nl-BE"/>
          </a:p>
        </p:txBody>
      </p:sp>
    </p:spTree>
    <p:extLst>
      <p:ext uri="{BB962C8B-B14F-4D97-AF65-F5344CB8AC3E}">
        <p14:creationId xmlns:p14="http://schemas.microsoft.com/office/powerpoint/2010/main" val="3632651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D4C25FC-252E-C041-89E0-9F3DCE610792}" type="slidenum">
              <a:rPr lang="nl-BE" smtClean="0"/>
              <a:t>4</a:t>
            </a:fld>
            <a:endParaRPr lang="nl-BE"/>
          </a:p>
        </p:txBody>
      </p:sp>
    </p:spTree>
    <p:extLst>
      <p:ext uri="{BB962C8B-B14F-4D97-AF65-F5344CB8AC3E}">
        <p14:creationId xmlns:p14="http://schemas.microsoft.com/office/powerpoint/2010/main" val="1134258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D4C25FC-252E-C041-89E0-9F3DCE610792}" type="slidenum">
              <a:rPr lang="nl-BE" smtClean="0"/>
              <a:t>6</a:t>
            </a:fld>
            <a:endParaRPr lang="nl-BE"/>
          </a:p>
        </p:txBody>
      </p:sp>
    </p:spTree>
    <p:extLst>
      <p:ext uri="{BB962C8B-B14F-4D97-AF65-F5344CB8AC3E}">
        <p14:creationId xmlns:p14="http://schemas.microsoft.com/office/powerpoint/2010/main" val="291444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D4C25FC-252E-C041-89E0-9F3DCE610792}" type="slidenum">
              <a:rPr lang="nl-BE" smtClean="0"/>
              <a:t>8</a:t>
            </a:fld>
            <a:endParaRPr lang="nl-BE"/>
          </a:p>
        </p:txBody>
      </p:sp>
    </p:spTree>
    <p:extLst>
      <p:ext uri="{BB962C8B-B14F-4D97-AF65-F5344CB8AC3E}">
        <p14:creationId xmlns:p14="http://schemas.microsoft.com/office/powerpoint/2010/main" val="2264788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D4C25FC-252E-C041-89E0-9F3DCE610792}" type="slidenum">
              <a:rPr lang="nl-BE" smtClean="0"/>
              <a:t>12</a:t>
            </a:fld>
            <a:endParaRPr lang="nl-BE"/>
          </a:p>
        </p:txBody>
      </p:sp>
    </p:spTree>
    <p:extLst>
      <p:ext uri="{BB962C8B-B14F-4D97-AF65-F5344CB8AC3E}">
        <p14:creationId xmlns:p14="http://schemas.microsoft.com/office/powerpoint/2010/main" val="3238606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D4C25FC-252E-C041-89E0-9F3DCE610792}" type="slidenum">
              <a:rPr lang="nl-BE" smtClean="0"/>
              <a:t>18</a:t>
            </a:fld>
            <a:endParaRPr lang="nl-BE"/>
          </a:p>
        </p:txBody>
      </p:sp>
    </p:spTree>
    <p:extLst>
      <p:ext uri="{BB962C8B-B14F-4D97-AF65-F5344CB8AC3E}">
        <p14:creationId xmlns:p14="http://schemas.microsoft.com/office/powerpoint/2010/main" val="2075466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D4C25FC-252E-C041-89E0-9F3DCE610792}" type="slidenum">
              <a:rPr lang="nl-BE" smtClean="0"/>
              <a:t>19</a:t>
            </a:fld>
            <a:endParaRPr lang="nl-BE"/>
          </a:p>
        </p:txBody>
      </p:sp>
    </p:spTree>
    <p:extLst>
      <p:ext uri="{BB962C8B-B14F-4D97-AF65-F5344CB8AC3E}">
        <p14:creationId xmlns:p14="http://schemas.microsoft.com/office/powerpoint/2010/main" val="3996312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Elementen die we gaan aanraken in het verhaal</a:t>
            </a:r>
          </a:p>
        </p:txBody>
      </p:sp>
      <p:sp>
        <p:nvSpPr>
          <p:cNvPr id="4" name="Tijdelijke aanduiding voor dianummer 3"/>
          <p:cNvSpPr>
            <a:spLocks noGrp="1"/>
          </p:cNvSpPr>
          <p:nvPr>
            <p:ph type="sldNum" sz="quarter" idx="5"/>
          </p:nvPr>
        </p:nvSpPr>
        <p:spPr/>
        <p:txBody>
          <a:bodyPr/>
          <a:lstStyle/>
          <a:p>
            <a:fld id="{1D4C25FC-252E-C041-89E0-9F3DCE610792}" type="slidenum">
              <a:rPr lang="nl-BE" smtClean="0"/>
              <a:t>20</a:t>
            </a:fld>
            <a:endParaRPr lang="nl-BE"/>
          </a:p>
        </p:txBody>
      </p:sp>
    </p:spTree>
    <p:extLst>
      <p:ext uri="{BB962C8B-B14F-4D97-AF65-F5344CB8AC3E}">
        <p14:creationId xmlns:p14="http://schemas.microsoft.com/office/powerpoint/2010/main" val="3497299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D4C25FC-252E-C041-89E0-9F3DCE610792}" type="slidenum">
              <a:rPr lang="nl-BE" smtClean="0"/>
              <a:t>21</a:t>
            </a:fld>
            <a:endParaRPr lang="nl-BE"/>
          </a:p>
        </p:txBody>
      </p:sp>
    </p:spTree>
    <p:extLst>
      <p:ext uri="{BB962C8B-B14F-4D97-AF65-F5344CB8AC3E}">
        <p14:creationId xmlns:p14="http://schemas.microsoft.com/office/powerpoint/2010/main" val="38026707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hyperlink" Target="mailto:geert.noels@econopolis.be" TargetMode="External"/><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C5B7E8-1D23-5F0B-4000-CCA9D7F40897}"/>
              </a:ext>
            </a:extLst>
          </p:cNvPr>
          <p:cNvSpPr>
            <a:spLocks noGrp="1"/>
          </p:cNvSpPr>
          <p:nvPr>
            <p:ph type="ctrTitle"/>
          </p:nvPr>
        </p:nvSpPr>
        <p:spPr>
          <a:xfrm>
            <a:off x="1524000" y="1122363"/>
            <a:ext cx="9144000" cy="2387600"/>
          </a:xfrm>
        </p:spPr>
        <p:txBody>
          <a:bodyPr anchor="b"/>
          <a:lstStyle>
            <a:lvl1pPr algn="ctr">
              <a:defRPr sz="6000" b="1"/>
            </a:lvl1pPr>
          </a:lstStyle>
          <a:p>
            <a:r>
              <a:rPr lang="nl-NL"/>
              <a:t>Klik om stijl te bewerken</a:t>
            </a:r>
            <a:endParaRPr lang="nl-BE" dirty="0"/>
          </a:p>
        </p:txBody>
      </p:sp>
      <p:sp>
        <p:nvSpPr>
          <p:cNvPr id="3" name="Ondertitel 2">
            <a:extLst>
              <a:ext uri="{FF2B5EF4-FFF2-40B4-BE49-F238E27FC236}">
                <a16:creationId xmlns:a16="http://schemas.microsoft.com/office/drawing/2014/main" id="{EA10D03A-0046-83EA-241C-790899F002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sp>
        <p:nvSpPr>
          <p:cNvPr id="4" name="Tijdelijke aanduiding voor datum 3">
            <a:extLst>
              <a:ext uri="{FF2B5EF4-FFF2-40B4-BE49-F238E27FC236}">
                <a16:creationId xmlns:a16="http://schemas.microsoft.com/office/drawing/2014/main" id="{632DE0E2-5B3C-2018-F034-7FD3C9312CE6}"/>
              </a:ext>
            </a:extLst>
          </p:cNvPr>
          <p:cNvSpPr>
            <a:spLocks noGrp="1"/>
          </p:cNvSpPr>
          <p:nvPr>
            <p:ph type="dt" sz="half" idx="10"/>
          </p:nvPr>
        </p:nvSpPr>
        <p:spPr/>
        <p:txBody>
          <a:bodyPr/>
          <a:lstStyle>
            <a:lvl1pPr>
              <a:defRPr b="1">
                <a:solidFill>
                  <a:schemeClr val="tx1"/>
                </a:solidFill>
              </a:defRPr>
            </a:lvl1pPr>
          </a:lstStyle>
          <a:p>
            <a:fld id="{D0EB5AEF-65C6-404E-8341-A069BE54DD0A}" type="datetime4">
              <a:rPr lang="nl-BE" smtClean="0"/>
              <a:pPr/>
              <a:t>27 november 2023</a:t>
            </a:fld>
            <a:endParaRPr lang="nl-BE" dirty="0"/>
          </a:p>
        </p:txBody>
      </p:sp>
      <p:sp>
        <p:nvSpPr>
          <p:cNvPr id="5" name="Tijdelijke aanduiding voor voettekst 4">
            <a:extLst>
              <a:ext uri="{FF2B5EF4-FFF2-40B4-BE49-F238E27FC236}">
                <a16:creationId xmlns:a16="http://schemas.microsoft.com/office/drawing/2014/main" id="{1E741C65-EA17-9115-DA28-412CC3B48738}"/>
              </a:ext>
            </a:extLst>
          </p:cNvPr>
          <p:cNvSpPr>
            <a:spLocks noGrp="1"/>
          </p:cNvSpPr>
          <p:nvPr>
            <p:ph type="ftr" sz="quarter" idx="11"/>
          </p:nvPr>
        </p:nvSpPr>
        <p:spPr>
          <a:xfrm>
            <a:off x="4038600" y="6356350"/>
            <a:ext cx="4114800" cy="365125"/>
          </a:xfrm>
          <a:prstGeom prst="rect">
            <a:avLst/>
          </a:prstGeom>
        </p:spPr>
        <p:txBody>
          <a:bodyPr/>
          <a:lstStyle/>
          <a:p>
            <a:endParaRPr lang="nl-BE"/>
          </a:p>
        </p:txBody>
      </p:sp>
      <p:pic>
        <p:nvPicPr>
          <p:cNvPr id="7" name="Picture 61">
            <a:extLst>
              <a:ext uri="{FF2B5EF4-FFF2-40B4-BE49-F238E27FC236}">
                <a16:creationId xmlns:a16="http://schemas.microsoft.com/office/drawing/2014/main" id="{DB6FC23C-C45C-19FF-51B1-0813BC47186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35146" y="425601"/>
            <a:ext cx="900683" cy="468318"/>
          </a:xfrm>
          <a:prstGeom prst="rect">
            <a:avLst/>
          </a:prstGeom>
        </p:spPr>
      </p:pic>
    </p:spTree>
    <p:extLst>
      <p:ext uri="{BB962C8B-B14F-4D97-AF65-F5344CB8AC3E}">
        <p14:creationId xmlns:p14="http://schemas.microsoft.com/office/powerpoint/2010/main" val="839606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nhoud met bijschrift op rechts">
    <p:spTree>
      <p:nvGrpSpPr>
        <p:cNvPr id="1" name=""/>
        <p:cNvGrpSpPr/>
        <p:nvPr/>
      </p:nvGrpSpPr>
      <p:grpSpPr>
        <a:xfrm>
          <a:off x="0" y="0"/>
          <a:ext cx="0" cy="0"/>
          <a:chOff x="0" y="0"/>
          <a:chExt cx="0" cy="0"/>
        </a:xfrm>
      </p:grpSpPr>
      <p:sp>
        <p:nvSpPr>
          <p:cNvPr id="17" name="Rechthoek 16">
            <a:extLst>
              <a:ext uri="{FF2B5EF4-FFF2-40B4-BE49-F238E27FC236}">
                <a16:creationId xmlns:a16="http://schemas.microsoft.com/office/drawing/2014/main" id="{15F81BA0-0EFF-D768-A509-AF1F858813A4}"/>
              </a:ext>
            </a:extLst>
          </p:cNvPr>
          <p:cNvSpPr/>
          <p:nvPr/>
        </p:nvSpPr>
        <p:spPr>
          <a:xfrm>
            <a:off x="0" y="0"/>
            <a:ext cx="4772024" cy="6858000"/>
          </a:xfrm>
          <a:prstGeom prst="rect">
            <a:avLst/>
          </a:prstGeom>
          <a:solidFill>
            <a:srgbClr val="037089"/>
          </a:solidFill>
          <a:ln>
            <a:solidFill>
              <a:srgbClr val="0370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dianummer 6">
            <a:extLst>
              <a:ext uri="{FF2B5EF4-FFF2-40B4-BE49-F238E27FC236}">
                <a16:creationId xmlns:a16="http://schemas.microsoft.com/office/drawing/2014/main" id="{9F942A0B-1F39-7A1B-3B36-510DD3317222}"/>
              </a:ext>
            </a:extLst>
          </p:cNvPr>
          <p:cNvSpPr>
            <a:spLocks noGrp="1"/>
          </p:cNvSpPr>
          <p:nvPr>
            <p:ph type="sldNum" sz="quarter" idx="12"/>
          </p:nvPr>
        </p:nvSpPr>
        <p:spPr/>
        <p:txBody>
          <a:bodyPr/>
          <a:lstStyle/>
          <a:p>
            <a:fld id="{65C2EDD8-1901-C249-A3A1-9AE9F8564B99}" type="slidenum">
              <a:rPr lang="nl-BE" smtClean="0"/>
              <a:t>‹nr.›</a:t>
            </a:fld>
            <a:endParaRPr lang="nl-BE"/>
          </a:p>
        </p:txBody>
      </p:sp>
      <p:sp>
        <p:nvSpPr>
          <p:cNvPr id="9" name="Tijdelijke aanduiding voor inhoud 2">
            <a:extLst>
              <a:ext uri="{FF2B5EF4-FFF2-40B4-BE49-F238E27FC236}">
                <a16:creationId xmlns:a16="http://schemas.microsoft.com/office/drawing/2014/main" id="{75069B39-C32A-10A3-8D55-E0883199EEED}"/>
              </a:ext>
            </a:extLst>
          </p:cNvPr>
          <p:cNvSpPr>
            <a:spLocks noGrp="1"/>
          </p:cNvSpPr>
          <p:nvPr>
            <p:ph idx="13"/>
          </p:nvPr>
        </p:nvSpPr>
        <p:spPr>
          <a:xfrm>
            <a:off x="4933812" y="365125"/>
            <a:ext cx="6827882" cy="5803339"/>
          </a:xfrm>
        </p:spPr>
        <p:txBody>
          <a:bodyPr/>
          <a:lstStyle>
            <a:lvl1pPr>
              <a:defRPr sz="2400" b="1">
                <a:solidFill>
                  <a:srgbClr val="037089"/>
                </a:solidFill>
              </a:defRPr>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6" name="Tijdelijke aanduiding voor tekst 5">
            <a:extLst>
              <a:ext uri="{FF2B5EF4-FFF2-40B4-BE49-F238E27FC236}">
                <a16:creationId xmlns:a16="http://schemas.microsoft.com/office/drawing/2014/main" id="{B0C4C138-DEFA-3FE6-1DA7-60DBE384B23F}"/>
              </a:ext>
            </a:extLst>
          </p:cNvPr>
          <p:cNvSpPr>
            <a:spLocks noGrp="1"/>
          </p:cNvSpPr>
          <p:nvPr>
            <p:ph type="body" sz="quarter" idx="14" hasCustomPrompt="1"/>
          </p:nvPr>
        </p:nvSpPr>
        <p:spPr>
          <a:xfrm>
            <a:off x="430306" y="365125"/>
            <a:ext cx="4175311" cy="701674"/>
          </a:xfrm>
        </p:spPr>
        <p:txBody>
          <a:bodyPr/>
          <a:lstStyle>
            <a:lvl1pPr>
              <a:defRPr sz="2400">
                <a:solidFill>
                  <a:schemeClr val="bg1"/>
                </a:solidFill>
              </a:defRPr>
            </a:lvl1pPr>
          </a:lstStyle>
          <a:p>
            <a:pPr lvl="0"/>
            <a:r>
              <a:rPr lang="nl-NL" dirty="0"/>
              <a:t>Klikken om de titel te bewerken</a:t>
            </a:r>
          </a:p>
        </p:txBody>
      </p:sp>
      <p:pic>
        <p:nvPicPr>
          <p:cNvPr id="8" name="Afbeelding 7" descr="Afbeelding met wit, schets, symbool, zwart&#10;&#10;Automatisch gegenereerde beschrijving">
            <a:extLst>
              <a:ext uri="{FF2B5EF4-FFF2-40B4-BE49-F238E27FC236}">
                <a16:creationId xmlns:a16="http://schemas.microsoft.com/office/drawing/2014/main" id="{7CB51D73-C794-13AA-11CC-F77058E8D1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771" y="365125"/>
            <a:ext cx="281289" cy="701674"/>
          </a:xfrm>
          <a:prstGeom prst="rect">
            <a:avLst/>
          </a:prstGeom>
        </p:spPr>
      </p:pic>
      <p:cxnSp>
        <p:nvCxnSpPr>
          <p:cNvPr id="10" name="Straight Connector 8">
            <a:extLst>
              <a:ext uri="{FF2B5EF4-FFF2-40B4-BE49-F238E27FC236}">
                <a16:creationId xmlns:a16="http://schemas.microsoft.com/office/drawing/2014/main" id="{DA19592A-BAE5-63F8-DC32-49865A334A07}"/>
              </a:ext>
            </a:extLst>
          </p:cNvPr>
          <p:cNvCxnSpPr>
            <a:cxnSpLocks/>
          </p:cNvCxnSpPr>
          <p:nvPr/>
        </p:nvCxnSpPr>
        <p:spPr>
          <a:xfrm>
            <a:off x="430306" y="1246921"/>
            <a:ext cx="41753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jdelijke aanduiding voor inhoud 13">
            <a:extLst>
              <a:ext uri="{FF2B5EF4-FFF2-40B4-BE49-F238E27FC236}">
                <a16:creationId xmlns:a16="http://schemas.microsoft.com/office/drawing/2014/main" id="{797F0712-604C-4B89-8415-28E193CE5A2E}"/>
              </a:ext>
            </a:extLst>
          </p:cNvPr>
          <p:cNvSpPr>
            <a:spLocks noGrp="1"/>
          </p:cNvSpPr>
          <p:nvPr>
            <p:ph sz="quarter" idx="15"/>
          </p:nvPr>
        </p:nvSpPr>
        <p:spPr>
          <a:xfrm>
            <a:off x="430306" y="1472745"/>
            <a:ext cx="4175311" cy="4695719"/>
          </a:xfrm>
        </p:spPr>
        <p:txBody>
          <a:bodyPr>
            <a:normAutofit/>
          </a:bodyPr>
          <a:lstStyle>
            <a:lvl1pPr>
              <a:defRPr sz="2000">
                <a:solidFill>
                  <a:schemeClr val="bg1"/>
                </a:solidFill>
              </a:defRPr>
            </a:lvl1pPr>
          </a:lstStyle>
          <a:p>
            <a:pPr lvl="0"/>
            <a:r>
              <a:rPr lang="nl-NL"/>
              <a:t>Klikken om de tekststijl van het model te bewerken</a:t>
            </a:r>
          </a:p>
        </p:txBody>
      </p:sp>
    </p:spTree>
    <p:extLst>
      <p:ext uri="{BB962C8B-B14F-4D97-AF65-F5344CB8AC3E}">
        <p14:creationId xmlns:p14="http://schemas.microsoft.com/office/powerpoint/2010/main" val="7751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Inhoud met bijschrift op rechts">
    <p:spTree>
      <p:nvGrpSpPr>
        <p:cNvPr id="1" name=""/>
        <p:cNvGrpSpPr/>
        <p:nvPr/>
      </p:nvGrpSpPr>
      <p:grpSpPr>
        <a:xfrm>
          <a:off x="0" y="0"/>
          <a:ext cx="0" cy="0"/>
          <a:chOff x="0" y="0"/>
          <a:chExt cx="0" cy="0"/>
        </a:xfrm>
      </p:grpSpPr>
      <p:sp>
        <p:nvSpPr>
          <p:cNvPr id="17" name="Rechthoek 16">
            <a:extLst>
              <a:ext uri="{FF2B5EF4-FFF2-40B4-BE49-F238E27FC236}">
                <a16:creationId xmlns:a16="http://schemas.microsoft.com/office/drawing/2014/main" id="{15F81BA0-0EFF-D768-A509-AF1F858813A4}"/>
              </a:ext>
            </a:extLst>
          </p:cNvPr>
          <p:cNvSpPr/>
          <p:nvPr/>
        </p:nvSpPr>
        <p:spPr>
          <a:xfrm>
            <a:off x="0" y="-1"/>
            <a:ext cx="12192000" cy="1246919"/>
          </a:xfrm>
          <a:prstGeom prst="rect">
            <a:avLst/>
          </a:prstGeom>
          <a:solidFill>
            <a:srgbClr val="037089"/>
          </a:solidFill>
          <a:ln>
            <a:solidFill>
              <a:srgbClr val="0370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jdelijke aanduiding voor inhoud 2">
            <a:extLst>
              <a:ext uri="{FF2B5EF4-FFF2-40B4-BE49-F238E27FC236}">
                <a16:creationId xmlns:a16="http://schemas.microsoft.com/office/drawing/2014/main" id="{75069B39-C32A-10A3-8D55-E0883199EEED}"/>
              </a:ext>
            </a:extLst>
          </p:cNvPr>
          <p:cNvSpPr>
            <a:spLocks noGrp="1"/>
          </p:cNvSpPr>
          <p:nvPr>
            <p:ph idx="13"/>
          </p:nvPr>
        </p:nvSpPr>
        <p:spPr>
          <a:xfrm>
            <a:off x="436244" y="1511039"/>
            <a:ext cx="5317351" cy="4863123"/>
          </a:xfrm>
        </p:spPr>
        <p:txBody>
          <a:bodyPr/>
          <a:lstStyle>
            <a:lvl1pPr>
              <a:defRPr sz="2400" b="1">
                <a:solidFill>
                  <a:srgbClr val="037089"/>
                </a:solidFill>
              </a:defRPr>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6" name="Tijdelijke aanduiding voor tekst 5">
            <a:extLst>
              <a:ext uri="{FF2B5EF4-FFF2-40B4-BE49-F238E27FC236}">
                <a16:creationId xmlns:a16="http://schemas.microsoft.com/office/drawing/2014/main" id="{B0C4C138-DEFA-3FE6-1DA7-60DBE384B23F}"/>
              </a:ext>
            </a:extLst>
          </p:cNvPr>
          <p:cNvSpPr>
            <a:spLocks noGrp="1"/>
          </p:cNvSpPr>
          <p:nvPr>
            <p:ph type="body" sz="quarter" idx="14" hasCustomPrompt="1"/>
          </p:nvPr>
        </p:nvSpPr>
        <p:spPr>
          <a:xfrm>
            <a:off x="430306" y="365125"/>
            <a:ext cx="10174359" cy="701674"/>
          </a:xfrm>
        </p:spPr>
        <p:txBody>
          <a:bodyPr/>
          <a:lstStyle>
            <a:lvl1pPr>
              <a:defRPr sz="2400">
                <a:solidFill>
                  <a:schemeClr val="bg1"/>
                </a:solidFill>
              </a:defRPr>
            </a:lvl1pPr>
          </a:lstStyle>
          <a:p>
            <a:pPr lvl="0"/>
            <a:r>
              <a:rPr lang="nl-NL" dirty="0"/>
              <a:t>Klikken om de titel te bewerken</a:t>
            </a:r>
          </a:p>
        </p:txBody>
      </p:sp>
      <p:pic>
        <p:nvPicPr>
          <p:cNvPr id="8" name="Afbeelding 7" descr="Afbeelding met wit, schets, symbool, zwart&#10;&#10;Automatisch gegenereerde beschrijving">
            <a:extLst>
              <a:ext uri="{FF2B5EF4-FFF2-40B4-BE49-F238E27FC236}">
                <a16:creationId xmlns:a16="http://schemas.microsoft.com/office/drawing/2014/main" id="{7CB51D73-C794-13AA-11CC-F77058E8D1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771" y="365125"/>
            <a:ext cx="281289" cy="701674"/>
          </a:xfrm>
          <a:prstGeom prst="rect">
            <a:avLst/>
          </a:prstGeom>
        </p:spPr>
      </p:pic>
      <p:sp>
        <p:nvSpPr>
          <p:cNvPr id="2" name="Tijdelijke aanduiding voor inhoud 2">
            <a:extLst>
              <a:ext uri="{FF2B5EF4-FFF2-40B4-BE49-F238E27FC236}">
                <a16:creationId xmlns:a16="http://schemas.microsoft.com/office/drawing/2014/main" id="{433A596A-CF87-C710-B39A-A111C0162AD1}"/>
              </a:ext>
            </a:extLst>
          </p:cNvPr>
          <p:cNvSpPr>
            <a:spLocks noGrp="1"/>
          </p:cNvSpPr>
          <p:nvPr>
            <p:ph idx="15"/>
          </p:nvPr>
        </p:nvSpPr>
        <p:spPr>
          <a:xfrm>
            <a:off x="6438407" y="1511039"/>
            <a:ext cx="5317351" cy="4863123"/>
          </a:xfrm>
        </p:spPr>
        <p:txBody>
          <a:bodyPr/>
          <a:lstStyle>
            <a:lvl1pPr>
              <a:defRPr sz="2400" b="1">
                <a:solidFill>
                  <a:srgbClr val="037089"/>
                </a:solidFill>
              </a:defRPr>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2494113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ver ons - eindslide">
    <p:bg>
      <p:bgPr>
        <a:solidFill>
          <a:srgbClr val="03708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12F926A-5243-333B-ADEA-988A3AF3B582}"/>
              </a:ext>
            </a:extLst>
          </p:cNvPr>
          <p:cNvSpPr txBox="1">
            <a:spLocks/>
          </p:cNvSpPr>
          <p:nvPr/>
        </p:nvSpPr>
        <p:spPr>
          <a:xfrm>
            <a:off x="491840" y="365125"/>
            <a:ext cx="11258550" cy="701675"/>
          </a:xfrm>
          <a:prstGeom prst="rect">
            <a:avLst/>
          </a:prstGeom>
        </p:spPr>
        <p:txBody>
          <a:bodyPr vert="horz" lIns="91440" tIns="45720" rIns="91440" bIns="45720" rtlCol="0" anchor="ctr">
            <a:normAutofit/>
          </a:bodyPr>
          <a:lstStyle>
            <a:lvl1pPr>
              <a:lnSpc>
                <a:spcPct val="90000"/>
              </a:lnSpc>
              <a:spcBef>
                <a:spcPct val="0"/>
              </a:spcBef>
              <a:buNone/>
              <a:defRPr sz="3200" b="1">
                <a:solidFill>
                  <a:srgbClr val="037089"/>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dirty="0">
                <a:solidFill>
                  <a:schemeClr val="bg1"/>
                </a:solidFill>
              </a:rPr>
              <a:t>Over </a:t>
            </a:r>
            <a:r>
              <a:rPr lang="en-US" dirty="0" err="1">
                <a:solidFill>
                  <a:schemeClr val="bg1"/>
                </a:solidFill>
              </a:rPr>
              <a:t>ons</a:t>
            </a:r>
            <a:endParaRPr lang="en-US" dirty="0">
              <a:solidFill>
                <a:schemeClr val="bg1"/>
              </a:solidFill>
            </a:endParaRPr>
          </a:p>
        </p:txBody>
      </p:sp>
      <p:sp>
        <p:nvSpPr>
          <p:cNvPr id="9" name="Text Box 28">
            <a:extLst>
              <a:ext uri="{FF2B5EF4-FFF2-40B4-BE49-F238E27FC236}">
                <a16:creationId xmlns:a16="http://schemas.microsoft.com/office/drawing/2014/main" id="{A35CF625-60BB-1907-BCDE-D1743C232609}"/>
              </a:ext>
            </a:extLst>
          </p:cNvPr>
          <p:cNvSpPr txBox="1"/>
          <p:nvPr/>
        </p:nvSpPr>
        <p:spPr>
          <a:xfrm>
            <a:off x="491840" y="1779355"/>
            <a:ext cx="4284980" cy="3104371"/>
          </a:xfrm>
          <a:prstGeom prst="rect">
            <a:avLst/>
          </a:prstGeom>
          <a:solidFill>
            <a:srgbClr val="027089"/>
          </a:solidFill>
          <a:ln w="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50000"/>
              </a:lnSpc>
            </a:pPr>
            <a:r>
              <a:rPr lang="nl-BE" sz="1000"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rPr>
              <a:t>Econopolis werd in 2009 opgericht als financieel-economisch advieshuis. We zijn vooral gekend als vermogensbeheerder en beheerder van fondsen (oa. Crelan), maar we hebben ook een belangrijk track-record opgebouwd als “strategisch adviseur”, meestal in opdracht van overheden, sectoren of institutionele partijen. In al onze activiteiten vertrekken we steeds van een </a:t>
            </a:r>
            <a:r>
              <a:rPr lang="nl-BE" sz="1000" b="1"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rPr>
              <a:t>duurzame macro-economische visi</a:t>
            </a:r>
            <a:r>
              <a:rPr lang="nl-BE" sz="1000"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rPr>
              <a:t>e op de lange termijn, zoals onder meer geschetst in </a:t>
            </a:r>
            <a:r>
              <a:rPr lang="nl-NL" sz="1000"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rPr>
              <a:t>de</a:t>
            </a:r>
            <a:r>
              <a:rPr lang="nl-BE" sz="1000"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rPr>
              <a:t> boek</a:t>
            </a:r>
            <a:r>
              <a:rPr lang="nl-NL" sz="1000"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rPr>
              <a:t>en</a:t>
            </a:r>
            <a:r>
              <a:rPr lang="nl-BE" sz="1000"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rPr>
              <a:t> </a:t>
            </a:r>
            <a:r>
              <a:rPr lang="nl-BE" sz="1000" b="1"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rPr>
              <a:t>Econoshock</a:t>
            </a:r>
            <a:r>
              <a:rPr lang="nl-BE" sz="1000"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rPr>
              <a:t> (2008), </a:t>
            </a:r>
            <a:r>
              <a:rPr lang="nl-BE" sz="1000" b="1"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rPr>
              <a:t>Gigantisme</a:t>
            </a:r>
            <a:r>
              <a:rPr lang="nl-BE" sz="1000"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rPr>
              <a:t> (2019) en </a:t>
            </a:r>
            <a:r>
              <a:rPr lang="nl-BE" sz="1000" b="1"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rPr>
              <a:t>De Klimaatschok </a:t>
            </a:r>
            <a:r>
              <a:rPr lang="nl-BE" sz="1000"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rPr>
              <a:t>(2022).</a:t>
            </a:r>
          </a:p>
          <a:p>
            <a:pPr algn="just">
              <a:lnSpc>
                <a:spcPct val="150000"/>
              </a:lnSpc>
            </a:pPr>
            <a:endParaRPr lang="nl-BE" sz="1100" dirty="0">
              <a:effectLst/>
              <a:latin typeface="Helvetica Neue" panose="02000503000000020004" pitchFamily="2" charset="0"/>
              <a:ea typeface="Times New Roman" panose="02020603050405020304" pitchFamily="18" charset="0"/>
              <a:cs typeface="Times New Roman" panose="02020603050405020304" pitchFamily="18" charset="0"/>
            </a:endParaRPr>
          </a:p>
          <a:p>
            <a:pPr algn="just">
              <a:lnSpc>
                <a:spcPct val="150000"/>
              </a:lnSpc>
            </a:pPr>
            <a:r>
              <a:rPr lang="nl-BE" sz="1000"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rPr>
              <a:t>Ethisch en maatschappelijk verantwoord handelen is dus een fundamenteel onderdeel van onze werkwijze. Wij investeren zelf voortdurend in </a:t>
            </a:r>
            <a:r>
              <a:rPr lang="nl-BE" sz="1000" b="1"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rPr>
              <a:t>creativiteit</a:t>
            </a:r>
            <a:r>
              <a:rPr lang="nl-BE" sz="1000"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rPr>
              <a:t>, </a:t>
            </a:r>
            <a:r>
              <a:rPr lang="nl-BE" sz="1000" b="1"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rPr>
              <a:t>kwaliteit</a:t>
            </a:r>
            <a:r>
              <a:rPr lang="nl-BE" sz="1000"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rPr>
              <a:t> en </a:t>
            </a:r>
            <a:r>
              <a:rPr lang="nl-BE" sz="1000" b="1"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rPr>
              <a:t>menselijk talent</a:t>
            </a:r>
            <a:r>
              <a:rPr lang="nl-BE" sz="1000"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rPr>
              <a:t>. Het Econopolis team telt meer dan 35 persoonlijkheden, allen specialisten op hun domein en doordrongen van de Econopolis-filosofie. </a:t>
            </a:r>
            <a:endParaRPr lang="nl-BE" sz="1100" dirty="0">
              <a:effectLst/>
              <a:latin typeface="Helvetica Neue" panose="02000503000000020004" pitchFamily="2" charset="0"/>
              <a:ea typeface="Times New Roman" panose="02020603050405020304" pitchFamily="18" charset="0"/>
              <a:cs typeface="Times New Roman" panose="02020603050405020304" pitchFamily="18" charset="0"/>
            </a:endParaRPr>
          </a:p>
        </p:txBody>
      </p:sp>
      <p:sp>
        <p:nvSpPr>
          <p:cNvPr id="10" name="Text Box 28">
            <a:extLst>
              <a:ext uri="{FF2B5EF4-FFF2-40B4-BE49-F238E27FC236}">
                <a16:creationId xmlns:a16="http://schemas.microsoft.com/office/drawing/2014/main" id="{5D244BAF-4D45-0505-81EB-580E0D8DF327}"/>
              </a:ext>
            </a:extLst>
          </p:cNvPr>
          <p:cNvSpPr txBox="1"/>
          <p:nvPr/>
        </p:nvSpPr>
        <p:spPr>
          <a:xfrm>
            <a:off x="6010910" y="1779355"/>
            <a:ext cx="4284980" cy="3299287"/>
          </a:xfrm>
          <a:prstGeom prst="rect">
            <a:avLst/>
          </a:prstGeom>
          <a:solidFill>
            <a:srgbClr val="027089"/>
          </a:solidFill>
          <a:ln w="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50000"/>
              </a:lnSpc>
            </a:pPr>
            <a:r>
              <a:rPr lang="nl-BE" sz="1000"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rPr>
              <a:t>Econopolis Strategy NV</a:t>
            </a:r>
            <a:r>
              <a:rPr lang="nl-NL" sz="1000"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rPr>
              <a:t> is </a:t>
            </a:r>
            <a:r>
              <a:rPr lang="nl-BE" sz="1000"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rPr>
              <a:t>een dochtervennootschap van Econopolis NV. Sinds de start van haar activiteiten in 2009, heeft Econopolis Strategy zich gevestigd als een centrale bron voor Belgische economische en financiële informatie, strategisch en economisch onderzoek en trad het op als adviseur voor een brede waaier aan overheidsinstellingen, bedrijven en investeerders. </a:t>
            </a:r>
            <a:r>
              <a:rPr lang="nl-NL" sz="1000"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rPr>
              <a:t>Econopolis hielp</a:t>
            </a:r>
            <a:r>
              <a:rPr lang="nl-BE" sz="1000"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rPr>
              <a:t> de </a:t>
            </a:r>
            <a:r>
              <a:rPr lang="nl-NL" sz="1000"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rPr>
              <a:t>Blauwe Cluster</a:t>
            </a:r>
            <a:r>
              <a:rPr lang="nl-BE" sz="1000"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rPr>
              <a:t> mee op de kaart zetten</a:t>
            </a:r>
            <a:r>
              <a:rPr lang="nl-NL" sz="1000"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rPr>
              <a:t>, heeft meegewerkt aan de Belgische kustbeschermingsvisie tot en met 2100, deed jarenlang onderzoek naar artificiële eilanden voor de Belgische kust en heeft meegewerkt aan het klimaatplan voor de regio Gent. </a:t>
            </a:r>
          </a:p>
          <a:p>
            <a:pPr algn="just">
              <a:lnSpc>
                <a:spcPct val="150000"/>
              </a:lnSpc>
            </a:pPr>
            <a:endParaRPr lang="nl-NL" sz="1000"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endParaRPr>
          </a:p>
          <a:p>
            <a:pPr algn="just">
              <a:lnSpc>
                <a:spcPct val="150000"/>
              </a:lnSpc>
            </a:pPr>
            <a:r>
              <a:rPr lang="nl-NL" sz="1000"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rPr>
              <a:t>In 2022 werd het boek “De Klimaatschok: 20 oplossingen voor overheid, bedrijven en burgers in België” gepubliceerd. In dit boek berekenden Geert Noels, Kristof </a:t>
            </a:r>
            <a:r>
              <a:rPr lang="nl-NL" sz="1000" dirty="0" err="1">
                <a:ln>
                  <a:noFill/>
                </a:ln>
                <a:solidFill>
                  <a:srgbClr val="FFFFFF"/>
                </a:solidFill>
                <a:effectLst/>
                <a:latin typeface="Helvetica" pitchFamily="2" charset="0"/>
                <a:ea typeface="Times New Roman" panose="02020603050405020304" pitchFamily="18" charset="0"/>
                <a:cs typeface="Times New Roman" panose="02020603050405020304" pitchFamily="18" charset="0"/>
              </a:rPr>
              <a:t>Eggermont</a:t>
            </a:r>
            <a:r>
              <a:rPr lang="nl-NL" sz="1000"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rPr>
              <a:t> en </a:t>
            </a:r>
            <a:r>
              <a:rPr lang="nl-NL" sz="1000" dirty="0" err="1">
                <a:ln>
                  <a:noFill/>
                </a:ln>
                <a:solidFill>
                  <a:srgbClr val="FFFFFF"/>
                </a:solidFill>
                <a:effectLst/>
                <a:latin typeface="Helvetica" pitchFamily="2" charset="0"/>
                <a:ea typeface="Times New Roman" panose="02020603050405020304" pitchFamily="18" charset="0"/>
                <a:cs typeface="Times New Roman" panose="02020603050405020304" pitchFamily="18" charset="0"/>
              </a:rPr>
              <a:t>Yanaika</a:t>
            </a:r>
            <a:r>
              <a:rPr lang="nl-NL" sz="1000"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rPr>
              <a:t> </a:t>
            </a:r>
            <a:r>
              <a:rPr lang="nl-NL" sz="1000" dirty="0" err="1">
                <a:ln>
                  <a:noFill/>
                </a:ln>
                <a:solidFill>
                  <a:srgbClr val="FFFFFF"/>
                </a:solidFill>
                <a:effectLst/>
                <a:latin typeface="Helvetica" pitchFamily="2" charset="0"/>
                <a:ea typeface="Times New Roman" panose="02020603050405020304" pitchFamily="18" charset="0"/>
                <a:cs typeface="Times New Roman" panose="02020603050405020304" pitchFamily="18" charset="0"/>
              </a:rPr>
              <a:t>Denoyelle</a:t>
            </a:r>
            <a:r>
              <a:rPr lang="nl-NL" sz="1000" dirty="0">
                <a:ln>
                  <a:noFill/>
                </a:ln>
                <a:solidFill>
                  <a:srgbClr val="FFFFFF"/>
                </a:solidFill>
                <a:effectLst/>
                <a:latin typeface="Helvetica" pitchFamily="2" charset="0"/>
                <a:ea typeface="Times New Roman" panose="02020603050405020304" pitchFamily="18" charset="0"/>
                <a:cs typeface="Times New Roman" panose="02020603050405020304" pitchFamily="18" charset="0"/>
              </a:rPr>
              <a:t> de impact van 20 klimaatoplossingen voor ons land, in een leesbaar, positief en beeldend verhaal.</a:t>
            </a:r>
            <a:endParaRPr lang="nl-BE" sz="1100" dirty="0">
              <a:effectLst/>
              <a:latin typeface="Helvetica Neue" panose="02000503000000020004" pitchFamily="2" charset="0"/>
              <a:ea typeface="Times New Roman" panose="02020603050405020304" pitchFamily="18" charset="0"/>
              <a:cs typeface="Times New Roman" panose="02020603050405020304" pitchFamily="18" charset="0"/>
            </a:endParaRPr>
          </a:p>
        </p:txBody>
      </p:sp>
      <p:pic>
        <p:nvPicPr>
          <p:cNvPr id="11" name="Picture 61">
            <a:extLst>
              <a:ext uri="{FF2B5EF4-FFF2-40B4-BE49-F238E27FC236}">
                <a16:creationId xmlns:a16="http://schemas.microsoft.com/office/drawing/2014/main" id="{EBB69B49-3FB3-1A0B-320A-DC2855FB968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586349" y="365125"/>
            <a:ext cx="1349481" cy="701674"/>
          </a:xfrm>
          <a:prstGeom prst="rect">
            <a:avLst/>
          </a:prstGeom>
        </p:spPr>
      </p:pic>
      <p:pic>
        <p:nvPicPr>
          <p:cNvPr id="13" name="Afbeelding 12" descr="Afbeelding met wit, schets, symbool, zwart&#10;&#10;Automatisch gegenereerde beschrijving">
            <a:extLst>
              <a:ext uri="{FF2B5EF4-FFF2-40B4-BE49-F238E27FC236}">
                <a16:creationId xmlns:a16="http://schemas.microsoft.com/office/drawing/2014/main" id="{4F0249E4-6801-134F-46E3-62EFBAED68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771" y="365125"/>
            <a:ext cx="281289" cy="701674"/>
          </a:xfrm>
          <a:prstGeom prst="rect">
            <a:avLst/>
          </a:prstGeom>
        </p:spPr>
      </p:pic>
    </p:spTree>
    <p:extLst>
      <p:ext uri="{BB962C8B-B14F-4D97-AF65-F5344CB8AC3E}">
        <p14:creationId xmlns:p14="http://schemas.microsoft.com/office/powerpoint/2010/main" val="108079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ns team - eindslide">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7E97D5DD-2F37-8FCA-C32B-4AA8AFB0369B}"/>
              </a:ext>
            </a:extLst>
          </p:cNvPr>
          <p:cNvSpPr>
            <a:spLocks noGrp="1"/>
          </p:cNvSpPr>
          <p:nvPr>
            <p:ph type="dt" sz="half" idx="10"/>
          </p:nvPr>
        </p:nvSpPr>
        <p:spPr/>
        <p:txBody>
          <a:bodyPr/>
          <a:lstStyle/>
          <a:p>
            <a:fld id="{D10810BF-F00D-4048-A699-27F78F1E794A}" type="datetime4">
              <a:rPr lang="nl-BE" smtClean="0"/>
              <a:t>27 november 2023</a:t>
            </a:fld>
            <a:endParaRPr lang="nl-BE"/>
          </a:p>
        </p:txBody>
      </p:sp>
      <p:sp>
        <p:nvSpPr>
          <p:cNvPr id="6" name="Tijdelijke aanduiding voor dianummer 5">
            <a:extLst>
              <a:ext uri="{FF2B5EF4-FFF2-40B4-BE49-F238E27FC236}">
                <a16:creationId xmlns:a16="http://schemas.microsoft.com/office/drawing/2014/main" id="{26CC89A1-0B53-01F3-10F7-F6429A0E5432}"/>
              </a:ext>
            </a:extLst>
          </p:cNvPr>
          <p:cNvSpPr>
            <a:spLocks noGrp="1"/>
          </p:cNvSpPr>
          <p:nvPr>
            <p:ph type="sldNum" sz="quarter" idx="12"/>
          </p:nvPr>
        </p:nvSpPr>
        <p:spPr/>
        <p:txBody>
          <a:bodyPr/>
          <a:lstStyle>
            <a:lvl1pPr>
              <a:defRPr>
                <a:solidFill>
                  <a:schemeClr val="tx1"/>
                </a:solidFill>
              </a:defRPr>
            </a:lvl1pPr>
          </a:lstStyle>
          <a:p>
            <a:fld id="{65C2EDD8-1901-C249-A3A1-9AE9F8564B99}" type="slidenum">
              <a:rPr lang="nl-BE" smtClean="0"/>
              <a:pPr/>
              <a:t>‹nr.›</a:t>
            </a:fld>
            <a:endParaRPr lang="nl-BE" dirty="0"/>
          </a:p>
        </p:txBody>
      </p:sp>
      <p:sp>
        <p:nvSpPr>
          <p:cNvPr id="8" name="Rectangle 8">
            <a:extLst>
              <a:ext uri="{FF2B5EF4-FFF2-40B4-BE49-F238E27FC236}">
                <a16:creationId xmlns:a16="http://schemas.microsoft.com/office/drawing/2014/main" id="{E3705257-7064-E4FF-09E5-77BB749384EE}"/>
              </a:ext>
            </a:extLst>
          </p:cNvPr>
          <p:cNvSpPr/>
          <p:nvPr/>
        </p:nvSpPr>
        <p:spPr>
          <a:xfrm>
            <a:off x="457199" y="1900239"/>
            <a:ext cx="2703610" cy="37664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Content Placeholder 2">
            <a:extLst>
              <a:ext uri="{FF2B5EF4-FFF2-40B4-BE49-F238E27FC236}">
                <a16:creationId xmlns:a16="http://schemas.microsoft.com/office/drawing/2014/main" id="{94B7FB04-1008-280F-A51B-33D00E14BBCA}"/>
              </a:ext>
            </a:extLst>
          </p:cNvPr>
          <p:cNvSpPr txBox="1">
            <a:spLocks/>
          </p:cNvSpPr>
          <p:nvPr/>
        </p:nvSpPr>
        <p:spPr>
          <a:xfrm>
            <a:off x="692147" y="2536052"/>
            <a:ext cx="2233714" cy="2062103"/>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None/>
            </a:pPr>
            <a:r>
              <a:rPr lang="en-US" sz="2000" dirty="0">
                <a:solidFill>
                  <a:srgbClr val="037089"/>
                </a:solidFill>
                <a:latin typeface="Helvetica Neue" panose="02000503000000020004" pitchFamily="2" charset="0"/>
                <a:ea typeface="Helvetica Neue" panose="02000503000000020004" pitchFamily="2" charset="0"/>
                <a:cs typeface="Helvetica Neue" panose="02000503000000020004" pitchFamily="2" charset="0"/>
              </a:rPr>
              <a:t>Kristof </a:t>
            </a:r>
            <a:r>
              <a:rPr lang="en-US" sz="2000" dirty="0" err="1">
                <a:solidFill>
                  <a:srgbClr val="037089"/>
                </a:solidFill>
                <a:latin typeface="Helvetica Neue" panose="02000503000000020004" pitchFamily="2" charset="0"/>
                <a:ea typeface="Helvetica Neue" panose="02000503000000020004" pitchFamily="2" charset="0"/>
                <a:cs typeface="Helvetica Neue" panose="02000503000000020004" pitchFamily="2" charset="0"/>
              </a:rPr>
              <a:t>Eggermont</a:t>
            </a:r>
            <a:endParaRPr lang="en-US" sz="2000" dirty="0">
              <a:solidFill>
                <a:srgbClr val="037089"/>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ct val="100000"/>
              </a:lnSpc>
              <a:spcBef>
                <a:spcPts val="0"/>
              </a:spcBef>
              <a:spcAft>
                <a:spcPts val="1200"/>
              </a:spcAft>
              <a:buNone/>
            </a:pPr>
            <a:r>
              <a:rPr lang="en-US" sz="1400" dirty="0">
                <a:latin typeface="Helvetica Neue" panose="02000503000000020004" pitchFamily="2" charset="0"/>
                <a:ea typeface="Helvetica Neue" panose="02000503000000020004" pitchFamily="2" charset="0"/>
                <a:cs typeface="Helvetica Neue" panose="02000503000000020004" pitchFamily="2" charset="0"/>
              </a:rPr>
              <a:t>Senior consultant</a:t>
            </a:r>
          </a:p>
          <a:p>
            <a:pPr marL="0" indent="0">
              <a:lnSpc>
                <a:spcPct val="100000"/>
              </a:lnSpc>
              <a:spcBef>
                <a:spcPts val="0"/>
              </a:spcBef>
              <a:spcAft>
                <a:spcPts val="1200"/>
              </a:spcAft>
              <a:buNone/>
            </a:pPr>
            <a:r>
              <a:rPr lang="en-US" sz="1400" dirty="0" err="1">
                <a:latin typeface="Helvetica Neue" panose="02000503000000020004" pitchFamily="2" charset="0"/>
                <a:ea typeface="Helvetica Neue" panose="02000503000000020004" pitchFamily="2" charset="0"/>
                <a:cs typeface="Helvetica Neue" panose="02000503000000020004" pitchFamily="2" charset="0"/>
              </a:rPr>
              <a:t>kristof.eggermont@econopolis.be</a:t>
            </a:r>
            <a:endParaRPr lang="en-US" sz="1400" dirty="0">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1200"/>
              </a:spcAft>
              <a:buClr>
                <a:srgbClr val="102747"/>
              </a:buClr>
              <a:buSzTx/>
              <a:buFont typeface="Garamond" panose="02020404030301010803" pitchFamily="18" charset="0"/>
              <a:buNone/>
              <a:tabLst/>
              <a:defRPr/>
            </a:pPr>
            <a:r>
              <a:rPr lang="en-US" sz="14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+32 498 19 42 47</a:t>
            </a:r>
            <a:endParaRPr lang="nl-BE" sz="14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ct val="100000"/>
              </a:lnSpc>
              <a:spcBef>
                <a:spcPts val="0"/>
              </a:spcBef>
              <a:spcAft>
                <a:spcPts val="1200"/>
              </a:spcAft>
              <a:buNone/>
            </a:pP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10" name="Group 51">
            <a:extLst>
              <a:ext uri="{FF2B5EF4-FFF2-40B4-BE49-F238E27FC236}">
                <a16:creationId xmlns:a16="http://schemas.microsoft.com/office/drawing/2014/main" id="{76FFF595-C6AE-3E4E-E9CC-A28554A99361}"/>
              </a:ext>
            </a:extLst>
          </p:cNvPr>
          <p:cNvGrpSpPr/>
          <p:nvPr/>
        </p:nvGrpSpPr>
        <p:grpSpPr>
          <a:xfrm>
            <a:off x="692147" y="1417119"/>
            <a:ext cx="963224" cy="963224"/>
            <a:chOff x="692147" y="1417119"/>
            <a:chExt cx="1113650" cy="1113650"/>
          </a:xfrm>
        </p:grpSpPr>
        <p:sp>
          <p:nvSpPr>
            <p:cNvPr id="11" name="Oval 17">
              <a:extLst>
                <a:ext uri="{FF2B5EF4-FFF2-40B4-BE49-F238E27FC236}">
                  <a16:creationId xmlns:a16="http://schemas.microsoft.com/office/drawing/2014/main" id="{BCD6B1F7-D745-89DE-A8AB-E5EC1AF271DD}"/>
                </a:ext>
              </a:extLst>
            </p:cNvPr>
            <p:cNvSpPr/>
            <p:nvPr/>
          </p:nvSpPr>
          <p:spPr>
            <a:xfrm>
              <a:off x="692147" y="1417119"/>
              <a:ext cx="1113650" cy="1113650"/>
            </a:xfrm>
            <a:prstGeom prst="ellipse">
              <a:avLst/>
            </a:prstGeom>
            <a:solidFill>
              <a:srgbClr val="037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26">
              <a:extLst>
                <a:ext uri="{FF2B5EF4-FFF2-40B4-BE49-F238E27FC236}">
                  <a16:creationId xmlns:a16="http://schemas.microsoft.com/office/drawing/2014/main" id="{220380D3-57FC-5711-F68D-E7CCAC32E493}"/>
                </a:ext>
              </a:extLst>
            </p:cNvPr>
            <p:cNvSpPr>
              <a:spLocks noEditPoints="1"/>
            </p:cNvSpPr>
            <p:nvPr/>
          </p:nvSpPr>
          <p:spPr bwMode="auto">
            <a:xfrm>
              <a:off x="862464" y="1585734"/>
              <a:ext cx="773018" cy="776420"/>
            </a:xfrm>
            <a:custGeom>
              <a:avLst/>
              <a:gdLst>
                <a:gd name="T0" fmla="*/ 48 w 96"/>
                <a:gd name="T1" fmla="*/ 0 h 96"/>
                <a:gd name="T2" fmla="*/ 0 w 96"/>
                <a:gd name="T3" fmla="*/ 48 h 96"/>
                <a:gd name="T4" fmla="*/ 14 w 96"/>
                <a:gd name="T5" fmla="*/ 82 h 96"/>
                <a:gd name="T6" fmla="*/ 14 w 96"/>
                <a:gd name="T7" fmla="*/ 82 h 96"/>
                <a:gd name="T8" fmla="*/ 48 w 96"/>
                <a:gd name="T9" fmla="*/ 96 h 96"/>
                <a:gd name="T10" fmla="*/ 82 w 96"/>
                <a:gd name="T11" fmla="*/ 82 h 96"/>
                <a:gd name="T12" fmla="*/ 96 w 96"/>
                <a:gd name="T13" fmla="*/ 48 h 96"/>
                <a:gd name="T14" fmla="*/ 48 w 96"/>
                <a:gd name="T15" fmla="*/ 0 h 96"/>
                <a:gd name="T16" fmla="*/ 80 w 96"/>
                <a:gd name="T17" fmla="*/ 78 h 96"/>
                <a:gd name="T18" fmla="*/ 63 w 96"/>
                <a:gd name="T19" fmla="*/ 70 h 96"/>
                <a:gd name="T20" fmla="*/ 58 w 96"/>
                <a:gd name="T21" fmla="*/ 69 h 96"/>
                <a:gd name="T22" fmla="*/ 58 w 96"/>
                <a:gd name="T23" fmla="*/ 61 h 96"/>
                <a:gd name="T24" fmla="*/ 64 w 96"/>
                <a:gd name="T25" fmla="*/ 49 h 96"/>
                <a:gd name="T26" fmla="*/ 66 w 96"/>
                <a:gd name="T27" fmla="*/ 44 h 96"/>
                <a:gd name="T28" fmla="*/ 64 w 96"/>
                <a:gd name="T29" fmla="*/ 39 h 96"/>
                <a:gd name="T30" fmla="*/ 66 w 96"/>
                <a:gd name="T31" fmla="*/ 26 h 96"/>
                <a:gd name="T32" fmla="*/ 51 w 96"/>
                <a:gd name="T33" fmla="*/ 18 h 96"/>
                <a:gd name="T34" fmla="*/ 37 w 96"/>
                <a:gd name="T35" fmla="*/ 24 h 96"/>
                <a:gd name="T36" fmla="*/ 32 w 96"/>
                <a:gd name="T37" fmla="*/ 26 h 96"/>
                <a:gd name="T38" fmla="*/ 32 w 96"/>
                <a:gd name="T39" fmla="*/ 39 h 96"/>
                <a:gd name="T40" fmla="*/ 30 w 96"/>
                <a:gd name="T41" fmla="*/ 44 h 96"/>
                <a:gd name="T42" fmla="*/ 32 w 96"/>
                <a:gd name="T43" fmla="*/ 49 h 96"/>
                <a:gd name="T44" fmla="*/ 38 w 96"/>
                <a:gd name="T45" fmla="*/ 61 h 96"/>
                <a:gd name="T46" fmla="*/ 38 w 96"/>
                <a:gd name="T47" fmla="*/ 69 h 96"/>
                <a:gd name="T48" fmla="*/ 33 w 96"/>
                <a:gd name="T49" fmla="*/ 70 h 96"/>
                <a:gd name="T50" fmla="*/ 16 w 96"/>
                <a:gd name="T51" fmla="*/ 78 h 96"/>
                <a:gd name="T52" fmla="*/ 4 w 96"/>
                <a:gd name="T53" fmla="*/ 48 h 96"/>
                <a:gd name="T54" fmla="*/ 48 w 96"/>
                <a:gd name="T55" fmla="*/ 4 h 96"/>
                <a:gd name="T56" fmla="*/ 92 w 96"/>
                <a:gd name="T57" fmla="*/ 48 h 96"/>
                <a:gd name="T58" fmla="*/ 80 w 96"/>
                <a:gd name="T59" fmla="*/ 7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6" h="96">
                  <a:moveTo>
                    <a:pt x="48" y="0"/>
                  </a:moveTo>
                  <a:cubicBezTo>
                    <a:pt x="22" y="0"/>
                    <a:pt x="0" y="22"/>
                    <a:pt x="0" y="48"/>
                  </a:cubicBezTo>
                  <a:cubicBezTo>
                    <a:pt x="0" y="61"/>
                    <a:pt x="5" y="73"/>
                    <a:pt x="14" y="82"/>
                  </a:cubicBezTo>
                  <a:cubicBezTo>
                    <a:pt x="14" y="82"/>
                    <a:pt x="14" y="82"/>
                    <a:pt x="14" y="82"/>
                  </a:cubicBezTo>
                  <a:cubicBezTo>
                    <a:pt x="23" y="91"/>
                    <a:pt x="35" y="96"/>
                    <a:pt x="48" y="96"/>
                  </a:cubicBezTo>
                  <a:cubicBezTo>
                    <a:pt x="61" y="96"/>
                    <a:pt x="73" y="91"/>
                    <a:pt x="82" y="82"/>
                  </a:cubicBezTo>
                  <a:cubicBezTo>
                    <a:pt x="91" y="73"/>
                    <a:pt x="96" y="61"/>
                    <a:pt x="96" y="48"/>
                  </a:cubicBezTo>
                  <a:cubicBezTo>
                    <a:pt x="96" y="22"/>
                    <a:pt x="74" y="0"/>
                    <a:pt x="48" y="0"/>
                  </a:cubicBezTo>
                  <a:close/>
                  <a:moveTo>
                    <a:pt x="80" y="78"/>
                  </a:moveTo>
                  <a:cubicBezTo>
                    <a:pt x="76" y="75"/>
                    <a:pt x="70" y="73"/>
                    <a:pt x="63" y="70"/>
                  </a:cubicBezTo>
                  <a:cubicBezTo>
                    <a:pt x="61" y="70"/>
                    <a:pt x="60" y="69"/>
                    <a:pt x="58" y="69"/>
                  </a:cubicBezTo>
                  <a:cubicBezTo>
                    <a:pt x="58" y="61"/>
                    <a:pt x="58" y="61"/>
                    <a:pt x="58" y="61"/>
                  </a:cubicBezTo>
                  <a:cubicBezTo>
                    <a:pt x="60" y="60"/>
                    <a:pt x="64" y="57"/>
                    <a:pt x="64" y="49"/>
                  </a:cubicBezTo>
                  <a:cubicBezTo>
                    <a:pt x="66" y="49"/>
                    <a:pt x="66" y="47"/>
                    <a:pt x="66" y="44"/>
                  </a:cubicBezTo>
                  <a:cubicBezTo>
                    <a:pt x="66" y="42"/>
                    <a:pt x="66" y="40"/>
                    <a:pt x="64" y="39"/>
                  </a:cubicBezTo>
                  <a:cubicBezTo>
                    <a:pt x="65" y="36"/>
                    <a:pt x="67" y="30"/>
                    <a:pt x="66" y="26"/>
                  </a:cubicBezTo>
                  <a:cubicBezTo>
                    <a:pt x="65" y="20"/>
                    <a:pt x="57" y="18"/>
                    <a:pt x="51" y="18"/>
                  </a:cubicBezTo>
                  <a:cubicBezTo>
                    <a:pt x="46" y="18"/>
                    <a:pt x="39" y="20"/>
                    <a:pt x="37" y="24"/>
                  </a:cubicBezTo>
                  <a:cubicBezTo>
                    <a:pt x="34" y="24"/>
                    <a:pt x="32" y="25"/>
                    <a:pt x="32" y="26"/>
                  </a:cubicBezTo>
                  <a:cubicBezTo>
                    <a:pt x="29" y="29"/>
                    <a:pt x="31" y="35"/>
                    <a:pt x="32" y="39"/>
                  </a:cubicBezTo>
                  <a:cubicBezTo>
                    <a:pt x="30" y="40"/>
                    <a:pt x="30" y="42"/>
                    <a:pt x="30" y="44"/>
                  </a:cubicBezTo>
                  <a:cubicBezTo>
                    <a:pt x="30" y="47"/>
                    <a:pt x="30" y="49"/>
                    <a:pt x="32" y="49"/>
                  </a:cubicBezTo>
                  <a:cubicBezTo>
                    <a:pt x="32" y="57"/>
                    <a:pt x="36" y="60"/>
                    <a:pt x="38" y="61"/>
                  </a:cubicBezTo>
                  <a:cubicBezTo>
                    <a:pt x="38" y="69"/>
                    <a:pt x="38" y="69"/>
                    <a:pt x="38" y="69"/>
                  </a:cubicBezTo>
                  <a:cubicBezTo>
                    <a:pt x="36" y="69"/>
                    <a:pt x="35" y="70"/>
                    <a:pt x="33" y="70"/>
                  </a:cubicBezTo>
                  <a:cubicBezTo>
                    <a:pt x="27" y="73"/>
                    <a:pt x="20" y="75"/>
                    <a:pt x="16" y="78"/>
                  </a:cubicBezTo>
                  <a:cubicBezTo>
                    <a:pt x="8" y="70"/>
                    <a:pt x="4" y="59"/>
                    <a:pt x="4" y="48"/>
                  </a:cubicBezTo>
                  <a:cubicBezTo>
                    <a:pt x="4" y="24"/>
                    <a:pt x="24" y="4"/>
                    <a:pt x="48" y="4"/>
                  </a:cubicBezTo>
                  <a:cubicBezTo>
                    <a:pt x="72" y="4"/>
                    <a:pt x="92" y="24"/>
                    <a:pt x="92" y="48"/>
                  </a:cubicBezTo>
                  <a:cubicBezTo>
                    <a:pt x="92" y="59"/>
                    <a:pt x="88" y="70"/>
                    <a:pt x="80" y="7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13" name="Rectangle 13">
            <a:extLst>
              <a:ext uri="{FF2B5EF4-FFF2-40B4-BE49-F238E27FC236}">
                <a16:creationId xmlns:a16="http://schemas.microsoft.com/office/drawing/2014/main" id="{615EF8E1-D646-BEB2-249F-86D221453658}"/>
              </a:ext>
            </a:extLst>
          </p:cNvPr>
          <p:cNvSpPr/>
          <p:nvPr/>
        </p:nvSpPr>
        <p:spPr>
          <a:xfrm>
            <a:off x="3308845" y="1900239"/>
            <a:ext cx="2703610" cy="37664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4">
            <a:extLst>
              <a:ext uri="{FF2B5EF4-FFF2-40B4-BE49-F238E27FC236}">
                <a16:creationId xmlns:a16="http://schemas.microsoft.com/office/drawing/2014/main" id="{1B5F4703-C6A0-95D8-CAFC-BB633E6C03A5}"/>
              </a:ext>
            </a:extLst>
          </p:cNvPr>
          <p:cNvSpPr/>
          <p:nvPr/>
        </p:nvSpPr>
        <p:spPr>
          <a:xfrm>
            <a:off x="6160492" y="1900239"/>
            <a:ext cx="2703610" cy="37664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5">
            <a:extLst>
              <a:ext uri="{FF2B5EF4-FFF2-40B4-BE49-F238E27FC236}">
                <a16:creationId xmlns:a16="http://schemas.microsoft.com/office/drawing/2014/main" id="{EC279A28-4348-EFB9-7408-288E427252F3}"/>
              </a:ext>
            </a:extLst>
          </p:cNvPr>
          <p:cNvSpPr/>
          <p:nvPr/>
        </p:nvSpPr>
        <p:spPr>
          <a:xfrm>
            <a:off x="9012138" y="1900239"/>
            <a:ext cx="2703610" cy="37664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C809F473-1588-44EE-9BDF-87A6936CA026}"/>
              </a:ext>
            </a:extLst>
          </p:cNvPr>
          <p:cNvSpPr txBox="1">
            <a:spLocks/>
          </p:cNvSpPr>
          <p:nvPr/>
        </p:nvSpPr>
        <p:spPr>
          <a:xfrm>
            <a:off x="3543793" y="2536052"/>
            <a:ext cx="2233714" cy="2031325"/>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000" dirty="0" err="1">
                <a:solidFill>
                  <a:srgbClr val="037089"/>
                </a:solidFill>
                <a:latin typeface="Helvetica Neue" panose="02000503000000020004" pitchFamily="2" charset="0"/>
                <a:ea typeface="Helvetica Neue" panose="02000503000000020004" pitchFamily="2" charset="0"/>
                <a:cs typeface="Helvetica Neue" panose="02000503000000020004" pitchFamily="2" charset="0"/>
              </a:rPr>
              <a:t>Yanaika</a:t>
            </a:r>
            <a:r>
              <a:rPr lang="en-US" sz="2000" dirty="0">
                <a:solidFill>
                  <a:srgbClr val="037089"/>
                </a:solidFill>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solidFill>
                  <a:srgbClr val="037089"/>
                </a:solidFill>
                <a:latin typeface="Helvetica Neue" panose="02000503000000020004" pitchFamily="2" charset="0"/>
                <a:ea typeface="Helvetica Neue" panose="02000503000000020004" pitchFamily="2" charset="0"/>
                <a:cs typeface="Helvetica Neue" panose="02000503000000020004" pitchFamily="2" charset="0"/>
              </a:rPr>
              <a:t>Denoyelle</a:t>
            </a:r>
            <a:endParaRPr lang="en-US" sz="2000" dirty="0">
              <a:solidFill>
                <a:srgbClr val="037089"/>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ct val="100000"/>
              </a:lnSpc>
              <a:spcBef>
                <a:spcPts val="0"/>
              </a:spcBef>
              <a:spcAft>
                <a:spcPts val="1200"/>
              </a:spcAft>
              <a:buNone/>
            </a:pPr>
            <a:r>
              <a:rPr lang="en-US" sz="1400" dirty="0">
                <a:latin typeface="Helvetica Neue" panose="02000503000000020004" pitchFamily="2" charset="0"/>
                <a:ea typeface="Helvetica Neue" panose="02000503000000020004" pitchFamily="2" charset="0"/>
                <a:cs typeface="Helvetica Neue" panose="02000503000000020004" pitchFamily="2" charset="0"/>
              </a:rPr>
              <a:t>Consultant</a:t>
            </a:r>
          </a:p>
          <a:p>
            <a:pPr marL="0" indent="0">
              <a:lnSpc>
                <a:spcPct val="100000"/>
              </a:lnSpc>
              <a:spcBef>
                <a:spcPts val="0"/>
              </a:spcBef>
              <a:spcAft>
                <a:spcPts val="1200"/>
              </a:spcAft>
              <a:buNone/>
            </a:pPr>
            <a:r>
              <a:rPr lang="en-US" sz="1400" dirty="0">
                <a:latin typeface="Helvetica Neue" panose="02000503000000020004" pitchFamily="2" charset="0"/>
                <a:ea typeface="Helvetica Neue" panose="02000503000000020004" pitchFamily="2" charset="0"/>
                <a:cs typeface="Helvetica Neue" panose="02000503000000020004" pitchFamily="2" charset="0"/>
              </a:rPr>
              <a:t>yanaika.denoyelle@econopolis.be</a:t>
            </a:r>
          </a:p>
          <a:p>
            <a:pPr marL="0" indent="0">
              <a:lnSpc>
                <a:spcPct val="100000"/>
              </a:lnSpc>
              <a:spcBef>
                <a:spcPts val="0"/>
              </a:spcBef>
              <a:spcAft>
                <a:spcPts val="1200"/>
              </a:spcAft>
              <a:buNone/>
            </a:pPr>
            <a:endParaRPr lang="en-US" sz="1400" dirty="0">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ct val="100000"/>
              </a:lnSpc>
              <a:spcBef>
                <a:spcPts val="0"/>
              </a:spcBef>
              <a:spcAft>
                <a:spcPts val="1200"/>
              </a:spcAft>
              <a:buNone/>
            </a:pP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7" name="Straight Connector 36">
            <a:extLst>
              <a:ext uri="{FF2B5EF4-FFF2-40B4-BE49-F238E27FC236}">
                <a16:creationId xmlns:a16="http://schemas.microsoft.com/office/drawing/2014/main" id="{E57AB2AB-4E7E-4517-F4B7-0B0BFD03E185}"/>
              </a:ext>
            </a:extLst>
          </p:cNvPr>
          <p:cNvCxnSpPr>
            <a:cxnSpLocks/>
          </p:cNvCxnSpPr>
          <p:nvPr/>
        </p:nvCxnSpPr>
        <p:spPr>
          <a:xfrm>
            <a:off x="3543793" y="2938448"/>
            <a:ext cx="2233714" cy="0"/>
          </a:xfrm>
          <a:prstGeom prst="line">
            <a:avLst/>
          </a:prstGeom>
          <a:ln>
            <a:solidFill>
              <a:srgbClr val="037089"/>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B1015BA1-92D0-A5FF-2F08-90D1083829DE}"/>
              </a:ext>
            </a:extLst>
          </p:cNvPr>
          <p:cNvSpPr txBox="1">
            <a:spLocks/>
          </p:cNvSpPr>
          <p:nvPr/>
        </p:nvSpPr>
        <p:spPr>
          <a:xfrm>
            <a:off x="6395439" y="2536052"/>
            <a:ext cx="2233714" cy="1846659"/>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000" dirty="0">
                <a:solidFill>
                  <a:srgbClr val="037089"/>
                </a:solidFill>
              </a:rPr>
              <a:t>Geert Noels</a:t>
            </a:r>
          </a:p>
          <a:p>
            <a:pPr marL="0" indent="0">
              <a:lnSpc>
                <a:spcPct val="100000"/>
              </a:lnSpc>
              <a:spcBef>
                <a:spcPts val="0"/>
              </a:spcBef>
              <a:spcAft>
                <a:spcPts val="1200"/>
              </a:spcAft>
              <a:buNone/>
            </a:pPr>
            <a:r>
              <a:rPr lang="en-US" sz="1400" dirty="0">
                <a:latin typeface="Helvetica Neue" panose="02000503000000020004" pitchFamily="2" charset="0"/>
                <a:ea typeface="Helvetica Neue" panose="02000503000000020004" pitchFamily="2" charset="0"/>
                <a:cs typeface="Helvetica Neue" panose="02000503000000020004" pitchFamily="2" charset="0"/>
              </a:rPr>
              <a:t>Chief Economist</a:t>
            </a:r>
          </a:p>
          <a:p>
            <a:pPr marL="0" indent="0">
              <a:lnSpc>
                <a:spcPct val="100000"/>
              </a:lnSpc>
              <a:spcBef>
                <a:spcPts val="0"/>
              </a:spcBef>
              <a:spcAft>
                <a:spcPts val="1200"/>
              </a:spcAft>
              <a:buNone/>
            </a:pPr>
            <a:r>
              <a:rPr lang="en-US" sz="1400" dirty="0">
                <a:latin typeface="Helvetica Neue" panose="02000503000000020004" pitchFamily="2" charset="0"/>
                <a:ea typeface="Helvetica Neue" panose="02000503000000020004" pitchFamily="2" charset="0"/>
                <a:cs typeface="Helvetica Neue" panose="02000503000000020004" pitchFamily="2" charset="0"/>
                <a:hlinkClick r:id="rId2"/>
              </a:rPr>
              <a:t>geert.noels@econopolis.be</a:t>
            </a:r>
            <a:r>
              <a:rPr lang="en-US" sz="1400" dirty="0">
                <a:latin typeface="Helvetica Neue" panose="02000503000000020004" pitchFamily="2" charset="0"/>
                <a:ea typeface="Helvetica Neue" panose="02000503000000020004" pitchFamily="2" charset="0"/>
                <a:cs typeface="Helvetica Neue" panose="02000503000000020004" pitchFamily="2" charset="0"/>
              </a:rPr>
              <a:t> </a:t>
            </a:r>
          </a:p>
          <a:p>
            <a:pPr marL="0" marR="0" lvl="0" indent="0" algn="l" defTabSz="914400" rtl="0" eaLnBrk="1" fontAlgn="auto" latinLnBrk="0" hangingPunct="1">
              <a:lnSpc>
                <a:spcPct val="100000"/>
              </a:lnSpc>
              <a:spcBef>
                <a:spcPts val="0"/>
              </a:spcBef>
              <a:spcAft>
                <a:spcPts val="1200"/>
              </a:spcAft>
              <a:buClr>
                <a:srgbClr val="102747"/>
              </a:buClr>
              <a:buSzTx/>
              <a:buFont typeface="Garamond" panose="02020404030301010803" pitchFamily="18" charset="0"/>
              <a:buNone/>
              <a:tabLst/>
              <a:defRPr/>
            </a:pPr>
            <a:r>
              <a:rPr lang="en-US" sz="14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+32 3 3 666 555</a:t>
            </a:r>
            <a:endParaRPr lang="nl-BE" sz="14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ct val="100000"/>
              </a:lnSpc>
              <a:spcBef>
                <a:spcPts val="0"/>
              </a:spcBef>
              <a:spcAft>
                <a:spcPts val="1200"/>
              </a:spcAft>
              <a:buNone/>
            </a:pPr>
            <a:endParaRPr lang="en-US" sz="1400" dirty="0">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9" name="Straight Connector 39">
            <a:extLst>
              <a:ext uri="{FF2B5EF4-FFF2-40B4-BE49-F238E27FC236}">
                <a16:creationId xmlns:a16="http://schemas.microsoft.com/office/drawing/2014/main" id="{25BD884F-9C10-EA9A-81DB-97D2C80D8148}"/>
              </a:ext>
            </a:extLst>
          </p:cNvPr>
          <p:cNvCxnSpPr>
            <a:cxnSpLocks/>
          </p:cNvCxnSpPr>
          <p:nvPr/>
        </p:nvCxnSpPr>
        <p:spPr>
          <a:xfrm>
            <a:off x="6395439" y="2938448"/>
            <a:ext cx="2233714" cy="0"/>
          </a:xfrm>
          <a:prstGeom prst="line">
            <a:avLst/>
          </a:prstGeom>
          <a:ln>
            <a:solidFill>
              <a:srgbClr val="037089"/>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91A19EF4-DB0F-6EA4-8B84-FAEC6BEBED27}"/>
              </a:ext>
            </a:extLst>
          </p:cNvPr>
          <p:cNvSpPr txBox="1">
            <a:spLocks/>
          </p:cNvSpPr>
          <p:nvPr/>
        </p:nvSpPr>
        <p:spPr>
          <a:xfrm>
            <a:off x="9247086" y="2536052"/>
            <a:ext cx="2233714" cy="1815882"/>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000" dirty="0">
                <a:solidFill>
                  <a:srgbClr val="037089"/>
                </a:solidFill>
              </a:rPr>
              <a:t>Toon De Vil</a:t>
            </a:r>
          </a:p>
          <a:p>
            <a:pPr marL="0" indent="0">
              <a:lnSpc>
                <a:spcPct val="100000"/>
              </a:lnSpc>
              <a:spcBef>
                <a:spcPts val="0"/>
              </a:spcBef>
              <a:spcAft>
                <a:spcPts val="1200"/>
              </a:spcAft>
              <a:buNone/>
            </a:pPr>
            <a:r>
              <a:rPr lang="en-US" sz="1400" dirty="0"/>
              <a:t>Junior consultant</a:t>
            </a:r>
          </a:p>
          <a:p>
            <a:pPr marL="0" indent="0">
              <a:lnSpc>
                <a:spcPct val="100000"/>
              </a:lnSpc>
              <a:spcBef>
                <a:spcPts val="0"/>
              </a:spcBef>
              <a:spcAft>
                <a:spcPts val="1200"/>
              </a:spcAft>
              <a:buNone/>
            </a:pPr>
            <a:r>
              <a:rPr lang="en-US" sz="1400" dirty="0" err="1"/>
              <a:t>toon.de.vil@econopolis.be</a:t>
            </a:r>
            <a:endParaRPr lang="en-US" sz="1400" dirty="0"/>
          </a:p>
          <a:p>
            <a:pPr marL="0" marR="0" lvl="0" indent="0" algn="l" defTabSz="914400" rtl="0" eaLnBrk="1" fontAlgn="auto" latinLnBrk="0" hangingPunct="1">
              <a:lnSpc>
                <a:spcPct val="100000"/>
              </a:lnSpc>
              <a:spcBef>
                <a:spcPts val="0"/>
              </a:spcBef>
              <a:spcAft>
                <a:spcPts val="1200"/>
              </a:spcAft>
              <a:buClr>
                <a:srgbClr val="102747"/>
              </a:buClr>
              <a:buSzTx/>
              <a:buFont typeface="Garamond" panose="02020404030301010803" pitchFamily="18" charset="0"/>
              <a:buNone/>
              <a:tabLst/>
              <a:defRPr/>
            </a:pPr>
            <a:r>
              <a:rPr lang="en-US" sz="1400" dirty="0">
                <a:solidFill>
                  <a:schemeClr val="tx1"/>
                </a:solidFill>
                <a:effectLst/>
                <a:latin typeface="Helvetica Neue" panose="02000503000000020004" pitchFamily="2" charset="0"/>
                <a:ea typeface="Times New Roman" panose="02020603050405020304" pitchFamily="18" charset="0"/>
                <a:cs typeface="Times New Roman" panose="02020603050405020304" pitchFamily="18" charset="0"/>
              </a:rPr>
              <a:t>+32 478 49 48 75</a:t>
            </a:r>
            <a:endParaRPr lang="nl-BE" sz="1400" dirty="0">
              <a:solidFill>
                <a:schemeClr val="tx1"/>
              </a:solidFill>
              <a:effectLst/>
              <a:latin typeface="Helvetica Neue" panose="02000503000000020004" pitchFamily="2" charset="0"/>
              <a:ea typeface="Times New Roman" panose="02020603050405020304" pitchFamily="18" charset="0"/>
              <a:cs typeface="Times New Roman" panose="02020603050405020304" pitchFamily="18" charset="0"/>
            </a:endParaRPr>
          </a:p>
          <a:p>
            <a:pPr marL="0" indent="0">
              <a:lnSpc>
                <a:spcPct val="100000"/>
              </a:lnSpc>
              <a:spcBef>
                <a:spcPts val="0"/>
              </a:spcBef>
              <a:spcAft>
                <a:spcPts val="1200"/>
              </a:spcAft>
              <a:buNone/>
            </a:pPr>
            <a:endParaRPr lang="en-US" sz="1600" dirty="0"/>
          </a:p>
        </p:txBody>
      </p:sp>
      <p:cxnSp>
        <p:nvCxnSpPr>
          <p:cNvPr id="21" name="Straight Connector 42">
            <a:extLst>
              <a:ext uri="{FF2B5EF4-FFF2-40B4-BE49-F238E27FC236}">
                <a16:creationId xmlns:a16="http://schemas.microsoft.com/office/drawing/2014/main" id="{EA6AFA34-62DA-998D-BBA4-AF352BE6303B}"/>
              </a:ext>
            </a:extLst>
          </p:cNvPr>
          <p:cNvCxnSpPr>
            <a:cxnSpLocks/>
          </p:cNvCxnSpPr>
          <p:nvPr/>
        </p:nvCxnSpPr>
        <p:spPr>
          <a:xfrm>
            <a:off x="9247086" y="2938448"/>
            <a:ext cx="2233714" cy="0"/>
          </a:xfrm>
          <a:prstGeom prst="line">
            <a:avLst/>
          </a:prstGeom>
          <a:ln>
            <a:solidFill>
              <a:srgbClr val="037089"/>
            </a:solidFill>
          </a:ln>
        </p:spPr>
        <p:style>
          <a:lnRef idx="1">
            <a:schemeClr val="accent1"/>
          </a:lnRef>
          <a:fillRef idx="0">
            <a:schemeClr val="accent1"/>
          </a:fillRef>
          <a:effectRef idx="0">
            <a:schemeClr val="accent1"/>
          </a:effectRef>
          <a:fontRef idx="minor">
            <a:schemeClr val="tx1"/>
          </a:fontRef>
        </p:style>
      </p:cxnSp>
      <p:grpSp>
        <p:nvGrpSpPr>
          <p:cNvPr id="25" name="Group 50">
            <a:extLst>
              <a:ext uri="{FF2B5EF4-FFF2-40B4-BE49-F238E27FC236}">
                <a16:creationId xmlns:a16="http://schemas.microsoft.com/office/drawing/2014/main" id="{D4C5F368-63AF-F3E4-6C31-9A315346B587}"/>
              </a:ext>
            </a:extLst>
          </p:cNvPr>
          <p:cNvGrpSpPr/>
          <p:nvPr/>
        </p:nvGrpSpPr>
        <p:grpSpPr>
          <a:xfrm>
            <a:off x="3543793" y="1417119"/>
            <a:ext cx="963224" cy="963224"/>
            <a:chOff x="3543793" y="1417119"/>
            <a:chExt cx="1113650" cy="1113650"/>
          </a:xfrm>
        </p:grpSpPr>
        <p:sp>
          <p:nvSpPr>
            <p:cNvPr id="26" name="Oval 18">
              <a:extLst>
                <a:ext uri="{FF2B5EF4-FFF2-40B4-BE49-F238E27FC236}">
                  <a16:creationId xmlns:a16="http://schemas.microsoft.com/office/drawing/2014/main" id="{F3A01C3E-9D0D-2B2C-BC72-AF14C3B9B484}"/>
                </a:ext>
              </a:extLst>
            </p:cNvPr>
            <p:cNvSpPr/>
            <p:nvPr/>
          </p:nvSpPr>
          <p:spPr>
            <a:xfrm>
              <a:off x="3543793" y="1417119"/>
              <a:ext cx="1113650" cy="1113650"/>
            </a:xfrm>
            <a:prstGeom prst="ellipse">
              <a:avLst/>
            </a:prstGeom>
            <a:solidFill>
              <a:srgbClr val="037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a:extLst>
                <a:ext uri="{FF2B5EF4-FFF2-40B4-BE49-F238E27FC236}">
                  <a16:creationId xmlns:a16="http://schemas.microsoft.com/office/drawing/2014/main" id="{AA563928-7BD4-413C-4EDB-324D850F785D}"/>
                </a:ext>
              </a:extLst>
            </p:cNvPr>
            <p:cNvSpPr>
              <a:spLocks noEditPoints="1"/>
            </p:cNvSpPr>
            <p:nvPr/>
          </p:nvSpPr>
          <p:spPr bwMode="auto">
            <a:xfrm>
              <a:off x="3714109" y="1585734"/>
              <a:ext cx="773018" cy="776420"/>
            </a:xfrm>
            <a:custGeom>
              <a:avLst/>
              <a:gdLst>
                <a:gd name="T0" fmla="*/ 48 w 96"/>
                <a:gd name="T1" fmla="*/ 0 h 96"/>
                <a:gd name="T2" fmla="*/ 0 w 96"/>
                <a:gd name="T3" fmla="*/ 48 h 96"/>
                <a:gd name="T4" fmla="*/ 14 w 96"/>
                <a:gd name="T5" fmla="*/ 82 h 96"/>
                <a:gd name="T6" fmla="*/ 14 w 96"/>
                <a:gd name="T7" fmla="*/ 82 h 96"/>
                <a:gd name="T8" fmla="*/ 48 w 96"/>
                <a:gd name="T9" fmla="*/ 96 h 96"/>
                <a:gd name="T10" fmla="*/ 82 w 96"/>
                <a:gd name="T11" fmla="*/ 82 h 96"/>
                <a:gd name="T12" fmla="*/ 96 w 96"/>
                <a:gd name="T13" fmla="*/ 48 h 96"/>
                <a:gd name="T14" fmla="*/ 48 w 96"/>
                <a:gd name="T15" fmla="*/ 0 h 96"/>
                <a:gd name="T16" fmla="*/ 80 w 96"/>
                <a:gd name="T17" fmla="*/ 78 h 96"/>
                <a:gd name="T18" fmla="*/ 63 w 96"/>
                <a:gd name="T19" fmla="*/ 70 h 96"/>
                <a:gd name="T20" fmla="*/ 58 w 96"/>
                <a:gd name="T21" fmla="*/ 69 h 96"/>
                <a:gd name="T22" fmla="*/ 58 w 96"/>
                <a:gd name="T23" fmla="*/ 61 h 96"/>
                <a:gd name="T24" fmla="*/ 64 w 96"/>
                <a:gd name="T25" fmla="*/ 49 h 96"/>
                <a:gd name="T26" fmla="*/ 66 w 96"/>
                <a:gd name="T27" fmla="*/ 44 h 96"/>
                <a:gd name="T28" fmla="*/ 64 w 96"/>
                <a:gd name="T29" fmla="*/ 39 h 96"/>
                <a:gd name="T30" fmla="*/ 66 w 96"/>
                <a:gd name="T31" fmla="*/ 26 h 96"/>
                <a:gd name="T32" fmla="*/ 51 w 96"/>
                <a:gd name="T33" fmla="*/ 18 h 96"/>
                <a:gd name="T34" fmla="*/ 37 w 96"/>
                <a:gd name="T35" fmla="*/ 24 h 96"/>
                <a:gd name="T36" fmla="*/ 32 w 96"/>
                <a:gd name="T37" fmla="*/ 26 h 96"/>
                <a:gd name="T38" fmla="*/ 32 w 96"/>
                <a:gd name="T39" fmla="*/ 39 h 96"/>
                <a:gd name="T40" fmla="*/ 30 w 96"/>
                <a:gd name="T41" fmla="*/ 44 h 96"/>
                <a:gd name="T42" fmla="*/ 32 w 96"/>
                <a:gd name="T43" fmla="*/ 49 h 96"/>
                <a:gd name="T44" fmla="*/ 38 w 96"/>
                <a:gd name="T45" fmla="*/ 61 h 96"/>
                <a:gd name="T46" fmla="*/ 38 w 96"/>
                <a:gd name="T47" fmla="*/ 69 h 96"/>
                <a:gd name="T48" fmla="*/ 33 w 96"/>
                <a:gd name="T49" fmla="*/ 70 h 96"/>
                <a:gd name="T50" fmla="*/ 16 w 96"/>
                <a:gd name="T51" fmla="*/ 78 h 96"/>
                <a:gd name="T52" fmla="*/ 4 w 96"/>
                <a:gd name="T53" fmla="*/ 48 h 96"/>
                <a:gd name="T54" fmla="*/ 48 w 96"/>
                <a:gd name="T55" fmla="*/ 4 h 96"/>
                <a:gd name="T56" fmla="*/ 92 w 96"/>
                <a:gd name="T57" fmla="*/ 48 h 96"/>
                <a:gd name="T58" fmla="*/ 80 w 96"/>
                <a:gd name="T59" fmla="*/ 7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6" h="96">
                  <a:moveTo>
                    <a:pt x="48" y="0"/>
                  </a:moveTo>
                  <a:cubicBezTo>
                    <a:pt x="22" y="0"/>
                    <a:pt x="0" y="22"/>
                    <a:pt x="0" y="48"/>
                  </a:cubicBezTo>
                  <a:cubicBezTo>
                    <a:pt x="0" y="61"/>
                    <a:pt x="5" y="73"/>
                    <a:pt x="14" y="82"/>
                  </a:cubicBezTo>
                  <a:cubicBezTo>
                    <a:pt x="14" y="82"/>
                    <a:pt x="14" y="82"/>
                    <a:pt x="14" y="82"/>
                  </a:cubicBezTo>
                  <a:cubicBezTo>
                    <a:pt x="23" y="91"/>
                    <a:pt x="35" y="96"/>
                    <a:pt x="48" y="96"/>
                  </a:cubicBezTo>
                  <a:cubicBezTo>
                    <a:pt x="61" y="96"/>
                    <a:pt x="73" y="91"/>
                    <a:pt x="82" y="82"/>
                  </a:cubicBezTo>
                  <a:cubicBezTo>
                    <a:pt x="91" y="73"/>
                    <a:pt x="96" y="61"/>
                    <a:pt x="96" y="48"/>
                  </a:cubicBezTo>
                  <a:cubicBezTo>
                    <a:pt x="96" y="22"/>
                    <a:pt x="74" y="0"/>
                    <a:pt x="48" y="0"/>
                  </a:cubicBezTo>
                  <a:close/>
                  <a:moveTo>
                    <a:pt x="80" y="78"/>
                  </a:moveTo>
                  <a:cubicBezTo>
                    <a:pt x="76" y="75"/>
                    <a:pt x="70" y="73"/>
                    <a:pt x="63" y="70"/>
                  </a:cubicBezTo>
                  <a:cubicBezTo>
                    <a:pt x="61" y="70"/>
                    <a:pt x="60" y="69"/>
                    <a:pt x="58" y="69"/>
                  </a:cubicBezTo>
                  <a:cubicBezTo>
                    <a:pt x="58" y="61"/>
                    <a:pt x="58" y="61"/>
                    <a:pt x="58" y="61"/>
                  </a:cubicBezTo>
                  <a:cubicBezTo>
                    <a:pt x="60" y="60"/>
                    <a:pt x="64" y="57"/>
                    <a:pt x="64" y="49"/>
                  </a:cubicBezTo>
                  <a:cubicBezTo>
                    <a:pt x="66" y="49"/>
                    <a:pt x="66" y="47"/>
                    <a:pt x="66" y="44"/>
                  </a:cubicBezTo>
                  <a:cubicBezTo>
                    <a:pt x="66" y="42"/>
                    <a:pt x="66" y="40"/>
                    <a:pt x="64" y="39"/>
                  </a:cubicBezTo>
                  <a:cubicBezTo>
                    <a:pt x="65" y="36"/>
                    <a:pt x="67" y="30"/>
                    <a:pt x="66" y="26"/>
                  </a:cubicBezTo>
                  <a:cubicBezTo>
                    <a:pt x="65" y="20"/>
                    <a:pt x="57" y="18"/>
                    <a:pt x="51" y="18"/>
                  </a:cubicBezTo>
                  <a:cubicBezTo>
                    <a:pt x="46" y="18"/>
                    <a:pt x="39" y="20"/>
                    <a:pt x="37" y="24"/>
                  </a:cubicBezTo>
                  <a:cubicBezTo>
                    <a:pt x="34" y="24"/>
                    <a:pt x="32" y="25"/>
                    <a:pt x="32" y="26"/>
                  </a:cubicBezTo>
                  <a:cubicBezTo>
                    <a:pt x="29" y="29"/>
                    <a:pt x="31" y="35"/>
                    <a:pt x="32" y="39"/>
                  </a:cubicBezTo>
                  <a:cubicBezTo>
                    <a:pt x="30" y="40"/>
                    <a:pt x="30" y="42"/>
                    <a:pt x="30" y="44"/>
                  </a:cubicBezTo>
                  <a:cubicBezTo>
                    <a:pt x="30" y="47"/>
                    <a:pt x="30" y="49"/>
                    <a:pt x="32" y="49"/>
                  </a:cubicBezTo>
                  <a:cubicBezTo>
                    <a:pt x="32" y="57"/>
                    <a:pt x="36" y="60"/>
                    <a:pt x="38" y="61"/>
                  </a:cubicBezTo>
                  <a:cubicBezTo>
                    <a:pt x="38" y="69"/>
                    <a:pt x="38" y="69"/>
                    <a:pt x="38" y="69"/>
                  </a:cubicBezTo>
                  <a:cubicBezTo>
                    <a:pt x="36" y="69"/>
                    <a:pt x="35" y="70"/>
                    <a:pt x="33" y="70"/>
                  </a:cubicBezTo>
                  <a:cubicBezTo>
                    <a:pt x="27" y="73"/>
                    <a:pt x="20" y="75"/>
                    <a:pt x="16" y="78"/>
                  </a:cubicBezTo>
                  <a:cubicBezTo>
                    <a:pt x="8" y="70"/>
                    <a:pt x="4" y="59"/>
                    <a:pt x="4" y="48"/>
                  </a:cubicBezTo>
                  <a:cubicBezTo>
                    <a:pt x="4" y="24"/>
                    <a:pt x="24" y="4"/>
                    <a:pt x="48" y="4"/>
                  </a:cubicBezTo>
                  <a:cubicBezTo>
                    <a:pt x="72" y="4"/>
                    <a:pt x="92" y="24"/>
                    <a:pt x="92" y="48"/>
                  </a:cubicBezTo>
                  <a:cubicBezTo>
                    <a:pt x="92" y="59"/>
                    <a:pt x="88" y="70"/>
                    <a:pt x="80" y="7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8" name="Group 49">
            <a:extLst>
              <a:ext uri="{FF2B5EF4-FFF2-40B4-BE49-F238E27FC236}">
                <a16:creationId xmlns:a16="http://schemas.microsoft.com/office/drawing/2014/main" id="{6186E5FC-036D-1B81-6C27-062A2756DB17}"/>
              </a:ext>
            </a:extLst>
          </p:cNvPr>
          <p:cNvGrpSpPr/>
          <p:nvPr/>
        </p:nvGrpSpPr>
        <p:grpSpPr>
          <a:xfrm>
            <a:off x="6395439" y="1417119"/>
            <a:ext cx="963224" cy="963224"/>
            <a:chOff x="6395439" y="1417119"/>
            <a:chExt cx="1113650" cy="1113650"/>
          </a:xfrm>
        </p:grpSpPr>
        <p:sp>
          <p:nvSpPr>
            <p:cNvPr id="29" name="Oval 19">
              <a:extLst>
                <a:ext uri="{FF2B5EF4-FFF2-40B4-BE49-F238E27FC236}">
                  <a16:creationId xmlns:a16="http://schemas.microsoft.com/office/drawing/2014/main" id="{6BF1DA83-D198-5D67-6443-9E2807CAA4FD}"/>
                </a:ext>
              </a:extLst>
            </p:cNvPr>
            <p:cNvSpPr/>
            <p:nvPr/>
          </p:nvSpPr>
          <p:spPr>
            <a:xfrm>
              <a:off x="6395439" y="1417119"/>
              <a:ext cx="1113650" cy="1113650"/>
            </a:xfrm>
            <a:prstGeom prst="ellipse">
              <a:avLst/>
            </a:prstGeom>
            <a:solidFill>
              <a:srgbClr val="037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26">
              <a:extLst>
                <a:ext uri="{FF2B5EF4-FFF2-40B4-BE49-F238E27FC236}">
                  <a16:creationId xmlns:a16="http://schemas.microsoft.com/office/drawing/2014/main" id="{0EB42048-5B2B-B864-73A2-FC2F9F6B9DB5}"/>
                </a:ext>
              </a:extLst>
            </p:cNvPr>
            <p:cNvSpPr>
              <a:spLocks noEditPoints="1"/>
            </p:cNvSpPr>
            <p:nvPr/>
          </p:nvSpPr>
          <p:spPr bwMode="auto">
            <a:xfrm>
              <a:off x="6565755" y="1585734"/>
              <a:ext cx="773018" cy="776420"/>
            </a:xfrm>
            <a:custGeom>
              <a:avLst/>
              <a:gdLst>
                <a:gd name="T0" fmla="*/ 48 w 96"/>
                <a:gd name="T1" fmla="*/ 0 h 96"/>
                <a:gd name="T2" fmla="*/ 0 w 96"/>
                <a:gd name="T3" fmla="*/ 48 h 96"/>
                <a:gd name="T4" fmla="*/ 14 w 96"/>
                <a:gd name="T5" fmla="*/ 82 h 96"/>
                <a:gd name="T6" fmla="*/ 14 w 96"/>
                <a:gd name="T7" fmla="*/ 82 h 96"/>
                <a:gd name="T8" fmla="*/ 48 w 96"/>
                <a:gd name="T9" fmla="*/ 96 h 96"/>
                <a:gd name="T10" fmla="*/ 82 w 96"/>
                <a:gd name="T11" fmla="*/ 82 h 96"/>
                <a:gd name="T12" fmla="*/ 96 w 96"/>
                <a:gd name="T13" fmla="*/ 48 h 96"/>
                <a:gd name="T14" fmla="*/ 48 w 96"/>
                <a:gd name="T15" fmla="*/ 0 h 96"/>
                <a:gd name="T16" fmla="*/ 80 w 96"/>
                <a:gd name="T17" fmla="*/ 78 h 96"/>
                <a:gd name="T18" fmla="*/ 63 w 96"/>
                <a:gd name="T19" fmla="*/ 70 h 96"/>
                <a:gd name="T20" fmla="*/ 58 w 96"/>
                <a:gd name="T21" fmla="*/ 69 h 96"/>
                <a:gd name="T22" fmla="*/ 58 w 96"/>
                <a:gd name="T23" fmla="*/ 61 h 96"/>
                <a:gd name="T24" fmla="*/ 64 w 96"/>
                <a:gd name="T25" fmla="*/ 49 h 96"/>
                <a:gd name="T26" fmla="*/ 66 w 96"/>
                <a:gd name="T27" fmla="*/ 44 h 96"/>
                <a:gd name="T28" fmla="*/ 64 w 96"/>
                <a:gd name="T29" fmla="*/ 39 h 96"/>
                <a:gd name="T30" fmla="*/ 66 w 96"/>
                <a:gd name="T31" fmla="*/ 26 h 96"/>
                <a:gd name="T32" fmla="*/ 51 w 96"/>
                <a:gd name="T33" fmla="*/ 18 h 96"/>
                <a:gd name="T34" fmla="*/ 37 w 96"/>
                <a:gd name="T35" fmla="*/ 24 h 96"/>
                <a:gd name="T36" fmla="*/ 32 w 96"/>
                <a:gd name="T37" fmla="*/ 26 h 96"/>
                <a:gd name="T38" fmla="*/ 32 w 96"/>
                <a:gd name="T39" fmla="*/ 39 h 96"/>
                <a:gd name="T40" fmla="*/ 30 w 96"/>
                <a:gd name="T41" fmla="*/ 44 h 96"/>
                <a:gd name="T42" fmla="*/ 32 w 96"/>
                <a:gd name="T43" fmla="*/ 49 h 96"/>
                <a:gd name="T44" fmla="*/ 38 w 96"/>
                <a:gd name="T45" fmla="*/ 61 h 96"/>
                <a:gd name="T46" fmla="*/ 38 w 96"/>
                <a:gd name="T47" fmla="*/ 69 h 96"/>
                <a:gd name="T48" fmla="*/ 33 w 96"/>
                <a:gd name="T49" fmla="*/ 70 h 96"/>
                <a:gd name="T50" fmla="*/ 16 w 96"/>
                <a:gd name="T51" fmla="*/ 78 h 96"/>
                <a:gd name="T52" fmla="*/ 4 w 96"/>
                <a:gd name="T53" fmla="*/ 48 h 96"/>
                <a:gd name="T54" fmla="*/ 48 w 96"/>
                <a:gd name="T55" fmla="*/ 4 h 96"/>
                <a:gd name="T56" fmla="*/ 92 w 96"/>
                <a:gd name="T57" fmla="*/ 48 h 96"/>
                <a:gd name="T58" fmla="*/ 80 w 96"/>
                <a:gd name="T59" fmla="*/ 7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6" h="96">
                  <a:moveTo>
                    <a:pt x="48" y="0"/>
                  </a:moveTo>
                  <a:cubicBezTo>
                    <a:pt x="22" y="0"/>
                    <a:pt x="0" y="22"/>
                    <a:pt x="0" y="48"/>
                  </a:cubicBezTo>
                  <a:cubicBezTo>
                    <a:pt x="0" y="61"/>
                    <a:pt x="5" y="73"/>
                    <a:pt x="14" y="82"/>
                  </a:cubicBezTo>
                  <a:cubicBezTo>
                    <a:pt x="14" y="82"/>
                    <a:pt x="14" y="82"/>
                    <a:pt x="14" y="82"/>
                  </a:cubicBezTo>
                  <a:cubicBezTo>
                    <a:pt x="23" y="91"/>
                    <a:pt x="35" y="96"/>
                    <a:pt x="48" y="96"/>
                  </a:cubicBezTo>
                  <a:cubicBezTo>
                    <a:pt x="61" y="96"/>
                    <a:pt x="73" y="91"/>
                    <a:pt x="82" y="82"/>
                  </a:cubicBezTo>
                  <a:cubicBezTo>
                    <a:pt x="91" y="73"/>
                    <a:pt x="96" y="61"/>
                    <a:pt x="96" y="48"/>
                  </a:cubicBezTo>
                  <a:cubicBezTo>
                    <a:pt x="96" y="22"/>
                    <a:pt x="74" y="0"/>
                    <a:pt x="48" y="0"/>
                  </a:cubicBezTo>
                  <a:close/>
                  <a:moveTo>
                    <a:pt x="80" y="78"/>
                  </a:moveTo>
                  <a:cubicBezTo>
                    <a:pt x="76" y="75"/>
                    <a:pt x="70" y="73"/>
                    <a:pt x="63" y="70"/>
                  </a:cubicBezTo>
                  <a:cubicBezTo>
                    <a:pt x="61" y="70"/>
                    <a:pt x="60" y="69"/>
                    <a:pt x="58" y="69"/>
                  </a:cubicBezTo>
                  <a:cubicBezTo>
                    <a:pt x="58" y="61"/>
                    <a:pt x="58" y="61"/>
                    <a:pt x="58" y="61"/>
                  </a:cubicBezTo>
                  <a:cubicBezTo>
                    <a:pt x="60" y="60"/>
                    <a:pt x="64" y="57"/>
                    <a:pt x="64" y="49"/>
                  </a:cubicBezTo>
                  <a:cubicBezTo>
                    <a:pt x="66" y="49"/>
                    <a:pt x="66" y="47"/>
                    <a:pt x="66" y="44"/>
                  </a:cubicBezTo>
                  <a:cubicBezTo>
                    <a:pt x="66" y="42"/>
                    <a:pt x="66" y="40"/>
                    <a:pt x="64" y="39"/>
                  </a:cubicBezTo>
                  <a:cubicBezTo>
                    <a:pt x="65" y="36"/>
                    <a:pt x="67" y="30"/>
                    <a:pt x="66" y="26"/>
                  </a:cubicBezTo>
                  <a:cubicBezTo>
                    <a:pt x="65" y="20"/>
                    <a:pt x="57" y="18"/>
                    <a:pt x="51" y="18"/>
                  </a:cubicBezTo>
                  <a:cubicBezTo>
                    <a:pt x="46" y="18"/>
                    <a:pt x="39" y="20"/>
                    <a:pt x="37" y="24"/>
                  </a:cubicBezTo>
                  <a:cubicBezTo>
                    <a:pt x="34" y="24"/>
                    <a:pt x="32" y="25"/>
                    <a:pt x="32" y="26"/>
                  </a:cubicBezTo>
                  <a:cubicBezTo>
                    <a:pt x="29" y="29"/>
                    <a:pt x="31" y="35"/>
                    <a:pt x="32" y="39"/>
                  </a:cubicBezTo>
                  <a:cubicBezTo>
                    <a:pt x="30" y="40"/>
                    <a:pt x="30" y="42"/>
                    <a:pt x="30" y="44"/>
                  </a:cubicBezTo>
                  <a:cubicBezTo>
                    <a:pt x="30" y="47"/>
                    <a:pt x="30" y="49"/>
                    <a:pt x="32" y="49"/>
                  </a:cubicBezTo>
                  <a:cubicBezTo>
                    <a:pt x="32" y="57"/>
                    <a:pt x="36" y="60"/>
                    <a:pt x="38" y="61"/>
                  </a:cubicBezTo>
                  <a:cubicBezTo>
                    <a:pt x="38" y="69"/>
                    <a:pt x="38" y="69"/>
                    <a:pt x="38" y="69"/>
                  </a:cubicBezTo>
                  <a:cubicBezTo>
                    <a:pt x="36" y="69"/>
                    <a:pt x="35" y="70"/>
                    <a:pt x="33" y="70"/>
                  </a:cubicBezTo>
                  <a:cubicBezTo>
                    <a:pt x="27" y="73"/>
                    <a:pt x="20" y="75"/>
                    <a:pt x="16" y="78"/>
                  </a:cubicBezTo>
                  <a:cubicBezTo>
                    <a:pt x="8" y="70"/>
                    <a:pt x="4" y="59"/>
                    <a:pt x="4" y="48"/>
                  </a:cubicBezTo>
                  <a:cubicBezTo>
                    <a:pt x="4" y="24"/>
                    <a:pt x="24" y="4"/>
                    <a:pt x="48" y="4"/>
                  </a:cubicBezTo>
                  <a:cubicBezTo>
                    <a:pt x="72" y="4"/>
                    <a:pt x="92" y="24"/>
                    <a:pt x="92" y="48"/>
                  </a:cubicBezTo>
                  <a:cubicBezTo>
                    <a:pt x="92" y="59"/>
                    <a:pt x="88" y="70"/>
                    <a:pt x="80" y="7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31" name="Group 48">
            <a:extLst>
              <a:ext uri="{FF2B5EF4-FFF2-40B4-BE49-F238E27FC236}">
                <a16:creationId xmlns:a16="http://schemas.microsoft.com/office/drawing/2014/main" id="{8E4A2DC5-C92E-1B3F-6515-FAEE4B870511}"/>
              </a:ext>
            </a:extLst>
          </p:cNvPr>
          <p:cNvGrpSpPr/>
          <p:nvPr/>
        </p:nvGrpSpPr>
        <p:grpSpPr>
          <a:xfrm>
            <a:off x="9247086" y="1417119"/>
            <a:ext cx="963224" cy="963224"/>
            <a:chOff x="9247086" y="1417119"/>
            <a:chExt cx="1113650" cy="1113650"/>
          </a:xfrm>
        </p:grpSpPr>
        <p:sp>
          <p:nvSpPr>
            <p:cNvPr id="32" name="Oval 20">
              <a:extLst>
                <a:ext uri="{FF2B5EF4-FFF2-40B4-BE49-F238E27FC236}">
                  <a16:creationId xmlns:a16="http://schemas.microsoft.com/office/drawing/2014/main" id="{C901A6CC-FCA5-6BBE-A690-899B043CDF82}"/>
                </a:ext>
              </a:extLst>
            </p:cNvPr>
            <p:cNvSpPr/>
            <p:nvPr/>
          </p:nvSpPr>
          <p:spPr>
            <a:xfrm>
              <a:off x="9247086" y="1417119"/>
              <a:ext cx="1113650" cy="1113650"/>
            </a:xfrm>
            <a:prstGeom prst="ellipse">
              <a:avLst/>
            </a:prstGeom>
            <a:solidFill>
              <a:srgbClr val="037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26">
              <a:extLst>
                <a:ext uri="{FF2B5EF4-FFF2-40B4-BE49-F238E27FC236}">
                  <a16:creationId xmlns:a16="http://schemas.microsoft.com/office/drawing/2014/main" id="{70549D00-5CF1-C55C-5836-4577E8D94455}"/>
                </a:ext>
              </a:extLst>
            </p:cNvPr>
            <p:cNvSpPr>
              <a:spLocks noEditPoints="1"/>
            </p:cNvSpPr>
            <p:nvPr/>
          </p:nvSpPr>
          <p:spPr bwMode="auto">
            <a:xfrm>
              <a:off x="9417402" y="1585734"/>
              <a:ext cx="773018" cy="776420"/>
            </a:xfrm>
            <a:custGeom>
              <a:avLst/>
              <a:gdLst>
                <a:gd name="T0" fmla="*/ 48 w 96"/>
                <a:gd name="T1" fmla="*/ 0 h 96"/>
                <a:gd name="T2" fmla="*/ 0 w 96"/>
                <a:gd name="T3" fmla="*/ 48 h 96"/>
                <a:gd name="T4" fmla="*/ 14 w 96"/>
                <a:gd name="T5" fmla="*/ 82 h 96"/>
                <a:gd name="T6" fmla="*/ 14 w 96"/>
                <a:gd name="T7" fmla="*/ 82 h 96"/>
                <a:gd name="T8" fmla="*/ 48 w 96"/>
                <a:gd name="T9" fmla="*/ 96 h 96"/>
                <a:gd name="T10" fmla="*/ 82 w 96"/>
                <a:gd name="T11" fmla="*/ 82 h 96"/>
                <a:gd name="T12" fmla="*/ 96 w 96"/>
                <a:gd name="T13" fmla="*/ 48 h 96"/>
                <a:gd name="T14" fmla="*/ 48 w 96"/>
                <a:gd name="T15" fmla="*/ 0 h 96"/>
                <a:gd name="T16" fmla="*/ 80 w 96"/>
                <a:gd name="T17" fmla="*/ 78 h 96"/>
                <a:gd name="T18" fmla="*/ 63 w 96"/>
                <a:gd name="T19" fmla="*/ 70 h 96"/>
                <a:gd name="T20" fmla="*/ 58 w 96"/>
                <a:gd name="T21" fmla="*/ 69 h 96"/>
                <a:gd name="T22" fmla="*/ 58 w 96"/>
                <a:gd name="T23" fmla="*/ 61 h 96"/>
                <a:gd name="T24" fmla="*/ 64 w 96"/>
                <a:gd name="T25" fmla="*/ 49 h 96"/>
                <a:gd name="T26" fmla="*/ 66 w 96"/>
                <a:gd name="T27" fmla="*/ 44 h 96"/>
                <a:gd name="T28" fmla="*/ 64 w 96"/>
                <a:gd name="T29" fmla="*/ 39 h 96"/>
                <a:gd name="T30" fmla="*/ 66 w 96"/>
                <a:gd name="T31" fmla="*/ 26 h 96"/>
                <a:gd name="T32" fmla="*/ 51 w 96"/>
                <a:gd name="T33" fmla="*/ 18 h 96"/>
                <a:gd name="T34" fmla="*/ 37 w 96"/>
                <a:gd name="T35" fmla="*/ 24 h 96"/>
                <a:gd name="T36" fmla="*/ 32 w 96"/>
                <a:gd name="T37" fmla="*/ 26 h 96"/>
                <a:gd name="T38" fmla="*/ 32 w 96"/>
                <a:gd name="T39" fmla="*/ 39 h 96"/>
                <a:gd name="T40" fmla="*/ 30 w 96"/>
                <a:gd name="T41" fmla="*/ 44 h 96"/>
                <a:gd name="T42" fmla="*/ 32 w 96"/>
                <a:gd name="T43" fmla="*/ 49 h 96"/>
                <a:gd name="T44" fmla="*/ 38 w 96"/>
                <a:gd name="T45" fmla="*/ 61 h 96"/>
                <a:gd name="T46" fmla="*/ 38 w 96"/>
                <a:gd name="T47" fmla="*/ 69 h 96"/>
                <a:gd name="T48" fmla="*/ 33 w 96"/>
                <a:gd name="T49" fmla="*/ 70 h 96"/>
                <a:gd name="T50" fmla="*/ 16 w 96"/>
                <a:gd name="T51" fmla="*/ 78 h 96"/>
                <a:gd name="T52" fmla="*/ 4 w 96"/>
                <a:gd name="T53" fmla="*/ 48 h 96"/>
                <a:gd name="T54" fmla="*/ 48 w 96"/>
                <a:gd name="T55" fmla="*/ 4 h 96"/>
                <a:gd name="T56" fmla="*/ 92 w 96"/>
                <a:gd name="T57" fmla="*/ 48 h 96"/>
                <a:gd name="T58" fmla="*/ 80 w 96"/>
                <a:gd name="T59" fmla="*/ 7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6" h="96">
                  <a:moveTo>
                    <a:pt x="48" y="0"/>
                  </a:moveTo>
                  <a:cubicBezTo>
                    <a:pt x="22" y="0"/>
                    <a:pt x="0" y="22"/>
                    <a:pt x="0" y="48"/>
                  </a:cubicBezTo>
                  <a:cubicBezTo>
                    <a:pt x="0" y="61"/>
                    <a:pt x="5" y="73"/>
                    <a:pt x="14" y="82"/>
                  </a:cubicBezTo>
                  <a:cubicBezTo>
                    <a:pt x="14" y="82"/>
                    <a:pt x="14" y="82"/>
                    <a:pt x="14" y="82"/>
                  </a:cubicBezTo>
                  <a:cubicBezTo>
                    <a:pt x="23" y="91"/>
                    <a:pt x="35" y="96"/>
                    <a:pt x="48" y="96"/>
                  </a:cubicBezTo>
                  <a:cubicBezTo>
                    <a:pt x="61" y="96"/>
                    <a:pt x="73" y="91"/>
                    <a:pt x="82" y="82"/>
                  </a:cubicBezTo>
                  <a:cubicBezTo>
                    <a:pt x="91" y="73"/>
                    <a:pt x="96" y="61"/>
                    <a:pt x="96" y="48"/>
                  </a:cubicBezTo>
                  <a:cubicBezTo>
                    <a:pt x="96" y="22"/>
                    <a:pt x="74" y="0"/>
                    <a:pt x="48" y="0"/>
                  </a:cubicBezTo>
                  <a:close/>
                  <a:moveTo>
                    <a:pt x="80" y="78"/>
                  </a:moveTo>
                  <a:cubicBezTo>
                    <a:pt x="76" y="75"/>
                    <a:pt x="70" y="73"/>
                    <a:pt x="63" y="70"/>
                  </a:cubicBezTo>
                  <a:cubicBezTo>
                    <a:pt x="61" y="70"/>
                    <a:pt x="60" y="69"/>
                    <a:pt x="58" y="69"/>
                  </a:cubicBezTo>
                  <a:cubicBezTo>
                    <a:pt x="58" y="61"/>
                    <a:pt x="58" y="61"/>
                    <a:pt x="58" y="61"/>
                  </a:cubicBezTo>
                  <a:cubicBezTo>
                    <a:pt x="60" y="60"/>
                    <a:pt x="64" y="57"/>
                    <a:pt x="64" y="49"/>
                  </a:cubicBezTo>
                  <a:cubicBezTo>
                    <a:pt x="66" y="49"/>
                    <a:pt x="66" y="47"/>
                    <a:pt x="66" y="44"/>
                  </a:cubicBezTo>
                  <a:cubicBezTo>
                    <a:pt x="66" y="42"/>
                    <a:pt x="66" y="40"/>
                    <a:pt x="64" y="39"/>
                  </a:cubicBezTo>
                  <a:cubicBezTo>
                    <a:pt x="65" y="36"/>
                    <a:pt x="67" y="30"/>
                    <a:pt x="66" y="26"/>
                  </a:cubicBezTo>
                  <a:cubicBezTo>
                    <a:pt x="65" y="20"/>
                    <a:pt x="57" y="18"/>
                    <a:pt x="51" y="18"/>
                  </a:cubicBezTo>
                  <a:cubicBezTo>
                    <a:pt x="46" y="18"/>
                    <a:pt x="39" y="20"/>
                    <a:pt x="37" y="24"/>
                  </a:cubicBezTo>
                  <a:cubicBezTo>
                    <a:pt x="34" y="24"/>
                    <a:pt x="32" y="25"/>
                    <a:pt x="32" y="26"/>
                  </a:cubicBezTo>
                  <a:cubicBezTo>
                    <a:pt x="29" y="29"/>
                    <a:pt x="31" y="35"/>
                    <a:pt x="32" y="39"/>
                  </a:cubicBezTo>
                  <a:cubicBezTo>
                    <a:pt x="30" y="40"/>
                    <a:pt x="30" y="42"/>
                    <a:pt x="30" y="44"/>
                  </a:cubicBezTo>
                  <a:cubicBezTo>
                    <a:pt x="30" y="47"/>
                    <a:pt x="30" y="49"/>
                    <a:pt x="32" y="49"/>
                  </a:cubicBezTo>
                  <a:cubicBezTo>
                    <a:pt x="32" y="57"/>
                    <a:pt x="36" y="60"/>
                    <a:pt x="38" y="61"/>
                  </a:cubicBezTo>
                  <a:cubicBezTo>
                    <a:pt x="38" y="69"/>
                    <a:pt x="38" y="69"/>
                    <a:pt x="38" y="69"/>
                  </a:cubicBezTo>
                  <a:cubicBezTo>
                    <a:pt x="36" y="69"/>
                    <a:pt x="35" y="70"/>
                    <a:pt x="33" y="70"/>
                  </a:cubicBezTo>
                  <a:cubicBezTo>
                    <a:pt x="27" y="73"/>
                    <a:pt x="20" y="75"/>
                    <a:pt x="16" y="78"/>
                  </a:cubicBezTo>
                  <a:cubicBezTo>
                    <a:pt x="8" y="70"/>
                    <a:pt x="4" y="59"/>
                    <a:pt x="4" y="48"/>
                  </a:cubicBezTo>
                  <a:cubicBezTo>
                    <a:pt x="4" y="24"/>
                    <a:pt x="24" y="4"/>
                    <a:pt x="48" y="4"/>
                  </a:cubicBezTo>
                  <a:cubicBezTo>
                    <a:pt x="72" y="4"/>
                    <a:pt x="92" y="24"/>
                    <a:pt x="92" y="48"/>
                  </a:cubicBezTo>
                  <a:cubicBezTo>
                    <a:pt x="92" y="59"/>
                    <a:pt x="88" y="70"/>
                    <a:pt x="80" y="7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34" name="Title 1">
            <a:extLst>
              <a:ext uri="{FF2B5EF4-FFF2-40B4-BE49-F238E27FC236}">
                <a16:creationId xmlns:a16="http://schemas.microsoft.com/office/drawing/2014/main" id="{59A7C3BF-5045-C994-546E-BC6E73ACB639}"/>
              </a:ext>
            </a:extLst>
          </p:cNvPr>
          <p:cNvSpPr txBox="1">
            <a:spLocks/>
          </p:cNvSpPr>
          <p:nvPr/>
        </p:nvSpPr>
        <p:spPr>
          <a:xfrm>
            <a:off x="457198" y="365124"/>
            <a:ext cx="11258550" cy="701675"/>
          </a:xfrm>
          <a:prstGeom prst="rect">
            <a:avLst/>
          </a:prstGeom>
        </p:spPr>
        <p:txBody>
          <a:bodyPr vert="horz" lIns="91440" tIns="45720" rIns="91440" bIns="45720" rtlCol="0" anchor="ctr">
            <a:normAutofit/>
          </a:bodyPr>
          <a:lstStyle>
            <a:lvl1pPr>
              <a:lnSpc>
                <a:spcPct val="90000"/>
              </a:lnSpc>
              <a:spcBef>
                <a:spcPct val="0"/>
              </a:spcBef>
              <a:buNone/>
              <a:defRPr sz="3200" b="1">
                <a:solidFill>
                  <a:srgbClr val="037089"/>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dirty="0" err="1"/>
              <a:t>Ons</a:t>
            </a:r>
            <a:r>
              <a:rPr lang="en-US" dirty="0"/>
              <a:t> Team</a:t>
            </a:r>
          </a:p>
        </p:txBody>
      </p:sp>
      <p:cxnSp>
        <p:nvCxnSpPr>
          <p:cNvPr id="35" name="Straight Connector 36">
            <a:extLst>
              <a:ext uri="{FF2B5EF4-FFF2-40B4-BE49-F238E27FC236}">
                <a16:creationId xmlns:a16="http://schemas.microsoft.com/office/drawing/2014/main" id="{7A482E54-2545-97CA-D3D1-DEF0D738E534}"/>
              </a:ext>
            </a:extLst>
          </p:cNvPr>
          <p:cNvCxnSpPr>
            <a:cxnSpLocks/>
          </p:cNvCxnSpPr>
          <p:nvPr/>
        </p:nvCxnSpPr>
        <p:spPr>
          <a:xfrm>
            <a:off x="692147" y="2938448"/>
            <a:ext cx="2233714" cy="0"/>
          </a:xfrm>
          <a:prstGeom prst="line">
            <a:avLst/>
          </a:prstGeom>
          <a:ln>
            <a:solidFill>
              <a:srgbClr val="037089"/>
            </a:solidFill>
          </a:ln>
        </p:spPr>
        <p:style>
          <a:lnRef idx="1">
            <a:schemeClr val="accent1"/>
          </a:lnRef>
          <a:fillRef idx="0">
            <a:schemeClr val="accent1"/>
          </a:fillRef>
          <a:effectRef idx="0">
            <a:schemeClr val="accent1"/>
          </a:effectRef>
          <a:fontRef idx="minor">
            <a:schemeClr val="tx1"/>
          </a:fontRef>
        </p:style>
      </p:cxnSp>
      <p:pic>
        <p:nvPicPr>
          <p:cNvPr id="36" name="Afbeelding 35" descr="A picture containing text, person, person, indoor&#10;&#10;Description automatically generated">
            <a:extLst>
              <a:ext uri="{FF2B5EF4-FFF2-40B4-BE49-F238E27FC236}">
                <a16:creationId xmlns:a16="http://schemas.microsoft.com/office/drawing/2014/main" id="{FF01AD42-FCBF-C306-8530-7798CDB48F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9906" y="1494877"/>
            <a:ext cx="807706" cy="807706"/>
          </a:xfrm>
          <a:prstGeom prst="rect">
            <a:avLst/>
          </a:prstGeom>
        </p:spPr>
      </p:pic>
      <p:pic>
        <p:nvPicPr>
          <p:cNvPr id="37" name="Afbeelding 36" descr="Afbeelding met Menselijk gezicht, persoon, kleding, portret&#10;&#10;Automatisch gegenereerde beschrijving">
            <a:extLst>
              <a:ext uri="{FF2B5EF4-FFF2-40B4-BE49-F238E27FC236}">
                <a16:creationId xmlns:a16="http://schemas.microsoft.com/office/drawing/2014/main" id="{B8AAE875-7F56-8DBC-4C6A-7A3DB274C1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5028" y="1505061"/>
            <a:ext cx="787340" cy="787340"/>
          </a:xfrm>
          <a:prstGeom prst="rect">
            <a:avLst/>
          </a:prstGeom>
        </p:spPr>
      </p:pic>
      <p:pic>
        <p:nvPicPr>
          <p:cNvPr id="38" name="Picture 5" descr="Afbeelding met Menselijk gezicht, glimlach, persoon, kleding&#10;&#10;Automatisch gegenereerde beschrijving">
            <a:extLst>
              <a:ext uri="{FF2B5EF4-FFF2-40B4-BE49-F238E27FC236}">
                <a16:creationId xmlns:a16="http://schemas.microsoft.com/office/drawing/2014/main" id="{66EA372E-3702-E100-9CFC-D5E89D448B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29405" y="1494877"/>
            <a:ext cx="792000" cy="792000"/>
          </a:xfrm>
          <a:prstGeom prst="rect">
            <a:avLst/>
          </a:prstGeom>
        </p:spPr>
      </p:pic>
      <p:pic>
        <p:nvPicPr>
          <p:cNvPr id="41" name="Afbeelding 40" descr="Afbeelding met schermopname, kunst, ontwerp&#10;&#10;Automatisch gegenereerde beschrijving">
            <a:extLst>
              <a:ext uri="{FF2B5EF4-FFF2-40B4-BE49-F238E27FC236}">
                <a16:creationId xmlns:a16="http://schemas.microsoft.com/office/drawing/2014/main" id="{1D02F689-AA1C-92C0-3FCD-9B10360C5D8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365123"/>
            <a:ext cx="273314" cy="701675"/>
          </a:xfrm>
          <a:prstGeom prst="rect">
            <a:avLst/>
          </a:prstGeom>
        </p:spPr>
      </p:pic>
      <p:pic>
        <p:nvPicPr>
          <p:cNvPr id="42" name="Picture 42" descr="A person wearing a suit and tie&#10;&#10;Description automatically generated">
            <a:extLst>
              <a:ext uri="{FF2B5EF4-FFF2-40B4-BE49-F238E27FC236}">
                <a16:creationId xmlns:a16="http://schemas.microsoft.com/office/drawing/2014/main" id="{6603E7B4-07A8-4A33-EFB6-52FE006EEE4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85528" y="1508888"/>
            <a:ext cx="792000" cy="792000"/>
          </a:xfrm>
          <a:prstGeom prst="ellipse">
            <a:avLst/>
          </a:prstGeom>
        </p:spPr>
      </p:pic>
    </p:spTree>
    <p:extLst>
      <p:ext uri="{BB962C8B-B14F-4D97-AF65-F5344CB8AC3E}">
        <p14:creationId xmlns:p14="http://schemas.microsoft.com/office/powerpoint/2010/main" val="2841710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Ons team - eindslide">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7E97D5DD-2F37-8FCA-C32B-4AA8AFB0369B}"/>
              </a:ext>
            </a:extLst>
          </p:cNvPr>
          <p:cNvSpPr>
            <a:spLocks noGrp="1"/>
          </p:cNvSpPr>
          <p:nvPr>
            <p:ph type="dt" sz="half" idx="10"/>
          </p:nvPr>
        </p:nvSpPr>
        <p:spPr/>
        <p:txBody>
          <a:bodyPr/>
          <a:lstStyle/>
          <a:p>
            <a:fld id="{D10810BF-F00D-4048-A699-27F78F1E794A}" type="datetime4">
              <a:rPr lang="nl-BE" smtClean="0"/>
              <a:t>27 november 2023</a:t>
            </a:fld>
            <a:endParaRPr lang="nl-BE"/>
          </a:p>
        </p:txBody>
      </p:sp>
      <p:sp>
        <p:nvSpPr>
          <p:cNvPr id="6" name="Tijdelijke aanduiding voor dianummer 5">
            <a:extLst>
              <a:ext uri="{FF2B5EF4-FFF2-40B4-BE49-F238E27FC236}">
                <a16:creationId xmlns:a16="http://schemas.microsoft.com/office/drawing/2014/main" id="{26CC89A1-0B53-01F3-10F7-F6429A0E5432}"/>
              </a:ext>
            </a:extLst>
          </p:cNvPr>
          <p:cNvSpPr>
            <a:spLocks noGrp="1"/>
          </p:cNvSpPr>
          <p:nvPr>
            <p:ph type="sldNum" sz="quarter" idx="12"/>
          </p:nvPr>
        </p:nvSpPr>
        <p:spPr/>
        <p:txBody>
          <a:bodyPr/>
          <a:lstStyle>
            <a:lvl1pPr>
              <a:defRPr>
                <a:solidFill>
                  <a:schemeClr val="tx1"/>
                </a:solidFill>
              </a:defRPr>
            </a:lvl1pPr>
          </a:lstStyle>
          <a:p>
            <a:fld id="{65C2EDD8-1901-C249-A3A1-9AE9F8564B99}" type="slidenum">
              <a:rPr lang="nl-BE" smtClean="0"/>
              <a:pPr/>
              <a:t>‹nr.›</a:t>
            </a:fld>
            <a:endParaRPr lang="nl-BE" dirty="0"/>
          </a:p>
        </p:txBody>
      </p:sp>
      <p:sp>
        <p:nvSpPr>
          <p:cNvPr id="34" name="Title 1">
            <a:extLst>
              <a:ext uri="{FF2B5EF4-FFF2-40B4-BE49-F238E27FC236}">
                <a16:creationId xmlns:a16="http://schemas.microsoft.com/office/drawing/2014/main" id="{59A7C3BF-5045-C994-546E-BC6E73ACB639}"/>
              </a:ext>
            </a:extLst>
          </p:cNvPr>
          <p:cNvSpPr txBox="1">
            <a:spLocks/>
          </p:cNvSpPr>
          <p:nvPr/>
        </p:nvSpPr>
        <p:spPr>
          <a:xfrm>
            <a:off x="457198" y="365124"/>
            <a:ext cx="11258550" cy="701675"/>
          </a:xfrm>
          <a:prstGeom prst="rect">
            <a:avLst/>
          </a:prstGeom>
        </p:spPr>
        <p:txBody>
          <a:bodyPr vert="horz" lIns="91440" tIns="45720" rIns="91440" bIns="45720" rtlCol="0" anchor="ctr">
            <a:normAutofit/>
          </a:bodyPr>
          <a:lstStyle>
            <a:lvl1pPr>
              <a:lnSpc>
                <a:spcPct val="90000"/>
              </a:lnSpc>
              <a:spcBef>
                <a:spcPct val="0"/>
              </a:spcBef>
              <a:buNone/>
              <a:defRPr sz="3200" b="1">
                <a:solidFill>
                  <a:srgbClr val="037089"/>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dirty="0" err="1"/>
              <a:t>Ons</a:t>
            </a:r>
            <a:r>
              <a:rPr lang="en-US" dirty="0"/>
              <a:t> Team</a:t>
            </a:r>
          </a:p>
        </p:txBody>
      </p:sp>
      <p:grpSp>
        <p:nvGrpSpPr>
          <p:cNvPr id="5" name="Groep 4">
            <a:extLst>
              <a:ext uri="{FF2B5EF4-FFF2-40B4-BE49-F238E27FC236}">
                <a16:creationId xmlns:a16="http://schemas.microsoft.com/office/drawing/2014/main" id="{567F7D8F-D25C-66F1-2E84-E26B27E805ED}"/>
              </a:ext>
            </a:extLst>
          </p:cNvPr>
          <p:cNvGrpSpPr/>
          <p:nvPr/>
        </p:nvGrpSpPr>
        <p:grpSpPr>
          <a:xfrm>
            <a:off x="457199" y="1417119"/>
            <a:ext cx="2703610" cy="4249586"/>
            <a:chOff x="457199" y="1417119"/>
            <a:chExt cx="2703610" cy="4249586"/>
          </a:xfrm>
        </p:grpSpPr>
        <p:sp>
          <p:nvSpPr>
            <p:cNvPr id="8" name="Rectangle 8">
              <a:extLst>
                <a:ext uri="{FF2B5EF4-FFF2-40B4-BE49-F238E27FC236}">
                  <a16:creationId xmlns:a16="http://schemas.microsoft.com/office/drawing/2014/main" id="{E3705257-7064-E4FF-09E5-77BB749384EE}"/>
                </a:ext>
              </a:extLst>
            </p:cNvPr>
            <p:cNvSpPr/>
            <p:nvPr/>
          </p:nvSpPr>
          <p:spPr>
            <a:xfrm>
              <a:off x="457199" y="1900239"/>
              <a:ext cx="2703610" cy="37664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Content Placeholder 2">
              <a:extLst>
                <a:ext uri="{FF2B5EF4-FFF2-40B4-BE49-F238E27FC236}">
                  <a16:creationId xmlns:a16="http://schemas.microsoft.com/office/drawing/2014/main" id="{94B7FB04-1008-280F-A51B-33D00E14BBCA}"/>
                </a:ext>
              </a:extLst>
            </p:cNvPr>
            <p:cNvSpPr txBox="1">
              <a:spLocks/>
            </p:cNvSpPr>
            <p:nvPr/>
          </p:nvSpPr>
          <p:spPr>
            <a:xfrm>
              <a:off x="692147" y="2536052"/>
              <a:ext cx="2233714" cy="2062103"/>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None/>
              </a:pPr>
              <a:r>
                <a:rPr lang="en-US" sz="2000" dirty="0">
                  <a:solidFill>
                    <a:srgbClr val="037089"/>
                  </a:solidFill>
                  <a:latin typeface="Helvetica Neue" panose="02000503000000020004" pitchFamily="2" charset="0"/>
                  <a:ea typeface="Helvetica Neue" panose="02000503000000020004" pitchFamily="2" charset="0"/>
                  <a:cs typeface="Helvetica Neue" panose="02000503000000020004" pitchFamily="2" charset="0"/>
                </a:rPr>
                <a:t>Kristof </a:t>
              </a:r>
              <a:r>
                <a:rPr lang="en-US" sz="2000" dirty="0" err="1">
                  <a:solidFill>
                    <a:srgbClr val="037089"/>
                  </a:solidFill>
                  <a:latin typeface="Helvetica Neue" panose="02000503000000020004" pitchFamily="2" charset="0"/>
                  <a:ea typeface="Helvetica Neue" panose="02000503000000020004" pitchFamily="2" charset="0"/>
                  <a:cs typeface="Helvetica Neue" panose="02000503000000020004" pitchFamily="2" charset="0"/>
                </a:rPr>
                <a:t>Eggermont</a:t>
              </a:r>
              <a:endParaRPr lang="en-US" sz="2000" dirty="0">
                <a:solidFill>
                  <a:srgbClr val="037089"/>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ct val="100000"/>
                </a:lnSpc>
                <a:spcBef>
                  <a:spcPts val="0"/>
                </a:spcBef>
                <a:spcAft>
                  <a:spcPts val="1200"/>
                </a:spcAft>
                <a:buNone/>
              </a:pPr>
              <a:r>
                <a:rPr lang="en-US" sz="1400" dirty="0">
                  <a:latin typeface="Helvetica Neue" panose="02000503000000020004" pitchFamily="2" charset="0"/>
                  <a:ea typeface="Helvetica Neue" panose="02000503000000020004" pitchFamily="2" charset="0"/>
                  <a:cs typeface="Helvetica Neue" panose="02000503000000020004" pitchFamily="2" charset="0"/>
                </a:rPr>
                <a:t>Senior consultant</a:t>
              </a:r>
            </a:p>
            <a:p>
              <a:pPr marL="0" indent="0">
                <a:lnSpc>
                  <a:spcPct val="100000"/>
                </a:lnSpc>
                <a:spcBef>
                  <a:spcPts val="0"/>
                </a:spcBef>
                <a:spcAft>
                  <a:spcPts val="1200"/>
                </a:spcAft>
                <a:buNone/>
              </a:pPr>
              <a:r>
                <a:rPr lang="en-US" sz="1400" dirty="0" err="1">
                  <a:latin typeface="Helvetica Neue" panose="02000503000000020004" pitchFamily="2" charset="0"/>
                  <a:ea typeface="Helvetica Neue" panose="02000503000000020004" pitchFamily="2" charset="0"/>
                  <a:cs typeface="Helvetica Neue" panose="02000503000000020004" pitchFamily="2" charset="0"/>
                </a:rPr>
                <a:t>kristof.eggermont@econopolis.be</a:t>
              </a:r>
              <a:endParaRPr lang="en-US" sz="1400" dirty="0">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1200"/>
                </a:spcAft>
                <a:buClr>
                  <a:srgbClr val="102747"/>
                </a:buClr>
                <a:buSzTx/>
                <a:buFont typeface="Garamond" panose="02020404030301010803" pitchFamily="18" charset="0"/>
                <a:buNone/>
                <a:tabLst/>
                <a:defRPr/>
              </a:pPr>
              <a:r>
                <a:rPr lang="en-US" sz="14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+32 498 19 42 47</a:t>
              </a:r>
              <a:endParaRPr lang="nl-BE" sz="140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ct val="100000"/>
                </a:lnSpc>
                <a:spcBef>
                  <a:spcPts val="0"/>
                </a:spcBef>
                <a:spcAft>
                  <a:spcPts val="1200"/>
                </a:spcAft>
                <a:buNone/>
              </a:pP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10" name="Group 51">
              <a:extLst>
                <a:ext uri="{FF2B5EF4-FFF2-40B4-BE49-F238E27FC236}">
                  <a16:creationId xmlns:a16="http://schemas.microsoft.com/office/drawing/2014/main" id="{76FFF595-C6AE-3E4E-E9CC-A28554A99361}"/>
                </a:ext>
              </a:extLst>
            </p:cNvPr>
            <p:cNvGrpSpPr/>
            <p:nvPr/>
          </p:nvGrpSpPr>
          <p:grpSpPr>
            <a:xfrm>
              <a:off x="692147" y="1417119"/>
              <a:ext cx="963224" cy="963224"/>
              <a:chOff x="692147" y="1417119"/>
              <a:chExt cx="1113650" cy="1113650"/>
            </a:xfrm>
          </p:grpSpPr>
          <p:sp>
            <p:nvSpPr>
              <p:cNvPr id="11" name="Oval 17">
                <a:extLst>
                  <a:ext uri="{FF2B5EF4-FFF2-40B4-BE49-F238E27FC236}">
                    <a16:creationId xmlns:a16="http://schemas.microsoft.com/office/drawing/2014/main" id="{BCD6B1F7-D745-89DE-A8AB-E5EC1AF271DD}"/>
                  </a:ext>
                </a:extLst>
              </p:cNvPr>
              <p:cNvSpPr/>
              <p:nvPr/>
            </p:nvSpPr>
            <p:spPr>
              <a:xfrm>
                <a:off x="692147" y="1417119"/>
                <a:ext cx="1113650" cy="1113650"/>
              </a:xfrm>
              <a:prstGeom prst="ellipse">
                <a:avLst/>
              </a:prstGeom>
              <a:solidFill>
                <a:srgbClr val="037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26">
                <a:extLst>
                  <a:ext uri="{FF2B5EF4-FFF2-40B4-BE49-F238E27FC236}">
                    <a16:creationId xmlns:a16="http://schemas.microsoft.com/office/drawing/2014/main" id="{220380D3-57FC-5711-F68D-E7CCAC32E493}"/>
                  </a:ext>
                </a:extLst>
              </p:cNvPr>
              <p:cNvSpPr>
                <a:spLocks noEditPoints="1"/>
              </p:cNvSpPr>
              <p:nvPr/>
            </p:nvSpPr>
            <p:spPr bwMode="auto">
              <a:xfrm>
                <a:off x="862464" y="1585734"/>
                <a:ext cx="773018" cy="776420"/>
              </a:xfrm>
              <a:custGeom>
                <a:avLst/>
                <a:gdLst>
                  <a:gd name="T0" fmla="*/ 48 w 96"/>
                  <a:gd name="T1" fmla="*/ 0 h 96"/>
                  <a:gd name="T2" fmla="*/ 0 w 96"/>
                  <a:gd name="T3" fmla="*/ 48 h 96"/>
                  <a:gd name="T4" fmla="*/ 14 w 96"/>
                  <a:gd name="T5" fmla="*/ 82 h 96"/>
                  <a:gd name="T6" fmla="*/ 14 w 96"/>
                  <a:gd name="T7" fmla="*/ 82 h 96"/>
                  <a:gd name="T8" fmla="*/ 48 w 96"/>
                  <a:gd name="T9" fmla="*/ 96 h 96"/>
                  <a:gd name="T10" fmla="*/ 82 w 96"/>
                  <a:gd name="T11" fmla="*/ 82 h 96"/>
                  <a:gd name="T12" fmla="*/ 96 w 96"/>
                  <a:gd name="T13" fmla="*/ 48 h 96"/>
                  <a:gd name="T14" fmla="*/ 48 w 96"/>
                  <a:gd name="T15" fmla="*/ 0 h 96"/>
                  <a:gd name="T16" fmla="*/ 80 w 96"/>
                  <a:gd name="T17" fmla="*/ 78 h 96"/>
                  <a:gd name="T18" fmla="*/ 63 w 96"/>
                  <a:gd name="T19" fmla="*/ 70 h 96"/>
                  <a:gd name="T20" fmla="*/ 58 w 96"/>
                  <a:gd name="T21" fmla="*/ 69 h 96"/>
                  <a:gd name="T22" fmla="*/ 58 w 96"/>
                  <a:gd name="T23" fmla="*/ 61 h 96"/>
                  <a:gd name="T24" fmla="*/ 64 w 96"/>
                  <a:gd name="T25" fmla="*/ 49 h 96"/>
                  <a:gd name="T26" fmla="*/ 66 w 96"/>
                  <a:gd name="T27" fmla="*/ 44 h 96"/>
                  <a:gd name="T28" fmla="*/ 64 w 96"/>
                  <a:gd name="T29" fmla="*/ 39 h 96"/>
                  <a:gd name="T30" fmla="*/ 66 w 96"/>
                  <a:gd name="T31" fmla="*/ 26 h 96"/>
                  <a:gd name="T32" fmla="*/ 51 w 96"/>
                  <a:gd name="T33" fmla="*/ 18 h 96"/>
                  <a:gd name="T34" fmla="*/ 37 w 96"/>
                  <a:gd name="T35" fmla="*/ 24 h 96"/>
                  <a:gd name="T36" fmla="*/ 32 w 96"/>
                  <a:gd name="T37" fmla="*/ 26 h 96"/>
                  <a:gd name="T38" fmla="*/ 32 w 96"/>
                  <a:gd name="T39" fmla="*/ 39 h 96"/>
                  <a:gd name="T40" fmla="*/ 30 w 96"/>
                  <a:gd name="T41" fmla="*/ 44 h 96"/>
                  <a:gd name="T42" fmla="*/ 32 w 96"/>
                  <a:gd name="T43" fmla="*/ 49 h 96"/>
                  <a:gd name="T44" fmla="*/ 38 w 96"/>
                  <a:gd name="T45" fmla="*/ 61 h 96"/>
                  <a:gd name="T46" fmla="*/ 38 w 96"/>
                  <a:gd name="T47" fmla="*/ 69 h 96"/>
                  <a:gd name="T48" fmla="*/ 33 w 96"/>
                  <a:gd name="T49" fmla="*/ 70 h 96"/>
                  <a:gd name="T50" fmla="*/ 16 w 96"/>
                  <a:gd name="T51" fmla="*/ 78 h 96"/>
                  <a:gd name="T52" fmla="*/ 4 w 96"/>
                  <a:gd name="T53" fmla="*/ 48 h 96"/>
                  <a:gd name="T54" fmla="*/ 48 w 96"/>
                  <a:gd name="T55" fmla="*/ 4 h 96"/>
                  <a:gd name="T56" fmla="*/ 92 w 96"/>
                  <a:gd name="T57" fmla="*/ 48 h 96"/>
                  <a:gd name="T58" fmla="*/ 80 w 96"/>
                  <a:gd name="T59" fmla="*/ 7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6" h="96">
                    <a:moveTo>
                      <a:pt x="48" y="0"/>
                    </a:moveTo>
                    <a:cubicBezTo>
                      <a:pt x="22" y="0"/>
                      <a:pt x="0" y="22"/>
                      <a:pt x="0" y="48"/>
                    </a:cubicBezTo>
                    <a:cubicBezTo>
                      <a:pt x="0" y="61"/>
                      <a:pt x="5" y="73"/>
                      <a:pt x="14" y="82"/>
                    </a:cubicBezTo>
                    <a:cubicBezTo>
                      <a:pt x="14" y="82"/>
                      <a:pt x="14" y="82"/>
                      <a:pt x="14" y="82"/>
                    </a:cubicBezTo>
                    <a:cubicBezTo>
                      <a:pt x="23" y="91"/>
                      <a:pt x="35" y="96"/>
                      <a:pt x="48" y="96"/>
                    </a:cubicBezTo>
                    <a:cubicBezTo>
                      <a:pt x="61" y="96"/>
                      <a:pt x="73" y="91"/>
                      <a:pt x="82" y="82"/>
                    </a:cubicBezTo>
                    <a:cubicBezTo>
                      <a:pt x="91" y="73"/>
                      <a:pt x="96" y="61"/>
                      <a:pt x="96" y="48"/>
                    </a:cubicBezTo>
                    <a:cubicBezTo>
                      <a:pt x="96" y="22"/>
                      <a:pt x="74" y="0"/>
                      <a:pt x="48" y="0"/>
                    </a:cubicBezTo>
                    <a:close/>
                    <a:moveTo>
                      <a:pt x="80" y="78"/>
                    </a:moveTo>
                    <a:cubicBezTo>
                      <a:pt x="76" y="75"/>
                      <a:pt x="70" y="73"/>
                      <a:pt x="63" y="70"/>
                    </a:cubicBezTo>
                    <a:cubicBezTo>
                      <a:pt x="61" y="70"/>
                      <a:pt x="60" y="69"/>
                      <a:pt x="58" y="69"/>
                    </a:cubicBezTo>
                    <a:cubicBezTo>
                      <a:pt x="58" y="61"/>
                      <a:pt x="58" y="61"/>
                      <a:pt x="58" y="61"/>
                    </a:cubicBezTo>
                    <a:cubicBezTo>
                      <a:pt x="60" y="60"/>
                      <a:pt x="64" y="57"/>
                      <a:pt x="64" y="49"/>
                    </a:cubicBezTo>
                    <a:cubicBezTo>
                      <a:pt x="66" y="49"/>
                      <a:pt x="66" y="47"/>
                      <a:pt x="66" y="44"/>
                    </a:cubicBezTo>
                    <a:cubicBezTo>
                      <a:pt x="66" y="42"/>
                      <a:pt x="66" y="40"/>
                      <a:pt x="64" y="39"/>
                    </a:cubicBezTo>
                    <a:cubicBezTo>
                      <a:pt x="65" y="36"/>
                      <a:pt x="67" y="30"/>
                      <a:pt x="66" y="26"/>
                    </a:cubicBezTo>
                    <a:cubicBezTo>
                      <a:pt x="65" y="20"/>
                      <a:pt x="57" y="18"/>
                      <a:pt x="51" y="18"/>
                    </a:cubicBezTo>
                    <a:cubicBezTo>
                      <a:pt x="46" y="18"/>
                      <a:pt x="39" y="20"/>
                      <a:pt x="37" y="24"/>
                    </a:cubicBezTo>
                    <a:cubicBezTo>
                      <a:pt x="34" y="24"/>
                      <a:pt x="32" y="25"/>
                      <a:pt x="32" y="26"/>
                    </a:cubicBezTo>
                    <a:cubicBezTo>
                      <a:pt x="29" y="29"/>
                      <a:pt x="31" y="35"/>
                      <a:pt x="32" y="39"/>
                    </a:cubicBezTo>
                    <a:cubicBezTo>
                      <a:pt x="30" y="40"/>
                      <a:pt x="30" y="42"/>
                      <a:pt x="30" y="44"/>
                    </a:cubicBezTo>
                    <a:cubicBezTo>
                      <a:pt x="30" y="47"/>
                      <a:pt x="30" y="49"/>
                      <a:pt x="32" y="49"/>
                    </a:cubicBezTo>
                    <a:cubicBezTo>
                      <a:pt x="32" y="57"/>
                      <a:pt x="36" y="60"/>
                      <a:pt x="38" y="61"/>
                    </a:cubicBezTo>
                    <a:cubicBezTo>
                      <a:pt x="38" y="69"/>
                      <a:pt x="38" y="69"/>
                      <a:pt x="38" y="69"/>
                    </a:cubicBezTo>
                    <a:cubicBezTo>
                      <a:pt x="36" y="69"/>
                      <a:pt x="35" y="70"/>
                      <a:pt x="33" y="70"/>
                    </a:cubicBezTo>
                    <a:cubicBezTo>
                      <a:pt x="27" y="73"/>
                      <a:pt x="20" y="75"/>
                      <a:pt x="16" y="78"/>
                    </a:cubicBezTo>
                    <a:cubicBezTo>
                      <a:pt x="8" y="70"/>
                      <a:pt x="4" y="59"/>
                      <a:pt x="4" y="48"/>
                    </a:cubicBezTo>
                    <a:cubicBezTo>
                      <a:pt x="4" y="24"/>
                      <a:pt x="24" y="4"/>
                      <a:pt x="48" y="4"/>
                    </a:cubicBezTo>
                    <a:cubicBezTo>
                      <a:pt x="72" y="4"/>
                      <a:pt x="92" y="24"/>
                      <a:pt x="92" y="48"/>
                    </a:cubicBezTo>
                    <a:cubicBezTo>
                      <a:pt x="92" y="59"/>
                      <a:pt x="88" y="70"/>
                      <a:pt x="80" y="7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cxnSp>
          <p:nvCxnSpPr>
            <p:cNvPr id="35" name="Straight Connector 36">
              <a:extLst>
                <a:ext uri="{FF2B5EF4-FFF2-40B4-BE49-F238E27FC236}">
                  <a16:creationId xmlns:a16="http://schemas.microsoft.com/office/drawing/2014/main" id="{7A482E54-2545-97CA-D3D1-DEF0D738E534}"/>
                </a:ext>
              </a:extLst>
            </p:cNvPr>
            <p:cNvCxnSpPr>
              <a:cxnSpLocks/>
            </p:cNvCxnSpPr>
            <p:nvPr/>
          </p:nvCxnSpPr>
          <p:spPr>
            <a:xfrm>
              <a:off x="692147" y="2938448"/>
              <a:ext cx="2233714" cy="0"/>
            </a:xfrm>
            <a:prstGeom prst="line">
              <a:avLst/>
            </a:prstGeom>
            <a:ln>
              <a:solidFill>
                <a:srgbClr val="037089"/>
              </a:solidFill>
            </a:ln>
          </p:spPr>
          <p:style>
            <a:lnRef idx="1">
              <a:schemeClr val="accent1"/>
            </a:lnRef>
            <a:fillRef idx="0">
              <a:schemeClr val="accent1"/>
            </a:fillRef>
            <a:effectRef idx="0">
              <a:schemeClr val="accent1"/>
            </a:effectRef>
            <a:fontRef idx="minor">
              <a:schemeClr val="tx1"/>
            </a:fontRef>
          </p:style>
        </p:cxnSp>
        <p:pic>
          <p:nvPicPr>
            <p:cNvPr id="36" name="Afbeelding 35" descr="A picture containing text, person, person, indoor&#10;&#10;Description automatically generated">
              <a:extLst>
                <a:ext uri="{FF2B5EF4-FFF2-40B4-BE49-F238E27FC236}">
                  <a16:creationId xmlns:a16="http://schemas.microsoft.com/office/drawing/2014/main" id="{FF01AD42-FCBF-C306-8530-7798CDB48F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9906" y="1494877"/>
              <a:ext cx="807706" cy="807706"/>
            </a:xfrm>
            <a:prstGeom prst="rect">
              <a:avLst/>
            </a:prstGeom>
          </p:spPr>
        </p:pic>
      </p:grpSp>
      <p:grpSp>
        <p:nvGrpSpPr>
          <p:cNvPr id="2" name="Groep 1">
            <a:extLst>
              <a:ext uri="{FF2B5EF4-FFF2-40B4-BE49-F238E27FC236}">
                <a16:creationId xmlns:a16="http://schemas.microsoft.com/office/drawing/2014/main" id="{6CBCFDE8-0351-D970-3928-C8DE1C177665}"/>
              </a:ext>
            </a:extLst>
          </p:cNvPr>
          <p:cNvGrpSpPr/>
          <p:nvPr/>
        </p:nvGrpSpPr>
        <p:grpSpPr>
          <a:xfrm>
            <a:off x="9012138" y="1417119"/>
            <a:ext cx="2703610" cy="4249586"/>
            <a:chOff x="9012138" y="1417119"/>
            <a:chExt cx="2703610" cy="4249586"/>
          </a:xfrm>
        </p:grpSpPr>
        <p:sp>
          <p:nvSpPr>
            <p:cNvPr id="15" name="Rectangle 15">
              <a:extLst>
                <a:ext uri="{FF2B5EF4-FFF2-40B4-BE49-F238E27FC236}">
                  <a16:creationId xmlns:a16="http://schemas.microsoft.com/office/drawing/2014/main" id="{EC279A28-4348-EFB9-7408-288E427252F3}"/>
                </a:ext>
              </a:extLst>
            </p:cNvPr>
            <p:cNvSpPr/>
            <p:nvPr/>
          </p:nvSpPr>
          <p:spPr>
            <a:xfrm>
              <a:off x="9012138" y="1900239"/>
              <a:ext cx="2703610" cy="37664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91A19EF4-DB0F-6EA4-8B84-FAEC6BEBED27}"/>
                </a:ext>
              </a:extLst>
            </p:cNvPr>
            <p:cNvSpPr txBox="1">
              <a:spLocks/>
            </p:cNvSpPr>
            <p:nvPr/>
          </p:nvSpPr>
          <p:spPr>
            <a:xfrm>
              <a:off x="9247086" y="2536052"/>
              <a:ext cx="2233714" cy="1815882"/>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000" dirty="0">
                  <a:solidFill>
                    <a:srgbClr val="037089"/>
                  </a:solidFill>
                </a:rPr>
                <a:t>Toon De Vil</a:t>
              </a:r>
            </a:p>
            <a:p>
              <a:pPr marL="0" indent="0">
                <a:lnSpc>
                  <a:spcPct val="100000"/>
                </a:lnSpc>
                <a:spcBef>
                  <a:spcPts val="0"/>
                </a:spcBef>
                <a:spcAft>
                  <a:spcPts val="1200"/>
                </a:spcAft>
                <a:buNone/>
              </a:pPr>
              <a:r>
                <a:rPr lang="en-US" sz="1400" dirty="0"/>
                <a:t>Junior consultant</a:t>
              </a:r>
            </a:p>
            <a:p>
              <a:pPr marL="0" indent="0">
                <a:lnSpc>
                  <a:spcPct val="100000"/>
                </a:lnSpc>
                <a:spcBef>
                  <a:spcPts val="0"/>
                </a:spcBef>
                <a:spcAft>
                  <a:spcPts val="1200"/>
                </a:spcAft>
                <a:buNone/>
              </a:pPr>
              <a:r>
                <a:rPr lang="en-US" sz="1400" dirty="0" err="1"/>
                <a:t>toon.de.vil@econopolis.be</a:t>
              </a:r>
              <a:endParaRPr lang="en-US" sz="1400" dirty="0"/>
            </a:p>
            <a:p>
              <a:pPr marL="0" marR="0" lvl="0" indent="0" algn="l" defTabSz="914400" rtl="0" eaLnBrk="1" fontAlgn="auto" latinLnBrk="0" hangingPunct="1">
                <a:lnSpc>
                  <a:spcPct val="100000"/>
                </a:lnSpc>
                <a:spcBef>
                  <a:spcPts val="0"/>
                </a:spcBef>
                <a:spcAft>
                  <a:spcPts val="1200"/>
                </a:spcAft>
                <a:buClr>
                  <a:srgbClr val="102747"/>
                </a:buClr>
                <a:buSzTx/>
                <a:buFont typeface="Garamond" panose="02020404030301010803" pitchFamily="18" charset="0"/>
                <a:buNone/>
                <a:tabLst/>
                <a:defRPr/>
              </a:pPr>
              <a:r>
                <a:rPr lang="en-US" sz="1400" dirty="0">
                  <a:solidFill>
                    <a:schemeClr val="tx1"/>
                  </a:solidFill>
                  <a:effectLst/>
                  <a:latin typeface="Helvetica Neue" panose="02000503000000020004" pitchFamily="2" charset="0"/>
                  <a:ea typeface="Times New Roman" panose="02020603050405020304" pitchFamily="18" charset="0"/>
                  <a:cs typeface="Times New Roman" panose="02020603050405020304" pitchFamily="18" charset="0"/>
                </a:rPr>
                <a:t>+32 478 49 48 75</a:t>
              </a:r>
              <a:endParaRPr lang="nl-BE" sz="1400" dirty="0">
                <a:solidFill>
                  <a:schemeClr val="tx1"/>
                </a:solidFill>
                <a:effectLst/>
                <a:latin typeface="Helvetica Neue" panose="02000503000000020004" pitchFamily="2" charset="0"/>
                <a:ea typeface="Times New Roman" panose="02020603050405020304" pitchFamily="18" charset="0"/>
                <a:cs typeface="Times New Roman" panose="02020603050405020304" pitchFamily="18" charset="0"/>
              </a:endParaRPr>
            </a:p>
            <a:p>
              <a:pPr marL="0" indent="0">
                <a:lnSpc>
                  <a:spcPct val="100000"/>
                </a:lnSpc>
                <a:spcBef>
                  <a:spcPts val="0"/>
                </a:spcBef>
                <a:spcAft>
                  <a:spcPts val="1200"/>
                </a:spcAft>
                <a:buNone/>
              </a:pPr>
              <a:endParaRPr lang="en-US" sz="1600" dirty="0"/>
            </a:p>
          </p:txBody>
        </p:sp>
        <p:cxnSp>
          <p:nvCxnSpPr>
            <p:cNvPr id="21" name="Straight Connector 42">
              <a:extLst>
                <a:ext uri="{FF2B5EF4-FFF2-40B4-BE49-F238E27FC236}">
                  <a16:creationId xmlns:a16="http://schemas.microsoft.com/office/drawing/2014/main" id="{EA6AFA34-62DA-998D-BBA4-AF352BE6303B}"/>
                </a:ext>
              </a:extLst>
            </p:cNvPr>
            <p:cNvCxnSpPr>
              <a:cxnSpLocks/>
            </p:cNvCxnSpPr>
            <p:nvPr/>
          </p:nvCxnSpPr>
          <p:spPr>
            <a:xfrm>
              <a:off x="9247086" y="2938448"/>
              <a:ext cx="2233714" cy="0"/>
            </a:xfrm>
            <a:prstGeom prst="line">
              <a:avLst/>
            </a:prstGeom>
            <a:ln>
              <a:solidFill>
                <a:srgbClr val="037089"/>
              </a:solidFill>
            </a:ln>
          </p:spPr>
          <p:style>
            <a:lnRef idx="1">
              <a:schemeClr val="accent1"/>
            </a:lnRef>
            <a:fillRef idx="0">
              <a:schemeClr val="accent1"/>
            </a:fillRef>
            <a:effectRef idx="0">
              <a:schemeClr val="accent1"/>
            </a:effectRef>
            <a:fontRef idx="minor">
              <a:schemeClr val="tx1"/>
            </a:fontRef>
          </p:style>
        </p:cxnSp>
        <p:grpSp>
          <p:nvGrpSpPr>
            <p:cNvPr id="31" name="Group 48">
              <a:extLst>
                <a:ext uri="{FF2B5EF4-FFF2-40B4-BE49-F238E27FC236}">
                  <a16:creationId xmlns:a16="http://schemas.microsoft.com/office/drawing/2014/main" id="{8E4A2DC5-C92E-1B3F-6515-FAEE4B870511}"/>
                </a:ext>
              </a:extLst>
            </p:cNvPr>
            <p:cNvGrpSpPr/>
            <p:nvPr/>
          </p:nvGrpSpPr>
          <p:grpSpPr>
            <a:xfrm>
              <a:off x="9247086" y="1417119"/>
              <a:ext cx="963224" cy="963224"/>
              <a:chOff x="9247086" y="1417119"/>
              <a:chExt cx="1113650" cy="1113650"/>
            </a:xfrm>
          </p:grpSpPr>
          <p:sp>
            <p:nvSpPr>
              <p:cNvPr id="32" name="Oval 20">
                <a:extLst>
                  <a:ext uri="{FF2B5EF4-FFF2-40B4-BE49-F238E27FC236}">
                    <a16:creationId xmlns:a16="http://schemas.microsoft.com/office/drawing/2014/main" id="{C901A6CC-FCA5-6BBE-A690-899B043CDF82}"/>
                  </a:ext>
                </a:extLst>
              </p:cNvPr>
              <p:cNvSpPr/>
              <p:nvPr/>
            </p:nvSpPr>
            <p:spPr>
              <a:xfrm>
                <a:off x="9247086" y="1417119"/>
                <a:ext cx="1113650" cy="1113650"/>
              </a:xfrm>
              <a:prstGeom prst="ellipse">
                <a:avLst/>
              </a:prstGeom>
              <a:solidFill>
                <a:srgbClr val="037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26">
                <a:extLst>
                  <a:ext uri="{FF2B5EF4-FFF2-40B4-BE49-F238E27FC236}">
                    <a16:creationId xmlns:a16="http://schemas.microsoft.com/office/drawing/2014/main" id="{70549D00-5CF1-C55C-5836-4577E8D94455}"/>
                  </a:ext>
                </a:extLst>
              </p:cNvPr>
              <p:cNvSpPr>
                <a:spLocks noEditPoints="1"/>
              </p:cNvSpPr>
              <p:nvPr/>
            </p:nvSpPr>
            <p:spPr bwMode="auto">
              <a:xfrm>
                <a:off x="9417402" y="1585734"/>
                <a:ext cx="773018" cy="776420"/>
              </a:xfrm>
              <a:custGeom>
                <a:avLst/>
                <a:gdLst>
                  <a:gd name="T0" fmla="*/ 48 w 96"/>
                  <a:gd name="T1" fmla="*/ 0 h 96"/>
                  <a:gd name="T2" fmla="*/ 0 w 96"/>
                  <a:gd name="T3" fmla="*/ 48 h 96"/>
                  <a:gd name="T4" fmla="*/ 14 w 96"/>
                  <a:gd name="T5" fmla="*/ 82 h 96"/>
                  <a:gd name="T6" fmla="*/ 14 w 96"/>
                  <a:gd name="T7" fmla="*/ 82 h 96"/>
                  <a:gd name="T8" fmla="*/ 48 w 96"/>
                  <a:gd name="T9" fmla="*/ 96 h 96"/>
                  <a:gd name="T10" fmla="*/ 82 w 96"/>
                  <a:gd name="T11" fmla="*/ 82 h 96"/>
                  <a:gd name="T12" fmla="*/ 96 w 96"/>
                  <a:gd name="T13" fmla="*/ 48 h 96"/>
                  <a:gd name="T14" fmla="*/ 48 w 96"/>
                  <a:gd name="T15" fmla="*/ 0 h 96"/>
                  <a:gd name="T16" fmla="*/ 80 w 96"/>
                  <a:gd name="T17" fmla="*/ 78 h 96"/>
                  <a:gd name="T18" fmla="*/ 63 w 96"/>
                  <a:gd name="T19" fmla="*/ 70 h 96"/>
                  <a:gd name="T20" fmla="*/ 58 w 96"/>
                  <a:gd name="T21" fmla="*/ 69 h 96"/>
                  <a:gd name="T22" fmla="*/ 58 w 96"/>
                  <a:gd name="T23" fmla="*/ 61 h 96"/>
                  <a:gd name="T24" fmla="*/ 64 w 96"/>
                  <a:gd name="T25" fmla="*/ 49 h 96"/>
                  <a:gd name="T26" fmla="*/ 66 w 96"/>
                  <a:gd name="T27" fmla="*/ 44 h 96"/>
                  <a:gd name="T28" fmla="*/ 64 w 96"/>
                  <a:gd name="T29" fmla="*/ 39 h 96"/>
                  <a:gd name="T30" fmla="*/ 66 w 96"/>
                  <a:gd name="T31" fmla="*/ 26 h 96"/>
                  <a:gd name="T32" fmla="*/ 51 w 96"/>
                  <a:gd name="T33" fmla="*/ 18 h 96"/>
                  <a:gd name="T34" fmla="*/ 37 w 96"/>
                  <a:gd name="T35" fmla="*/ 24 h 96"/>
                  <a:gd name="T36" fmla="*/ 32 w 96"/>
                  <a:gd name="T37" fmla="*/ 26 h 96"/>
                  <a:gd name="T38" fmla="*/ 32 w 96"/>
                  <a:gd name="T39" fmla="*/ 39 h 96"/>
                  <a:gd name="T40" fmla="*/ 30 w 96"/>
                  <a:gd name="T41" fmla="*/ 44 h 96"/>
                  <a:gd name="T42" fmla="*/ 32 w 96"/>
                  <a:gd name="T43" fmla="*/ 49 h 96"/>
                  <a:gd name="T44" fmla="*/ 38 w 96"/>
                  <a:gd name="T45" fmla="*/ 61 h 96"/>
                  <a:gd name="T46" fmla="*/ 38 w 96"/>
                  <a:gd name="T47" fmla="*/ 69 h 96"/>
                  <a:gd name="T48" fmla="*/ 33 w 96"/>
                  <a:gd name="T49" fmla="*/ 70 h 96"/>
                  <a:gd name="T50" fmla="*/ 16 w 96"/>
                  <a:gd name="T51" fmla="*/ 78 h 96"/>
                  <a:gd name="T52" fmla="*/ 4 w 96"/>
                  <a:gd name="T53" fmla="*/ 48 h 96"/>
                  <a:gd name="T54" fmla="*/ 48 w 96"/>
                  <a:gd name="T55" fmla="*/ 4 h 96"/>
                  <a:gd name="T56" fmla="*/ 92 w 96"/>
                  <a:gd name="T57" fmla="*/ 48 h 96"/>
                  <a:gd name="T58" fmla="*/ 80 w 96"/>
                  <a:gd name="T59" fmla="*/ 7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6" h="96">
                    <a:moveTo>
                      <a:pt x="48" y="0"/>
                    </a:moveTo>
                    <a:cubicBezTo>
                      <a:pt x="22" y="0"/>
                      <a:pt x="0" y="22"/>
                      <a:pt x="0" y="48"/>
                    </a:cubicBezTo>
                    <a:cubicBezTo>
                      <a:pt x="0" y="61"/>
                      <a:pt x="5" y="73"/>
                      <a:pt x="14" y="82"/>
                    </a:cubicBezTo>
                    <a:cubicBezTo>
                      <a:pt x="14" y="82"/>
                      <a:pt x="14" y="82"/>
                      <a:pt x="14" y="82"/>
                    </a:cubicBezTo>
                    <a:cubicBezTo>
                      <a:pt x="23" y="91"/>
                      <a:pt x="35" y="96"/>
                      <a:pt x="48" y="96"/>
                    </a:cubicBezTo>
                    <a:cubicBezTo>
                      <a:pt x="61" y="96"/>
                      <a:pt x="73" y="91"/>
                      <a:pt x="82" y="82"/>
                    </a:cubicBezTo>
                    <a:cubicBezTo>
                      <a:pt x="91" y="73"/>
                      <a:pt x="96" y="61"/>
                      <a:pt x="96" y="48"/>
                    </a:cubicBezTo>
                    <a:cubicBezTo>
                      <a:pt x="96" y="22"/>
                      <a:pt x="74" y="0"/>
                      <a:pt x="48" y="0"/>
                    </a:cubicBezTo>
                    <a:close/>
                    <a:moveTo>
                      <a:pt x="80" y="78"/>
                    </a:moveTo>
                    <a:cubicBezTo>
                      <a:pt x="76" y="75"/>
                      <a:pt x="70" y="73"/>
                      <a:pt x="63" y="70"/>
                    </a:cubicBezTo>
                    <a:cubicBezTo>
                      <a:pt x="61" y="70"/>
                      <a:pt x="60" y="69"/>
                      <a:pt x="58" y="69"/>
                    </a:cubicBezTo>
                    <a:cubicBezTo>
                      <a:pt x="58" y="61"/>
                      <a:pt x="58" y="61"/>
                      <a:pt x="58" y="61"/>
                    </a:cubicBezTo>
                    <a:cubicBezTo>
                      <a:pt x="60" y="60"/>
                      <a:pt x="64" y="57"/>
                      <a:pt x="64" y="49"/>
                    </a:cubicBezTo>
                    <a:cubicBezTo>
                      <a:pt x="66" y="49"/>
                      <a:pt x="66" y="47"/>
                      <a:pt x="66" y="44"/>
                    </a:cubicBezTo>
                    <a:cubicBezTo>
                      <a:pt x="66" y="42"/>
                      <a:pt x="66" y="40"/>
                      <a:pt x="64" y="39"/>
                    </a:cubicBezTo>
                    <a:cubicBezTo>
                      <a:pt x="65" y="36"/>
                      <a:pt x="67" y="30"/>
                      <a:pt x="66" y="26"/>
                    </a:cubicBezTo>
                    <a:cubicBezTo>
                      <a:pt x="65" y="20"/>
                      <a:pt x="57" y="18"/>
                      <a:pt x="51" y="18"/>
                    </a:cubicBezTo>
                    <a:cubicBezTo>
                      <a:pt x="46" y="18"/>
                      <a:pt x="39" y="20"/>
                      <a:pt x="37" y="24"/>
                    </a:cubicBezTo>
                    <a:cubicBezTo>
                      <a:pt x="34" y="24"/>
                      <a:pt x="32" y="25"/>
                      <a:pt x="32" y="26"/>
                    </a:cubicBezTo>
                    <a:cubicBezTo>
                      <a:pt x="29" y="29"/>
                      <a:pt x="31" y="35"/>
                      <a:pt x="32" y="39"/>
                    </a:cubicBezTo>
                    <a:cubicBezTo>
                      <a:pt x="30" y="40"/>
                      <a:pt x="30" y="42"/>
                      <a:pt x="30" y="44"/>
                    </a:cubicBezTo>
                    <a:cubicBezTo>
                      <a:pt x="30" y="47"/>
                      <a:pt x="30" y="49"/>
                      <a:pt x="32" y="49"/>
                    </a:cubicBezTo>
                    <a:cubicBezTo>
                      <a:pt x="32" y="57"/>
                      <a:pt x="36" y="60"/>
                      <a:pt x="38" y="61"/>
                    </a:cubicBezTo>
                    <a:cubicBezTo>
                      <a:pt x="38" y="69"/>
                      <a:pt x="38" y="69"/>
                      <a:pt x="38" y="69"/>
                    </a:cubicBezTo>
                    <a:cubicBezTo>
                      <a:pt x="36" y="69"/>
                      <a:pt x="35" y="70"/>
                      <a:pt x="33" y="70"/>
                    </a:cubicBezTo>
                    <a:cubicBezTo>
                      <a:pt x="27" y="73"/>
                      <a:pt x="20" y="75"/>
                      <a:pt x="16" y="78"/>
                    </a:cubicBezTo>
                    <a:cubicBezTo>
                      <a:pt x="8" y="70"/>
                      <a:pt x="4" y="59"/>
                      <a:pt x="4" y="48"/>
                    </a:cubicBezTo>
                    <a:cubicBezTo>
                      <a:pt x="4" y="24"/>
                      <a:pt x="24" y="4"/>
                      <a:pt x="48" y="4"/>
                    </a:cubicBezTo>
                    <a:cubicBezTo>
                      <a:pt x="72" y="4"/>
                      <a:pt x="92" y="24"/>
                      <a:pt x="92" y="48"/>
                    </a:cubicBezTo>
                    <a:cubicBezTo>
                      <a:pt x="92" y="59"/>
                      <a:pt x="88" y="70"/>
                      <a:pt x="80" y="7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pic>
          <p:nvPicPr>
            <p:cNvPr id="37" name="Afbeelding 36" descr="Afbeelding met Menselijk gezicht, persoon, kleding, portret&#10;&#10;Automatisch gegenereerde beschrijving">
              <a:extLst>
                <a:ext uri="{FF2B5EF4-FFF2-40B4-BE49-F238E27FC236}">
                  <a16:creationId xmlns:a16="http://schemas.microsoft.com/office/drawing/2014/main" id="{B8AAE875-7F56-8DBC-4C6A-7A3DB274C1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5028" y="1505061"/>
              <a:ext cx="787340" cy="787340"/>
            </a:xfrm>
            <a:prstGeom prst="rect">
              <a:avLst/>
            </a:prstGeom>
          </p:spPr>
        </p:pic>
      </p:grpSp>
      <p:grpSp>
        <p:nvGrpSpPr>
          <p:cNvPr id="3" name="Groep 2">
            <a:extLst>
              <a:ext uri="{FF2B5EF4-FFF2-40B4-BE49-F238E27FC236}">
                <a16:creationId xmlns:a16="http://schemas.microsoft.com/office/drawing/2014/main" id="{70E39C99-70D9-AB46-53A4-6807998010FB}"/>
              </a:ext>
            </a:extLst>
          </p:cNvPr>
          <p:cNvGrpSpPr/>
          <p:nvPr/>
        </p:nvGrpSpPr>
        <p:grpSpPr>
          <a:xfrm>
            <a:off x="4734669" y="1417119"/>
            <a:ext cx="2703610" cy="4249586"/>
            <a:chOff x="3308845" y="1417119"/>
            <a:chExt cx="2703610" cy="4249586"/>
          </a:xfrm>
        </p:grpSpPr>
        <p:sp>
          <p:nvSpPr>
            <p:cNvPr id="13" name="Rectangle 13">
              <a:extLst>
                <a:ext uri="{FF2B5EF4-FFF2-40B4-BE49-F238E27FC236}">
                  <a16:creationId xmlns:a16="http://schemas.microsoft.com/office/drawing/2014/main" id="{615EF8E1-D646-BEB2-249F-86D221453658}"/>
                </a:ext>
              </a:extLst>
            </p:cNvPr>
            <p:cNvSpPr/>
            <p:nvPr/>
          </p:nvSpPr>
          <p:spPr>
            <a:xfrm>
              <a:off x="3308845" y="1900239"/>
              <a:ext cx="2703610" cy="37664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C809F473-1588-44EE-9BDF-87A6936CA026}"/>
                </a:ext>
              </a:extLst>
            </p:cNvPr>
            <p:cNvSpPr txBox="1">
              <a:spLocks/>
            </p:cNvSpPr>
            <p:nvPr/>
          </p:nvSpPr>
          <p:spPr>
            <a:xfrm>
              <a:off x="3543793" y="2536052"/>
              <a:ext cx="2233714" cy="2031325"/>
            </a:xfrm>
            <a:prstGeom prst="rect">
              <a:avLst/>
            </a:prstGeom>
          </p:spPr>
          <p:txBody>
            <a:bodyPr vert="horz" wrap="square" lIns="0" tIns="0" rIns="0" bIns="0" rtlCol="0" anchor="t">
              <a:spAutoFit/>
            </a:bodyPr>
            <a:lstStyle>
              <a:lvl1pPr marL="177800" indent="-177800" algn="l" defTabSz="914400" rtl="0" eaLnBrk="1" latinLnBrk="0" hangingPunct="1">
                <a:lnSpc>
                  <a:spcPct val="90000"/>
                </a:lnSpc>
                <a:spcBef>
                  <a:spcPts val="1000"/>
                </a:spcBef>
                <a:buClr>
                  <a:srgbClr val="102747"/>
                </a:buClr>
                <a:buFont typeface="Garamond" panose="02020404030301010803" pitchFamily="18" charset="0"/>
                <a:buChar char="›"/>
                <a:defRPr sz="2800" kern="1200">
                  <a:solidFill>
                    <a:schemeClr val="tx1"/>
                  </a:solidFill>
                  <a:latin typeface="+mn-lt"/>
                  <a:ea typeface="+mn-ea"/>
                  <a:cs typeface="+mn-cs"/>
                </a:defRPr>
              </a:lvl1pPr>
              <a:lvl2pPr marL="342900" indent="-165100" algn="l" defTabSz="914400" rtl="0" eaLnBrk="1" latinLnBrk="0" hangingPunct="1">
                <a:lnSpc>
                  <a:spcPct val="90000"/>
                </a:lnSpc>
                <a:spcBef>
                  <a:spcPts val="500"/>
                </a:spcBef>
                <a:buClr>
                  <a:srgbClr val="102747"/>
                </a:buClr>
                <a:buFont typeface="Garamond" panose="02020404030301010803" pitchFamily="18" charset="0"/>
                <a:buChar char="›"/>
                <a:defRPr sz="2400" kern="1200">
                  <a:solidFill>
                    <a:schemeClr val="tx1"/>
                  </a:solidFill>
                  <a:latin typeface="+mn-lt"/>
                  <a:ea typeface="+mn-ea"/>
                  <a:cs typeface="+mn-cs"/>
                </a:defRPr>
              </a:lvl2pPr>
              <a:lvl3pPr marL="520700" indent="-1651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2000" kern="1200">
                  <a:solidFill>
                    <a:schemeClr val="tx1"/>
                  </a:solidFill>
                  <a:latin typeface="+mn-lt"/>
                  <a:ea typeface="+mn-ea"/>
                  <a:cs typeface="+mn-cs"/>
                </a:defRPr>
              </a:lvl3pPr>
              <a:lvl4pPr marL="685800" indent="-177800" algn="l" defTabSz="914400" rtl="0" eaLnBrk="1" latinLnBrk="0" hangingPunct="1">
                <a:lnSpc>
                  <a:spcPct val="90000"/>
                </a:lnSpc>
                <a:spcBef>
                  <a:spcPts val="500"/>
                </a:spcBef>
                <a:buClr>
                  <a:srgbClr val="102747"/>
                </a:buClr>
                <a:buFont typeface="Garamond" panose="02020404030301010803" pitchFamily="18" charset="0"/>
                <a:buChar char="›"/>
                <a:tabLst>
                  <a:tab pos="1943100" algn="l"/>
                </a:tabLst>
                <a:defRPr sz="1800" kern="1200">
                  <a:solidFill>
                    <a:schemeClr val="tx1"/>
                  </a:solidFill>
                  <a:latin typeface="+mn-lt"/>
                  <a:ea typeface="+mn-ea"/>
                  <a:cs typeface="+mn-cs"/>
                </a:defRPr>
              </a:lvl4pPr>
              <a:lvl5pPr marL="863600" indent="-177800" algn="l" defTabSz="914400" rtl="0" eaLnBrk="1" latinLnBrk="0" hangingPunct="1">
                <a:lnSpc>
                  <a:spcPct val="90000"/>
                </a:lnSpc>
                <a:spcBef>
                  <a:spcPts val="500"/>
                </a:spcBef>
                <a:buClr>
                  <a:srgbClr val="102747"/>
                </a:buClr>
                <a:buFont typeface="Garamond" panose="02020404030301010803" pitchFamily="18"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000" dirty="0" err="1">
                  <a:solidFill>
                    <a:srgbClr val="037089"/>
                  </a:solidFill>
                  <a:latin typeface="Helvetica Neue" panose="02000503000000020004" pitchFamily="2" charset="0"/>
                  <a:ea typeface="Helvetica Neue" panose="02000503000000020004" pitchFamily="2" charset="0"/>
                  <a:cs typeface="Helvetica Neue" panose="02000503000000020004" pitchFamily="2" charset="0"/>
                </a:rPr>
                <a:t>Yanaika</a:t>
              </a:r>
              <a:r>
                <a:rPr lang="en-US" sz="2000" dirty="0">
                  <a:solidFill>
                    <a:srgbClr val="037089"/>
                  </a:solidFill>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solidFill>
                    <a:srgbClr val="037089"/>
                  </a:solidFill>
                  <a:latin typeface="Helvetica Neue" panose="02000503000000020004" pitchFamily="2" charset="0"/>
                  <a:ea typeface="Helvetica Neue" panose="02000503000000020004" pitchFamily="2" charset="0"/>
                  <a:cs typeface="Helvetica Neue" panose="02000503000000020004" pitchFamily="2" charset="0"/>
                </a:rPr>
                <a:t>Denoyelle</a:t>
              </a:r>
              <a:endParaRPr lang="en-US" sz="2000" dirty="0">
                <a:solidFill>
                  <a:srgbClr val="037089"/>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ct val="100000"/>
                </a:lnSpc>
                <a:spcBef>
                  <a:spcPts val="0"/>
                </a:spcBef>
                <a:spcAft>
                  <a:spcPts val="1200"/>
                </a:spcAft>
                <a:buNone/>
              </a:pPr>
              <a:r>
                <a:rPr lang="en-US" sz="1400" dirty="0">
                  <a:latin typeface="Helvetica Neue" panose="02000503000000020004" pitchFamily="2" charset="0"/>
                  <a:ea typeface="Helvetica Neue" panose="02000503000000020004" pitchFamily="2" charset="0"/>
                  <a:cs typeface="Helvetica Neue" panose="02000503000000020004" pitchFamily="2" charset="0"/>
                </a:rPr>
                <a:t>Consultant</a:t>
              </a:r>
            </a:p>
            <a:p>
              <a:pPr marL="0" indent="0">
                <a:lnSpc>
                  <a:spcPct val="100000"/>
                </a:lnSpc>
                <a:spcBef>
                  <a:spcPts val="0"/>
                </a:spcBef>
                <a:spcAft>
                  <a:spcPts val="1200"/>
                </a:spcAft>
                <a:buNone/>
              </a:pPr>
              <a:r>
                <a:rPr lang="en-US" sz="1400" dirty="0">
                  <a:latin typeface="Helvetica Neue" panose="02000503000000020004" pitchFamily="2" charset="0"/>
                  <a:ea typeface="Helvetica Neue" panose="02000503000000020004" pitchFamily="2" charset="0"/>
                  <a:cs typeface="Helvetica Neue" panose="02000503000000020004" pitchFamily="2" charset="0"/>
                </a:rPr>
                <a:t>yanaika.denoyelle@econopolis.be</a:t>
              </a:r>
            </a:p>
            <a:p>
              <a:pPr marL="0" indent="0">
                <a:lnSpc>
                  <a:spcPct val="100000"/>
                </a:lnSpc>
                <a:spcBef>
                  <a:spcPts val="0"/>
                </a:spcBef>
                <a:spcAft>
                  <a:spcPts val="1200"/>
                </a:spcAft>
                <a:buNone/>
              </a:pPr>
              <a:endParaRPr lang="en-US" sz="1400" dirty="0">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ct val="100000"/>
                </a:lnSpc>
                <a:spcBef>
                  <a:spcPts val="0"/>
                </a:spcBef>
                <a:spcAft>
                  <a:spcPts val="1200"/>
                </a:spcAft>
                <a:buNone/>
              </a:pP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7" name="Straight Connector 36">
              <a:extLst>
                <a:ext uri="{FF2B5EF4-FFF2-40B4-BE49-F238E27FC236}">
                  <a16:creationId xmlns:a16="http://schemas.microsoft.com/office/drawing/2014/main" id="{E57AB2AB-4E7E-4517-F4B7-0B0BFD03E185}"/>
                </a:ext>
              </a:extLst>
            </p:cNvPr>
            <p:cNvCxnSpPr>
              <a:cxnSpLocks/>
            </p:cNvCxnSpPr>
            <p:nvPr/>
          </p:nvCxnSpPr>
          <p:spPr>
            <a:xfrm>
              <a:off x="3543793" y="2938448"/>
              <a:ext cx="2233714" cy="0"/>
            </a:xfrm>
            <a:prstGeom prst="line">
              <a:avLst/>
            </a:prstGeom>
            <a:ln>
              <a:solidFill>
                <a:srgbClr val="037089"/>
              </a:solidFill>
            </a:ln>
          </p:spPr>
          <p:style>
            <a:lnRef idx="1">
              <a:schemeClr val="accent1"/>
            </a:lnRef>
            <a:fillRef idx="0">
              <a:schemeClr val="accent1"/>
            </a:fillRef>
            <a:effectRef idx="0">
              <a:schemeClr val="accent1"/>
            </a:effectRef>
            <a:fontRef idx="minor">
              <a:schemeClr val="tx1"/>
            </a:fontRef>
          </p:style>
        </p:cxnSp>
        <p:grpSp>
          <p:nvGrpSpPr>
            <p:cNvPr id="25" name="Group 50">
              <a:extLst>
                <a:ext uri="{FF2B5EF4-FFF2-40B4-BE49-F238E27FC236}">
                  <a16:creationId xmlns:a16="http://schemas.microsoft.com/office/drawing/2014/main" id="{D4C5F368-63AF-F3E4-6C31-9A315346B587}"/>
                </a:ext>
              </a:extLst>
            </p:cNvPr>
            <p:cNvGrpSpPr/>
            <p:nvPr/>
          </p:nvGrpSpPr>
          <p:grpSpPr>
            <a:xfrm>
              <a:off x="3543793" y="1417119"/>
              <a:ext cx="963224" cy="963224"/>
              <a:chOff x="3543793" y="1417119"/>
              <a:chExt cx="1113650" cy="1113650"/>
            </a:xfrm>
          </p:grpSpPr>
          <p:sp>
            <p:nvSpPr>
              <p:cNvPr id="26" name="Oval 18">
                <a:extLst>
                  <a:ext uri="{FF2B5EF4-FFF2-40B4-BE49-F238E27FC236}">
                    <a16:creationId xmlns:a16="http://schemas.microsoft.com/office/drawing/2014/main" id="{F3A01C3E-9D0D-2B2C-BC72-AF14C3B9B484}"/>
                  </a:ext>
                </a:extLst>
              </p:cNvPr>
              <p:cNvSpPr/>
              <p:nvPr/>
            </p:nvSpPr>
            <p:spPr>
              <a:xfrm>
                <a:off x="3543793" y="1417119"/>
                <a:ext cx="1113650" cy="1113650"/>
              </a:xfrm>
              <a:prstGeom prst="ellipse">
                <a:avLst/>
              </a:prstGeom>
              <a:solidFill>
                <a:srgbClr val="037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a:extLst>
                  <a:ext uri="{FF2B5EF4-FFF2-40B4-BE49-F238E27FC236}">
                    <a16:creationId xmlns:a16="http://schemas.microsoft.com/office/drawing/2014/main" id="{AA563928-7BD4-413C-4EDB-324D850F785D}"/>
                  </a:ext>
                </a:extLst>
              </p:cNvPr>
              <p:cNvSpPr>
                <a:spLocks noEditPoints="1"/>
              </p:cNvSpPr>
              <p:nvPr/>
            </p:nvSpPr>
            <p:spPr bwMode="auto">
              <a:xfrm>
                <a:off x="3714109" y="1585734"/>
                <a:ext cx="773018" cy="776420"/>
              </a:xfrm>
              <a:custGeom>
                <a:avLst/>
                <a:gdLst>
                  <a:gd name="T0" fmla="*/ 48 w 96"/>
                  <a:gd name="T1" fmla="*/ 0 h 96"/>
                  <a:gd name="T2" fmla="*/ 0 w 96"/>
                  <a:gd name="T3" fmla="*/ 48 h 96"/>
                  <a:gd name="T4" fmla="*/ 14 w 96"/>
                  <a:gd name="T5" fmla="*/ 82 h 96"/>
                  <a:gd name="T6" fmla="*/ 14 w 96"/>
                  <a:gd name="T7" fmla="*/ 82 h 96"/>
                  <a:gd name="T8" fmla="*/ 48 w 96"/>
                  <a:gd name="T9" fmla="*/ 96 h 96"/>
                  <a:gd name="T10" fmla="*/ 82 w 96"/>
                  <a:gd name="T11" fmla="*/ 82 h 96"/>
                  <a:gd name="T12" fmla="*/ 96 w 96"/>
                  <a:gd name="T13" fmla="*/ 48 h 96"/>
                  <a:gd name="T14" fmla="*/ 48 w 96"/>
                  <a:gd name="T15" fmla="*/ 0 h 96"/>
                  <a:gd name="T16" fmla="*/ 80 w 96"/>
                  <a:gd name="T17" fmla="*/ 78 h 96"/>
                  <a:gd name="T18" fmla="*/ 63 w 96"/>
                  <a:gd name="T19" fmla="*/ 70 h 96"/>
                  <a:gd name="T20" fmla="*/ 58 w 96"/>
                  <a:gd name="T21" fmla="*/ 69 h 96"/>
                  <a:gd name="T22" fmla="*/ 58 w 96"/>
                  <a:gd name="T23" fmla="*/ 61 h 96"/>
                  <a:gd name="T24" fmla="*/ 64 w 96"/>
                  <a:gd name="T25" fmla="*/ 49 h 96"/>
                  <a:gd name="T26" fmla="*/ 66 w 96"/>
                  <a:gd name="T27" fmla="*/ 44 h 96"/>
                  <a:gd name="T28" fmla="*/ 64 w 96"/>
                  <a:gd name="T29" fmla="*/ 39 h 96"/>
                  <a:gd name="T30" fmla="*/ 66 w 96"/>
                  <a:gd name="T31" fmla="*/ 26 h 96"/>
                  <a:gd name="T32" fmla="*/ 51 w 96"/>
                  <a:gd name="T33" fmla="*/ 18 h 96"/>
                  <a:gd name="T34" fmla="*/ 37 w 96"/>
                  <a:gd name="T35" fmla="*/ 24 h 96"/>
                  <a:gd name="T36" fmla="*/ 32 w 96"/>
                  <a:gd name="T37" fmla="*/ 26 h 96"/>
                  <a:gd name="T38" fmla="*/ 32 w 96"/>
                  <a:gd name="T39" fmla="*/ 39 h 96"/>
                  <a:gd name="T40" fmla="*/ 30 w 96"/>
                  <a:gd name="T41" fmla="*/ 44 h 96"/>
                  <a:gd name="T42" fmla="*/ 32 w 96"/>
                  <a:gd name="T43" fmla="*/ 49 h 96"/>
                  <a:gd name="T44" fmla="*/ 38 w 96"/>
                  <a:gd name="T45" fmla="*/ 61 h 96"/>
                  <a:gd name="T46" fmla="*/ 38 w 96"/>
                  <a:gd name="T47" fmla="*/ 69 h 96"/>
                  <a:gd name="T48" fmla="*/ 33 w 96"/>
                  <a:gd name="T49" fmla="*/ 70 h 96"/>
                  <a:gd name="T50" fmla="*/ 16 w 96"/>
                  <a:gd name="T51" fmla="*/ 78 h 96"/>
                  <a:gd name="T52" fmla="*/ 4 w 96"/>
                  <a:gd name="T53" fmla="*/ 48 h 96"/>
                  <a:gd name="T54" fmla="*/ 48 w 96"/>
                  <a:gd name="T55" fmla="*/ 4 h 96"/>
                  <a:gd name="T56" fmla="*/ 92 w 96"/>
                  <a:gd name="T57" fmla="*/ 48 h 96"/>
                  <a:gd name="T58" fmla="*/ 80 w 96"/>
                  <a:gd name="T59" fmla="*/ 7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6" h="96">
                    <a:moveTo>
                      <a:pt x="48" y="0"/>
                    </a:moveTo>
                    <a:cubicBezTo>
                      <a:pt x="22" y="0"/>
                      <a:pt x="0" y="22"/>
                      <a:pt x="0" y="48"/>
                    </a:cubicBezTo>
                    <a:cubicBezTo>
                      <a:pt x="0" y="61"/>
                      <a:pt x="5" y="73"/>
                      <a:pt x="14" y="82"/>
                    </a:cubicBezTo>
                    <a:cubicBezTo>
                      <a:pt x="14" y="82"/>
                      <a:pt x="14" y="82"/>
                      <a:pt x="14" y="82"/>
                    </a:cubicBezTo>
                    <a:cubicBezTo>
                      <a:pt x="23" y="91"/>
                      <a:pt x="35" y="96"/>
                      <a:pt x="48" y="96"/>
                    </a:cubicBezTo>
                    <a:cubicBezTo>
                      <a:pt x="61" y="96"/>
                      <a:pt x="73" y="91"/>
                      <a:pt x="82" y="82"/>
                    </a:cubicBezTo>
                    <a:cubicBezTo>
                      <a:pt x="91" y="73"/>
                      <a:pt x="96" y="61"/>
                      <a:pt x="96" y="48"/>
                    </a:cubicBezTo>
                    <a:cubicBezTo>
                      <a:pt x="96" y="22"/>
                      <a:pt x="74" y="0"/>
                      <a:pt x="48" y="0"/>
                    </a:cubicBezTo>
                    <a:close/>
                    <a:moveTo>
                      <a:pt x="80" y="78"/>
                    </a:moveTo>
                    <a:cubicBezTo>
                      <a:pt x="76" y="75"/>
                      <a:pt x="70" y="73"/>
                      <a:pt x="63" y="70"/>
                    </a:cubicBezTo>
                    <a:cubicBezTo>
                      <a:pt x="61" y="70"/>
                      <a:pt x="60" y="69"/>
                      <a:pt x="58" y="69"/>
                    </a:cubicBezTo>
                    <a:cubicBezTo>
                      <a:pt x="58" y="61"/>
                      <a:pt x="58" y="61"/>
                      <a:pt x="58" y="61"/>
                    </a:cubicBezTo>
                    <a:cubicBezTo>
                      <a:pt x="60" y="60"/>
                      <a:pt x="64" y="57"/>
                      <a:pt x="64" y="49"/>
                    </a:cubicBezTo>
                    <a:cubicBezTo>
                      <a:pt x="66" y="49"/>
                      <a:pt x="66" y="47"/>
                      <a:pt x="66" y="44"/>
                    </a:cubicBezTo>
                    <a:cubicBezTo>
                      <a:pt x="66" y="42"/>
                      <a:pt x="66" y="40"/>
                      <a:pt x="64" y="39"/>
                    </a:cubicBezTo>
                    <a:cubicBezTo>
                      <a:pt x="65" y="36"/>
                      <a:pt x="67" y="30"/>
                      <a:pt x="66" y="26"/>
                    </a:cubicBezTo>
                    <a:cubicBezTo>
                      <a:pt x="65" y="20"/>
                      <a:pt x="57" y="18"/>
                      <a:pt x="51" y="18"/>
                    </a:cubicBezTo>
                    <a:cubicBezTo>
                      <a:pt x="46" y="18"/>
                      <a:pt x="39" y="20"/>
                      <a:pt x="37" y="24"/>
                    </a:cubicBezTo>
                    <a:cubicBezTo>
                      <a:pt x="34" y="24"/>
                      <a:pt x="32" y="25"/>
                      <a:pt x="32" y="26"/>
                    </a:cubicBezTo>
                    <a:cubicBezTo>
                      <a:pt x="29" y="29"/>
                      <a:pt x="31" y="35"/>
                      <a:pt x="32" y="39"/>
                    </a:cubicBezTo>
                    <a:cubicBezTo>
                      <a:pt x="30" y="40"/>
                      <a:pt x="30" y="42"/>
                      <a:pt x="30" y="44"/>
                    </a:cubicBezTo>
                    <a:cubicBezTo>
                      <a:pt x="30" y="47"/>
                      <a:pt x="30" y="49"/>
                      <a:pt x="32" y="49"/>
                    </a:cubicBezTo>
                    <a:cubicBezTo>
                      <a:pt x="32" y="57"/>
                      <a:pt x="36" y="60"/>
                      <a:pt x="38" y="61"/>
                    </a:cubicBezTo>
                    <a:cubicBezTo>
                      <a:pt x="38" y="69"/>
                      <a:pt x="38" y="69"/>
                      <a:pt x="38" y="69"/>
                    </a:cubicBezTo>
                    <a:cubicBezTo>
                      <a:pt x="36" y="69"/>
                      <a:pt x="35" y="70"/>
                      <a:pt x="33" y="70"/>
                    </a:cubicBezTo>
                    <a:cubicBezTo>
                      <a:pt x="27" y="73"/>
                      <a:pt x="20" y="75"/>
                      <a:pt x="16" y="78"/>
                    </a:cubicBezTo>
                    <a:cubicBezTo>
                      <a:pt x="8" y="70"/>
                      <a:pt x="4" y="59"/>
                      <a:pt x="4" y="48"/>
                    </a:cubicBezTo>
                    <a:cubicBezTo>
                      <a:pt x="4" y="24"/>
                      <a:pt x="24" y="4"/>
                      <a:pt x="48" y="4"/>
                    </a:cubicBezTo>
                    <a:cubicBezTo>
                      <a:pt x="72" y="4"/>
                      <a:pt x="92" y="24"/>
                      <a:pt x="92" y="48"/>
                    </a:cubicBezTo>
                    <a:cubicBezTo>
                      <a:pt x="92" y="59"/>
                      <a:pt x="88" y="70"/>
                      <a:pt x="80" y="7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pic>
          <p:nvPicPr>
            <p:cNvPr id="38" name="Picture 5" descr="Afbeelding met Menselijk gezicht, glimlach, persoon, kleding&#10;&#10;Automatisch gegenereerde beschrijving">
              <a:extLst>
                <a:ext uri="{FF2B5EF4-FFF2-40B4-BE49-F238E27FC236}">
                  <a16:creationId xmlns:a16="http://schemas.microsoft.com/office/drawing/2014/main" id="{66EA372E-3702-E100-9CFC-D5E89D448B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9405" y="1494877"/>
              <a:ext cx="792000" cy="792000"/>
            </a:xfrm>
            <a:prstGeom prst="rect">
              <a:avLst/>
            </a:prstGeom>
          </p:spPr>
        </p:pic>
      </p:grpSp>
      <p:pic>
        <p:nvPicPr>
          <p:cNvPr id="41" name="Afbeelding 40" descr="Afbeelding met schermopname, kunst, ontwerp&#10;&#10;Automatisch gegenereerde beschrijving">
            <a:extLst>
              <a:ext uri="{FF2B5EF4-FFF2-40B4-BE49-F238E27FC236}">
                <a16:creationId xmlns:a16="http://schemas.microsoft.com/office/drawing/2014/main" id="{1D02F689-AA1C-92C0-3FCD-9B10360C5D8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365123"/>
            <a:ext cx="273314" cy="701675"/>
          </a:xfrm>
          <a:prstGeom prst="rect">
            <a:avLst/>
          </a:prstGeom>
        </p:spPr>
      </p:pic>
    </p:spTree>
    <p:extLst>
      <p:ext uri="{BB962C8B-B14F-4D97-AF65-F5344CB8AC3E}">
        <p14:creationId xmlns:p14="http://schemas.microsoft.com/office/powerpoint/2010/main" val="1783366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7D6E68-9158-E10B-4A23-F40318025B3F}"/>
              </a:ext>
            </a:extLst>
          </p:cNvPr>
          <p:cNvSpPr>
            <a:spLocks noGrp="1"/>
          </p:cNvSpPr>
          <p:nvPr>
            <p:ph type="title"/>
          </p:nvPr>
        </p:nvSpPr>
        <p:spPr/>
        <p:txBody>
          <a:bodyPr vert="horz" lIns="91440" tIns="45720" rIns="91440" bIns="45720" rtlCol="0" anchor="ctr">
            <a:normAutofit/>
          </a:bodyPr>
          <a:lstStyle>
            <a:lvl1pPr>
              <a:defRPr lang="nl-BE" b="1">
                <a:solidFill>
                  <a:srgbClr val="037089"/>
                </a:solidFill>
              </a:defRPr>
            </a:lvl1pPr>
          </a:lstStyle>
          <a:p>
            <a:pPr lvl="0"/>
            <a:r>
              <a:rPr lang="nl-NL"/>
              <a:t>Klik om stijl te bewerken</a:t>
            </a:r>
            <a:endParaRPr lang="nl-BE"/>
          </a:p>
        </p:txBody>
      </p:sp>
      <p:sp>
        <p:nvSpPr>
          <p:cNvPr id="3" name="Tijdelijke aanduiding voor inhoud 2">
            <a:extLst>
              <a:ext uri="{FF2B5EF4-FFF2-40B4-BE49-F238E27FC236}">
                <a16:creationId xmlns:a16="http://schemas.microsoft.com/office/drawing/2014/main" id="{6B880CD4-9680-BBA4-71CD-2D436FE690B6}"/>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A28F410C-BAE9-675F-F123-3612BAAC0D77}"/>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7F0C9B97-A479-C7CB-7314-5FCA7792CF65}"/>
              </a:ext>
            </a:extLst>
          </p:cNvPr>
          <p:cNvSpPr>
            <a:spLocks noGrp="1"/>
          </p:cNvSpPr>
          <p:nvPr>
            <p:ph type="dt" sz="half" idx="10"/>
          </p:nvPr>
        </p:nvSpPr>
        <p:spPr/>
        <p:txBody>
          <a:bodyPr/>
          <a:lstStyle/>
          <a:p>
            <a:fld id="{10D8C7D4-2A5A-2841-9D4B-85BAAC010E73}" type="datetime4">
              <a:rPr lang="nl-BE" smtClean="0"/>
              <a:t>27 november 2023</a:t>
            </a:fld>
            <a:endParaRPr lang="nl-BE"/>
          </a:p>
        </p:txBody>
      </p:sp>
      <p:sp>
        <p:nvSpPr>
          <p:cNvPr id="6" name="Tijdelijke aanduiding voor voettekst 5">
            <a:extLst>
              <a:ext uri="{FF2B5EF4-FFF2-40B4-BE49-F238E27FC236}">
                <a16:creationId xmlns:a16="http://schemas.microsoft.com/office/drawing/2014/main" id="{7BFC2B9E-7535-78EA-E2CB-A54E99755A88}"/>
              </a:ext>
            </a:extLst>
          </p:cNvPr>
          <p:cNvSpPr>
            <a:spLocks noGrp="1"/>
          </p:cNvSpPr>
          <p:nvPr>
            <p:ph type="ftr" sz="quarter" idx="11"/>
          </p:nvPr>
        </p:nvSpPr>
        <p:spPr>
          <a:xfrm>
            <a:off x="4038600" y="6356350"/>
            <a:ext cx="4114800" cy="365125"/>
          </a:xfrm>
          <a:prstGeom prst="rect">
            <a:avLst/>
          </a:prstGeom>
        </p:spPr>
        <p:txBody>
          <a:bodyPr/>
          <a:lstStyle/>
          <a:p>
            <a:endParaRPr lang="nl-BE"/>
          </a:p>
        </p:txBody>
      </p:sp>
      <p:sp>
        <p:nvSpPr>
          <p:cNvPr id="7" name="Tijdelijke aanduiding voor dianummer 6">
            <a:extLst>
              <a:ext uri="{FF2B5EF4-FFF2-40B4-BE49-F238E27FC236}">
                <a16:creationId xmlns:a16="http://schemas.microsoft.com/office/drawing/2014/main" id="{7855B77B-49A5-59BB-2B72-054A86EA6FAF}"/>
              </a:ext>
            </a:extLst>
          </p:cNvPr>
          <p:cNvSpPr>
            <a:spLocks noGrp="1"/>
          </p:cNvSpPr>
          <p:nvPr>
            <p:ph type="sldNum" sz="quarter" idx="12"/>
          </p:nvPr>
        </p:nvSpPr>
        <p:spPr/>
        <p:txBody>
          <a:bodyPr/>
          <a:lstStyle/>
          <a:p>
            <a:fld id="{65C2EDD8-1901-C249-A3A1-9AE9F8564B99}" type="slidenum">
              <a:rPr lang="nl-BE" smtClean="0"/>
              <a:t>‹nr.›</a:t>
            </a:fld>
            <a:endParaRPr lang="nl-BE"/>
          </a:p>
        </p:txBody>
      </p:sp>
    </p:spTree>
    <p:extLst>
      <p:ext uri="{BB962C8B-B14F-4D97-AF65-F5344CB8AC3E}">
        <p14:creationId xmlns:p14="http://schemas.microsoft.com/office/powerpoint/2010/main" val="1554684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B10A88-0BD2-2B1F-5E0F-C336976B8FC4}"/>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2057425D-2E56-BB2A-0215-8EA5537521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D3A2FCB2-6E42-A72F-B013-096BD3D0352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AD655F61-255A-5835-D1EB-7E032B7D0E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C76A98F-A5D3-0D82-BD73-EC1182A26BCA}"/>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72846455-2854-4679-4EBC-4D9401DA8809}"/>
              </a:ext>
            </a:extLst>
          </p:cNvPr>
          <p:cNvSpPr>
            <a:spLocks noGrp="1"/>
          </p:cNvSpPr>
          <p:nvPr>
            <p:ph type="dt" sz="half" idx="10"/>
          </p:nvPr>
        </p:nvSpPr>
        <p:spPr/>
        <p:txBody>
          <a:bodyPr/>
          <a:lstStyle/>
          <a:p>
            <a:fld id="{19351AF2-7F94-C04D-9F43-51DF754C76BF}" type="datetime4">
              <a:rPr lang="nl-BE" smtClean="0"/>
              <a:t>27 november 2023</a:t>
            </a:fld>
            <a:endParaRPr lang="nl-BE"/>
          </a:p>
        </p:txBody>
      </p:sp>
      <p:sp>
        <p:nvSpPr>
          <p:cNvPr id="8" name="Tijdelijke aanduiding voor voettekst 7">
            <a:extLst>
              <a:ext uri="{FF2B5EF4-FFF2-40B4-BE49-F238E27FC236}">
                <a16:creationId xmlns:a16="http://schemas.microsoft.com/office/drawing/2014/main" id="{95CF7540-BBCC-2677-D206-8E14EB5AC320}"/>
              </a:ext>
            </a:extLst>
          </p:cNvPr>
          <p:cNvSpPr>
            <a:spLocks noGrp="1"/>
          </p:cNvSpPr>
          <p:nvPr>
            <p:ph type="ftr" sz="quarter" idx="11"/>
          </p:nvPr>
        </p:nvSpPr>
        <p:spPr>
          <a:xfrm>
            <a:off x="4038600" y="6356350"/>
            <a:ext cx="4114800" cy="365125"/>
          </a:xfrm>
          <a:prstGeom prst="rect">
            <a:avLst/>
          </a:prstGeom>
        </p:spPr>
        <p:txBody>
          <a:bodyPr/>
          <a:lstStyle/>
          <a:p>
            <a:endParaRPr lang="nl-BE"/>
          </a:p>
        </p:txBody>
      </p:sp>
      <p:sp>
        <p:nvSpPr>
          <p:cNvPr id="9" name="Tijdelijke aanduiding voor dianummer 8">
            <a:extLst>
              <a:ext uri="{FF2B5EF4-FFF2-40B4-BE49-F238E27FC236}">
                <a16:creationId xmlns:a16="http://schemas.microsoft.com/office/drawing/2014/main" id="{52E840A9-412E-9343-AAEF-DC4E2401C951}"/>
              </a:ext>
            </a:extLst>
          </p:cNvPr>
          <p:cNvSpPr>
            <a:spLocks noGrp="1"/>
          </p:cNvSpPr>
          <p:nvPr>
            <p:ph type="sldNum" sz="quarter" idx="12"/>
          </p:nvPr>
        </p:nvSpPr>
        <p:spPr/>
        <p:txBody>
          <a:bodyPr/>
          <a:lstStyle/>
          <a:p>
            <a:fld id="{65C2EDD8-1901-C249-A3A1-9AE9F8564B99}" type="slidenum">
              <a:rPr lang="nl-BE" smtClean="0"/>
              <a:t>‹nr.›</a:t>
            </a:fld>
            <a:endParaRPr lang="nl-BE"/>
          </a:p>
        </p:txBody>
      </p:sp>
    </p:spTree>
    <p:extLst>
      <p:ext uri="{BB962C8B-B14F-4D97-AF65-F5344CB8AC3E}">
        <p14:creationId xmlns:p14="http://schemas.microsoft.com/office/powerpoint/2010/main" val="413164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FEEF4E-C16C-E4CC-42CA-27EB37F6FD93}"/>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8E105A22-34EE-EE26-94C2-87DE09F9CCAA}"/>
              </a:ext>
            </a:extLst>
          </p:cNvPr>
          <p:cNvSpPr>
            <a:spLocks noGrp="1"/>
          </p:cNvSpPr>
          <p:nvPr>
            <p:ph type="dt" sz="half" idx="10"/>
          </p:nvPr>
        </p:nvSpPr>
        <p:spPr/>
        <p:txBody>
          <a:bodyPr/>
          <a:lstStyle/>
          <a:p>
            <a:fld id="{E4536F03-4DC4-3842-990E-3F2C5D4053F5}" type="datetime4">
              <a:rPr lang="nl-BE" smtClean="0"/>
              <a:t>27 november 2023</a:t>
            </a:fld>
            <a:endParaRPr lang="nl-BE"/>
          </a:p>
        </p:txBody>
      </p:sp>
      <p:sp>
        <p:nvSpPr>
          <p:cNvPr id="4" name="Tijdelijke aanduiding voor voettekst 3">
            <a:extLst>
              <a:ext uri="{FF2B5EF4-FFF2-40B4-BE49-F238E27FC236}">
                <a16:creationId xmlns:a16="http://schemas.microsoft.com/office/drawing/2014/main" id="{E90BA9BB-E047-981D-2EE1-BDE51CDA8C75}"/>
              </a:ext>
            </a:extLst>
          </p:cNvPr>
          <p:cNvSpPr>
            <a:spLocks noGrp="1"/>
          </p:cNvSpPr>
          <p:nvPr>
            <p:ph type="ftr" sz="quarter" idx="11"/>
          </p:nvPr>
        </p:nvSpPr>
        <p:spPr>
          <a:xfrm>
            <a:off x="4038600" y="6356350"/>
            <a:ext cx="4114800" cy="365125"/>
          </a:xfrm>
          <a:prstGeom prst="rect">
            <a:avLst/>
          </a:prstGeom>
        </p:spPr>
        <p:txBody>
          <a:bodyPr/>
          <a:lstStyle/>
          <a:p>
            <a:endParaRPr lang="nl-BE"/>
          </a:p>
        </p:txBody>
      </p:sp>
      <p:sp>
        <p:nvSpPr>
          <p:cNvPr id="5" name="Tijdelijke aanduiding voor dianummer 4">
            <a:extLst>
              <a:ext uri="{FF2B5EF4-FFF2-40B4-BE49-F238E27FC236}">
                <a16:creationId xmlns:a16="http://schemas.microsoft.com/office/drawing/2014/main" id="{789868ED-CE1E-9F9F-3F89-C07DE88EFB34}"/>
              </a:ext>
            </a:extLst>
          </p:cNvPr>
          <p:cNvSpPr>
            <a:spLocks noGrp="1"/>
          </p:cNvSpPr>
          <p:nvPr>
            <p:ph type="sldNum" sz="quarter" idx="12"/>
          </p:nvPr>
        </p:nvSpPr>
        <p:spPr/>
        <p:txBody>
          <a:bodyPr/>
          <a:lstStyle/>
          <a:p>
            <a:fld id="{65C2EDD8-1901-C249-A3A1-9AE9F8564B99}" type="slidenum">
              <a:rPr lang="nl-BE" smtClean="0"/>
              <a:t>‹nr.›</a:t>
            </a:fld>
            <a:endParaRPr lang="nl-BE"/>
          </a:p>
        </p:txBody>
      </p:sp>
    </p:spTree>
    <p:extLst>
      <p:ext uri="{BB962C8B-B14F-4D97-AF65-F5344CB8AC3E}">
        <p14:creationId xmlns:p14="http://schemas.microsoft.com/office/powerpoint/2010/main" val="2476193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0530FE4-C92E-4DBF-346B-418B2164053A}"/>
              </a:ext>
            </a:extLst>
          </p:cNvPr>
          <p:cNvSpPr>
            <a:spLocks noGrp="1"/>
          </p:cNvSpPr>
          <p:nvPr>
            <p:ph type="dt" sz="half" idx="10"/>
          </p:nvPr>
        </p:nvSpPr>
        <p:spPr/>
        <p:txBody>
          <a:bodyPr/>
          <a:lstStyle/>
          <a:p>
            <a:fld id="{98116105-C8B9-3A48-9DC8-4755F9AB82D2}" type="datetime4">
              <a:rPr lang="nl-BE" smtClean="0"/>
              <a:t>27 november 2023</a:t>
            </a:fld>
            <a:endParaRPr lang="nl-BE"/>
          </a:p>
        </p:txBody>
      </p:sp>
      <p:sp>
        <p:nvSpPr>
          <p:cNvPr id="3" name="Tijdelijke aanduiding voor voettekst 2">
            <a:extLst>
              <a:ext uri="{FF2B5EF4-FFF2-40B4-BE49-F238E27FC236}">
                <a16:creationId xmlns:a16="http://schemas.microsoft.com/office/drawing/2014/main" id="{E4933264-0A65-E566-E28B-D9AF7FF994F9}"/>
              </a:ext>
            </a:extLst>
          </p:cNvPr>
          <p:cNvSpPr>
            <a:spLocks noGrp="1"/>
          </p:cNvSpPr>
          <p:nvPr>
            <p:ph type="ftr" sz="quarter" idx="11"/>
          </p:nvPr>
        </p:nvSpPr>
        <p:spPr>
          <a:xfrm>
            <a:off x="4038600" y="6356350"/>
            <a:ext cx="4114800" cy="365125"/>
          </a:xfrm>
          <a:prstGeom prst="rect">
            <a:avLst/>
          </a:prstGeom>
        </p:spPr>
        <p:txBody>
          <a:bodyPr/>
          <a:lstStyle/>
          <a:p>
            <a:endParaRPr lang="nl-BE"/>
          </a:p>
        </p:txBody>
      </p:sp>
      <p:sp>
        <p:nvSpPr>
          <p:cNvPr id="4" name="Tijdelijke aanduiding voor dianummer 3">
            <a:extLst>
              <a:ext uri="{FF2B5EF4-FFF2-40B4-BE49-F238E27FC236}">
                <a16:creationId xmlns:a16="http://schemas.microsoft.com/office/drawing/2014/main" id="{C1C4D1EF-5B8B-A6B8-46E8-0A26BA98CA4C}"/>
              </a:ext>
            </a:extLst>
          </p:cNvPr>
          <p:cNvSpPr>
            <a:spLocks noGrp="1"/>
          </p:cNvSpPr>
          <p:nvPr>
            <p:ph type="sldNum" sz="quarter" idx="12"/>
          </p:nvPr>
        </p:nvSpPr>
        <p:spPr/>
        <p:txBody>
          <a:bodyPr/>
          <a:lstStyle/>
          <a:p>
            <a:fld id="{65C2EDD8-1901-C249-A3A1-9AE9F8564B99}" type="slidenum">
              <a:rPr lang="nl-BE" smtClean="0"/>
              <a:t>‹nr.›</a:t>
            </a:fld>
            <a:endParaRPr lang="nl-BE"/>
          </a:p>
        </p:txBody>
      </p:sp>
    </p:spTree>
    <p:extLst>
      <p:ext uri="{BB962C8B-B14F-4D97-AF65-F5344CB8AC3E}">
        <p14:creationId xmlns:p14="http://schemas.microsoft.com/office/powerpoint/2010/main" val="2018190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4A6CC7-622B-7CC1-CD90-203868AC9C8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52BC761-0BF2-8A54-A680-F8789B1493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063F2340-B172-9839-91D0-EC55C0B6A5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D24A785-0720-000E-3C1D-99A1DD8FD248}"/>
              </a:ext>
            </a:extLst>
          </p:cNvPr>
          <p:cNvSpPr>
            <a:spLocks noGrp="1"/>
          </p:cNvSpPr>
          <p:nvPr>
            <p:ph type="dt" sz="half" idx="10"/>
          </p:nvPr>
        </p:nvSpPr>
        <p:spPr/>
        <p:txBody>
          <a:bodyPr/>
          <a:lstStyle/>
          <a:p>
            <a:fld id="{B5481E90-0DA3-D345-AA22-E5FF2719749E}" type="datetime4">
              <a:rPr lang="nl-BE" smtClean="0"/>
              <a:t>27 november 2023</a:t>
            </a:fld>
            <a:endParaRPr lang="nl-BE"/>
          </a:p>
        </p:txBody>
      </p:sp>
      <p:sp>
        <p:nvSpPr>
          <p:cNvPr id="6" name="Tijdelijke aanduiding voor voettekst 5">
            <a:extLst>
              <a:ext uri="{FF2B5EF4-FFF2-40B4-BE49-F238E27FC236}">
                <a16:creationId xmlns:a16="http://schemas.microsoft.com/office/drawing/2014/main" id="{B5C14390-0A01-C49D-97A8-4E6A00F20FDE}"/>
              </a:ext>
            </a:extLst>
          </p:cNvPr>
          <p:cNvSpPr>
            <a:spLocks noGrp="1"/>
          </p:cNvSpPr>
          <p:nvPr>
            <p:ph type="ftr" sz="quarter" idx="11"/>
          </p:nvPr>
        </p:nvSpPr>
        <p:spPr>
          <a:xfrm>
            <a:off x="4038600" y="6356350"/>
            <a:ext cx="4114800" cy="365125"/>
          </a:xfrm>
          <a:prstGeom prst="rect">
            <a:avLst/>
          </a:prstGeom>
        </p:spPr>
        <p:txBody>
          <a:bodyPr/>
          <a:lstStyle/>
          <a:p>
            <a:endParaRPr lang="nl-BE"/>
          </a:p>
        </p:txBody>
      </p:sp>
      <p:sp>
        <p:nvSpPr>
          <p:cNvPr id="7" name="Tijdelijke aanduiding voor dianummer 6">
            <a:extLst>
              <a:ext uri="{FF2B5EF4-FFF2-40B4-BE49-F238E27FC236}">
                <a16:creationId xmlns:a16="http://schemas.microsoft.com/office/drawing/2014/main" id="{9F942A0B-1F39-7A1B-3B36-510DD3317222}"/>
              </a:ext>
            </a:extLst>
          </p:cNvPr>
          <p:cNvSpPr>
            <a:spLocks noGrp="1"/>
          </p:cNvSpPr>
          <p:nvPr>
            <p:ph type="sldNum" sz="quarter" idx="12"/>
          </p:nvPr>
        </p:nvSpPr>
        <p:spPr/>
        <p:txBody>
          <a:bodyPr/>
          <a:lstStyle/>
          <a:p>
            <a:fld id="{65C2EDD8-1901-C249-A3A1-9AE9F8564B99}" type="slidenum">
              <a:rPr lang="nl-BE" smtClean="0"/>
              <a:t>‹nr.›</a:t>
            </a:fld>
            <a:endParaRPr lang="nl-BE"/>
          </a:p>
        </p:txBody>
      </p:sp>
    </p:spTree>
    <p:extLst>
      <p:ext uri="{BB962C8B-B14F-4D97-AF65-F5344CB8AC3E}">
        <p14:creationId xmlns:p14="http://schemas.microsoft.com/office/powerpoint/2010/main" val="2986374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eldia">
    <p:bg>
      <p:bgRef idx="1001">
        <a:schemeClr val="bg1"/>
      </p:bgRef>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A1C5E787-68B4-AFF2-8EAC-79256F17C965}"/>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1980" cy="6857999"/>
          </a:xfrm>
          <a:prstGeom prst="rect">
            <a:avLst/>
          </a:prstGeom>
        </p:spPr>
      </p:pic>
      <p:sp>
        <p:nvSpPr>
          <p:cNvPr id="2" name="Titel 1">
            <a:extLst>
              <a:ext uri="{FF2B5EF4-FFF2-40B4-BE49-F238E27FC236}">
                <a16:creationId xmlns:a16="http://schemas.microsoft.com/office/drawing/2014/main" id="{FCC5B7E8-1D23-5F0B-4000-CCA9D7F40897}"/>
              </a:ext>
            </a:extLst>
          </p:cNvPr>
          <p:cNvSpPr>
            <a:spLocks noGrp="1"/>
          </p:cNvSpPr>
          <p:nvPr>
            <p:ph type="ctrTitle"/>
          </p:nvPr>
        </p:nvSpPr>
        <p:spPr>
          <a:xfrm>
            <a:off x="1524000" y="1122363"/>
            <a:ext cx="9144000" cy="2387600"/>
          </a:xfrm>
        </p:spPr>
        <p:txBody>
          <a:bodyPr anchor="b"/>
          <a:lstStyle>
            <a:lvl1pPr algn="ctr">
              <a:defRPr sz="6000" b="1"/>
            </a:lvl1pPr>
          </a:lstStyle>
          <a:p>
            <a:r>
              <a:rPr lang="nl-NL"/>
              <a:t>Klik om stijl te bewerken</a:t>
            </a:r>
            <a:endParaRPr lang="nl-BE" dirty="0"/>
          </a:p>
        </p:txBody>
      </p:sp>
      <p:sp>
        <p:nvSpPr>
          <p:cNvPr id="3" name="Ondertitel 2">
            <a:extLst>
              <a:ext uri="{FF2B5EF4-FFF2-40B4-BE49-F238E27FC236}">
                <a16:creationId xmlns:a16="http://schemas.microsoft.com/office/drawing/2014/main" id="{EA10D03A-0046-83EA-241C-790899F002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sp>
        <p:nvSpPr>
          <p:cNvPr id="4" name="Tijdelijke aanduiding voor datum 3">
            <a:extLst>
              <a:ext uri="{FF2B5EF4-FFF2-40B4-BE49-F238E27FC236}">
                <a16:creationId xmlns:a16="http://schemas.microsoft.com/office/drawing/2014/main" id="{632DE0E2-5B3C-2018-F034-7FD3C9312CE6}"/>
              </a:ext>
            </a:extLst>
          </p:cNvPr>
          <p:cNvSpPr>
            <a:spLocks noGrp="1"/>
          </p:cNvSpPr>
          <p:nvPr>
            <p:ph type="dt" sz="half" idx="10"/>
          </p:nvPr>
        </p:nvSpPr>
        <p:spPr/>
        <p:txBody>
          <a:bodyPr/>
          <a:lstStyle>
            <a:lvl1pPr>
              <a:defRPr>
                <a:solidFill>
                  <a:schemeClr val="tx1"/>
                </a:solidFill>
              </a:defRPr>
            </a:lvl1pPr>
          </a:lstStyle>
          <a:p>
            <a:fld id="{F4C45D48-4A26-8C4D-9B81-DB9A626652B7}" type="datetime4">
              <a:rPr lang="nl-BE" smtClean="0"/>
              <a:pPr/>
              <a:t>27 november 2023</a:t>
            </a:fld>
            <a:endParaRPr lang="nl-BE" dirty="0"/>
          </a:p>
        </p:txBody>
      </p:sp>
      <p:sp>
        <p:nvSpPr>
          <p:cNvPr id="5" name="Tijdelijke aanduiding voor voettekst 4">
            <a:extLst>
              <a:ext uri="{FF2B5EF4-FFF2-40B4-BE49-F238E27FC236}">
                <a16:creationId xmlns:a16="http://schemas.microsoft.com/office/drawing/2014/main" id="{1E741C65-EA17-9115-DA28-412CC3B48738}"/>
              </a:ext>
            </a:extLst>
          </p:cNvPr>
          <p:cNvSpPr>
            <a:spLocks noGrp="1"/>
          </p:cNvSpPr>
          <p:nvPr>
            <p:ph type="ftr" sz="quarter" idx="11"/>
          </p:nvPr>
        </p:nvSpPr>
        <p:spPr>
          <a:xfrm>
            <a:off x="4038600" y="6356350"/>
            <a:ext cx="4114800" cy="365125"/>
          </a:xfrm>
          <a:prstGeom prst="rect">
            <a:avLst/>
          </a:prstGeom>
        </p:spPr>
        <p:txBody>
          <a:bodyPr/>
          <a:lstStyle/>
          <a:p>
            <a:endParaRPr lang="nl-BE"/>
          </a:p>
        </p:txBody>
      </p:sp>
      <p:pic>
        <p:nvPicPr>
          <p:cNvPr id="10" name="Picture 61">
            <a:extLst>
              <a:ext uri="{FF2B5EF4-FFF2-40B4-BE49-F238E27FC236}">
                <a16:creationId xmlns:a16="http://schemas.microsoft.com/office/drawing/2014/main" id="{A553E125-000F-C214-7244-F3499E746A4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35146" y="425601"/>
            <a:ext cx="900683" cy="468318"/>
          </a:xfrm>
          <a:prstGeom prst="rect">
            <a:avLst/>
          </a:prstGeom>
        </p:spPr>
      </p:pic>
    </p:spTree>
    <p:extLst>
      <p:ext uri="{BB962C8B-B14F-4D97-AF65-F5344CB8AC3E}">
        <p14:creationId xmlns:p14="http://schemas.microsoft.com/office/powerpoint/2010/main" val="3853842350"/>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D8D5BD-6643-D286-C262-A4DC1B8F348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FEDC142C-6460-BABB-5ABC-2725F31136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a:extLst>
              <a:ext uri="{FF2B5EF4-FFF2-40B4-BE49-F238E27FC236}">
                <a16:creationId xmlns:a16="http://schemas.microsoft.com/office/drawing/2014/main" id="{471CFF63-9843-A71D-1254-8A0D7F1D9A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CE76BDB-AD88-396D-D899-8F74B344E65E}"/>
              </a:ext>
            </a:extLst>
          </p:cNvPr>
          <p:cNvSpPr>
            <a:spLocks noGrp="1"/>
          </p:cNvSpPr>
          <p:nvPr>
            <p:ph type="dt" sz="half" idx="10"/>
          </p:nvPr>
        </p:nvSpPr>
        <p:spPr/>
        <p:txBody>
          <a:bodyPr/>
          <a:lstStyle/>
          <a:p>
            <a:fld id="{C1F47A11-9059-7E4C-B88F-2F155A5C281D}" type="datetime4">
              <a:rPr lang="nl-BE" smtClean="0"/>
              <a:t>27 november 2023</a:t>
            </a:fld>
            <a:endParaRPr lang="nl-BE"/>
          </a:p>
        </p:txBody>
      </p:sp>
      <p:sp>
        <p:nvSpPr>
          <p:cNvPr id="6" name="Tijdelijke aanduiding voor voettekst 5">
            <a:extLst>
              <a:ext uri="{FF2B5EF4-FFF2-40B4-BE49-F238E27FC236}">
                <a16:creationId xmlns:a16="http://schemas.microsoft.com/office/drawing/2014/main" id="{4F530285-A429-4225-60CF-449E100E413D}"/>
              </a:ext>
            </a:extLst>
          </p:cNvPr>
          <p:cNvSpPr>
            <a:spLocks noGrp="1"/>
          </p:cNvSpPr>
          <p:nvPr>
            <p:ph type="ftr" sz="quarter" idx="11"/>
          </p:nvPr>
        </p:nvSpPr>
        <p:spPr>
          <a:xfrm>
            <a:off x="4038600" y="6356350"/>
            <a:ext cx="4114800" cy="365125"/>
          </a:xfrm>
          <a:prstGeom prst="rect">
            <a:avLst/>
          </a:prstGeom>
        </p:spPr>
        <p:txBody>
          <a:bodyPr/>
          <a:lstStyle/>
          <a:p>
            <a:endParaRPr lang="nl-BE"/>
          </a:p>
        </p:txBody>
      </p:sp>
      <p:sp>
        <p:nvSpPr>
          <p:cNvPr id="7" name="Tijdelijke aanduiding voor dianummer 6">
            <a:extLst>
              <a:ext uri="{FF2B5EF4-FFF2-40B4-BE49-F238E27FC236}">
                <a16:creationId xmlns:a16="http://schemas.microsoft.com/office/drawing/2014/main" id="{78370700-C170-96C9-C59F-154A960F6925}"/>
              </a:ext>
            </a:extLst>
          </p:cNvPr>
          <p:cNvSpPr>
            <a:spLocks noGrp="1"/>
          </p:cNvSpPr>
          <p:nvPr>
            <p:ph type="sldNum" sz="quarter" idx="12"/>
          </p:nvPr>
        </p:nvSpPr>
        <p:spPr/>
        <p:txBody>
          <a:bodyPr/>
          <a:lstStyle/>
          <a:p>
            <a:fld id="{65C2EDD8-1901-C249-A3A1-9AE9F8564B99}" type="slidenum">
              <a:rPr lang="nl-BE" smtClean="0"/>
              <a:t>‹nr.›</a:t>
            </a:fld>
            <a:endParaRPr lang="nl-BE"/>
          </a:p>
        </p:txBody>
      </p:sp>
    </p:spTree>
    <p:extLst>
      <p:ext uri="{BB962C8B-B14F-4D97-AF65-F5344CB8AC3E}">
        <p14:creationId xmlns:p14="http://schemas.microsoft.com/office/powerpoint/2010/main" val="925469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99528-52BF-E21E-D12C-DE9664E6D841}"/>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F4770488-1E5F-AC44-3C16-BCE9F4B0A2B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2E38620A-7A08-1BD6-3696-CB0251D6AA50}"/>
              </a:ext>
            </a:extLst>
          </p:cNvPr>
          <p:cNvSpPr>
            <a:spLocks noGrp="1"/>
          </p:cNvSpPr>
          <p:nvPr>
            <p:ph type="dt" sz="half" idx="10"/>
          </p:nvPr>
        </p:nvSpPr>
        <p:spPr/>
        <p:txBody>
          <a:bodyPr/>
          <a:lstStyle/>
          <a:p>
            <a:fld id="{7210CCB9-F699-A843-934B-749CB0179CAE}" type="datetime4">
              <a:rPr lang="nl-BE" smtClean="0"/>
              <a:t>27 november 2023</a:t>
            </a:fld>
            <a:endParaRPr lang="nl-BE"/>
          </a:p>
        </p:txBody>
      </p:sp>
      <p:sp>
        <p:nvSpPr>
          <p:cNvPr id="5" name="Tijdelijke aanduiding voor voettekst 4">
            <a:extLst>
              <a:ext uri="{FF2B5EF4-FFF2-40B4-BE49-F238E27FC236}">
                <a16:creationId xmlns:a16="http://schemas.microsoft.com/office/drawing/2014/main" id="{BFAFF802-4215-0819-DA13-2C98C4840ADC}"/>
              </a:ext>
            </a:extLst>
          </p:cNvPr>
          <p:cNvSpPr>
            <a:spLocks noGrp="1"/>
          </p:cNvSpPr>
          <p:nvPr>
            <p:ph type="ftr" sz="quarter" idx="11"/>
          </p:nvPr>
        </p:nvSpPr>
        <p:spPr>
          <a:xfrm>
            <a:off x="4038600" y="6356350"/>
            <a:ext cx="4114800" cy="365125"/>
          </a:xfrm>
          <a:prstGeom prst="rect">
            <a:avLst/>
          </a:prstGeom>
        </p:spPr>
        <p:txBody>
          <a:bodyPr/>
          <a:lstStyle/>
          <a:p>
            <a:endParaRPr lang="nl-BE"/>
          </a:p>
        </p:txBody>
      </p:sp>
      <p:sp>
        <p:nvSpPr>
          <p:cNvPr id="6" name="Tijdelijke aanduiding voor dianummer 5">
            <a:extLst>
              <a:ext uri="{FF2B5EF4-FFF2-40B4-BE49-F238E27FC236}">
                <a16:creationId xmlns:a16="http://schemas.microsoft.com/office/drawing/2014/main" id="{FF8D2579-BE04-D267-6654-EE0A20B098A7}"/>
              </a:ext>
            </a:extLst>
          </p:cNvPr>
          <p:cNvSpPr>
            <a:spLocks noGrp="1"/>
          </p:cNvSpPr>
          <p:nvPr>
            <p:ph type="sldNum" sz="quarter" idx="12"/>
          </p:nvPr>
        </p:nvSpPr>
        <p:spPr/>
        <p:txBody>
          <a:bodyPr/>
          <a:lstStyle/>
          <a:p>
            <a:fld id="{65C2EDD8-1901-C249-A3A1-9AE9F8564B99}" type="slidenum">
              <a:rPr lang="nl-BE" smtClean="0"/>
              <a:t>‹nr.›</a:t>
            </a:fld>
            <a:endParaRPr lang="nl-BE"/>
          </a:p>
        </p:txBody>
      </p:sp>
    </p:spTree>
    <p:extLst>
      <p:ext uri="{BB962C8B-B14F-4D97-AF65-F5344CB8AC3E}">
        <p14:creationId xmlns:p14="http://schemas.microsoft.com/office/powerpoint/2010/main" val="3541419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0A3637E-4ED4-4EDB-8CDB-608E94F1D1AE}"/>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601DAB91-8D8C-912D-B8F3-7D4B266AEDB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F35FE4D9-F2D1-C6AC-EE1B-69BEDBD08827}"/>
              </a:ext>
            </a:extLst>
          </p:cNvPr>
          <p:cNvSpPr>
            <a:spLocks noGrp="1"/>
          </p:cNvSpPr>
          <p:nvPr>
            <p:ph type="dt" sz="half" idx="10"/>
          </p:nvPr>
        </p:nvSpPr>
        <p:spPr/>
        <p:txBody>
          <a:bodyPr/>
          <a:lstStyle/>
          <a:p>
            <a:fld id="{9B12C14F-BF5C-424A-8BD1-217A1CA146FE}" type="datetime4">
              <a:rPr lang="nl-BE" smtClean="0"/>
              <a:t>27 november 2023</a:t>
            </a:fld>
            <a:endParaRPr lang="nl-BE"/>
          </a:p>
        </p:txBody>
      </p:sp>
      <p:sp>
        <p:nvSpPr>
          <p:cNvPr id="5" name="Tijdelijke aanduiding voor voettekst 4">
            <a:extLst>
              <a:ext uri="{FF2B5EF4-FFF2-40B4-BE49-F238E27FC236}">
                <a16:creationId xmlns:a16="http://schemas.microsoft.com/office/drawing/2014/main" id="{40BB768C-41C2-67AD-F819-AEC0FAE722C0}"/>
              </a:ext>
            </a:extLst>
          </p:cNvPr>
          <p:cNvSpPr>
            <a:spLocks noGrp="1"/>
          </p:cNvSpPr>
          <p:nvPr>
            <p:ph type="ftr" sz="quarter" idx="11"/>
          </p:nvPr>
        </p:nvSpPr>
        <p:spPr>
          <a:xfrm>
            <a:off x="4038600" y="6356350"/>
            <a:ext cx="4114800" cy="365125"/>
          </a:xfrm>
          <a:prstGeom prst="rect">
            <a:avLst/>
          </a:prstGeom>
        </p:spPr>
        <p:txBody>
          <a:bodyPr/>
          <a:lstStyle/>
          <a:p>
            <a:endParaRPr lang="nl-BE"/>
          </a:p>
        </p:txBody>
      </p:sp>
      <p:sp>
        <p:nvSpPr>
          <p:cNvPr id="6" name="Tijdelijke aanduiding voor dianummer 5">
            <a:extLst>
              <a:ext uri="{FF2B5EF4-FFF2-40B4-BE49-F238E27FC236}">
                <a16:creationId xmlns:a16="http://schemas.microsoft.com/office/drawing/2014/main" id="{25D3C7FB-301B-06F9-E72B-BBE06A84AFF4}"/>
              </a:ext>
            </a:extLst>
          </p:cNvPr>
          <p:cNvSpPr>
            <a:spLocks noGrp="1"/>
          </p:cNvSpPr>
          <p:nvPr>
            <p:ph type="sldNum" sz="quarter" idx="12"/>
          </p:nvPr>
        </p:nvSpPr>
        <p:spPr/>
        <p:txBody>
          <a:bodyPr/>
          <a:lstStyle/>
          <a:p>
            <a:fld id="{65C2EDD8-1901-C249-A3A1-9AE9F8564B99}" type="slidenum">
              <a:rPr lang="nl-BE" smtClean="0"/>
              <a:t>‹nr.›</a:t>
            </a:fld>
            <a:endParaRPr lang="nl-BE"/>
          </a:p>
        </p:txBody>
      </p:sp>
    </p:spTree>
    <p:extLst>
      <p:ext uri="{BB962C8B-B14F-4D97-AF65-F5344CB8AC3E}">
        <p14:creationId xmlns:p14="http://schemas.microsoft.com/office/powerpoint/2010/main" val="740450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tandaard inhoud en tekst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8FFFD3-DC63-7667-8FEB-484CA0E6FEC1}"/>
              </a:ext>
            </a:extLst>
          </p:cNvPr>
          <p:cNvSpPr>
            <a:spLocks noGrp="1"/>
          </p:cNvSpPr>
          <p:nvPr>
            <p:ph type="title" hasCustomPrompt="1"/>
          </p:nvPr>
        </p:nvSpPr>
        <p:spPr>
          <a:xfrm>
            <a:off x="596153" y="365123"/>
            <a:ext cx="10515600" cy="625475"/>
          </a:xfrm>
        </p:spPr>
        <p:txBody>
          <a:bodyPr>
            <a:normAutofit/>
          </a:bodyPr>
          <a:lstStyle>
            <a:lvl1pPr>
              <a:defRPr sz="2800" b="1">
                <a:solidFill>
                  <a:srgbClr val="037089"/>
                </a:solidFill>
              </a:defRPr>
            </a:lvl1pPr>
          </a:lstStyle>
          <a:p>
            <a:r>
              <a:rPr lang="nl-NL" dirty="0"/>
              <a:t>Klik om stijl en tekst te bewerken</a:t>
            </a:r>
            <a:endParaRPr lang="nl-BE" dirty="0"/>
          </a:p>
        </p:txBody>
      </p:sp>
      <p:sp>
        <p:nvSpPr>
          <p:cNvPr id="4" name="Tijdelijke aanduiding voor datum 3">
            <a:extLst>
              <a:ext uri="{FF2B5EF4-FFF2-40B4-BE49-F238E27FC236}">
                <a16:creationId xmlns:a16="http://schemas.microsoft.com/office/drawing/2014/main" id="{7E97D5DD-2F37-8FCA-C32B-4AA8AFB0369B}"/>
              </a:ext>
            </a:extLst>
          </p:cNvPr>
          <p:cNvSpPr>
            <a:spLocks noGrp="1"/>
          </p:cNvSpPr>
          <p:nvPr>
            <p:ph type="dt" sz="half" idx="10"/>
          </p:nvPr>
        </p:nvSpPr>
        <p:spPr/>
        <p:txBody>
          <a:bodyPr/>
          <a:lstStyle/>
          <a:p>
            <a:fld id="{D10810BF-F00D-4048-A699-27F78F1E794A}" type="datetime4">
              <a:rPr lang="nl-BE" smtClean="0"/>
              <a:t>27 november 2023</a:t>
            </a:fld>
            <a:endParaRPr lang="nl-BE"/>
          </a:p>
        </p:txBody>
      </p:sp>
      <p:sp>
        <p:nvSpPr>
          <p:cNvPr id="6" name="Tijdelijke aanduiding voor dianummer 5">
            <a:extLst>
              <a:ext uri="{FF2B5EF4-FFF2-40B4-BE49-F238E27FC236}">
                <a16:creationId xmlns:a16="http://schemas.microsoft.com/office/drawing/2014/main" id="{26CC89A1-0B53-01F3-10F7-F6429A0E5432}"/>
              </a:ext>
            </a:extLst>
          </p:cNvPr>
          <p:cNvSpPr>
            <a:spLocks noGrp="1"/>
          </p:cNvSpPr>
          <p:nvPr>
            <p:ph type="sldNum" sz="quarter" idx="12"/>
          </p:nvPr>
        </p:nvSpPr>
        <p:spPr>
          <a:xfrm>
            <a:off x="10972796" y="6356349"/>
            <a:ext cx="517715" cy="360000"/>
          </a:xfrm>
        </p:spPr>
        <p:txBody>
          <a:bodyPr/>
          <a:lstStyle>
            <a:lvl1pPr>
              <a:defRPr/>
            </a:lvl1pPr>
          </a:lstStyle>
          <a:p>
            <a:fld id="{3F0FD74A-8B57-204B-9BC6-B0C0BF3A09D2}" type="slidenum">
              <a:rPr lang="nl-BE" smtClean="0"/>
              <a:pPr/>
              <a:t>‹nr.›</a:t>
            </a:fld>
            <a:endParaRPr lang="nl-BE" dirty="0"/>
          </a:p>
        </p:txBody>
      </p:sp>
      <p:pic>
        <p:nvPicPr>
          <p:cNvPr id="8" name="Afbeelding 7" descr="Afbeelding met schermopname, kunst, ontwerp&#10;&#10;Automatisch gegenereerde beschrijving">
            <a:extLst>
              <a:ext uri="{FF2B5EF4-FFF2-40B4-BE49-F238E27FC236}">
                <a16:creationId xmlns:a16="http://schemas.microsoft.com/office/drawing/2014/main" id="{F9AE7D0C-7F2C-5690-CECB-C5683CCF1F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65123"/>
            <a:ext cx="273314" cy="701675"/>
          </a:xfrm>
          <a:prstGeom prst="rect">
            <a:avLst/>
          </a:prstGeom>
        </p:spPr>
      </p:pic>
      <p:sp>
        <p:nvSpPr>
          <p:cNvPr id="9" name="Tijdelijke aanduiding voor inhoud 2">
            <a:extLst>
              <a:ext uri="{FF2B5EF4-FFF2-40B4-BE49-F238E27FC236}">
                <a16:creationId xmlns:a16="http://schemas.microsoft.com/office/drawing/2014/main" id="{442F5EC2-0842-EAA5-7B30-7E5D856277C0}"/>
              </a:ext>
            </a:extLst>
          </p:cNvPr>
          <p:cNvSpPr>
            <a:spLocks noGrp="1"/>
          </p:cNvSpPr>
          <p:nvPr>
            <p:ph idx="1"/>
          </p:nvPr>
        </p:nvSpPr>
        <p:spPr>
          <a:xfrm>
            <a:off x="596153" y="1341126"/>
            <a:ext cx="10515600" cy="4351338"/>
          </a:xfrm>
        </p:spPr>
        <p:txBody>
          <a:bodyPr>
            <a:normAutofit/>
          </a:bodyPr>
          <a:lstStyle>
            <a:lvl1pPr algn="just">
              <a:defRPr sz="1800"/>
            </a:lvl1pPr>
          </a:lstStyle>
          <a:p>
            <a:pPr lvl="0"/>
            <a:r>
              <a:rPr lang="nl-NL"/>
              <a:t>Klikken om de tekststijl van het model te bewerken</a:t>
            </a:r>
          </a:p>
        </p:txBody>
      </p:sp>
    </p:spTree>
    <p:extLst>
      <p:ext uri="{BB962C8B-B14F-4D97-AF65-F5344CB8AC3E}">
        <p14:creationId xmlns:p14="http://schemas.microsoft.com/office/powerpoint/2010/main" val="2471440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tandaard inhoud en tekst 2 col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8FFFD3-DC63-7667-8FEB-484CA0E6FEC1}"/>
              </a:ext>
            </a:extLst>
          </p:cNvPr>
          <p:cNvSpPr>
            <a:spLocks noGrp="1"/>
          </p:cNvSpPr>
          <p:nvPr>
            <p:ph type="title" hasCustomPrompt="1"/>
          </p:nvPr>
        </p:nvSpPr>
        <p:spPr>
          <a:xfrm>
            <a:off x="596153" y="365123"/>
            <a:ext cx="10515600" cy="625475"/>
          </a:xfrm>
        </p:spPr>
        <p:txBody>
          <a:bodyPr>
            <a:normAutofit/>
          </a:bodyPr>
          <a:lstStyle>
            <a:lvl1pPr>
              <a:defRPr sz="2800" b="1">
                <a:solidFill>
                  <a:srgbClr val="037089"/>
                </a:solidFill>
              </a:defRPr>
            </a:lvl1pPr>
          </a:lstStyle>
          <a:p>
            <a:r>
              <a:rPr lang="nl-NL" dirty="0"/>
              <a:t>Klik om stijl en tekst te bewerken</a:t>
            </a:r>
            <a:endParaRPr lang="nl-BE" dirty="0"/>
          </a:p>
        </p:txBody>
      </p:sp>
      <p:sp>
        <p:nvSpPr>
          <p:cNvPr id="4" name="Tijdelijke aanduiding voor datum 3">
            <a:extLst>
              <a:ext uri="{FF2B5EF4-FFF2-40B4-BE49-F238E27FC236}">
                <a16:creationId xmlns:a16="http://schemas.microsoft.com/office/drawing/2014/main" id="{7E97D5DD-2F37-8FCA-C32B-4AA8AFB0369B}"/>
              </a:ext>
            </a:extLst>
          </p:cNvPr>
          <p:cNvSpPr>
            <a:spLocks noGrp="1"/>
          </p:cNvSpPr>
          <p:nvPr>
            <p:ph type="dt" sz="half" idx="10"/>
          </p:nvPr>
        </p:nvSpPr>
        <p:spPr/>
        <p:txBody>
          <a:bodyPr/>
          <a:lstStyle/>
          <a:p>
            <a:fld id="{D10810BF-F00D-4048-A699-27F78F1E794A}" type="datetime4">
              <a:rPr lang="nl-BE" smtClean="0"/>
              <a:t>27 november 2023</a:t>
            </a:fld>
            <a:endParaRPr lang="nl-BE"/>
          </a:p>
        </p:txBody>
      </p:sp>
      <p:sp>
        <p:nvSpPr>
          <p:cNvPr id="6" name="Tijdelijke aanduiding voor dianummer 5">
            <a:extLst>
              <a:ext uri="{FF2B5EF4-FFF2-40B4-BE49-F238E27FC236}">
                <a16:creationId xmlns:a16="http://schemas.microsoft.com/office/drawing/2014/main" id="{26CC89A1-0B53-01F3-10F7-F6429A0E5432}"/>
              </a:ext>
            </a:extLst>
          </p:cNvPr>
          <p:cNvSpPr>
            <a:spLocks noGrp="1"/>
          </p:cNvSpPr>
          <p:nvPr>
            <p:ph type="sldNum" sz="quarter" idx="12"/>
          </p:nvPr>
        </p:nvSpPr>
        <p:spPr>
          <a:xfrm>
            <a:off x="10972796" y="6356349"/>
            <a:ext cx="517715" cy="360000"/>
          </a:xfrm>
        </p:spPr>
        <p:txBody>
          <a:bodyPr/>
          <a:lstStyle>
            <a:lvl1pPr>
              <a:defRPr/>
            </a:lvl1pPr>
          </a:lstStyle>
          <a:p>
            <a:fld id="{3F0FD74A-8B57-204B-9BC6-B0C0BF3A09D2}" type="slidenum">
              <a:rPr lang="nl-BE" smtClean="0"/>
              <a:pPr/>
              <a:t>‹nr.›</a:t>
            </a:fld>
            <a:endParaRPr lang="nl-BE" dirty="0"/>
          </a:p>
        </p:txBody>
      </p:sp>
      <p:cxnSp>
        <p:nvCxnSpPr>
          <p:cNvPr id="7" name="Straight Connector 9">
            <a:extLst>
              <a:ext uri="{FF2B5EF4-FFF2-40B4-BE49-F238E27FC236}">
                <a16:creationId xmlns:a16="http://schemas.microsoft.com/office/drawing/2014/main" id="{85427E83-7D0D-925F-9C80-9C6C47F16E6C}"/>
              </a:ext>
            </a:extLst>
          </p:cNvPr>
          <p:cNvCxnSpPr/>
          <p:nvPr/>
        </p:nvCxnSpPr>
        <p:spPr>
          <a:xfrm>
            <a:off x="4405738" y="6541077"/>
            <a:ext cx="6490862" cy="0"/>
          </a:xfrm>
          <a:prstGeom prst="line">
            <a:avLst/>
          </a:prstGeom>
          <a:ln>
            <a:solidFill>
              <a:srgbClr val="037089"/>
            </a:solidFill>
          </a:ln>
        </p:spPr>
        <p:style>
          <a:lnRef idx="1">
            <a:schemeClr val="accent1"/>
          </a:lnRef>
          <a:fillRef idx="0">
            <a:schemeClr val="accent1"/>
          </a:fillRef>
          <a:effectRef idx="0">
            <a:schemeClr val="accent1"/>
          </a:effectRef>
          <a:fontRef idx="minor">
            <a:schemeClr val="tx1"/>
          </a:fontRef>
        </p:style>
      </p:cxnSp>
      <p:pic>
        <p:nvPicPr>
          <p:cNvPr id="8" name="Afbeelding 7" descr="Afbeelding met schermopname, kunst, ontwerp&#10;&#10;Automatisch gegenereerde beschrijving">
            <a:extLst>
              <a:ext uri="{FF2B5EF4-FFF2-40B4-BE49-F238E27FC236}">
                <a16:creationId xmlns:a16="http://schemas.microsoft.com/office/drawing/2014/main" id="{F9AE7D0C-7F2C-5690-CECB-C5683CCF1F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65123"/>
            <a:ext cx="273314" cy="701675"/>
          </a:xfrm>
          <a:prstGeom prst="rect">
            <a:avLst/>
          </a:prstGeom>
        </p:spPr>
      </p:pic>
      <p:sp>
        <p:nvSpPr>
          <p:cNvPr id="9" name="Tijdelijke aanduiding voor inhoud 2">
            <a:extLst>
              <a:ext uri="{FF2B5EF4-FFF2-40B4-BE49-F238E27FC236}">
                <a16:creationId xmlns:a16="http://schemas.microsoft.com/office/drawing/2014/main" id="{442F5EC2-0842-EAA5-7B30-7E5D856277C0}"/>
              </a:ext>
            </a:extLst>
          </p:cNvPr>
          <p:cNvSpPr>
            <a:spLocks noGrp="1"/>
          </p:cNvSpPr>
          <p:nvPr>
            <p:ph idx="1" hasCustomPrompt="1"/>
          </p:nvPr>
        </p:nvSpPr>
        <p:spPr>
          <a:xfrm>
            <a:off x="596153" y="1341126"/>
            <a:ext cx="5253318" cy="4351338"/>
          </a:xfrm>
        </p:spPr>
        <p:txBody>
          <a:bodyPr>
            <a:normAutofit/>
          </a:bodyPr>
          <a:lstStyle>
            <a:lvl1pPr algn="just">
              <a:defRPr sz="1600" b="1">
                <a:solidFill>
                  <a:srgbClr val="037089"/>
                </a:solidFill>
              </a:defRPr>
            </a:lvl1pPr>
          </a:lstStyle>
          <a:p>
            <a:pPr lvl="0"/>
            <a:r>
              <a:rPr lang="nl-NL" dirty="0"/>
              <a:t>KLIKKEN OM DE TEKSTSTIJL VAN HET MODEL TE BEWERKEN</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nl-NL"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nl-NL"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ijdelijke aanduiding voor inhoud 2">
            <a:extLst>
              <a:ext uri="{FF2B5EF4-FFF2-40B4-BE49-F238E27FC236}">
                <a16:creationId xmlns:a16="http://schemas.microsoft.com/office/drawing/2014/main" id="{708C3B89-6A76-E819-3530-A74D3A32CBB0}"/>
              </a:ext>
            </a:extLst>
          </p:cNvPr>
          <p:cNvSpPr>
            <a:spLocks noGrp="1"/>
          </p:cNvSpPr>
          <p:nvPr>
            <p:ph idx="13" hasCustomPrompt="1"/>
          </p:nvPr>
        </p:nvSpPr>
        <p:spPr>
          <a:xfrm>
            <a:off x="6087036" y="1341126"/>
            <a:ext cx="5253318" cy="4351338"/>
          </a:xfrm>
        </p:spPr>
        <p:txBody>
          <a:bodyPr>
            <a:normAutofit/>
          </a:bodyPr>
          <a:lstStyle>
            <a:lvl1pPr algn="just">
              <a:defRPr sz="1600" b="1">
                <a:solidFill>
                  <a:srgbClr val="037089"/>
                </a:solidFill>
              </a:defRPr>
            </a:lvl1pPr>
          </a:lstStyle>
          <a:p>
            <a:pPr lvl="0"/>
            <a:r>
              <a:rPr lang="nl-NL" dirty="0"/>
              <a:t>KLIKKEN OM DE TEKSTSTIJL VAN HET MODEL TE BEWERKEN</a:t>
            </a:r>
          </a:p>
        </p:txBody>
      </p:sp>
      <p:cxnSp>
        <p:nvCxnSpPr>
          <p:cNvPr id="5" name="Straight Connector 15">
            <a:extLst>
              <a:ext uri="{FF2B5EF4-FFF2-40B4-BE49-F238E27FC236}">
                <a16:creationId xmlns:a16="http://schemas.microsoft.com/office/drawing/2014/main" id="{DAB7A4D7-0B00-C944-C3C4-29F043A0A89D}"/>
              </a:ext>
            </a:extLst>
          </p:cNvPr>
          <p:cNvCxnSpPr>
            <a:cxnSpLocks/>
          </p:cNvCxnSpPr>
          <p:nvPr/>
        </p:nvCxnSpPr>
        <p:spPr>
          <a:xfrm>
            <a:off x="596153" y="2086237"/>
            <a:ext cx="525331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
            <a:extLst>
              <a:ext uri="{FF2B5EF4-FFF2-40B4-BE49-F238E27FC236}">
                <a16:creationId xmlns:a16="http://schemas.microsoft.com/office/drawing/2014/main" id="{E26B3D8D-C97E-088C-A972-7A5A95C5B8C9}"/>
              </a:ext>
            </a:extLst>
          </p:cNvPr>
          <p:cNvCxnSpPr>
            <a:cxnSpLocks/>
          </p:cNvCxnSpPr>
          <p:nvPr/>
        </p:nvCxnSpPr>
        <p:spPr>
          <a:xfrm>
            <a:off x="6091518" y="2086237"/>
            <a:ext cx="524883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0870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tandaard inhoud en tekst 3 col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8FFFD3-DC63-7667-8FEB-484CA0E6FEC1}"/>
              </a:ext>
            </a:extLst>
          </p:cNvPr>
          <p:cNvSpPr>
            <a:spLocks noGrp="1"/>
          </p:cNvSpPr>
          <p:nvPr>
            <p:ph type="title" hasCustomPrompt="1"/>
          </p:nvPr>
        </p:nvSpPr>
        <p:spPr>
          <a:xfrm>
            <a:off x="596153" y="365123"/>
            <a:ext cx="10515600" cy="625475"/>
          </a:xfrm>
        </p:spPr>
        <p:txBody>
          <a:bodyPr>
            <a:normAutofit/>
          </a:bodyPr>
          <a:lstStyle>
            <a:lvl1pPr>
              <a:defRPr sz="2800" b="1">
                <a:solidFill>
                  <a:srgbClr val="037089"/>
                </a:solidFill>
              </a:defRPr>
            </a:lvl1pPr>
          </a:lstStyle>
          <a:p>
            <a:r>
              <a:rPr lang="nl-NL" dirty="0"/>
              <a:t>Klik om stijl en tekst te bewerken</a:t>
            </a:r>
            <a:endParaRPr lang="nl-BE" dirty="0"/>
          </a:p>
        </p:txBody>
      </p:sp>
      <p:sp>
        <p:nvSpPr>
          <p:cNvPr id="4" name="Tijdelijke aanduiding voor datum 3">
            <a:extLst>
              <a:ext uri="{FF2B5EF4-FFF2-40B4-BE49-F238E27FC236}">
                <a16:creationId xmlns:a16="http://schemas.microsoft.com/office/drawing/2014/main" id="{7E97D5DD-2F37-8FCA-C32B-4AA8AFB0369B}"/>
              </a:ext>
            </a:extLst>
          </p:cNvPr>
          <p:cNvSpPr>
            <a:spLocks noGrp="1"/>
          </p:cNvSpPr>
          <p:nvPr>
            <p:ph type="dt" sz="half" idx="10"/>
          </p:nvPr>
        </p:nvSpPr>
        <p:spPr/>
        <p:txBody>
          <a:bodyPr/>
          <a:lstStyle/>
          <a:p>
            <a:fld id="{D10810BF-F00D-4048-A699-27F78F1E794A}" type="datetime4">
              <a:rPr lang="nl-BE" smtClean="0"/>
              <a:t>27 november 2023</a:t>
            </a:fld>
            <a:endParaRPr lang="nl-BE"/>
          </a:p>
        </p:txBody>
      </p:sp>
      <p:sp>
        <p:nvSpPr>
          <p:cNvPr id="6" name="Tijdelijke aanduiding voor dianummer 5">
            <a:extLst>
              <a:ext uri="{FF2B5EF4-FFF2-40B4-BE49-F238E27FC236}">
                <a16:creationId xmlns:a16="http://schemas.microsoft.com/office/drawing/2014/main" id="{26CC89A1-0B53-01F3-10F7-F6429A0E5432}"/>
              </a:ext>
            </a:extLst>
          </p:cNvPr>
          <p:cNvSpPr>
            <a:spLocks noGrp="1"/>
          </p:cNvSpPr>
          <p:nvPr>
            <p:ph type="sldNum" sz="quarter" idx="12"/>
          </p:nvPr>
        </p:nvSpPr>
        <p:spPr>
          <a:xfrm>
            <a:off x="10972796" y="6356349"/>
            <a:ext cx="517715" cy="360000"/>
          </a:xfrm>
        </p:spPr>
        <p:txBody>
          <a:bodyPr/>
          <a:lstStyle>
            <a:lvl1pPr>
              <a:defRPr/>
            </a:lvl1pPr>
          </a:lstStyle>
          <a:p>
            <a:fld id="{3F0FD74A-8B57-204B-9BC6-B0C0BF3A09D2}" type="slidenum">
              <a:rPr lang="nl-BE" smtClean="0"/>
              <a:pPr/>
              <a:t>‹nr.›</a:t>
            </a:fld>
            <a:endParaRPr lang="nl-BE" dirty="0"/>
          </a:p>
        </p:txBody>
      </p:sp>
      <p:cxnSp>
        <p:nvCxnSpPr>
          <p:cNvPr id="7" name="Straight Connector 9">
            <a:extLst>
              <a:ext uri="{FF2B5EF4-FFF2-40B4-BE49-F238E27FC236}">
                <a16:creationId xmlns:a16="http://schemas.microsoft.com/office/drawing/2014/main" id="{85427E83-7D0D-925F-9C80-9C6C47F16E6C}"/>
              </a:ext>
            </a:extLst>
          </p:cNvPr>
          <p:cNvCxnSpPr/>
          <p:nvPr/>
        </p:nvCxnSpPr>
        <p:spPr>
          <a:xfrm>
            <a:off x="4405738" y="6541077"/>
            <a:ext cx="6490862" cy="0"/>
          </a:xfrm>
          <a:prstGeom prst="line">
            <a:avLst/>
          </a:prstGeom>
          <a:ln>
            <a:solidFill>
              <a:srgbClr val="037089"/>
            </a:solidFill>
          </a:ln>
        </p:spPr>
        <p:style>
          <a:lnRef idx="1">
            <a:schemeClr val="accent1"/>
          </a:lnRef>
          <a:fillRef idx="0">
            <a:schemeClr val="accent1"/>
          </a:fillRef>
          <a:effectRef idx="0">
            <a:schemeClr val="accent1"/>
          </a:effectRef>
          <a:fontRef idx="minor">
            <a:schemeClr val="tx1"/>
          </a:fontRef>
        </p:style>
      </p:cxnSp>
      <p:pic>
        <p:nvPicPr>
          <p:cNvPr id="8" name="Afbeelding 7" descr="Afbeelding met schermopname, kunst, ontwerp&#10;&#10;Automatisch gegenereerde beschrijving">
            <a:extLst>
              <a:ext uri="{FF2B5EF4-FFF2-40B4-BE49-F238E27FC236}">
                <a16:creationId xmlns:a16="http://schemas.microsoft.com/office/drawing/2014/main" id="{F9AE7D0C-7F2C-5690-CECB-C5683CCF1F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65123"/>
            <a:ext cx="273314" cy="701675"/>
          </a:xfrm>
          <a:prstGeom prst="rect">
            <a:avLst/>
          </a:prstGeom>
        </p:spPr>
      </p:pic>
      <p:sp>
        <p:nvSpPr>
          <p:cNvPr id="9" name="Tijdelijke aanduiding voor inhoud 2">
            <a:extLst>
              <a:ext uri="{FF2B5EF4-FFF2-40B4-BE49-F238E27FC236}">
                <a16:creationId xmlns:a16="http://schemas.microsoft.com/office/drawing/2014/main" id="{442F5EC2-0842-EAA5-7B30-7E5D856277C0}"/>
              </a:ext>
            </a:extLst>
          </p:cNvPr>
          <p:cNvSpPr>
            <a:spLocks noGrp="1"/>
          </p:cNvSpPr>
          <p:nvPr>
            <p:ph idx="1" hasCustomPrompt="1"/>
          </p:nvPr>
        </p:nvSpPr>
        <p:spPr>
          <a:xfrm>
            <a:off x="589827" y="1400068"/>
            <a:ext cx="3528000" cy="511352"/>
          </a:xfrm>
        </p:spPr>
        <p:txBody>
          <a:bodyPr>
            <a:normAutofit/>
          </a:bodyPr>
          <a:lstStyle>
            <a:lvl1pPr algn="just">
              <a:defRPr sz="1400" b="1">
                <a:solidFill>
                  <a:srgbClr val="037089"/>
                </a:solidFill>
              </a:defRPr>
            </a:lvl1pPr>
          </a:lstStyle>
          <a:p>
            <a:pPr lvl="0"/>
            <a:r>
              <a:rPr lang="nl-NL" dirty="0"/>
              <a:t>KLIKKEN OM DE TITEL VAN HET MODEL TE BEWERKEN</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nl-NL"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nl-NL"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5" name="Straight Connector 15">
            <a:extLst>
              <a:ext uri="{FF2B5EF4-FFF2-40B4-BE49-F238E27FC236}">
                <a16:creationId xmlns:a16="http://schemas.microsoft.com/office/drawing/2014/main" id="{DAB7A4D7-0B00-C944-C3C4-29F043A0A89D}"/>
              </a:ext>
            </a:extLst>
          </p:cNvPr>
          <p:cNvCxnSpPr>
            <a:cxnSpLocks/>
          </p:cNvCxnSpPr>
          <p:nvPr/>
        </p:nvCxnSpPr>
        <p:spPr>
          <a:xfrm>
            <a:off x="596153" y="1911419"/>
            <a:ext cx="35589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
            <a:extLst>
              <a:ext uri="{FF2B5EF4-FFF2-40B4-BE49-F238E27FC236}">
                <a16:creationId xmlns:a16="http://schemas.microsoft.com/office/drawing/2014/main" id="{E26B3D8D-C97E-088C-A972-7A5A95C5B8C9}"/>
              </a:ext>
            </a:extLst>
          </p:cNvPr>
          <p:cNvCxnSpPr>
            <a:cxnSpLocks/>
          </p:cNvCxnSpPr>
          <p:nvPr/>
        </p:nvCxnSpPr>
        <p:spPr>
          <a:xfrm>
            <a:off x="7806028" y="1911421"/>
            <a:ext cx="353432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5">
            <a:extLst>
              <a:ext uri="{FF2B5EF4-FFF2-40B4-BE49-F238E27FC236}">
                <a16:creationId xmlns:a16="http://schemas.microsoft.com/office/drawing/2014/main" id="{F5CCCCB5-90F5-8006-B30D-7EF36C63A73F}"/>
              </a:ext>
            </a:extLst>
          </p:cNvPr>
          <p:cNvCxnSpPr>
            <a:cxnSpLocks/>
          </p:cNvCxnSpPr>
          <p:nvPr/>
        </p:nvCxnSpPr>
        <p:spPr>
          <a:xfrm>
            <a:off x="4204433" y="1911419"/>
            <a:ext cx="353432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Tijdelijke aanduiding voor inhoud 2">
            <a:extLst>
              <a:ext uri="{FF2B5EF4-FFF2-40B4-BE49-F238E27FC236}">
                <a16:creationId xmlns:a16="http://schemas.microsoft.com/office/drawing/2014/main" id="{A9CE059A-4432-7D12-3092-CD1B89B94537}"/>
              </a:ext>
            </a:extLst>
          </p:cNvPr>
          <p:cNvSpPr>
            <a:spLocks noGrp="1"/>
          </p:cNvSpPr>
          <p:nvPr>
            <p:ph idx="15"/>
          </p:nvPr>
        </p:nvSpPr>
        <p:spPr>
          <a:xfrm>
            <a:off x="589827" y="1962662"/>
            <a:ext cx="3528000" cy="920218"/>
          </a:xfrm>
        </p:spPr>
        <p:txBody>
          <a:bodyPr>
            <a:normAutofit/>
          </a:bodyPr>
          <a:lstStyle>
            <a:lvl1pPr algn="just">
              <a:defRPr sz="1400" b="0">
                <a:solidFill>
                  <a:schemeClr val="tx1"/>
                </a:solidFill>
              </a:defRPr>
            </a:lvl1pPr>
          </a:lstStyle>
          <a:p>
            <a:pPr lvl="0"/>
            <a:r>
              <a:rPr lang="nl-NL"/>
              <a:t>Klikken om de tekststijl van het model te bewerken</a:t>
            </a:r>
          </a:p>
          <a:p>
            <a:pPr lvl="1"/>
            <a:r>
              <a:rPr lang="nl-NL"/>
              <a:t>Tweede niveau</a:t>
            </a:r>
          </a:p>
          <a:p>
            <a:pPr lvl="2"/>
            <a:r>
              <a:rPr lang="nl-NL"/>
              <a:t>Derde niveau</a:t>
            </a:r>
          </a:p>
        </p:txBody>
      </p:sp>
      <p:sp>
        <p:nvSpPr>
          <p:cNvPr id="16" name="Tijdelijke aanduiding voor inhoud 2">
            <a:extLst>
              <a:ext uri="{FF2B5EF4-FFF2-40B4-BE49-F238E27FC236}">
                <a16:creationId xmlns:a16="http://schemas.microsoft.com/office/drawing/2014/main" id="{834F2F3C-F7C4-045A-EF3F-63E956A5AEBF}"/>
              </a:ext>
            </a:extLst>
          </p:cNvPr>
          <p:cNvSpPr>
            <a:spLocks noGrp="1"/>
          </p:cNvSpPr>
          <p:nvPr>
            <p:ph idx="16" hasCustomPrompt="1"/>
          </p:nvPr>
        </p:nvSpPr>
        <p:spPr>
          <a:xfrm>
            <a:off x="4185096" y="1398554"/>
            <a:ext cx="3528000" cy="511352"/>
          </a:xfrm>
        </p:spPr>
        <p:txBody>
          <a:bodyPr>
            <a:normAutofit/>
          </a:bodyPr>
          <a:lstStyle>
            <a:lvl1pPr algn="just">
              <a:defRPr sz="1400" b="1">
                <a:solidFill>
                  <a:srgbClr val="037089"/>
                </a:solidFill>
              </a:defRPr>
            </a:lvl1pPr>
          </a:lstStyle>
          <a:p>
            <a:pPr lvl="0"/>
            <a:r>
              <a:rPr lang="nl-NL" dirty="0"/>
              <a:t>KLIKKEN OM DE TITEL VAN HET MODEL TE BEWERKEN</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nl-NL"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nl-NL"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Tijdelijke aanduiding voor inhoud 2">
            <a:extLst>
              <a:ext uri="{FF2B5EF4-FFF2-40B4-BE49-F238E27FC236}">
                <a16:creationId xmlns:a16="http://schemas.microsoft.com/office/drawing/2014/main" id="{9440127F-B642-DCEC-E7FB-4302326C3257}"/>
              </a:ext>
            </a:extLst>
          </p:cNvPr>
          <p:cNvSpPr>
            <a:spLocks noGrp="1"/>
          </p:cNvSpPr>
          <p:nvPr>
            <p:ph idx="17"/>
          </p:nvPr>
        </p:nvSpPr>
        <p:spPr>
          <a:xfrm>
            <a:off x="4185096" y="1961148"/>
            <a:ext cx="3528000" cy="920218"/>
          </a:xfrm>
        </p:spPr>
        <p:txBody>
          <a:bodyPr>
            <a:normAutofit/>
          </a:bodyPr>
          <a:lstStyle>
            <a:lvl1pPr algn="just">
              <a:defRPr sz="1400" b="0">
                <a:solidFill>
                  <a:schemeClr val="tx1"/>
                </a:solidFill>
              </a:defRPr>
            </a:lvl1pPr>
          </a:lstStyle>
          <a:p>
            <a:pPr lvl="0"/>
            <a:r>
              <a:rPr lang="nl-NL"/>
              <a:t>Klikken om de tekststijl van het model te bewerken</a:t>
            </a:r>
          </a:p>
          <a:p>
            <a:pPr lvl="1"/>
            <a:r>
              <a:rPr lang="nl-NL"/>
              <a:t>Tweede niveau</a:t>
            </a:r>
          </a:p>
          <a:p>
            <a:pPr lvl="2"/>
            <a:r>
              <a:rPr lang="nl-NL"/>
              <a:t>Derde niveau</a:t>
            </a:r>
          </a:p>
        </p:txBody>
      </p:sp>
      <p:sp>
        <p:nvSpPr>
          <p:cNvPr id="18" name="Tijdelijke aanduiding voor inhoud 2">
            <a:extLst>
              <a:ext uri="{FF2B5EF4-FFF2-40B4-BE49-F238E27FC236}">
                <a16:creationId xmlns:a16="http://schemas.microsoft.com/office/drawing/2014/main" id="{A6469B1A-D684-AC9D-B9EC-DDB4EADF35AA}"/>
              </a:ext>
            </a:extLst>
          </p:cNvPr>
          <p:cNvSpPr>
            <a:spLocks noGrp="1"/>
          </p:cNvSpPr>
          <p:nvPr>
            <p:ph idx="18" hasCustomPrompt="1"/>
          </p:nvPr>
        </p:nvSpPr>
        <p:spPr>
          <a:xfrm>
            <a:off x="7812354" y="1383950"/>
            <a:ext cx="3528000" cy="511352"/>
          </a:xfrm>
        </p:spPr>
        <p:txBody>
          <a:bodyPr>
            <a:normAutofit/>
          </a:bodyPr>
          <a:lstStyle>
            <a:lvl1pPr algn="just">
              <a:defRPr sz="1400" b="1">
                <a:solidFill>
                  <a:srgbClr val="037089"/>
                </a:solidFill>
              </a:defRPr>
            </a:lvl1pPr>
          </a:lstStyle>
          <a:p>
            <a:pPr lvl="0"/>
            <a:r>
              <a:rPr lang="nl-NL" dirty="0"/>
              <a:t>KLIKKEN OM DE TITEL VAN HET MODEL TE BEWERKEN</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nl-NL"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nl-NL"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Tijdelijke aanduiding voor inhoud 2">
            <a:extLst>
              <a:ext uri="{FF2B5EF4-FFF2-40B4-BE49-F238E27FC236}">
                <a16:creationId xmlns:a16="http://schemas.microsoft.com/office/drawing/2014/main" id="{5BD79F8B-8AA1-1554-632B-5D249F067C34}"/>
              </a:ext>
            </a:extLst>
          </p:cNvPr>
          <p:cNvSpPr>
            <a:spLocks noGrp="1"/>
          </p:cNvSpPr>
          <p:nvPr>
            <p:ph idx="19"/>
          </p:nvPr>
        </p:nvSpPr>
        <p:spPr>
          <a:xfrm>
            <a:off x="7812354" y="1946544"/>
            <a:ext cx="3528000" cy="920218"/>
          </a:xfrm>
        </p:spPr>
        <p:txBody>
          <a:bodyPr>
            <a:normAutofit/>
          </a:bodyPr>
          <a:lstStyle>
            <a:lvl1pPr algn="just">
              <a:defRPr sz="1400" b="0">
                <a:solidFill>
                  <a:schemeClr val="tx1"/>
                </a:solidFill>
              </a:defRPr>
            </a:lvl1pPr>
          </a:lstStyle>
          <a:p>
            <a:pPr lvl="0"/>
            <a:r>
              <a:rPr lang="nl-NL"/>
              <a:t>Klikken om de tekststijl van het model te bewerken</a:t>
            </a:r>
          </a:p>
          <a:p>
            <a:pPr lvl="1"/>
            <a:r>
              <a:rPr lang="nl-NL"/>
              <a:t>Tweede niveau</a:t>
            </a:r>
          </a:p>
          <a:p>
            <a:pPr lvl="2"/>
            <a:r>
              <a:rPr lang="nl-NL"/>
              <a:t>Derde niveau</a:t>
            </a:r>
          </a:p>
        </p:txBody>
      </p:sp>
    </p:spTree>
    <p:extLst>
      <p:ext uri="{BB962C8B-B14F-4D97-AF65-F5344CB8AC3E}">
        <p14:creationId xmlns:p14="http://schemas.microsoft.com/office/powerpoint/2010/main" val="1723360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Standaard inhoud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8FFFD3-DC63-7667-8FEB-484CA0E6FEC1}"/>
              </a:ext>
            </a:extLst>
          </p:cNvPr>
          <p:cNvSpPr>
            <a:spLocks noGrp="1"/>
          </p:cNvSpPr>
          <p:nvPr>
            <p:ph type="title"/>
          </p:nvPr>
        </p:nvSpPr>
        <p:spPr>
          <a:xfrm>
            <a:off x="596153" y="365123"/>
            <a:ext cx="10515600" cy="625475"/>
          </a:xfrm>
        </p:spPr>
        <p:txBody>
          <a:bodyPr>
            <a:normAutofit/>
          </a:bodyPr>
          <a:lstStyle>
            <a:lvl1pPr>
              <a:defRPr sz="2800" b="1">
                <a:solidFill>
                  <a:srgbClr val="037089"/>
                </a:solidFill>
              </a:defRPr>
            </a:lvl1pPr>
          </a:lstStyle>
          <a:p>
            <a:r>
              <a:rPr lang="nl-NL"/>
              <a:t>Klik om stijl te bewerken</a:t>
            </a:r>
            <a:endParaRPr lang="nl-BE" dirty="0"/>
          </a:p>
        </p:txBody>
      </p:sp>
      <p:sp>
        <p:nvSpPr>
          <p:cNvPr id="4" name="Tijdelijke aanduiding voor datum 3">
            <a:extLst>
              <a:ext uri="{FF2B5EF4-FFF2-40B4-BE49-F238E27FC236}">
                <a16:creationId xmlns:a16="http://schemas.microsoft.com/office/drawing/2014/main" id="{7E97D5DD-2F37-8FCA-C32B-4AA8AFB0369B}"/>
              </a:ext>
            </a:extLst>
          </p:cNvPr>
          <p:cNvSpPr>
            <a:spLocks noGrp="1"/>
          </p:cNvSpPr>
          <p:nvPr>
            <p:ph type="dt" sz="half" idx="10"/>
          </p:nvPr>
        </p:nvSpPr>
        <p:spPr/>
        <p:txBody>
          <a:bodyPr/>
          <a:lstStyle/>
          <a:p>
            <a:fld id="{D10810BF-F00D-4048-A699-27F78F1E794A}" type="datetime4">
              <a:rPr lang="nl-BE" smtClean="0"/>
              <a:t>27 november 2023</a:t>
            </a:fld>
            <a:endParaRPr lang="nl-BE"/>
          </a:p>
        </p:txBody>
      </p:sp>
      <p:sp>
        <p:nvSpPr>
          <p:cNvPr id="6" name="Tijdelijke aanduiding voor dianummer 5">
            <a:extLst>
              <a:ext uri="{FF2B5EF4-FFF2-40B4-BE49-F238E27FC236}">
                <a16:creationId xmlns:a16="http://schemas.microsoft.com/office/drawing/2014/main" id="{26CC89A1-0B53-01F3-10F7-F6429A0E5432}"/>
              </a:ext>
            </a:extLst>
          </p:cNvPr>
          <p:cNvSpPr>
            <a:spLocks noGrp="1"/>
          </p:cNvSpPr>
          <p:nvPr>
            <p:ph type="sldNum" sz="quarter" idx="12"/>
          </p:nvPr>
        </p:nvSpPr>
        <p:spPr>
          <a:xfrm>
            <a:off x="10972796" y="6356349"/>
            <a:ext cx="517715" cy="360000"/>
          </a:xfrm>
        </p:spPr>
        <p:txBody>
          <a:bodyPr/>
          <a:lstStyle>
            <a:lvl1pPr>
              <a:defRPr/>
            </a:lvl1pPr>
          </a:lstStyle>
          <a:p>
            <a:fld id="{3F0FD74A-8B57-204B-9BC6-B0C0BF3A09D2}" type="slidenum">
              <a:rPr lang="nl-BE" smtClean="0"/>
              <a:pPr/>
              <a:t>‹nr.›</a:t>
            </a:fld>
            <a:endParaRPr lang="nl-BE" dirty="0"/>
          </a:p>
        </p:txBody>
      </p:sp>
      <p:pic>
        <p:nvPicPr>
          <p:cNvPr id="8" name="Afbeelding 7" descr="Afbeelding met schermopname, kunst, ontwerp&#10;&#10;Automatisch gegenereerde beschrijving">
            <a:extLst>
              <a:ext uri="{FF2B5EF4-FFF2-40B4-BE49-F238E27FC236}">
                <a16:creationId xmlns:a16="http://schemas.microsoft.com/office/drawing/2014/main" id="{F9AE7D0C-7F2C-5690-CECB-C5683CCF1F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65123"/>
            <a:ext cx="273314" cy="701675"/>
          </a:xfrm>
          <a:prstGeom prst="rect">
            <a:avLst/>
          </a:prstGeom>
        </p:spPr>
      </p:pic>
    </p:spTree>
    <p:extLst>
      <p:ext uri="{BB962C8B-B14F-4D97-AF65-F5344CB8AC3E}">
        <p14:creationId xmlns:p14="http://schemas.microsoft.com/office/powerpoint/2010/main" val="2137265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Tussen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B6AE72-4B97-6763-72DE-D9D61244A5D1}"/>
              </a:ext>
            </a:extLst>
          </p:cNvPr>
          <p:cNvSpPr>
            <a:spLocks noGrp="1"/>
          </p:cNvSpPr>
          <p:nvPr>
            <p:ph type="title" hasCustomPrompt="1"/>
          </p:nvPr>
        </p:nvSpPr>
        <p:spPr>
          <a:xfrm>
            <a:off x="838200" y="4263885"/>
            <a:ext cx="8682318" cy="891428"/>
          </a:xfrm>
        </p:spPr>
        <p:txBody>
          <a:bodyPr anchor="b"/>
          <a:lstStyle>
            <a:lvl1pPr>
              <a:defRPr sz="6000">
                <a:solidFill>
                  <a:srgbClr val="037089"/>
                </a:solidFill>
              </a:defRPr>
            </a:lvl1pPr>
          </a:lstStyle>
          <a:p>
            <a:r>
              <a:rPr lang="nl-NL" dirty="0"/>
              <a:t>Tussenslide</a:t>
            </a:r>
            <a:endParaRPr lang="nl-BE" dirty="0"/>
          </a:p>
        </p:txBody>
      </p:sp>
      <p:sp>
        <p:nvSpPr>
          <p:cNvPr id="3" name="Tijdelijke aanduiding voor tekst 2">
            <a:extLst>
              <a:ext uri="{FF2B5EF4-FFF2-40B4-BE49-F238E27FC236}">
                <a16:creationId xmlns:a16="http://schemas.microsoft.com/office/drawing/2014/main" id="{417296A3-96D6-843C-A26E-56D21F332DED}"/>
              </a:ext>
            </a:extLst>
          </p:cNvPr>
          <p:cNvSpPr>
            <a:spLocks noGrp="1"/>
          </p:cNvSpPr>
          <p:nvPr>
            <p:ph type="body" idx="1" hasCustomPrompt="1"/>
          </p:nvPr>
        </p:nvSpPr>
        <p:spPr>
          <a:xfrm>
            <a:off x="843056" y="5369392"/>
            <a:ext cx="7101915" cy="55879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Subtitel</a:t>
            </a:r>
          </a:p>
        </p:txBody>
      </p:sp>
      <p:pic>
        <p:nvPicPr>
          <p:cNvPr id="7" name="Afbeelding 6" descr="Afbeelding met schermopname, kunst, ontwerp&#10;&#10;Automatisch gegenereerde beschrijving">
            <a:extLst>
              <a:ext uri="{FF2B5EF4-FFF2-40B4-BE49-F238E27FC236}">
                <a16:creationId xmlns:a16="http://schemas.microsoft.com/office/drawing/2014/main" id="{CE15CE9A-BC43-8D04-9CAE-EC8F2021779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4263885"/>
            <a:ext cx="648275" cy="1664306"/>
          </a:xfrm>
          <a:prstGeom prst="rect">
            <a:avLst/>
          </a:prstGeom>
        </p:spPr>
      </p:pic>
      <p:cxnSp>
        <p:nvCxnSpPr>
          <p:cNvPr id="8" name="Straight Connector 9">
            <a:extLst>
              <a:ext uri="{FF2B5EF4-FFF2-40B4-BE49-F238E27FC236}">
                <a16:creationId xmlns:a16="http://schemas.microsoft.com/office/drawing/2014/main" id="{ED690BE9-4A3E-A8F0-D2F5-E24E7780485D}"/>
              </a:ext>
            </a:extLst>
          </p:cNvPr>
          <p:cNvCxnSpPr>
            <a:cxnSpLocks/>
          </p:cNvCxnSpPr>
          <p:nvPr/>
        </p:nvCxnSpPr>
        <p:spPr>
          <a:xfrm>
            <a:off x="838200" y="5272060"/>
            <a:ext cx="86823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10">
            <a:extLst>
              <a:ext uri="{FF2B5EF4-FFF2-40B4-BE49-F238E27FC236}">
                <a16:creationId xmlns:a16="http://schemas.microsoft.com/office/drawing/2014/main" id="{F19ADA80-F60F-22E9-CDDB-E4CED260E580}"/>
              </a:ext>
            </a:extLst>
          </p:cNvPr>
          <p:cNvSpPr/>
          <p:nvPr/>
        </p:nvSpPr>
        <p:spPr>
          <a:xfrm>
            <a:off x="10542494" y="4263885"/>
            <a:ext cx="1649505" cy="1664301"/>
          </a:xfrm>
          <a:prstGeom prst="rect">
            <a:avLst/>
          </a:prstGeom>
          <a:solidFill>
            <a:srgbClr val="037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901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DDFD06E-0EB8-87D8-3D63-1548B932893B}"/>
              </a:ext>
            </a:extLst>
          </p:cNvPr>
          <p:cNvSpPr>
            <a:spLocks noGrp="1"/>
          </p:cNvSpPr>
          <p:nvPr>
            <p:ph idx="1"/>
          </p:nvPr>
        </p:nvSpPr>
        <p:spPr>
          <a:xfrm>
            <a:off x="491840" y="1354573"/>
            <a:ext cx="10515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datum 3">
            <a:extLst>
              <a:ext uri="{FF2B5EF4-FFF2-40B4-BE49-F238E27FC236}">
                <a16:creationId xmlns:a16="http://schemas.microsoft.com/office/drawing/2014/main" id="{7E97D5DD-2F37-8FCA-C32B-4AA8AFB0369B}"/>
              </a:ext>
            </a:extLst>
          </p:cNvPr>
          <p:cNvSpPr>
            <a:spLocks noGrp="1"/>
          </p:cNvSpPr>
          <p:nvPr>
            <p:ph type="dt" sz="half" idx="10"/>
          </p:nvPr>
        </p:nvSpPr>
        <p:spPr/>
        <p:txBody>
          <a:bodyPr/>
          <a:lstStyle/>
          <a:p>
            <a:fld id="{D10810BF-F00D-4048-A699-27F78F1E794A}" type="datetime4">
              <a:rPr lang="nl-BE" smtClean="0"/>
              <a:t>27 november 2023</a:t>
            </a:fld>
            <a:endParaRPr lang="nl-BE"/>
          </a:p>
        </p:txBody>
      </p:sp>
      <p:sp>
        <p:nvSpPr>
          <p:cNvPr id="6" name="Tijdelijke aanduiding voor dianummer 5">
            <a:extLst>
              <a:ext uri="{FF2B5EF4-FFF2-40B4-BE49-F238E27FC236}">
                <a16:creationId xmlns:a16="http://schemas.microsoft.com/office/drawing/2014/main" id="{26CC89A1-0B53-01F3-10F7-F6429A0E5432}"/>
              </a:ext>
            </a:extLst>
          </p:cNvPr>
          <p:cNvSpPr>
            <a:spLocks noGrp="1"/>
          </p:cNvSpPr>
          <p:nvPr>
            <p:ph type="sldNum" sz="quarter" idx="12"/>
          </p:nvPr>
        </p:nvSpPr>
        <p:spPr/>
        <p:txBody>
          <a:bodyPr/>
          <a:lstStyle/>
          <a:p>
            <a:fld id="{65C2EDD8-1901-C249-A3A1-9AE9F8564B99}" type="slidenum">
              <a:rPr lang="nl-BE" smtClean="0"/>
              <a:t>‹nr.›</a:t>
            </a:fld>
            <a:endParaRPr lang="nl-BE" dirty="0"/>
          </a:p>
        </p:txBody>
      </p:sp>
      <p:pic>
        <p:nvPicPr>
          <p:cNvPr id="8" name="Afbeelding 7" descr="Afbeelding met schermopname, kunst, ontwerp&#10;&#10;Automatisch gegenereerde beschrijving">
            <a:extLst>
              <a:ext uri="{FF2B5EF4-FFF2-40B4-BE49-F238E27FC236}">
                <a16:creationId xmlns:a16="http://schemas.microsoft.com/office/drawing/2014/main" id="{F8DF3944-AF69-1AA9-EDFE-D838F83EC9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65123"/>
            <a:ext cx="273314" cy="701675"/>
          </a:xfrm>
          <a:prstGeom prst="rect">
            <a:avLst/>
          </a:prstGeom>
        </p:spPr>
      </p:pic>
      <p:sp>
        <p:nvSpPr>
          <p:cNvPr id="9" name="Titel 1">
            <a:extLst>
              <a:ext uri="{FF2B5EF4-FFF2-40B4-BE49-F238E27FC236}">
                <a16:creationId xmlns:a16="http://schemas.microsoft.com/office/drawing/2014/main" id="{6B60931C-100F-0506-F90F-62DF61347C9B}"/>
              </a:ext>
            </a:extLst>
          </p:cNvPr>
          <p:cNvSpPr txBox="1">
            <a:spLocks/>
          </p:cNvSpPr>
          <p:nvPr/>
        </p:nvSpPr>
        <p:spPr>
          <a:xfrm>
            <a:off x="596153" y="365123"/>
            <a:ext cx="10515600" cy="6254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037089"/>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nl-NL"/>
              <a:t>Klik om stijl te bewerken</a:t>
            </a:r>
            <a:endParaRPr lang="nl-BE" dirty="0"/>
          </a:p>
        </p:txBody>
      </p:sp>
    </p:spTree>
    <p:extLst>
      <p:ext uri="{BB962C8B-B14F-4D97-AF65-F5344CB8AC3E}">
        <p14:creationId xmlns:p14="http://schemas.microsoft.com/office/powerpoint/2010/main" val="2206154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4A6CC7-622B-7CC1-CD90-203868AC9C81}"/>
              </a:ext>
            </a:extLst>
          </p:cNvPr>
          <p:cNvSpPr>
            <a:spLocks noGrp="1"/>
          </p:cNvSpPr>
          <p:nvPr>
            <p:ph type="title" hasCustomPrompt="1"/>
          </p:nvPr>
        </p:nvSpPr>
        <p:spPr>
          <a:xfrm>
            <a:off x="0" y="2010335"/>
            <a:ext cx="4772025" cy="2716306"/>
          </a:xfrm>
          <a:solidFill>
            <a:srgbClr val="037089"/>
          </a:solidFill>
        </p:spPr>
        <p:txBody>
          <a:bodyPr anchor="ctr">
            <a:normAutofit/>
          </a:bodyPr>
          <a:lstStyle>
            <a:lvl1pPr marL="504000">
              <a:defRPr sz="2400" b="1">
                <a:solidFill>
                  <a:schemeClr val="bg1"/>
                </a:solidFill>
              </a:defRPr>
            </a:lvl1pPr>
          </a:lstStyle>
          <a:p>
            <a:r>
              <a:rPr lang="nl-NL" dirty="0"/>
              <a:t>EXECUTIVE </a:t>
            </a:r>
            <a:br>
              <a:rPr lang="nl-NL" dirty="0"/>
            </a:br>
            <a:r>
              <a:rPr lang="nl-NL" dirty="0"/>
              <a:t>SUMMARY</a:t>
            </a:r>
            <a:endParaRPr lang="nl-BE" dirty="0"/>
          </a:p>
        </p:txBody>
      </p:sp>
      <p:sp>
        <p:nvSpPr>
          <p:cNvPr id="3" name="Tijdelijke aanduiding voor inhoud 2">
            <a:extLst>
              <a:ext uri="{FF2B5EF4-FFF2-40B4-BE49-F238E27FC236}">
                <a16:creationId xmlns:a16="http://schemas.microsoft.com/office/drawing/2014/main" id="{152BC761-0BF2-8A54-A680-F8789B14938A}"/>
              </a:ext>
            </a:extLst>
          </p:cNvPr>
          <p:cNvSpPr>
            <a:spLocks noGrp="1"/>
          </p:cNvSpPr>
          <p:nvPr>
            <p:ph idx="1"/>
          </p:nvPr>
        </p:nvSpPr>
        <p:spPr>
          <a:xfrm>
            <a:off x="5164247" y="594285"/>
            <a:ext cx="6172200" cy="2784475"/>
          </a:xfrm>
        </p:spPr>
        <p:txBody>
          <a:bodyPr/>
          <a:lstStyle>
            <a:lvl1pPr>
              <a:defRPr sz="2400" b="1">
                <a:solidFill>
                  <a:srgbClr val="037089"/>
                </a:solidFill>
              </a:defRPr>
            </a:lvl1pPr>
            <a:lvl2pPr>
              <a:defRPr sz="1600"/>
            </a:lvl2pPr>
            <a:lvl3pPr>
              <a:defRPr sz="1400"/>
            </a:lvl3pPr>
            <a:lvl4pPr>
              <a:defRPr sz="1200"/>
            </a:lvl4pPr>
            <a:lvl5pPr>
              <a:defRPr sz="11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Tijdelijke aanduiding voor datum 4">
            <a:extLst>
              <a:ext uri="{FF2B5EF4-FFF2-40B4-BE49-F238E27FC236}">
                <a16:creationId xmlns:a16="http://schemas.microsoft.com/office/drawing/2014/main" id="{4D24A785-0720-000E-3C1D-99A1DD8FD248}"/>
              </a:ext>
            </a:extLst>
          </p:cNvPr>
          <p:cNvSpPr>
            <a:spLocks noGrp="1"/>
          </p:cNvSpPr>
          <p:nvPr>
            <p:ph type="dt" sz="half" idx="10"/>
          </p:nvPr>
        </p:nvSpPr>
        <p:spPr/>
        <p:txBody>
          <a:bodyPr/>
          <a:lstStyle/>
          <a:p>
            <a:fld id="{B5481E90-0DA3-D345-AA22-E5FF2719749E}" type="datetime4">
              <a:rPr lang="nl-BE" smtClean="0"/>
              <a:t>27 november 2023</a:t>
            </a:fld>
            <a:endParaRPr lang="nl-BE"/>
          </a:p>
        </p:txBody>
      </p:sp>
      <p:sp>
        <p:nvSpPr>
          <p:cNvPr id="7" name="Tijdelijke aanduiding voor dianummer 6">
            <a:extLst>
              <a:ext uri="{FF2B5EF4-FFF2-40B4-BE49-F238E27FC236}">
                <a16:creationId xmlns:a16="http://schemas.microsoft.com/office/drawing/2014/main" id="{9F942A0B-1F39-7A1B-3B36-510DD3317222}"/>
              </a:ext>
            </a:extLst>
          </p:cNvPr>
          <p:cNvSpPr>
            <a:spLocks noGrp="1"/>
          </p:cNvSpPr>
          <p:nvPr>
            <p:ph type="sldNum" sz="quarter" idx="12"/>
          </p:nvPr>
        </p:nvSpPr>
        <p:spPr/>
        <p:txBody>
          <a:bodyPr/>
          <a:lstStyle/>
          <a:p>
            <a:fld id="{65C2EDD8-1901-C249-A3A1-9AE9F8564B99}" type="slidenum">
              <a:rPr lang="nl-BE" smtClean="0"/>
              <a:t>‹nr.›</a:t>
            </a:fld>
            <a:endParaRPr lang="nl-BE"/>
          </a:p>
        </p:txBody>
      </p:sp>
      <p:sp>
        <p:nvSpPr>
          <p:cNvPr id="9" name="Tijdelijke aanduiding voor inhoud 2">
            <a:extLst>
              <a:ext uri="{FF2B5EF4-FFF2-40B4-BE49-F238E27FC236}">
                <a16:creationId xmlns:a16="http://schemas.microsoft.com/office/drawing/2014/main" id="{75069B39-C32A-10A3-8D55-E0883199EEED}"/>
              </a:ext>
            </a:extLst>
          </p:cNvPr>
          <p:cNvSpPr>
            <a:spLocks noGrp="1"/>
          </p:cNvSpPr>
          <p:nvPr>
            <p:ph idx="13"/>
          </p:nvPr>
        </p:nvSpPr>
        <p:spPr>
          <a:xfrm>
            <a:off x="5160597" y="3378760"/>
            <a:ext cx="6172200" cy="2784475"/>
          </a:xfrm>
        </p:spPr>
        <p:txBody>
          <a:bodyPr/>
          <a:lstStyle>
            <a:lvl1pPr>
              <a:defRPr sz="2400" b="1">
                <a:solidFill>
                  <a:srgbClr val="037089"/>
                </a:solidFill>
              </a:defRPr>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10" name="Afbeelding 9" descr="Afbeelding met wit, schets, symbool, zwart&#10;&#10;Automatisch gegenereerde beschrijving">
            <a:extLst>
              <a:ext uri="{FF2B5EF4-FFF2-40B4-BE49-F238E27FC236}">
                <a16:creationId xmlns:a16="http://schemas.microsoft.com/office/drawing/2014/main" id="{A4741FE5-67B4-0FBA-35A4-F3115ED525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50" y="3027923"/>
            <a:ext cx="281289" cy="701674"/>
          </a:xfrm>
          <a:prstGeom prst="rect">
            <a:avLst/>
          </a:prstGeom>
        </p:spPr>
      </p:pic>
    </p:spTree>
    <p:extLst>
      <p:ext uri="{BB962C8B-B14F-4D97-AF65-F5344CB8AC3E}">
        <p14:creationId xmlns:p14="http://schemas.microsoft.com/office/powerpoint/2010/main" val="3219572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5A0AD0C-30F9-A1CF-591F-2922B85E6965}"/>
              </a:ext>
            </a:extLst>
          </p:cNvPr>
          <p:cNvSpPr>
            <a:spLocks noGrp="1"/>
          </p:cNvSpPr>
          <p:nvPr>
            <p:ph type="title"/>
          </p:nvPr>
        </p:nvSpPr>
        <p:spPr>
          <a:xfrm>
            <a:off x="838200" y="365125"/>
            <a:ext cx="10515600" cy="625475"/>
          </a:xfrm>
          <a:prstGeom prst="rect">
            <a:avLst/>
          </a:prstGeom>
        </p:spPr>
        <p:txBody>
          <a:bodyPr vert="horz" lIns="91440" tIns="45720" rIns="91440" bIns="45720" rtlCol="0" anchor="ctr">
            <a:normAutofit/>
          </a:body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9D123BF1-C828-22A5-8A47-F8CE340A03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a:extLst>
              <a:ext uri="{FF2B5EF4-FFF2-40B4-BE49-F238E27FC236}">
                <a16:creationId xmlns:a16="http://schemas.microsoft.com/office/drawing/2014/main" id="{1BE9D403-E6B3-5FE4-5FD6-41456A17A7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a:solidFill>
                  <a:srgbClr val="037089"/>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5030569A-5E96-0143-A6BA-DD01DE0B2024}" type="datetime4">
              <a:rPr lang="nl-BE" smtClean="0"/>
              <a:pPr/>
              <a:t>27 november 2023</a:t>
            </a:fld>
            <a:endParaRPr lang="nl-BE" dirty="0"/>
          </a:p>
        </p:txBody>
      </p:sp>
      <p:sp>
        <p:nvSpPr>
          <p:cNvPr id="6" name="Tijdelijke aanduiding voor dianummer 5">
            <a:extLst>
              <a:ext uri="{FF2B5EF4-FFF2-40B4-BE49-F238E27FC236}">
                <a16:creationId xmlns:a16="http://schemas.microsoft.com/office/drawing/2014/main" id="{96BB2A52-0417-374D-A859-7305E025BA09}"/>
              </a:ext>
            </a:extLst>
          </p:cNvPr>
          <p:cNvSpPr>
            <a:spLocks noGrp="1"/>
          </p:cNvSpPr>
          <p:nvPr>
            <p:ph type="sldNum" sz="quarter" idx="4"/>
          </p:nvPr>
        </p:nvSpPr>
        <p:spPr>
          <a:xfrm>
            <a:off x="10972797" y="6356349"/>
            <a:ext cx="360000" cy="360000"/>
          </a:xfrm>
          <a:prstGeom prst="rect">
            <a:avLst/>
          </a:prstGeom>
          <a:solidFill>
            <a:srgbClr val="037089"/>
          </a:solidFill>
        </p:spPr>
        <p:txBody>
          <a:bodyPr vert="horz" lIns="91440" tIns="45720" rIns="91440" bIns="45720" rtlCol="0" anchor="ctr"/>
          <a:lstStyle>
            <a:lvl1pPr algn="r">
              <a:defRPr sz="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65C2EDD8-1901-C249-A3A1-9AE9F8564B99}" type="slidenum">
              <a:rPr lang="nl-BE" smtClean="0"/>
              <a:pPr/>
              <a:t>‹nr.›</a:t>
            </a:fld>
            <a:endParaRPr lang="nl-BE" dirty="0"/>
          </a:p>
        </p:txBody>
      </p:sp>
    </p:spTree>
    <p:extLst>
      <p:ext uri="{BB962C8B-B14F-4D97-AF65-F5344CB8AC3E}">
        <p14:creationId xmlns:p14="http://schemas.microsoft.com/office/powerpoint/2010/main" val="4204790153"/>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50" r:id="rId3"/>
    <p:sldLayoutId id="2147483703" r:id="rId4"/>
    <p:sldLayoutId id="2147483704" r:id="rId5"/>
    <p:sldLayoutId id="2147483702" r:id="rId6"/>
    <p:sldLayoutId id="2147483651" r:id="rId7"/>
    <p:sldLayoutId id="2147483698" r:id="rId8"/>
    <p:sldLayoutId id="2147483701" r:id="rId9"/>
    <p:sldLayoutId id="2147483705" r:id="rId10"/>
    <p:sldLayoutId id="2147483707" r:id="rId11"/>
    <p:sldLayoutId id="2147483700" r:id="rId12"/>
    <p:sldLayoutId id="2147483699" r:id="rId13"/>
    <p:sldLayoutId id="2147483706" r:id="rId14"/>
    <p:sldLayoutId id="2147483652" r:id="rId15"/>
    <p:sldLayoutId id="2147483653" r:id="rId16"/>
    <p:sldLayoutId id="2147483654" r:id="rId17"/>
    <p:sldLayoutId id="2147483655" r:id="rId18"/>
    <p:sldLayoutId id="2147483656" r:id="rId19"/>
    <p:sldLayoutId id="2147483657" r:id="rId20"/>
    <p:sldLayoutId id="2147483658" r:id="rId21"/>
    <p:sldLayoutId id="2147483659" r:id="rId22"/>
  </p:sldLayoutIdLst>
  <p:hf sldNum="0" hdr="0" ftr="0"/>
  <p:txStyles>
    <p:titleStyle>
      <a:lvl1pPr algn="l" defTabSz="914400" rtl="0" eaLnBrk="1" latinLnBrk="0" hangingPunct="1">
        <a:lnSpc>
          <a:spcPct val="90000"/>
        </a:lnSpc>
        <a:spcBef>
          <a:spcPct val="0"/>
        </a:spcBef>
        <a:buNone/>
        <a:defRPr sz="32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20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chart" Target="../charts/chart1.xml"/><Relationship Id="rId9" Type="http://schemas.openxmlformats.org/officeDocument/2006/relationships/image" Target="../media/image31.png"/><Relationship Id="rId14" Type="http://schemas.openxmlformats.org/officeDocument/2006/relationships/image" Target="../media/image36.sv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90.png"/><Relationship Id="rId13" Type="http://schemas.openxmlformats.org/officeDocument/2006/relationships/customXml" Target="../ink/ink5.xml"/><Relationship Id="rId3" Type="http://schemas.openxmlformats.org/officeDocument/2006/relationships/image" Target="../media/image41.png"/><Relationship Id="rId7" Type="http://schemas.openxmlformats.org/officeDocument/2006/relationships/customXml" Target="../ink/ink2.xml"/><Relationship Id="rId12" Type="http://schemas.openxmlformats.org/officeDocument/2006/relationships/image" Target="../media/image610.png"/><Relationship Id="rId17" Type="http://schemas.openxmlformats.org/officeDocument/2006/relationships/image" Target="../media/image43.png"/><Relationship Id="rId2" Type="http://schemas.openxmlformats.org/officeDocument/2006/relationships/notesSlide" Target="../notesSlides/notesSlide9.xml"/><Relationship Id="rId16" Type="http://schemas.openxmlformats.org/officeDocument/2006/relationships/image" Target="../media/image630.png"/><Relationship Id="rId1" Type="http://schemas.openxmlformats.org/officeDocument/2006/relationships/slideLayout" Target="../slideLayouts/slideLayout11.xml"/><Relationship Id="rId6" Type="http://schemas.openxmlformats.org/officeDocument/2006/relationships/image" Target="../media/image580.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600.png"/><Relationship Id="rId4" Type="http://schemas.openxmlformats.org/officeDocument/2006/relationships/image" Target="../media/image42.png"/><Relationship Id="rId9" Type="http://schemas.openxmlformats.org/officeDocument/2006/relationships/customXml" Target="../ink/ink3.xml"/><Relationship Id="rId14" Type="http://schemas.openxmlformats.org/officeDocument/2006/relationships/image" Target="../media/image620.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hyperlink" Target="https://www.flickr.com/photos/nihgov/34021671492" TargetMode="External"/><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sv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866"/>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BC9C2D-E185-1F2A-4153-35484171041C}"/>
              </a:ext>
            </a:extLst>
          </p:cNvPr>
          <p:cNvSpPr>
            <a:spLocks noGrp="1"/>
          </p:cNvSpPr>
          <p:nvPr>
            <p:ph type="ctrTitle"/>
          </p:nvPr>
        </p:nvSpPr>
        <p:spPr>
          <a:xfrm>
            <a:off x="1524000" y="2235200"/>
            <a:ext cx="9144000" cy="2387600"/>
          </a:xfrm>
        </p:spPr>
        <p:txBody>
          <a:bodyPr/>
          <a:lstStyle/>
          <a:p>
            <a:r>
              <a:rPr lang="nl-BE" dirty="0"/>
              <a:t>Einstein telescope</a:t>
            </a:r>
            <a:br>
              <a:rPr lang="nl-BE" dirty="0"/>
            </a:br>
            <a:r>
              <a:rPr lang="nl-BE" dirty="0"/>
              <a:t>in Belgium</a:t>
            </a:r>
          </a:p>
        </p:txBody>
      </p:sp>
      <p:sp>
        <p:nvSpPr>
          <p:cNvPr id="4" name="Tijdelijke aanduiding voor datum 3">
            <a:extLst>
              <a:ext uri="{FF2B5EF4-FFF2-40B4-BE49-F238E27FC236}">
                <a16:creationId xmlns:a16="http://schemas.microsoft.com/office/drawing/2014/main" id="{89E24630-79AA-F24E-B17E-7A08C915F765}"/>
              </a:ext>
            </a:extLst>
          </p:cNvPr>
          <p:cNvSpPr>
            <a:spLocks noGrp="1"/>
          </p:cNvSpPr>
          <p:nvPr>
            <p:ph type="dt" sz="half" idx="10"/>
          </p:nvPr>
        </p:nvSpPr>
        <p:spPr/>
        <p:txBody>
          <a:bodyPr/>
          <a:lstStyle/>
          <a:p>
            <a:fld id="{D0EB5AEF-65C6-404E-8341-A069BE54DD0A}" type="datetime4">
              <a:rPr lang="nl-BE" smtClean="0"/>
              <a:pPr/>
              <a:t>27 november 2023</a:t>
            </a:fld>
            <a:endParaRPr lang="nl-BE" dirty="0"/>
          </a:p>
        </p:txBody>
      </p:sp>
    </p:spTree>
    <p:extLst>
      <p:ext uri="{BB962C8B-B14F-4D97-AF65-F5344CB8AC3E}">
        <p14:creationId xmlns:p14="http://schemas.microsoft.com/office/powerpoint/2010/main" val="4182786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CCB20A29-5CD6-0498-815F-6F679C0DEFA0}"/>
              </a:ext>
            </a:extLst>
          </p:cNvPr>
          <p:cNvSpPr>
            <a:spLocks noGrp="1"/>
          </p:cNvSpPr>
          <p:nvPr>
            <p:ph type="body" sz="quarter" idx="14"/>
          </p:nvPr>
        </p:nvSpPr>
        <p:spPr>
          <a:xfrm>
            <a:off x="430306" y="365125"/>
            <a:ext cx="10174359" cy="412138"/>
          </a:xfrm>
        </p:spPr>
        <p:txBody>
          <a:bodyPr>
            <a:normAutofit lnSpcReduction="10000"/>
          </a:bodyPr>
          <a:lstStyle/>
          <a:p>
            <a:r>
              <a:rPr lang="nl-BE" dirty="0"/>
              <a:t>Value creation in Scope 1</a:t>
            </a:r>
          </a:p>
        </p:txBody>
      </p:sp>
      <p:pic>
        <p:nvPicPr>
          <p:cNvPr id="9" name="Afbeelding 8">
            <a:extLst>
              <a:ext uri="{FF2B5EF4-FFF2-40B4-BE49-F238E27FC236}">
                <a16:creationId xmlns:a16="http://schemas.microsoft.com/office/drawing/2014/main" id="{E3EA00F8-0281-FD2A-BA96-FEE369FE261D}"/>
              </a:ext>
            </a:extLst>
          </p:cNvPr>
          <p:cNvPicPr>
            <a:picLocks noChangeAspect="1"/>
          </p:cNvPicPr>
          <p:nvPr/>
        </p:nvPicPr>
        <p:blipFill rotWithShape="1">
          <a:blip r:embed="rId2"/>
          <a:srcRect l="2382" t="5236" r="2477" b="13839"/>
          <a:stretch/>
        </p:blipFill>
        <p:spPr>
          <a:xfrm>
            <a:off x="340659" y="1410969"/>
            <a:ext cx="7297271" cy="5335947"/>
          </a:xfrm>
          <a:prstGeom prst="rect">
            <a:avLst/>
          </a:prstGeom>
        </p:spPr>
      </p:pic>
      <p:cxnSp>
        <p:nvCxnSpPr>
          <p:cNvPr id="11" name="Rechte verbindingslijn met pijl 10">
            <a:extLst>
              <a:ext uri="{FF2B5EF4-FFF2-40B4-BE49-F238E27FC236}">
                <a16:creationId xmlns:a16="http://schemas.microsoft.com/office/drawing/2014/main" id="{FBBCC2D9-9447-4CDD-2A42-D2338CD05F59}"/>
              </a:ext>
            </a:extLst>
          </p:cNvPr>
          <p:cNvCxnSpPr/>
          <p:nvPr/>
        </p:nvCxnSpPr>
        <p:spPr>
          <a:xfrm>
            <a:off x="3585882" y="3558989"/>
            <a:ext cx="2886636" cy="412376"/>
          </a:xfrm>
          <a:prstGeom prst="straightConnector1">
            <a:avLst/>
          </a:prstGeom>
          <a:ln w="19050">
            <a:solidFill>
              <a:srgbClr val="037089"/>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F0076CBB-BAC0-5453-0001-3A6C7EB15879}"/>
              </a:ext>
            </a:extLst>
          </p:cNvPr>
          <p:cNvCxnSpPr>
            <a:cxnSpLocks/>
          </p:cNvCxnSpPr>
          <p:nvPr/>
        </p:nvCxnSpPr>
        <p:spPr>
          <a:xfrm flipH="1" flipV="1">
            <a:off x="2419383" y="2411505"/>
            <a:ext cx="4133817" cy="145228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4133D085-C849-E130-C389-B56A44DC684D}"/>
              </a:ext>
            </a:extLst>
          </p:cNvPr>
          <p:cNvSpPr txBox="1"/>
          <p:nvPr/>
        </p:nvSpPr>
        <p:spPr>
          <a:xfrm>
            <a:off x="4486290" y="3709611"/>
            <a:ext cx="735105" cy="369332"/>
          </a:xfrm>
          <a:prstGeom prst="rect">
            <a:avLst/>
          </a:prstGeom>
          <a:noFill/>
          <a:ln>
            <a:noFill/>
          </a:ln>
        </p:spPr>
        <p:txBody>
          <a:bodyPr wrap="square" rtlCol="0">
            <a:spAutoFit/>
          </a:bodyPr>
          <a:lstStyle/>
          <a:p>
            <a:pPr algn="ctr"/>
            <a:r>
              <a:rPr lang="nl-BE" b="1" dirty="0">
                <a:solidFill>
                  <a:srgbClr val="037089"/>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€1</a:t>
            </a:r>
          </a:p>
        </p:txBody>
      </p:sp>
      <p:sp>
        <p:nvSpPr>
          <p:cNvPr id="16" name="Tekstvak 15">
            <a:extLst>
              <a:ext uri="{FF2B5EF4-FFF2-40B4-BE49-F238E27FC236}">
                <a16:creationId xmlns:a16="http://schemas.microsoft.com/office/drawing/2014/main" id="{B8D34BE1-A0D7-D4FF-26D5-6D25AAF800BD}"/>
              </a:ext>
            </a:extLst>
          </p:cNvPr>
          <p:cNvSpPr txBox="1"/>
          <p:nvPr/>
        </p:nvSpPr>
        <p:spPr>
          <a:xfrm>
            <a:off x="4853843" y="3060558"/>
            <a:ext cx="735105" cy="369332"/>
          </a:xfrm>
          <a:prstGeom prst="rect">
            <a:avLst/>
          </a:prstGeom>
          <a:noFill/>
          <a:ln>
            <a:noFill/>
          </a:ln>
        </p:spPr>
        <p:txBody>
          <a:bodyPr wrap="square" rtlCol="0">
            <a:spAutoFit/>
          </a:bodyPr>
          <a:lstStyle/>
          <a:p>
            <a:pPr algn="ctr"/>
            <a:r>
              <a:rPr lang="nl-BE" b="1" dirty="0">
                <a:solidFill>
                  <a:srgbClr val="C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€1</a:t>
            </a:r>
          </a:p>
        </p:txBody>
      </p:sp>
      <p:cxnSp>
        <p:nvCxnSpPr>
          <p:cNvPr id="17" name="Rechte verbindingslijn met pijl 16">
            <a:extLst>
              <a:ext uri="{FF2B5EF4-FFF2-40B4-BE49-F238E27FC236}">
                <a16:creationId xmlns:a16="http://schemas.microsoft.com/office/drawing/2014/main" id="{050E608F-41A9-A949-950E-18ADF67B871C}"/>
              </a:ext>
            </a:extLst>
          </p:cNvPr>
          <p:cNvCxnSpPr>
            <a:cxnSpLocks/>
          </p:cNvCxnSpPr>
          <p:nvPr/>
        </p:nvCxnSpPr>
        <p:spPr>
          <a:xfrm flipV="1">
            <a:off x="2483224" y="2196351"/>
            <a:ext cx="851647" cy="125508"/>
          </a:xfrm>
          <a:prstGeom prst="straightConnector1">
            <a:avLst/>
          </a:prstGeom>
          <a:ln w="19050">
            <a:solidFill>
              <a:srgbClr val="00DDA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a:extLst>
              <a:ext uri="{FF2B5EF4-FFF2-40B4-BE49-F238E27FC236}">
                <a16:creationId xmlns:a16="http://schemas.microsoft.com/office/drawing/2014/main" id="{67A3F08F-F91F-A10B-E198-077D973BB617}"/>
              </a:ext>
            </a:extLst>
          </p:cNvPr>
          <p:cNvCxnSpPr>
            <a:cxnSpLocks/>
          </p:cNvCxnSpPr>
          <p:nvPr/>
        </p:nvCxnSpPr>
        <p:spPr>
          <a:xfrm flipH="1" flipV="1">
            <a:off x="1030942" y="2312893"/>
            <a:ext cx="962617" cy="17930"/>
          </a:xfrm>
          <a:prstGeom prst="straightConnector1">
            <a:avLst/>
          </a:prstGeom>
          <a:ln w="19050">
            <a:solidFill>
              <a:srgbClr val="00DDA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191C9169-D636-1E30-3E0E-A04F19CFDE97}"/>
              </a:ext>
            </a:extLst>
          </p:cNvPr>
          <p:cNvCxnSpPr>
            <a:cxnSpLocks/>
          </p:cNvCxnSpPr>
          <p:nvPr/>
        </p:nvCxnSpPr>
        <p:spPr>
          <a:xfrm>
            <a:off x="2225554" y="2483223"/>
            <a:ext cx="1314145" cy="2429436"/>
          </a:xfrm>
          <a:prstGeom prst="straightConnector1">
            <a:avLst/>
          </a:prstGeom>
          <a:ln w="19050">
            <a:solidFill>
              <a:srgbClr val="00DDA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a:extLst>
              <a:ext uri="{FF2B5EF4-FFF2-40B4-BE49-F238E27FC236}">
                <a16:creationId xmlns:a16="http://schemas.microsoft.com/office/drawing/2014/main" id="{6ADC6EFC-B507-ED86-EB3E-C0E9EEFDC751}"/>
              </a:ext>
            </a:extLst>
          </p:cNvPr>
          <p:cNvCxnSpPr>
            <a:cxnSpLocks/>
          </p:cNvCxnSpPr>
          <p:nvPr/>
        </p:nvCxnSpPr>
        <p:spPr>
          <a:xfrm>
            <a:off x="2483224" y="2363997"/>
            <a:ext cx="3334870" cy="773650"/>
          </a:xfrm>
          <a:prstGeom prst="straightConnector1">
            <a:avLst/>
          </a:prstGeom>
          <a:ln w="19050">
            <a:solidFill>
              <a:srgbClr val="00DDA6"/>
            </a:solidFill>
            <a:tailEnd type="triangle"/>
          </a:ln>
        </p:spPr>
        <p:style>
          <a:lnRef idx="1">
            <a:schemeClr val="accent1"/>
          </a:lnRef>
          <a:fillRef idx="0">
            <a:schemeClr val="accent1"/>
          </a:fillRef>
          <a:effectRef idx="0">
            <a:schemeClr val="accent1"/>
          </a:effectRef>
          <a:fontRef idx="minor">
            <a:schemeClr val="tx1"/>
          </a:fontRef>
        </p:style>
      </p:cxnSp>
      <p:sp>
        <p:nvSpPr>
          <p:cNvPr id="30" name="Tekstvak 29">
            <a:extLst>
              <a:ext uri="{FF2B5EF4-FFF2-40B4-BE49-F238E27FC236}">
                <a16:creationId xmlns:a16="http://schemas.microsoft.com/office/drawing/2014/main" id="{F004020B-3DD8-F0E1-7236-4D30F95FDD9B}"/>
              </a:ext>
            </a:extLst>
          </p:cNvPr>
          <p:cNvSpPr txBox="1"/>
          <p:nvPr/>
        </p:nvSpPr>
        <p:spPr>
          <a:xfrm>
            <a:off x="2173942" y="3502532"/>
            <a:ext cx="735105" cy="369332"/>
          </a:xfrm>
          <a:prstGeom prst="rect">
            <a:avLst/>
          </a:prstGeom>
          <a:noFill/>
          <a:ln>
            <a:noFill/>
          </a:ln>
        </p:spPr>
        <p:txBody>
          <a:bodyPr wrap="square" rtlCol="0">
            <a:spAutoFit/>
          </a:bodyPr>
          <a:lstStyle/>
          <a:p>
            <a:pPr algn="ctr"/>
            <a:r>
              <a:rPr lang="nl-BE" b="1" dirty="0">
                <a:solidFill>
                  <a:srgbClr val="00DDA6"/>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€ 0,2</a:t>
            </a:r>
          </a:p>
        </p:txBody>
      </p:sp>
      <p:sp>
        <p:nvSpPr>
          <p:cNvPr id="31" name="Tekstvak 30">
            <a:extLst>
              <a:ext uri="{FF2B5EF4-FFF2-40B4-BE49-F238E27FC236}">
                <a16:creationId xmlns:a16="http://schemas.microsoft.com/office/drawing/2014/main" id="{DC62A796-7A3C-3048-F304-008C59745711}"/>
              </a:ext>
            </a:extLst>
          </p:cNvPr>
          <p:cNvSpPr txBox="1"/>
          <p:nvPr/>
        </p:nvSpPr>
        <p:spPr>
          <a:xfrm>
            <a:off x="1135734" y="2330823"/>
            <a:ext cx="735105" cy="369332"/>
          </a:xfrm>
          <a:prstGeom prst="rect">
            <a:avLst/>
          </a:prstGeom>
          <a:noFill/>
          <a:ln>
            <a:noFill/>
          </a:ln>
        </p:spPr>
        <p:txBody>
          <a:bodyPr wrap="square" rtlCol="0">
            <a:spAutoFit/>
          </a:bodyPr>
          <a:lstStyle/>
          <a:p>
            <a:pPr algn="ctr"/>
            <a:r>
              <a:rPr lang="nl-BE" b="1" dirty="0">
                <a:solidFill>
                  <a:srgbClr val="00DDA6"/>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€ 0,1</a:t>
            </a:r>
          </a:p>
        </p:txBody>
      </p:sp>
      <p:sp>
        <p:nvSpPr>
          <p:cNvPr id="32" name="Tekstvak 31">
            <a:extLst>
              <a:ext uri="{FF2B5EF4-FFF2-40B4-BE49-F238E27FC236}">
                <a16:creationId xmlns:a16="http://schemas.microsoft.com/office/drawing/2014/main" id="{7DD6F705-1EFF-5885-FA9B-1A15C919E39D}"/>
              </a:ext>
            </a:extLst>
          </p:cNvPr>
          <p:cNvSpPr txBox="1"/>
          <p:nvPr/>
        </p:nvSpPr>
        <p:spPr>
          <a:xfrm>
            <a:off x="4267200" y="2454550"/>
            <a:ext cx="735105" cy="369332"/>
          </a:xfrm>
          <a:prstGeom prst="rect">
            <a:avLst/>
          </a:prstGeom>
          <a:noFill/>
          <a:ln>
            <a:noFill/>
          </a:ln>
        </p:spPr>
        <p:txBody>
          <a:bodyPr wrap="square" rtlCol="0">
            <a:spAutoFit/>
          </a:bodyPr>
          <a:lstStyle/>
          <a:p>
            <a:pPr algn="ctr"/>
            <a:r>
              <a:rPr lang="nl-BE" b="1" dirty="0">
                <a:solidFill>
                  <a:srgbClr val="00DDA6"/>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€ 0,3</a:t>
            </a:r>
          </a:p>
        </p:txBody>
      </p:sp>
      <p:sp>
        <p:nvSpPr>
          <p:cNvPr id="33" name="Tekstvak 32">
            <a:extLst>
              <a:ext uri="{FF2B5EF4-FFF2-40B4-BE49-F238E27FC236}">
                <a16:creationId xmlns:a16="http://schemas.microsoft.com/office/drawing/2014/main" id="{844E843A-2A83-A02F-8782-E019F43E881F}"/>
              </a:ext>
            </a:extLst>
          </p:cNvPr>
          <p:cNvSpPr txBox="1"/>
          <p:nvPr/>
        </p:nvSpPr>
        <p:spPr>
          <a:xfrm>
            <a:off x="2599766" y="1842727"/>
            <a:ext cx="735105" cy="369332"/>
          </a:xfrm>
          <a:prstGeom prst="rect">
            <a:avLst/>
          </a:prstGeom>
          <a:noFill/>
          <a:ln>
            <a:noFill/>
          </a:ln>
        </p:spPr>
        <p:txBody>
          <a:bodyPr wrap="square" rtlCol="0">
            <a:spAutoFit/>
          </a:bodyPr>
          <a:lstStyle/>
          <a:p>
            <a:pPr algn="ctr"/>
            <a:r>
              <a:rPr lang="nl-BE" b="1" dirty="0">
                <a:solidFill>
                  <a:srgbClr val="00DDA6"/>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€ 0,15</a:t>
            </a:r>
          </a:p>
        </p:txBody>
      </p:sp>
      <p:sp>
        <p:nvSpPr>
          <p:cNvPr id="35" name="Tekstvak 34">
            <a:extLst>
              <a:ext uri="{FF2B5EF4-FFF2-40B4-BE49-F238E27FC236}">
                <a16:creationId xmlns:a16="http://schemas.microsoft.com/office/drawing/2014/main" id="{1ABECC7D-8B99-4BDE-FF49-41CAE794A978}"/>
              </a:ext>
            </a:extLst>
          </p:cNvPr>
          <p:cNvSpPr txBox="1"/>
          <p:nvPr/>
        </p:nvSpPr>
        <p:spPr>
          <a:xfrm>
            <a:off x="9341266" y="4639768"/>
            <a:ext cx="735105" cy="369332"/>
          </a:xfrm>
          <a:prstGeom prst="rect">
            <a:avLst/>
          </a:prstGeom>
          <a:noFill/>
          <a:ln>
            <a:noFill/>
          </a:ln>
        </p:spPr>
        <p:txBody>
          <a:bodyPr wrap="square" rtlCol="0">
            <a:spAutoFit/>
          </a:bodyPr>
          <a:lstStyle/>
          <a:p>
            <a:r>
              <a:rPr lang="nl-BE" b="1" dirty="0">
                <a:solidFill>
                  <a:srgbClr val="00DDA6"/>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€ 0,2</a:t>
            </a:r>
          </a:p>
        </p:txBody>
      </p:sp>
      <p:sp>
        <p:nvSpPr>
          <p:cNvPr id="36" name="Tekstvak 35">
            <a:extLst>
              <a:ext uri="{FF2B5EF4-FFF2-40B4-BE49-F238E27FC236}">
                <a16:creationId xmlns:a16="http://schemas.microsoft.com/office/drawing/2014/main" id="{15F5D401-B58F-A11B-8318-3EA1791173D4}"/>
              </a:ext>
            </a:extLst>
          </p:cNvPr>
          <p:cNvSpPr txBox="1"/>
          <p:nvPr/>
        </p:nvSpPr>
        <p:spPr>
          <a:xfrm>
            <a:off x="9300176" y="1645849"/>
            <a:ext cx="975286" cy="369332"/>
          </a:xfrm>
          <a:prstGeom prst="rect">
            <a:avLst/>
          </a:prstGeom>
          <a:noFill/>
          <a:ln>
            <a:noFill/>
          </a:ln>
        </p:spPr>
        <p:txBody>
          <a:bodyPr wrap="square" rtlCol="0">
            <a:spAutoFit/>
          </a:bodyPr>
          <a:lstStyle/>
          <a:p>
            <a:r>
              <a:rPr lang="nl-BE" b="1" dirty="0">
                <a:solidFill>
                  <a:srgbClr val="00DDA6"/>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€ 0,1</a:t>
            </a:r>
          </a:p>
        </p:txBody>
      </p:sp>
      <p:sp>
        <p:nvSpPr>
          <p:cNvPr id="37" name="Tekstvak 36">
            <a:extLst>
              <a:ext uri="{FF2B5EF4-FFF2-40B4-BE49-F238E27FC236}">
                <a16:creationId xmlns:a16="http://schemas.microsoft.com/office/drawing/2014/main" id="{438E4F09-5D4D-794A-BCF0-E87ABB6E41D3}"/>
              </a:ext>
            </a:extLst>
          </p:cNvPr>
          <p:cNvSpPr txBox="1"/>
          <p:nvPr/>
        </p:nvSpPr>
        <p:spPr>
          <a:xfrm>
            <a:off x="9341267" y="3666123"/>
            <a:ext cx="735105" cy="369332"/>
          </a:xfrm>
          <a:prstGeom prst="rect">
            <a:avLst/>
          </a:prstGeom>
          <a:noFill/>
          <a:ln>
            <a:noFill/>
          </a:ln>
        </p:spPr>
        <p:txBody>
          <a:bodyPr wrap="square" rtlCol="0">
            <a:spAutoFit/>
          </a:bodyPr>
          <a:lstStyle/>
          <a:p>
            <a:r>
              <a:rPr lang="nl-BE" b="1" dirty="0">
                <a:solidFill>
                  <a:srgbClr val="00DDA6"/>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€ 0,3</a:t>
            </a:r>
          </a:p>
        </p:txBody>
      </p:sp>
      <p:sp>
        <p:nvSpPr>
          <p:cNvPr id="38" name="Tekstvak 37">
            <a:extLst>
              <a:ext uri="{FF2B5EF4-FFF2-40B4-BE49-F238E27FC236}">
                <a16:creationId xmlns:a16="http://schemas.microsoft.com/office/drawing/2014/main" id="{2AB21E47-995A-9C47-CA0A-961F71A02044}"/>
              </a:ext>
            </a:extLst>
          </p:cNvPr>
          <p:cNvSpPr txBox="1"/>
          <p:nvPr/>
        </p:nvSpPr>
        <p:spPr>
          <a:xfrm>
            <a:off x="9300176" y="2680932"/>
            <a:ext cx="975285" cy="369332"/>
          </a:xfrm>
          <a:prstGeom prst="rect">
            <a:avLst/>
          </a:prstGeom>
          <a:noFill/>
          <a:ln>
            <a:noFill/>
          </a:ln>
        </p:spPr>
        <p:txBody>
          <a:bodyPr wrap="square" rtlCol="0">
            <a:spAutoFit/>
          </a:bodyPr>
          <a:lstStyle/>
          <a:p>
            <a:r>
              <a:rPr lang="nl-BE" b="1" dirty="0">
                <a:solidFill>
                  <a:srgbClr val="00DDA6"/>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€ 0,15</a:t>
            </a:r>
          </a:p>
        </p:txBody>
      </p:sp>
      <p:sp>
        <p:nvSpPr>
          <p:cNvPr id="39" name="Tijdelijke aanduiding voor tekst 5">
            <a:extLst>
              <a:ext uri="{FF2B5EF4-FFF2-40B4-BE49-F238E27FC236}">
                <a16:creationId xmlns:a16="http://schemas.microsoft.com/office/drawing/2014/main" id="{F956568D-9B9D-54B1-364F-060D0A19D35E}"/>
              </a:ext>
            </a:extLst>
          </p:cNvPr>
          <p:cNvSpPr txBox="1">
            <a:spLocks/>
          </p:cNvSpPr>
          <p:nvPr/>
        </p:nvSpPr>
        <p:spPr>
          <a:xfrm>
            <a:off x="430305" y="704091"/>
            <a:ext cx="10174359" cy="4121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20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2000" b="1" dirty="0"/>
              <a:t>Indirect added value</a:t>
            </a:r>
          </a:p>
        </p:txBody>
      </p:sp>
      <p:cxnSp>
        <p:nvCxnSpPr>
          <p:cNvPr id="2" name="Rechte verbindingslijn met pijl 1">
            <a:extLst>
              <a:ext uri="{FF2B5EF4-FFF2-40B4-BE49-F238E27FC236}">
                <a16:creationId xmlns:a16="http://schemas.microsoft.com/office/drawing/2014/main" id="{71EB7770-3839-70FC-6DC6-BF25E6C7B488}"/>
              </a:ext>
            </a:extLst>
          </p:cNvPr>
          <p:cNvCxnSpPr>
            <a:cxnSpLocks/>
          </p:cNvCxnSpPr>
          <p:nvPr/>
        </p:nvCxnSpPr>
        <p:spPr>
          <a:xfrm>
            <a:off x="846077" y="2436581"/>
            <a:ext cx="86252" cy="992419"/>
          </a:xfrm>
          <a:prstGeom prst="straightConnector1">
            <a:avLst/>
          </a:prstGeom>
          <a:ln w="19050">
            <a:solidFill>
              <a:srgbClr val="FA8C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Rechte verbindingslijn met pijl 4">
            <a:extLst>
              <a:ext uri="{FF2B5EF4-FFF2-40B4-BE49-F238E27FC236}">
                <a16:creationId xmlns:a16="http://schemas.microsoft.com/office/drawing/2014/main" id="{CE2A7A1E-306B-6094-C33F-E60A9DBF2565}"/>
              </a:ext>
            </a:extLst>
          </p:cNvPr>
          <p:cNvCxnSpPr>
            <a:cxnSpLocks/>
          </p:cNvCxnSpPr>
          <p:nvPr/>
        </p:nvCxnSpPr>
        <p:spPr>
          <a:xfrm flipV="1">
            <a:off x="841138" y="1865082"/>
            <a:ext cx="0" cy="276758"/>
          </a:xfrm>
          <a:prstGeom prst="straightConnector1">
            <a:avLst/>
          </a:prstGeom>
          <a:ln w="19050">
            <a:solidFill>
              <a:srgbClr val="FA8C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F8C8AFB4-063F-0374-0650-A5D894970AD9}"/>
              </a:ext>
            </a:extLst>
          </p:cNvPr>
          <p:cNvCxnSpPr>
            <a:cxnSpLocks/>
          </p:cNvCxnSpPr>
          <p:nvPr/>
        </p:nvCxnSpPr>
        <p:spPr>
          <a:xfrm flipV="1">
            <a:off x="3671795" y="1637855"/>
            <a:ext cx="298073" cy="361257"/>
          </a:xfrm>
          <a:prstGeom prst="straightConnector1">
            <a:avLst/>
          </a:prstGeom>
          <a:ln w="19050">
            <a:solidFill>
              <a:srgbClr val="FA8C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a:extLst>
              <a:ext uri="{FF2B5EF4-FFF2-40B4-BE49-F238E27FC236}">
                <a16:creationId xmlns:a16="http://schemas.microsoft.com/office/drawing/2014/main" id="{A543FFB1-937F-78CA-9517-78052729D26C}"/>
              </a:ext>
            </a:extLst>
          </p:cNvPr>
          <p:cNvCxnSpPr>
            <a:cxnSpLocks/>
          </p:cNvCxnSpPr>
          <p:nvPr/>
        </p:nvCxnSpPr>
        <p:spPr>
          <a:xfrm>
            <a:off x="3691221" y="2249885"/>
            <a:ext cx="658528" cy="43967"/>
          </a:xfrm>
          <a:prstGeom prst="straightConnector1">
            <a:avLst/>
          </a:prstGeom>
          <a:ln w="19050">
            <a:solidFill>
              <a:srgbClr val="FA8C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a:extLst>
              <a:ext uri="{FF2B5EF4-FFF2-40B4-BE49-F238E27FC236}">
                <a16:creationId xmlns:a16="http://schemas.microsoft.com/office/drawing/2014/main" id="{BACA1601-3911-9E73-A2DD-863E7181AE8E}"/>
              </a:ext>
            </a:extLst>
          </p:cNvPr>
          <p:cNvCxnSpPr>
            <a:cxnSpLocks/>
          </p:cNvCxnSpPr>
          <p:nvPr/>
        </p:nvCxnSpPr>
        <p:spPr>
          <a:xfrm flipV="1">
            <a:off x="6096000" y="2573350"/>
            <a:ext cx="154097" cy="367555"/>
          </a:xfrm>
          <a:prstGeom prst="straightConnector1">
            <a:avLst/>
          </a:prstGeom>
          <a:ln w="19050">
            <a:solidFill>
              <a:srgbClr val="FA8C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8C5F6B49-412F-1DD2-E38C-CE400778D238}"/>
              </a:ext>
            </a:extLst>
          </p:cNvPr>
          <p:cNvCxnSpPr>
            <a:cxnSpLocks/>
          </p:cNvCxnSpPr>
          <p:nvPr/>
        </p:nvCxnSpPr>
        <p:spPr>
          <a:xfrm flipH="1" flipV="1">
            <a:off x="5221395" y="2750822"/>
            <a:ext cx="645156" cy="235293"/>
          </a:xfrm>
          <a:prstGeom prst="straightConnector1">
            <a:avLst/>
          </a:prstGeom>
          <a:ln w="19050">
            <a:solidFill>
              <a:srgbClr val="FA8C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a:extLst>
              <a:ext uri="{FF2B5EF4-FFF2-40B4-BE49-F238E27FC236}">
                <a16:creationId xmlns:a16="http://schemas.microsoft.com/office/drawing/2014/main" id="{E5D9BC37-F1B7-BA3F-2371-6C3EE1B3CDFA}"/>
              </a:ext>
            </a:extLst>
          </p:cNvPr>
          <p:cNvCxnSpPr>
            <a:cxnSpLocks/>
          </p:cNvCxnSpPr>
          <p:nvPr/>
        </p:nvCxnSpPr>
        <p:spPr>
          <a:xfrm flipV="1">
            <a:off x="3800626" y="4912659"/>
            <a:ext cx="549123" cy="117875"/>
          </a:xfrm>
          <a:prstGeom prst="straightConnector1">
            <a:avLst/>
          </a:prstGeom>
          <a:ln w="19050">
            <a:solidFill>
              <a:srgbClr val="FA8C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Rechte verbindingslijn met pijl 43">
            <a:extLst>
              <a:ext uri="{FF2B5EF4-FFF2-40B4-BE49-F238E27FC236}">
                <a16:creationId xmlns:a16="http://schemas.microsoft.com/office/drawing/2014/main" id="{23AB53D2-EAA0-A1B7-F948-E19179136060}"/>
              </a:ext>
            </a:extLst>
          </p:cNvPr>
          <p:cNvCxnSpPr>
            <a:cxnSpLocks/>
          </p:cNvCxnSpPr>
          <p:nvPr/>
        </p:nvCxnSpPr>
        <p:spPr>
          <a:xfrm flipH="1" flipV="1">
            <a:off x="2742791" y="4971596"/>
            <a:ext cx="673868" cy="71718"/>
          </a:xfrm>
          <a:prstGeom prst="straightConnector1">
            <a:avLst/>
          </a:prstGeom>
          <a:ln w="19050">
            <a:solidFill>
              <a:srgbClr val="FA8C00"/>
            </a:solidFill>
            <a:tailEnd type="triangle"/>
          </a:ln>
        </p:spPr>
        <p:style>
          <a:lnRef idx="1">
            <a:schemeClr val="accent1"/>
          </a:lnRef>
          <a:fillRef idx="0">
            <a:schemeClr val="accent1"/>
          </a:fillRef>
          <a:effectRef idx="0">
            <a:schemeClr val="accent1"/>
          </a:effectRef>
          <a:fontRef idx="minor">
            <a:schemeClr val="tx1"/>
          </a:fontRef>
        </p:style>
      </p:cxnSp>
      <p:sp>
        <p:nvSpPr>
          <p:cNvPr id="46" name="Tekstvak 45">
            <a:extLst>
              <a:ext uri="{FF2B5EF4-FFF2-40B4-BE49-F238E27FC236}">
                <a16:creationId xmlns:a16="http://schemas.microsoft.com/office/drawing/2014/main" id="{F297ACAA-4B0E-420C-A410-DE952D1C0DD3}"/>
              </a:ext>
            </a:extLst>
          </p:cNvPr>
          <p:cNvSpPr txBox="1"/>
          <p:nvPr/>
        </p:nvSpPr>
        <p:spPr>
          <a:xfrm>
            <a:off x="3674517" y="4621224"/>
            <a:ext cx="735105" cy="307777"/>
          </a:xfrm>
          <a:prstGeom prst="rect">
            <a:avLst/>
          </a:prstGeom>
          <a:noFill/>
          <a:ln>
            <a:noFill/>
          </a:ln>
        </p:spPr>
        <p:txBody>
          <a:bodyPr wrap="square" rtlCol="0">
            <a:spAutoFit/>
          </a:bodyPr>
          <a:lstStyle/>
          <a:p>
            <a:pPr algn="ctr"/>
            <a:r>
              <a:rPr lang="nl-BE" sz="1400" b="1" dirty="0">
                <a:solidFill>
                  <a:srgbClr val="FA8C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€ 0,05</a:t>
            </a:r>
          </a:p>
        </p:txBody>
      </p:sp>
      <p:sp>
        <p:nvSpPr>
          <p:cNvPr id="47" name="Tekstvak 46">
            <a:extLst>
              <a:ext uri="{FF2B5EF4-FFF2-40B4-BE49-F238E27FC236}">
                <a16:creationId xmlns:a16="http://schemas.microsoft.com/office/drawing/2014/main" id="{900EB293-4407-3546-08F2-1C647B0019EA}"/>
              </a:ext>
            </a:extLst>
          </p:cNvPr>
          <p:cNvSpPr txBox="1"/>
          <p:nvPr/>
        </p:nvSpPr>
        <p:spPr>
          <a:xfrm>
            <a:off x="2727925" y="4699678"/>
            <a:ext cx="735105" cy="307777"/>
          </a:xfrm>
          <a:prstGeom prst="rect">
            <a:avLst/>
          </a:prstGeom>
          <a:noFill/>
          <a:ln>
            <a:noFill/>
          </a:ln>
        </p:spPr>
        <p:txBody>
          <a:bodyPr wrap="square" rtlCol="0">
            <a:spAutoFit/>
          </a:bodyPr>
          <a:lstStyle/>
          <a:p>
            <a:pPr algn="ctr"/>
            <a:r>
              <a:rPr lang="nl-BE" sz="1400" b="1" dirty="0">
                <a:solidFill>
                  <a:srgbClr val="FA8C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€ 0,05</a:t>
            </a:r>
          </a:p>
        </p:txBody>
      </p:sp>
      <p:sp>
        <p:nvSpPr>
          <p:cNvPr id="48" name="Tekstvak 47">
            <a:extLst>
              <a:ext uri="{FF2B5EF4-FFF2-40B4-BE49-F238E27FC236}">
                <a16:creationId xmlns:a16="http://schemas.microsoft.com/office/drawing/2014/main" id="{174C63C2-D95E-743E-3D83-530450D96EC0}"/>
              </a:ext>
            </a:extLst>
          </p:cNvPr>
          <p:cNvSpPr txBox="1"/>
          <p:nvPr/>
        </p:nvSpPr>
        <p:spPr>
          <a:xfrm>
            <a:off x="6095999" y="2643617"/>
            <a:ext cx="735105" cy="307777"/>
          </a:xfrm>
          <a:prstGeom prst="rect">
            <a:avLst/>
          </a:prstGeom>
          <a:noFill/>
          <a:ln>
            <a:noFill/>
          </a:ln>
        </p:spPr>
        <p:txBody>
          <a:bodyPr wrap="square" rtlCol="0">
            <a:spAutoFit/>
          </a:bodyPr>
          <a:lstStyle/>
          <a:p>
            <a:pPr algn="ctr"/>
            <a:r>
              <a:rPr lang="nl-BE" sz="1400" b="1" dirty="0">
                <a:solidFill>
                  <a:srgbClr val="FA8C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€ 0,05</a:t>
            </a:r>
          </a:p>
        </p:txBody>
      </p:sp>
      <p:sp>
        <p:nvSpPr>
          <p:cNvPr id="49" name="Tekstvak 48">
            <a:extLst>
              <a:ext uri="{FF2B5EF4-FFF2-40B4-BE49-F238E27FC236}">
                <a16:creationId xmlns:a16="http://schemas.microsoft.com/office/drawing/2014/main" id="{129A0090-674E-6AD5-307E-8AC9724B7028}"/>
              </a:ext>
            </a:extLst>
          </p:cNvPr>
          <p:cNvSpPr txBox="1"/>
          <p:nvPr/>
        </p:nvSpPr>
        <p:spPr>
          <a:xfrm>
            <a:off x="5289176" y="2573180"/>
            <a:ext cx="735105" cy="307777"/>
          </a:xfrm>
          <a:prstGeom prst="rect">
            <a:avLst/>
          </a:prstGeom>
          <a:noFill/>
          <a:ln>
            <a:noFill/>
          </a:ln>
        </p:spPr>
        <p:txBody>
          <a:bodyPr wrap="square" rtlCol="0">
            <a:spAutoFit/>
          </a:bodyPr>
          <a:lstStyle/>
          <a:p>
            <a:pPr algn="ctr"/>
            <a:r>
              <a:rPr lang="nl-BE" sz="1400" b="1" dirty="0">
                <a:solidFill>
                  <a:srgbClr val="FA8C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€ 0,1</a:t>
            </a:r>
          </a:p>
        </p:txBody>
      </p:sp>
      <p:sp>
        <p:nvSpPr>
          <p:cNvPr id="50" name="Tekstvak 49">
            <a:extLst>
              <a:ext uri="{FF2B5EF4-FFF2-40B4-BE49-F238E27FC236}">
                <a16:creationId xmlns:a16="http://schemas.microsoft.com/office/drawing/2014/main" id="{50274FC7-6F9D-D4CA-38AF-517060F41BFA}"/>
              </a:ext>
            </a:extLst>
          </p:cNvPr>
          <p:cNvSpPr txBox="1"/>
          <p:nvPr/>
        </p:nvSpPr>
        <p:spPr>
          <a:xfrm>
            <a:off x="3751185" y="1722334"/>
            <a:ext cx="735105" cy="307777"/>
          </a:xfrm>
          <a:prstGeom prst="rect">
            <a:avLst/>
          </a:prstGeom>
          <a:noFill/>
          <a:ln>
            <a:noFill/>
          </a:ln>
        </p:spPr>
        <p:txBody>
          <a:bodyPr wrap="square" rtlCol="0">
            <a:spAutoFit/>
          </a:bodyPr>
          <a:lstStyle/>
          <a:p>
            <a:pPr algn="ctr"/>
            <a:r>
              <a:rPr lang="nl-BE" sz="1400" b="1" dirty="0">
                <a:solidFill>
                  <a:srgbClr val="FA8C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€ 0,03</a:t>
            </a:r>
          </a:p>
        </p:txBody>
      </p:sp>
      <p:sp>
        <p:nvSpPr>
          <p:cNvPr id="51" name="Tekstvak 50">
            <a:extLst>
              <a:ext uri="{FF2B5EF4-FFF2-40B4-BE49-F238E27FC236}">
                <a16:creationId xmlns:a16="http://schemas.microsoft.com/office/drawing/2014/main" id="{5D098BD1-3054-BA66-414F-81D90E82401D}"/>
              </a:ext>
            </a:extLst>
          </p:cNvPr>
          <p:cNvSpPr txBox="1"/>
          <p:nvPr/>
        </p:nvSpPr>
        <p:spPr>
          <a:xfrm>
            <a:off x="3603540" y="2261388"/>
            <a:ext cx="735105" cy="307777"/>
          </a:xfrm>
          <a:prstGeom prst="rect">
            <a:avLst/>
          </a:prstGeom>
          <a:noFill/>
          <a:ln>
            <a:noFill/>
          </a:ln>
        </p:spPr>
        <p:txBody>
          <a:bodyPr wrap="square" rtlCol="0">
            <a:spAutoFit/>
          </a:bodyPr>
          <a:lstStyle/>
          <a:p>
            <a:pPr algn="ctr"/>
            <a:r>
              <a:rPr lang="nl-BE" sz="1400" b="1" dirty="0">
                <a:solidFill>
                  <a:srgbClr val="FA8C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€ 0,05</a:t>
            </a:r>
          </a:p>
        </p:txBody>
      </p:sp>
      <p:sp>
        <p:nvSpPr>
          <p:cNvPr id="52" name="Tekstvak 51">
            <a:extLst>
              <a:ext uri="{FF2B5EF4-FFF2-40B4-BE49-F238E27FC236}">
                <a16:creationId xmlns:a16="http://schemas.microsoft.com/office/drawing/2014/main" id="{58C4FAD6-D218-93F3-D1B1-D6811315B852}"/>
              </a:ext>
            </a:extLst>
          </p:cNvPr>
          <p:cNvSpPr txBox="1"/>
          <p:nvPr/>
        </p:nvSpPr>
        <p:spPr>
          <a:xfrm>
            <a:off x="199093" y="1865082"/>
            <a:ext cx="735105" cy="307777"/>
          </a:xfrm>
          <a:prstGeom prst="rect">
            <a:avLst/>
          </a:prstGeom>
          <a:noFill/>
          <a:ln>
            <a:noFill/>
          </a:ln>
        </p:spPr>
        <p:txBody>
          <a:bodyPr wrap="square" rtlCol="0">
            <a:spAutoFit/>
          </a:bodyPr>
          <a:lstStyle/>
          <a:p>
            <a:pPr algn="ctr"/>
            <a:r>
              <a:rPr lang="nl-BE" sz="1400" b="1" dirty="0">
                <a:solidFill>
                  <a:srgbClr val="FA8C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€ 0,03</a:t>
            </a:r>
          </a:p>
        </p:txBody>
      </p:sp>
      <p:sp>
        <p:nvSpPr>
          <p:cNvPr id="53" name="Tekstvak 52">
            <a:extLst>
              <a:ext uri="{FF2B5EF4-FFF2-40B4-BE49-F238E27FC236}">
                <a16:creationId xmlns:a16="http://schemas.microsoft.com/office/drawing/2014/main" id="{2502BEC0-ABEA-874E-BBAD-B5EB5E1E491B}"/>
              </a:ext>
            </a:extLst>
          </p:cNvPr>
          <p:cNvSpPr txBox="1"/>
          <p:nvPr/>
        </p:nvSpPr>
        <p:spPr>
          <a:xfrm>
            <a:off x="203306" y="2841984"/>
            <a:ext cx="735105" cy="307777"/>
          </a:xfrm>
          <a:prstGeom prst="rect">
            <a:avLst/>
          </a:prstGeom>
          <a:noFill/>
          <a:ln>
            <a:noFill/>
          </a:ln>
        </p:spPr>
        <p:txBody>
          <a:bodyPr wrap="square" rtlCol="0">
            <a:spAutoFit/>
          </a:bodyPr>
          <a:lstStyle/>
          <a:p>
            <a:pPr algn="ctr"/>
            <a:r>
              <a:rPr lang="nl-BE" sz="1400" b="1" dirty="0">
                <a:solidFill>
                  <a:srgbClr val="FA8C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€ 0,04</a:t>
            </a:r>
          </a:p>
        </p:txBody>
      </p:sp>
      <p:sp>
        <p:nvSpPr>
          <p:cNvPr id="54" name="Tekstvak 53">
            <a:extLst>
              <a:ext uri="{FF2B5EF4-FFF2-40B4-BE49-F238E27FC236}">
                <a16:creationId xmlns:a16="http://schemas.microsoft.com/office/drawing/2014/main" id="{B81567F7-6D80-0DBD-6522-93AC1F4740D2}"/>
              </a:ext>
            </a:extLst>
          </p:cNvPr>
          <p:cNvSpPr txBox="1"/>
          <p:nvPr/>
        </p:nvSpPr>
        <p:spPr>
          <a:xfrm>
            <a:off x="9300176" y="2003000"/>
            <a:ext cx="975285" cy="307777"/>
          </a:xfrm>
          <a:prstGeom prst="rect">
            <a:avLst/>
          </a:prstGeom>
          <a:noFill/>
          <a:ln>
            <a:noFill/>
          </a:ln>
        </p:spPr>
        <p:txBody>
          <a:bodyPr wrap="square" rtlCol="0">
            <a:spAutoFit/>
          </a:bodyPr>
          <a:lstStyle/>
          <a:p>
            <a:pPr algn="r"/>
            <a:r>
              <a:rPr lang="nl-BE" sz="1400" b="1" dirty="0">
                <a:solidFill>
                  <a:srgbClr val="FA8C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€ 0,03</a:t>
            </a:r>
          </a:p>
        </p:txBody>
      </p:sp>
      <p:sp>
        <p:nvSpPr>
          <p:cNvPr id="55" name="Tekstvak 54">
            <a:extLst>
              <a:ext uri="{FF2B5EF4-FFF2-40B4-BE49-F238E27FC236}">
                <a16:creationId xmlns:a16="http://schemas.microsoft.com/office/drawing/2014/main" id="{87E2362E-4CC7-C969-DEB4-A72D9083DE58}"/>
              </a:ext>
            </a:extLst>
          </p:cNvPr>
          <p:cNvSpPr txBox="1"/>
          <p:nvPr/>
        </p:nvSpPr>
        <p:spPr>
          <a:xfrm>
            <a:off x="9300176" y="2317466"/>
            <a:ext cx="975285" cy="307777"/>
          </a:xfrm>
          <a:prstGeom prst="rect">
            <a:avLst/>
          </a:prstGeom>
          <a:noFill/>
          <a:ln>
            <a:noFill/>
          </a:ln>
        </p:spPr>
        <p:txBody>
          <a:bodyPr wrap="square" rtlCol="0">
            <a:spAutoFit/>
          </a:bodyPr>
          <a:lstStyle/>
          <a:p>
            <a:pPr algn="r"/>
            <a:r>
              <a:rPr lang="nl-BE" sz="1400" b="1" dirty="0">
                <a:solidFill>
                  <a:srgbClr val="FA8C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€ 0,04</a:t>
            </a:r>
          </a:p>
        </p:txBody>
      </p:sp>
      <p:sp>
        <p:nvSpPr>
          <p:cNvPr id="56" name="Tekstvak 55">
            <a:extLst>
              <a:ext uri="{FF2B5EF4-FFF2-40B4-BE49-F238E27FC236}">
                <a16:creationId xmlns:a16="http://schemas.microsoft.com/office/drawing/2014/main" id="{03278881-D4F0-D4AC-A08A-143B89B08070}"/>
              </a:ext>
            </a:extLst>
          </p:cNvPr>
          <p:cNvSpPr txBox="1"/>
          <p:nvPr/>
        </p:nvSpPr>
        <p:spPr>
          <a:xfrm>
            <a:off x="9294710" y="3035616"/>
            <a:ext cx="975285" cy="307777"/>
          </a:xfrm>
          <a:prstGeom prst="rect">
            <a:avLst/>
          </a:prstGeom>
          <a:noFill/>
          <a:ln>
            <a:noFill/>
          </a:ln>
        </p:spPr>
        <p:txBody>
          <a:bodyPr wrap="square" rtlCol="0">
            <a:spAutoFit/>
          </a:bodyPr>
          <a:lstStyle/>
          <a:p>
            <a:pPr algn="r"/>
            <a:r>
              <a:rPr lang="nl-BE" sz="1400" b="1" dirty="0">
                <a:solidFill>
                  <a:srgbClr val="FA8C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€ 0,03</a:t>
            </a:r>
          </a:p>
        </p:txBody>
      </p:sp>
      <p:sp>
        <p:nvSpPr>
          <p:cNvPr id="57" name="Tekstvak 56">
            <a:extLst>
              <a:ext uri="{FF2B5EF4-FFF2-40B4-BE49-F238E27FC236}">
                <a16:creationId xmlns:a16="http://schemas.microsoft.com/office/drawing/2014/main" id="{AD16EA68-E6C0-9498-5D6F-389B2ADA1A95}"/>
              </a:ext>
            </a:extLst>
          </p:cNvPr>
          <p:cNvSpPr txBox="1"/>
          <p:nvPr/>
        </p:nvSpPr>
        <p:spPr>
          <a:xfrm>
            <a:off x="9294710" y="3350082"/>
            <a:ext cx="975285" cy="307777"/>
          </a:xfrm>
          <a:prstGeom prst="rect">
            <a:avLst/>
          </a:prstGeom>
          <a:noFill/>
          <a:ln>
            <a:noFill/>
          </a:ln>
        </p:spPr>
        <p:txBody>
          <a:bodyPr wrap="square" rtlCol="0">
            <a:spAutoFit/>
          </a:bodyPr>
          <a:lstStyle/>
          <a:p>
            <a:pPr algn="r"/>
            <a:r>
              <a:rPr lang="nl-BE" sz="1400" b="1" dirty="0">
                <a:solidFill>
                  <a:srgbClr val="FA8C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€ 0,05</a:t>
            </a:r>
          </a:p>
        </p:txBody>
      </p:sp>
      <p:sp>
        <p:nvSpPr>
          <p:cNvPr id="58" name="Tekstvak 57">
            <a:extLst>
              <a:ext uri="{FF2B5EF4-FFF2-40B4-BE49-F238E27FC236}">
                <a16:creationId xmlns:a16="http://schemas.microsoft.com/office/drawing/2014/main" id="{EE63FF9B-4C21-37AF-0454-1147B1C5E62D}"/>
              </a:ext>
            </a:extLst>
          </p:cNvPr>
          <p:cNvSpPr txBox="1"/>
          <p:nvPr/>
        </p:nvSpPr>
        <p:spPr>
          <a:xfrm>
            <a:off x="9294710" y="4017525"/>
            <a:ext cx="975285" cy="307777"/>
          </a:xfrm>
          <a:prstGeom prst="rect">
            <a:avLst/>
          </a:prstGeom>
          <a:noFill/>
          <a:ln>
            <a:noFill/>
          </a:ln>
        </p:spPr>
        <p:txBody>
          <a:bodyPr wrap="square" rtlCol="0">
            <a:spAutoFit/>
          </a:bodyPr>
          <a:lstStyle/>
          <a:p>
            <a:pPr algn="r"/>
            <a:r>
              <a:rPr lang="nl-BE" sz="1400" b="1" dirty="0">
                <a:solidFill>
                  <a:srgbClr val="FA8C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€ 0,1</a:t>
            </a:r>
          </a:p>
        </p:txBody>
      </p:sp>
      <p:sp>
        <p:nvSpPr>
          <p:cNvPr id="59" name="Tekstvak 58">
            <a:extLst>
              <a:ext uri="{FF2B5EF4-FFF2-40B4-BE49-F238E27FC236}">
                <a16:creationId xmlns:a16="http://schemas.microsoft.com/office/drawing/2014/main" id="{991B6EFD-D4CB-4F32-FCE6-71514275056B}"/>
              </a:ext>
            </a:extLst>
          </p:cNvPr>
          <p:cNvSpPr txBox="1"/>
          <p:nvPr/>
        </p:nvSpPr>
        <p:spPr>
          <a:xfrm>
            <a:off x="9294710" y="4331991"/>
            <a:ext cx="975285" cy="307777"/>
          </a:xfrm>
          <a:prstGeom prst="rect">
            <a:avLst/>
          </a:prstGeom>
          <a:noFill/>
          <a:ln>
            <a:noFill/>
          </a:ln>
        </p:spPr>
        <p:txBody>
          <a:bodyPr wrap="square" rtlCol="0">
            <a:spAutoFit/>
          </a:bodyPr>
          <a:lstStyle/>
          <a:p>
            <a:pPr algn="r"/>
            <a:r>
              <a:rPr lang="nl-BE" sz="1400" b="1" dirty="0">
                <a:solidFill>
                  <a:srgbClr val="FA8C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€ 0,05</a:t>
            </a:r>
          </a:p>
        </p:txBody>
      </p:sp>
      <p:sp>
        <p:nvSpPr>
          <p:cNvPr id="60" name="Tekstvak 59">
            <a:extLst>
              <a:ext uri="{FF2B5EF4-FFF2-40B4-BE49-F238E27FC236}">
                <a16:creationId xmlns:a16="http://schemas.microsoft.com/office/drawing/2014/main" id="{FBBE442C-4B10-8D80-F9DE-D0ECD2097525}"/>
              </a:ext>
            </a:extLst>
          </p:cNvPr>
          <p:cNvSpPr txBox="1"/>
          <p:nvPr/>
        </p:nvSpPr>
        <p:spPr>
          <a:xfrm>
            <a:off x="9294710" y="5002411"/>
            <a:ext cx="975285" cy="307777"/>
          </a:xfrm>
          <a:prstGeom prst="rect">
            <a:avLst/>
          </a:prstGeom>
          <a:noFill/>
          <a:ln>
            <a:noFill/>
          </a:ln>
        </p:spPr>
        <p:txBody>
          <a:bodyPr wrap="square" rtlCol="0">
            <a:spAutoFit/>
          </a:bodyPr>
          <a:lstStyle/>
          <a:p>
            <a:pPr algn="r"/>
            <a:r>
              <a:rPr lang="nl-BE" sz="1400" b="1" dirty="0">
                <a:solidFill>
                  <a:srgbClr val="FA8C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€ 0,05</a:t>
            </a:r>
          </a:p>
        </p:txBody>
      </p:sp>
      <p:sp>
        <p:nvSpPr>
          <p:cNvPr id="61" name="Tekstvak 60">
            <a:extLst>
              <a:ext uri="{FF2B5EF4-FFF2-40B4-BE49-F238E27FC236}">
                <a16:creationId xmlns:a16="http://schemas.microsoft.com/office/drawing/2014/main" id="{FFB43075-16F6-A9E7-6131-5661033E5FF3}"/>
              </a:ext>
            </a:extLst>
          </p:cNvPr>
          <p:cNvSpPr txBox="1"/>
          <p:nvPr/>
        </p:nvSpPr>
        <p:spPr>
          <a:xfrm>
            <a:off x="9294710" y="5316877"/>
            <a:ext cx="975285" cy="307777"/>
          </a:xfrm>
          <a:prstGeom prst="rect">
            <a:avLst/>
          </a:prstGeom>
          <a:noFill/>
          <a:ln>
            <a:noFill/>
          </a:ln>
        </p:spPr>
        <p:txBody>
          <a:bodyPr wrap="square" rtlCol="0">
            <a:spAutoFit/>
          </a:bodyPr>
          <a:lstStyle/>
          <a:p>
            <a:pPr algn="r"/>
            <a:r>
              <a:rPr lang="nl-BE" sz="1400" b="1" dirty="0">
                <a:solidFill>
                  <a:srgbClr val="FA8C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€ 0,05</a:t>
            </a:r>
          </a:p>
        </p:txBody>
      </p:sp>
      <p:cxnSp>
        <p:nvCxnSpPr>
          <p:cNvPr id="62" name="Rechte verbindingslijn 61">
            <a:extLst>
              <a:ext uri="{FF2B5EF4-FFF2-40B4-BE49-F238E27FC236}">
                <a16:creationId xmlns:a16="http://schemas.microsoft.com/office/drawing/2014/main" id="{FA747AA7-16FE-4E25-C0E1-007837854725}"/>
              </a:ext>
            </a:extLst>
          </p:cNvPr>
          <p:cNvCxnSpPr/>
          <p:nvPr/>
        </p:nvCxnSpPr>
        <p:spPr>
          <a:xfrm>
            <a:off x="9005975" y="5672831"/>
            <a:ext cx="1792941" cy="0"/>
          </a:xfrm>
          <a:prstGeom prst="line">
            <a:avLst/>
          </a:prstGeom>
          <a:ln w="28575">
            <a:solidFill>
              <a:srgbClr val="037089"/>
            </a:solidFill>
          </a:ln>
        </p:spPr>
        <p:style>
          <a:lnRef idx="1">
            <a:schemeClr val="accent1"/>
          </a:lnRef>
          <a:fillRef idx="0">
            <a:schemeClr val="accent1"/>
          </a:fillRef>
          <a:effectRef idx="0">
            <a:schemeClr val="accent1"/>
          </a:effectRef>
          <a:fontRef idx="minor">
            <a:schemeClr val="tx1"/>
          </a:fontRef>
        </p:style>
      </p:cxnSp>
      <p:sp>
        <p:nvSpPr>
          <p:cNvPr id="63" name="Tekstvak 62">
            <a:extLst>
              <a:ext uri="{FF2B5EF4-FFF2-40B4-BE49-F238E27FC236}">
                <a16:creationId xmlns:a16="http://schemas.microsoft.com/office/drawing/2014/main" id="{A99A5ECE-03A8-3B7F-DFD5-B817BD3E66A7}"/>
              </a:ext>
            </a:extLst>
          </p:cNvPr>
          <p:cNvSpPr txBox="1"/>
          <p:nvPr/>
        </p:nvSpPr>
        <p:spPr>
          <a:xfrm>
            <a:off x="9534890" y="5695244"/>
            <a:ext cx="735105" cy="369332"/>
          </a:xfrm>
          <a:prstGeom prst="rect">
            <a:avLst/>
          </a:prstGeom>
          <a:solidFill>
            <a:schemeClr val="bg1">
              <a:lumMod val="95000"/>
            </a:schemeClr>
          </a:solidFill>
          <a:ln>
            <a:noFill/>
          </a:ln>
        </p:spPr>
        <p:txBody>
          <a:bodyPr wrap="square" rtlCol="0">
            <a:spAutoFit/>
          </a:bodyPr>
          <a:lstStyle/>
          <a:p>
            <a:pPr algn="ctr"/>
            <a:r>
              <a:rPr lang="nl-BE" b="1" dirty="0">
                <a:solidFill>
                  <a:srgbClr val="037089"/>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€ 0,35</a:t>
            </a:r>
          </a:p>
        </p:txBody>
      </p:sp>
      <p:sp>
        <p:nvSpPr>
          <p:cNvPr id="64" name="Tekstvak 63">
            <a:extLst>
              <a:ext uri="{FF2B5EF4-FFF2-40B4-BE49-F238E27FC236}">
                <a16:creationId xmlns:a16="http://schemas.microsoft.com/office/drawing/2014/main" id="{491B9924-0167-7808-5649-C779C1963C69}"/>
              </a:ext>
            </a:extLst>
          </p:cNvPr>
          <p:cNvSpPr txBox="1"/>
          <p:nvPr/>
        </p:nvSpPr>
        <p:spPr>
          <a:xfrm>
            <a:off x="9000567" y="1410969"/>
            <a:ext cx="1792940" cy="646331"/>
          </a:xfrm>
          <a:prstGeom prst="rect">
            <a:avLst/>
          </a:prstGeom>
          <a:solidFill>
            <a:schemeClr val="bg1">
              <a:lumMod val="95000"/>
            </a:schemeClr>
          </a:solidFill>
          <a:ln>
            <a:noFill/>
          </a:ln>
        </p:spPr>
        <p:txBody>
          <a:bodyPr wrap="square" rtlCol="0">
            <a:spAutoFit/>
          </a:bodyPr>
          <a:lstStyle/>
          <a:p>
            <a:pPr algn="ctr"/>
            <a:r>
              <a:rPr lang="nl-BE" b="1" dirty="0">
                <a:solidFill>
                  <a:srgbClr val="037089"/>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Added value (to GDP)</a:t>
            </a:r>
          </a:p>
        </p:txBody>
      </p:sp>
      <p:sp>
        <p:nvSpPr>
          <p:cNvPr id="65" name="Rechthoek 64">
            <a:extLst>
              <a:ext uri="{FF2B5EF4-FFF2-40B4-BE49-F238E27FC236}">
                <a16:creationId xmlns:a16="http://schemas.microsoft.com/office/drawing/2014/main" id="{3E1B8A54-F961-7507-CA42-AD66E589BA95}"/>
              </a:ext>
            </a:extLst>
          </p:cNvPr>
          <p:cNvSpPr/>
          <p:nvPr/>
        </p:nvSpPr>
        <p:spPr>
          <a:xfrm>
            <a:off x="9000566" y="1410969"/>
            <a:ext cx="1792941" cy="4653602"/>
          </a:xfrm>
          <a:prstGeom prst="rect">
            <a:avLst/>
          </a:prstGeom>
          <a:noFill/>
          <a:ln>
            <a:solidFill>
              <a:srgbClr val="0370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0746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3" grpId="0" animBg="1"/>
      <p:bldP spid="64" grpId="0" animBg="1"/>
      <p:bldP spid="6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CCB20A29-5CD6-0498-815F-6F679C0DEFA0}"/>
              </a:ext>
            </a:extLst>
          </p:cNvPr>
          <p:cNvSpPr>
            <a:spLocks noGrp="1"/>
          </p:cNvSpPr>
          <p:nvPr>
            <p:ph type="body" sz="quarter" idx="14"/>
          </p:nvPr>
        </p:nvSpPr>
        <p:spPr>
          <a:xfrm>
            <a:off x="430306" y="365125"/>
            <a:ext cx="10174359" cy="412138"/>
          </a:xfrm>
        </p:spPr>
        <p:txBody>
          <a:bodyPr>
            <a:normAutofit lnSpcReduction="10000"/>
          </a:bodyPr>
          <a:lstStyle/>
          <a:p>
            <a:r>
              <a:rPr lang="nl-BE" dirty="0"/>
              <a:t>Value creation in Scope 1</a:t>
            </a:r>
          </a:p>
        </p:txBody>
      </p:sp>
      <p:sp>
        <p:nvSpPr>
          <p:cNvPr id="39" name="Tijdelijke aanduiding voor tekst 5">
            <a:extLst>
              <a:ext uri="{FF2B5EF4-FFF2-40B4-BE49-F238E27FC236}">
                <a16:creationId xmlns:a16="http://schemas.microsoft.com/office/drawing/2014/main" id="{F956568D-9B9D-54B1-364F-060D0A19D35E}"/>
              </a:ext>
            </a:extLst>
          </p:cNvPr>
          <p:cNvSpPr txBox="1">
            <a:spLocks/>
          </p:cNvSpPr>
          <p:nvPr/>
        </p:nvSpPr>
        <p:spPr>
          <a:xfrm>
            <a:off x="430305" y="704091"/>
            <a:ext cx="10174359" cy="4121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20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2000" b="1" dirty="0"/>
              <a:t>Induced added value</a:t>
            </a:r>
          </a:p>
        </p:txBody>
      </p:sp>
      <p:pic>
        <p:nvPicPr>
          <p:cNvPr id="4" name="Afbeelding 3" descr="Afbeelding met tekst, kaart&#10;&#10;Automatisch gegenereerde beschrijving">
            <a:extLst>
              <a:ext uri="{FF2B5EF4-FFF2-40B4-BE49-F238E27FC236}">
                <a16:creationId xmlns:a16="http://schemas.microsoft.com/office/drawing/2014/main" id="{6D6CC841-DEA5-6C1E-D559-A8594F3898B9}"/>
              </a:ext>
            </a:extLst>
          </p:cNvPr>
          <p:cNvPicPr>
            <a:picLocks noChangeAspect="1"/>
          </p:cNvPicPr>
          <p:nvPr/>
        </p:nvPicPr>
        <p:blipFill rotWithShape="1">
          <a:blip r:embed="rId2"/>
          <a:srcRect b="12315"/>
          <a:stretch/>
        </p:blipFill>
        <p:spPr>
          <a:xfrm>
            <a:off x="4670873" y="1304748"/>
            <a:ext cx="7090821" cy="5316071"/>
          </a:xfrm>
          <a:prstGeom prst="rect">
            <a:avLst/>
          </a:prstGeom>
        </p:spPr>
      </p:pic>
      <p:cxnSp>
        <p:nvCxnSpPr>
          <p:cNvPr id="7" name="Rechte verbindingslijn met pijl 6">
            <a:extLst>
              <a:ext uri="{FF2B5EF4-FFF2-40B4-BE49-F238E27FC236}">
                <a16:creationId xmlns:a16="http://schemas.microsoft.com/office/drawing/2014/main" id="{5F66FF46-2E36-6D10-F177-7B15278A1887}"/>
              </a:ext>
            </a:extLst>
          </p:cNvPr>
          <p:cNvCxnSpPr>
            <a:cxnSpLocks/>
          </p:cNvCxnSpPr>
          <p:nvPr/>
        </p:nvCxnSpPr>
        <p:spPr>
          <a:xfrm flipH="1">
            <a:off x="6378649" y="2497055"/>
            <a:ext cx="116542" cy="20618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4B79BCF0-AA10-4BB9-05FD-A4F86D8E25A7}"/>
              </a:ext>
            </a:extLst>
          </p:cNvPr>
          <p:cNvCxnSpPr>
            <a:cxnSpLocks/>
          </p:cNvCxnSpPr>
          <p:nvPr/>
        </p:nvCxnSpPr>
        <p:spPr>
          <a:xfrm flipH="1">
            <a:off x="5984202" y="2855643"/>
            <a:ext cx="197224" cy="11654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a:extLst>
              <a:ext uri="{FF2B5EF4-FFF2-40B4-BE49-F238E27FC236}">
                <a16:creationId xmlns:a16="http://schemas.microsoft.com/office/drawing/2014/main" id="{B8BF2BE0-31D7-19C1-4021-CB774ADF1433}"/>
              </a:ext>
            </a:extLst>
          </p:cNvPr>
          <p:cNvCxnSpPr>
            <a:cxnSpLocks/>
          </p:cNvCxnSpPr>
          <p:nvPr/>
        </p:nvCxnSpPr>
        <p:spPr>
          <a:xfrm>
            <a:off x="6378649" y="2913913"/>
            <a:ext cx="58271" cy="39893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a:extLst>
              <a:ext uri="{FF2B5EF4-FFF2-40B4-BE49-F238E27FC236}">
                <a16:creationId xmlns:a16="http://schemas.microsoft.com/office/drawing/2014/main" id="{7E0DB018-1184-89A9-7012-36764C39135F}"/>
              </a:ext>
            </a:extLst>
          </p:cNvPr>
          <p:cNvCxnSpPr>
            <a:cxnSpLocks/>
          </p:cNvCxnSpPr>
          <p:nvPr/>
        </p:nvCxnSpPr>
        <p:spPr>
          <a:xfrm>
            <a:off x="6436920" y="2855643"/>
            <a:ext cx="452718" cy="25773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Rechte verbindingslijn met pijl 39">
            <a:extLst>
              <a:ext uri="{FF2B5EF4-FFF2-40B4-BE49-F238E27FC236}">
                <a16:creationId xmlns:a16="http://schemas.microsoft.com/office/drawing/2014/main" id="{4B680EC8-CEBB-4D20-0D6E-0068F00C1B3F}"/>
              </a:ext>
            </a:extLst>
          </p:cNvPr>
          <p:cNvCxnSpPr>
            <a:cxnSpLocks/>
          </p:cNvCxnSpPr>
          <p:nvPr/>
        </p:nvCxnSpPr>
        <p:spPr>
          <a:xfrm flipH="1" flipV="1">
            <a:off x="6082814" y="2355254"/>
            <a:ext cx="168088" cy="3097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jdelijke aanduiding voor inhoud 3">
            <a:extLst>
              <a:ext uri="{FF2B5EF4-FFF2-40B4-BE49-F238E27FC236}">
                <a16:creationId xmlns:a16="http://schemas.microsoft.com/office/drawing/2014/main" id="{CD86A789-8A6D-1AD3-C6CD-FF41949390CE}"/>
              </a:ext>
            </a:extLst>
          </p:cNvPr>
          <p:cNvSpPr txBox="1">
            <a:spLocks/>
          </p:cNvSpPr>
          <p:nvPr/>
        </p:nvSpPr>
        <p:spPr>
          <a:xfrm>
            <a:off x="430306" y="1380013"/>
            <a:ext cx="4043344" cy="5240806"/>
          </a:xfrm>
          <a:prstGeom prst="rect">
            <a:avLst/>
          </a:prstGeom>
        </p:spPr>
        <p:txBody>
          <a:bodyPr>
            <a:noAutofit/>
          </a:bodyPr>
          <a:lstStyle>
            <a:lvl1pPr marL="0" indent="0" algn="l" defTabSz="914400" rtl="0" eaLnBrk="1" latinLnBrk="0" hangingPunct="1">
              <a:lnSpc>
                <a:spcPct val="90000"/>
              </a:lnSpc>
              <a:spcBef>
                <a:spcPts val="1000"/>
              </a:spcBef>
              <a:buFontTx/>
              <a:buNone/>
              <a:defRPr sz="2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20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rgbClr val="037089"/>
              </a:buClr>
              <a:buFont typeface="Arial" panose="020B0604020202020204" pitchFamily="34" charset="0"/>
              <a:buChar char="•"/>
            </a:pPr>
            <a:r>
              <a:rPr lang="nl-BE" sz="2000" dirty="0">
                <a:latin typeface="Helvetica Neue Medium" panose="02000503000000020004" pitchFamily="2" charset="0"/>
                <a:ea typeface="Helvetica Neue Medium" panose="02000503000000020004" pitchFamily="2" charset="0"/>
                <a:cs typeface="Helvetica Neue Medium" panose="02000503000000020004" pitchFamily="2" charset="0"/>
              </a:rPr>
              <a:t>Wages paid in production centers also increase national consumption</a:t>
            </a:r>
          </a:p>
          <a:p>
            <a:pPr marL="285750" indent="-285750" algn="just">
              <a:buClr>
                <a:srgbClr val="037089"/>
              </a:buClr>
              <a:buFont typeface="Arial" panose="020B0604020202020204" pitchFamily="34" charset="0"/>
              <a:buChar char="•"/>
            </a:pPr>
            <a:r>
              <a:rPr lang="nl-BE" sz="2000" dirty="0">
                <a:latin typeface="Helvetica Neue Medium" panose="02000503000000020004" pitchFamily="2" charset="0"/>
                <a:ea typeface="Helvetica Neue Medium" panose="02000503000000020004" pitchFamily="2" charset="0"/>
                <a:cs typeface="Helvetica Neue Medium" panose="02000503000000020004" pitchFamily="2" charset="0"/>
              </a:rPr>
              <a:t>Is accounted for in the national consumption tables</a:t>
            </a:r>
          </a:p>
          <a:p>
            <a:pPr marL="285750" indent="-285750" algn="just">
              <a:buClr>
                <a:srgbClr val="037089"/>
              </a:buClr>
              <a:buFont typeface="Arial" panose="020B0604020202020204" pitchFamily="34" charset="0"/>
              <a:buChar char="•"/>
            </a:pPr>
            <a:r>
              <a:rPr lang="nl-BE" sz="2000" dirty="0">
                <a:latin typeface="Helvetica Neue Medium" panose="02000503000000020004" pitchFamily="2" charset="0"/>
                <a:ea typeface="Helvetica Neue Medium" panose="02000503000000020004" pitchFamily="2" charset="0"/>
                <a:cs typeface="Helvetica Neue Medium" panose="02000503000000020004" pitchFamily="2" charset="0"/>
              </a:rPr>
              <a:t>Stronger effect expected in the vicinity of ET</a:t>
            </a:r>
          </a:p>
          <a:p>
            <a:pPr marL="285750" indent="-285750" algn="just">
              <a:buClr>
                <a:srgbClr val="037089"/>
              </a:buClr>
              <a:buFont typeface="Arial" panose="020B0604020202020204" pitchFamily="34" charset="0"/>
              <a:buChar char="•"/>
            </a:pPr>
            <a:r>
              <a:rPr lang="nl-BE" sz="2000" dirty="0">
                <a:latin typeface="Helvetica Neue Medium" panose="02000503000000020004" pitchFamily="2" charset="0"/>
                <a:ea typeface="Helvetica Neue Medium" panose="02000503000000020004" pitchFamily="2" charset="0"/>
                <a:cs typeface="Helvetica Neue Medium" panose="02000503000000020004" pitchFamily="2" charset="0"/>
              </a:rPr>
              <a:t>Dominant during the operational phase</a:t>
            </a:r>
          </a:p>
          <a:p>
            <a:pPr>
              <a:buClr>
                <a:srgbClr val="037089"/>
              </a:buClr>
            </a:pPr>
            <a:endParaRPr lang="nl-BE" dirty="0">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285750" indent="-285750">
              <a:buClr>
                <a:srgbClr val="037089"/>
              </a:buClr>
              <a:buFont typeface="Arial" panose="020B0604020202020204" pitchFamily="34" charset="0"/>
              <a:buChar char="•"/>
            </a:pPr>
            <a:endParaRPr lang="nl-BE" dirty="0">
              <a:latin typeface="Helvetica Neue Medium" panose="02000503000000020004" pitchFamily="2" charset="0"/>
              <a:ea typeface="Helvetica Neue Medium" panose="02000503000000020004" pitchFamily="2" charset="0"/>
              <a:cs typeface="Helvetica Neue Medium" panose="02000503000000020004" pitchFamily="2" charset="0"/>
            </a:endParaRPr>
          </a:p>
          <a:p>
            <a:pPr>
              <a:buClr>
                <a:srgbClr val="037089"/>
              </a:buClr>
            </a:pPr>
            <a:endParaRPr lang="nl-BE"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4055222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C5559DEF-7D97-8917-3065-49F25E274B25}"/>
              </a:ext>
            </a:extLst>
          </p:cNvPr>
          <p:cNvPicPr>
            <a:picLocks noGrp="1" noChangeAspect="1"/>
          </p:cNvPicPr>
          <p:nvPr>
            <p:ph idx="13"/>
          </p:nvPr>
        </p:nvPicPr>
        <p:blipFill>
          <a:blip r:embed="rId3"/>
          <a:stretch>
            <a:fillRect/>
          </a:stretch>
        </p:blipFill>
        <p:spPr>
          <a:xfrm>
            <a:off x="12192000" y="365125"/>
            <a:ext cx="3709526" cy="5803900"/>
          </a:xfrm>
          <a:prstGeom prst="rect">
            <a:avLst/>
          </a:prstGeom>
        </p:spPr>
      </p:pic>
      <p:sp>
        <p:nvSpPr>
          <p:cNvPr id="6" name="Tijdelijke aanduiding voor tekst 5">
            <a:extLst>
              <a:ext uri="{FF2B5EF4-FFF2-40B4-BE49-F238E27FC236}">
                <a16:creationId xmlns:a16="http://schemas.microsoft.com/office/drawing/2014/main" id="{CCB20A29-5CD6-0498-815F-6F679C0DEFA0}"/>
              </a:ext>
            </a:extLst>
          </p:cNvPr>
          <p:cNvSpPr>
            <a:spLocks noGrp="1"/>
          </p:cNvSpPr>
          <p:nvPr>
            <p:ph type="body" sz="quarter" idx="14"/>
          </p:nvPr>
        </p:nvSpPr>
        <p:spPr/>
        <p:txBody>
          <a:bodyPr>
            <a:normAutofit lnSpcReduction="10000"/>
          </a:bodyPr>
          <a:lstStyle/>
          <a:p>
            <a:r>
              <a:rPr lang="nl-BE" sz="2400" b="1" dirty="0"/>
              <a:t>How does this materialize for the ET study?</a:t>
            </a:r>
          </a:p>
        </p:txBody>
      </p:sp>
      <p:sp>
        <p:nvSpPr>
          <p:cNvPr id="3" name="Tijdelijke aanduiding voor inhoud 2">
            <a:extLst>
              <a:ext uri="{FF2B5EF4-FFF2-40B4-BE49-F238E27FC236}">
                <a16:creationId xmlns:a16="http://schemas.microsoft.com/office/drawing/2014/main" id="{233D62BA-CFD3-4FB9-7AE1-BB1DD9CA7FDF}"/>
              </a:ext>
            </a:extLst>
          </p:cNvPr>
          <p:cNvSpPr>
            <a:spLocks noGrp="1"/>
          </p:cNvSpPr>
          <p:nvPr>
            <p:ph sz="quarter" idx="15"/>
          </p:nvPr>
        </p:nvSpPr>
        <p:spPr>
          <a:xfrm>
            <a:off x="430306" y="1472745"/>
            <a:ext cx="4175311" cy="5020130"/>
          </a:xfrm>
        </p:spPr>
        <p:txBody>
          <a:bodyPr>
            <a:noAutofit/>
          </a:bodyPr>
          <a:lstStyle/>
          <a:p>
            <a:r>
              <a:rPr lang="nl-BE" dirty="0"/>
              <a:t>On a country level, this data is published by NBB &amp; Planbureau</a:t>
            </a:r>
          </a:p>
          <a:p>
            <a:pPr marL="1028700" lvl="1" indent="-342900">
              <a:buClr>
                <a:schemeClr val="bg1"/>
              </a:buClr>
              <a:buFont typeface="Arial" panose="020B0604020202020204" pitchFamily="34" charset="0"/>
              <a:buChar char="•"/>
            </a:pPr>
            <a:r>
              <a:rPr lang="nl-BE" sz="1800" dirty="0">
                <a:solidFill>
                  <a:schemeClr val="bg1"/>
                </a:solidFill>
              </a:rPr>
              <a:t>“I/O-tables”</a:t>
            </a:r>
          </a:p>
          <a:p>
            <a:pPr marL="1028700" lvl="1" indent="-342900">
              <a:buClr>
                <a:schemeClr val="bg1"/>
              </a:buClr>
              <a:buFont typeface="Arial" panose="020B0604020202020204" pitchFamily="34" charset="0"/>
              <a:buChar char="•"/>
            </a:pPr>
            <a:r>
              <a:rPr lang="nl-BE" sz="1800" dirty="0">
                <a:solidFill>
                  <a:schemeClr val="bg1"/>
                </a:solidFill>
              </a:rPr>
              <a:t>Accounts for export/import</a:t>
            </a:r>
          </a:p>
          <a:p>
            <a:pPr marL="1028700" lvl="1" indent="-342900">
              <a:buClr>
                <a:schemeClr val="bg1"/>
              </a:buClr>
              <a:buFont typeface="Arial" panose="020B0604020202020204" pitchFamily="34" charset="0"/>
              <a:buChar char="•"/>
            </a:pPr>
            <a:r>
              <a:rPr lang="nl-BE" sz="1800" dirty="0">
                <a:solidFill>
                  <a:schemeClr val="bg1"/>
                </a:solidFill>
              </a:rPr>
              <a:t>Subdivision by sector (NACE)</a:t>
            </a:r>
          </a:p>
          <a:p>
            <a:endParaRPr lang="nl-BE" dirty="0"/>
          </a:p>
          <a:p>
            <a:r>
              <a:rPr lang="nl-BE" dirty="0"/>
              <a:t>Separating costs for infrastructure &amp; operational phase in different sector components</a:t>
            </a:r>
          </a:p>
          <a:p>
            <a:endParaRPr lang="nl-BE" dirty="0"/>
          </a:p>
          <a:p>
            <a:r>
              <a:rPr lang="nl-BE" dirty="0"/>
              <a:t>In collaboration with UHasselt</a:t>
            </a:r>
          </a:p>
          <a:p>
            <a:endParaRPr lang="nl-BE" dirty="0"/>
          </a:p>
          <a:p>
            <a:r>
              <a:rPr lang="nl-BE" dirty="0"/>
              <a:t>Final results are multipliers for added value &amp; job creation</a:t>
            </a:r>
          </a:p>
        </p:txBody>
      </p:sp>
      <p:sp>
        <p:nvSpPr>
          <p:cNvPr id="8" name="Rechthoek 7">
            <a:extLst>
              <a:ext uri="{FF2B5EF4-FFF2-40B4-BE49-F238E27FC236}">
                <a16:creationId xmlns:a16="http://schemas.microsoft.com/office/drawing/2014/main" id="{A256FB92-AE63-5624-A6F9-3CF2DF3E9266}"/>
              </a:ext>
            </a:extLst>
          </p:cNvPr>
          <p:cNvSpPr>
            <a:spLocks noChangeAspect="1"/>
          </p:cNvSpPr>
          <p:nvPr/>
        </p:nvSpPr>
        <p:spPr>
          <a:xfrm>
            <a:off x="6096000" y="634860"/>
            <a:ext cx="1440000" cy="1440000"/>
          </a:xfrm>
          <a:prstGeom prst="rect">
            <a:avLst/>
          </a:prstGeom>
          <a:solidFill>
            <a:schemeClr val="bg1">
              <a:lumMod val="95000"/>
            </a:schemeClr>
          </a:solidFill>
          <a:ln w="19050">
            <a:solidFill>
              <a:srgbClr val="0370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8">
            <a:extLst>
              <a:ext uri="{FF2B5EF4-FFF2-40B4-BE49-F238E27FC236}">
                <a16:creationId xmlns:a16="http://schemas.microsoft.com/office/drawing/2014/main" id="{23C27885-564A-E1AC-D092-A29823FE738A}"/>
              </a:ext>
            </a:extLst>
          </p:cNvPr>
          <p:cNvSpPr>
            <a:spLocks noChangeAspect="1"/>
          </p:cNvSpPr>
          <p:nvPr/>
        </p:nvSpPr>
        <p:spPr>
          <a:xfrm>
            <a:off x="7924800" y="634860"/>
            <a:ext cx="1440000" cy="1440000"/>
          </a:xfrm>
          <a:prstGeom prst="rect">
            <a:avLst/>
          </a:prstGeom>
          <a:solidFill>
            <a:schemeClr val="bg1">
              <a:lumMod val="95000"/>
            </a:schemeClr>
          </a:solidFill>
          <a:ln w="19050">
            <a:solidFill>
              <a:srgbClr val="0370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9">
            <a:extLst>
              <a:ext uri="{FF2B5EF4-FFF2-40B4-BE49-F238E27FC236}">
                <a16:creationId xmlns:a16="http://schemas.microsoft.com/office/drawing/2014/main" id="{EF3F1718-D985-763D-0FEA-FC1EBA0A34C6}"/>
              </a:ext>
            </a:extLst>
          </p:cNvPr>
          <p:cNvSpPr>
            <a:spLocks noChangeAspect="1"/>
          </p:cNvSpPr>
          <p:nvPr/>
        </p:nvSpPr>
        <p:spPr>
          <a:xfrm>
            <a:off x="6096000" y="2533250"/>
            <a:ext cx="1440000" cy="478296"/>
          </a:xfrm>
          <a:prstGeom prst="rect">
            <a:avLst/>
          </a:prstGeom>
          <a:solidFill>
            <a:schemeClr val="bg1">
              <a:lumMod val="95000"/>
            </a:schemeClr>
          </a:solidFill>
          <a:ln w="19050">
            <a:solidFill>
              <a:srgbClr val="0370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a:extLst>
              <a:ext uri="{FF2B5EF4-FFF2-40B4-BE49-F238E27FC236}">
                <a16:creationId xmlns:a16="http://schemas.microsoft.com/office/drawing/2014/main" id="{F540F5E9-982B-6F40-F846-1422163AB2CC}"/>
              </a:ext>
            </a:extLst>
          </p:cNvPr>
          <p:cNvSpPr>
            <a:spLocks noChangeAspect="1"/>
          </p:cNvSpPr>
          <p:nvPr/>
        </p:nvSpPr>
        <p:spPr>
          <a:xfrm>
            <a:off x="10073670" y="634860"/>
            <a:ext cx="1127915" cy="1440000"/>
          </a:xfrm>
          <a:prstGeom prst="rect">
            <a:avLst/>
          </a:prstGeom>
          <a:solidFill>
            <a:schemeClr val="bg1">
              <a:lumMod val="95000"/>
            </a:schemeClr>
          </a:solidFill>
          <a:ln w="19050">
            <a:solidFill>
              <a:srgbClr val="0370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A15CD804-7F9F-233A-B0A1-5A37E4962C17}"/>
              </a:ext>
            </a:extLst>
          </p:cNvPr>
          <p:cNvSpPr txBox="1"/>
          <p:nvPr/>
        </p:nvSpPr>
        <p:spPr>
          <a:xfrm>
            <a:off x="6096000" y="103515"/>
            <a:ext cx="1440000" cy="523220"/>
          </a:xfrm>
          <a:prstGeom prst="rect">
            <a:avLst/>
          </a:prstGeom>
          <a:noFill/>
        </p:spPr>
        <p:txBody>
          <a:bodyPr wrap="square" rtlCol="0">
            <a:spAutoFit/>
          </a:bodyPr>
          <a:lstStyle/>
          <a:p>
            <a:pPr algn="ctr"/>
            <a:r>
              <a:rPr lang="nl-BE" sz="1400" b="1" dirty="0">
                <a:solidFill>
                  <a:srgbClr val="037089"/>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Products (per sector)</a:t>
            </a:r>
          </a:p>
        </p:txBody>
      </p:sp>
      <p:sp>
        <p:nvSpPr>
          <p:cNvPr id="13" name="Tekstvak 12">
            <a:extLst>
              <a:ext uri="{FF2B5EF4-FFF2-40B4-BE49-F238E27FC236}">
                <a16:creationId xmlns:a16="http://schemas.microsoft.com/office/drawing/2014/main" id="{D99F715A-B3C0-83B2-4784-762AB913CF4B}"/>
              </a:ext>
            </a:extLst>
          </p:cNvPr>
          <p:cNvSpPr txBox="1"/>
          <p:nvPr/>
        </p:nvSpPr>
        <p:spPr>
          <a:xfrm rot="16200000">
            <a:off x="5021988" y="1085125"/>
            <a:ext cx="1440000" cy="523220"/>
          </a:xfrm>
          <a:prstGeom prst="rect">
            <a:avLst/>
          </a:prstGeom>
          <a:noFill/>
        </p:spPr>
        <p:txBody>
          <a:bodyPr wrap="square" rtlCol="0">
            <a:spAutoFit/>
          </a:bodyPr>
          <a:lstStyle/>
          <a:p>
            <a:pPr algn="ctr"/>
            <a:r>
              <a:rPr lang="nl-BE" sz="1400" b="1" dirty="0">
                <a:solidFill>
                  <a:srgbClr val="037089"/>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Products (per sector)</a:t>
            </a:r>
          </a:p>
        </p:txBody>
      </p:sp>
      <p:sp>
        <p:nvSpPr>
          <p:cNvPr id="15" name="Tekstvak 14">
            <a:extLst>
              <a:ext uri="{FF2B5EF4-FFF2-40B4-BE49-F238E27FC236}">
                <a16:creationId xmlns:a16="http://schemas.microsoft.com/office/drawing/2014/main" id="{81FE9555-A8B4-3809-25DF-4D51285FA5D5}"/>
              </a:ext>
            </a:extLst>
          </p:cNvPr>
          <p:cNvSpPr txBox="1"/>
          <p:nvPr/>
        </p:nvSpPr>
        <p:spPr>
          <a:xfrm>
            <a:off x="6096000" y="1093250"/>
            <a:ext cx="1440000" cy="523220"/>
          </a:xfrm>
          <a:prstGeom prst="rect">
            <a:avLst/>
          </a:prstGeom>
          <a:noFill/>
        </p:spPr>
        <p:txBody>
          <a:bodyPr wrap="square" rtlCol="0">
            <a:spAutoFit/>
          </a:bodyPr>
          <a:lstStyle/>
          <a:p>
            <a:pPr algn="ctr"/>
            <a:r>
              <a:rPr lang="nl-BE" sz="1400" b="1" dirty="0">
                <a:solidFill>
                  <a:schemeClr val="bg1">
                    <a:lumMod val="50000"/>
                  </a:schemeClr>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Intermediary demand</a:t>
            </a:r>
          </a:p>
        </p:txBody>
      </p:sp>
      <p:sp>
        <p:nvSpPr>
          <p:cNvPr id="16" name="Kruis 15">
            <a:extLst>
              <a:ext uri="{FF2B5EF4-FFF2-40B4-BE49-F238E27FC236}">
                <a16:creationId xmlns:a16="http://schemas.microsoft.com/office/drawing/2014/main" id="{7A6CF136-8925-5A53-AF9A-79FF7A82401B}"/>
              </a:ext>
            </a:extLst>
          </p:cNvPr>
          <p:cNvSpPr>
            <a:spLocks noChangeAspect="1"/>
          </p:cNvSpPr>
          <p:nvPr/>
        </p:nvSpPr>
        <p:spPr>
          <a:xfrm>
            <a:off x="7595787" y="1224003"/>
            <a:ext cx="269226" cy="261713"/>
          </a:xfrm>
          <a:prstGeom prst="plus">
            <a:avLst>
              <a:gd name="adj" fmla="val 44113"/>
            </a:avLst>
          </a:prstGeom>
          <a:solidFill>
            <a:srgbClr val="037089"/>
          </a:solidFill>
          <a:ln>
            <a:solidFill>
              <a:srgbClr val="0370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ekstvak 16">
            <a:extLst>
              <a:ext uri="{FF2B5EF4-FFF2-40B4-BE49-F238E27FC236}">
                <a16:creationId xmlns:a16="http://schemas.microsoft.com/office/drawing/2014/main" id="{1A1C3025-EA32-DAAB-ADE8-85130B10C992}"/>
              </a:ext>
            </a:extLst>
          </p:cNvPr>
          <p:cNvSpPr txBox="1"/>
          <p:nvPr/>
        </p:nvSpPr>
        <p:spPr>
          <a:xfrm>
            <a:off x="7924800" y="1200970"/>
            <a:ext cx="1440000" cy="307777"/>
          </a:xfrm>
          <a:prstGeom prst="rect">
            <a:avLst/>
          </a:prstGeom>
          <a:noFill/>
        </p:spPr>
        <p:txBody>
          <a:bodyPr wrap="square" rtlCol="0">
            <a:spAutoFit/>
          </a:bodyPr>
          <a:lstStyle/>
          <a:p>
            <a:pPr algn="ctr"/>
            <a:r>
              <a:rPr lang="nl-BE" sz="1400" b="1" dirty="0">
                <a:solidFill>
                  <a:schemeClr val="bg1">
                    <a:lumMod val="50000"/>
                  </a:schemeClr>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Final demand</a:t>
            </a:r>
          </a:p>
        </p:txBody>
      </p:sp>
      <p:sp>
        <p:nvSpPr>
          <p:cNvPr id="18" name="Gelijk aan 17">
            <a:extLst>
              <a:ext uri="{FF2B5EF4-FFF2-40B4-BE49-F238E27FC236}">
                <a16:creationId xmlns:a16="http://schemas.microsoft.com/office/drawing/2014/main" id="{3B0125DF-429B-498F-81A9-C2AF1782C130}"/>
              </a:ext>
            </a:extLst>
          </p:cNvPr>
          <p:cNvSpPr>
            <a:spLocks noChangeAspect="1"/>
          </p:cNvSpPr>
          <p:nvPr/>
        </p:nvSpPr>
        <p:spPr>
          <a:xfrm>
            <a:off x="9584622" y="1194827"/>
            <a:ext cx="269226" cy="261713"/>
          </a:xfrm>
          <a:prstGeom prst="mathEqual">
            <a:avLst/>
          </a:prstGeom>
          <a:solidFill>
            <a:srgbClr val="037089"/>
          </a:solidFill>
          <a:ln>
            <a:solidFill>
              <a:srgbClr val="0370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Tekstvak 18">
            <a:extLst>
              <a:ext uri="{FF2B5EF4-FFF2-40B4-BE49-F238E27FC236}">
                <a16:creationId xmlns:a16="http://schemas.microsoft.com/office/drawing/2014/main" id="{6E95270F-854B-74A8-9093-20823A84E292}"/>
              </a:ext>
            </a:extLst>
          </p:cNvPr>
          <p:cNvSpPr txBox="1"/>
          <p:nvPr/>
        </p:nvSpPr>
        <p:spPr>
          <a:xfrm>
            <a:off x="6096000" y="2618509"/>
            <a:ext cx="1440000" cy="307777"/>
          </a:xfrm>
          <a:prstGeom prst="rect">
            <a:avLst/>
          </a:prstGeom>
          <a:noFill/>
        </p:spPr>
        <p:txBody>
          <a:bodyPr wrap="square" rtlCol="0">
            <a:spAutoFit/>
          </a:bodyPr>
          <a:lstStyle/>
          <a:p>
            <a:pPr algn="ctr"/>
            <a:r>
              <a:rPr lang="nl-BE" sz="1400" b="1" dirty="0">
                <a:solidFill>
                  <a:schemeClr val="bg1">
                    <a:lumMod val="50000"/>
                  </a:schemeClr>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Added value</a:t>
            </a:r>
          </a:p>
        </p:txBody>
      </p:sp>
      <p:sp>
        <p:nvSpPr>
          <p:cNvPr id="21" name="Kruis 20">
            <a:extLst>
              <a:ext uri="{FF2B5EF4-FFF2-40B4-BE49-F238E27FC236}">
                <a16:creationId xmlns:a16="http://schemas.microsoft.com/office/drawing/2014/main" id="{9A282938-FF37-B09B-D8AD-BE5BDE15470E}"/>
              </a:ext>
            </a:extLst>
          </p:cNvPr>
          <p:cNvSpPr>
            <a:spLocks noChangeAspect="1"/>
          </p:cNvSpPr>
          <p:nvPr/>
        </p:nvSpPr>
        <p:spPr>
          <a:xfrm>
            <a:off x="6681387" y="2159232"/>
            <a:ext cx="269226" cy="261713"/>
          </a:xfrm>
          <a:prstGeom prst="plus">
            <a:avLst>
              <a:gd name="adj" fmla="val 44113"/>
            </a:avLst>
          </a:prstGeom>
          <a:solidFill>
            <a:srgbClr val="037089"/>
          </a:solidFill>
          <a:ln>
            <a:solidFill>
              <a:srgbClr val="0370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Tekstvak 21">
            <a:extLst>
              <a:ext uri="{FF2B5EF4-FFF2-40B4-BE49-F238E27FC236}">
                <a16:creationId xmlns:a16="http://schemas.microsoft.com/office/drawing/2014/main" id="{A0F1419E-0A33-1D59-5DF7-DF478FDA527A}"/>
              </a:ext>
            </a:extLst>
          </p:cNvPr>
          <p:cNvSpPr txBox="1"/>
          <p:nvPr/>
        </p:nvSpPr>
        <p:spPr>
          <a:xfrm>
            <a:off x="10073669" y="1085125"/>
            <a:ext cx="1127915" cy="523220"/>
          </a:xfrm>
          <a:prstGeom prst="rect">
            <a:avLst/>
          </a:prstGeom>
          <a:noFill/>
        </p:spPr>
        <p:txBody>
          <a:bodyPr wrap="square" rtlCol="0">
            <a:spAutoFit/>
          </a:bodyPr>
          <a:lstStyle/>
          <a:p>
            <a:pPr algn="ctr"/>
            <a:r>
              <a:rPr lang="nl-BE" sz="1400" b="1" dirty="0">
                <a:solidFill>
                  <a:schemeClr val="bg1">
                    <a:lumMod val="50000"/>
                  </a:schemeClr>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Final consumption</a:t>
            </a:r>
          </a:p>
        </p:txBody>
      </p:sp>
      <p:sp>
        <p:nvSpPr>
          <p:cNvPr id="23" name="Gelijk aan 22">
            <a:extLst>
              <a:ext uri="{FF2B5EF4-FFF2-40B4-BE49-F238E27FC236}">
                <a16:creationId xmlns:a16="http://schemas.microsoft.com/office/drawing/2014/main" id="{FC807047-CEE2-A4B2-D74E-C6747461E343}"/>
              </a:ext>
            </a:extLst>
          </p:cNvPr>
          <p:cNvSpPr>
            <a:spLocks noChangeAspect="1"/>
          </p:cNvSpPr>
          <p:nvPr/>
        </p:nvSpPr>
        <p:spPr>
          <a:xfrm rot="5400000">
            <a:off x="6677630" y="3100562"/>
            <a:ext cx="269226" cy="261713"/>
          </a:xfrm>
          <a:prstGeom prst="mathEqual">
            <a:avLst/>
          </a:prstGeom>
          <a:solidFill>
            <a:srgbClr val="037089"/>
          </a:solidFill>
          <a:ln>
            <a:solidFill>
              <a:srgbClr val="0370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Rechthoek 23">
            <a:extLst>
              <a:ext uri="{FF2B5EF4-FFF2-40B4-BE49-F238E27FC236}">
                <a16:creationId xmlns:a16="http://schemas.microsoft.com/office/drawing/2014/main" id="{2A0523E6-4A93-3C58-24F6-56A35AD0F4DE}"/>
              </a:ext>
            </a:extLst>
          </p:cNvPr>
          <p:cNvSpPr>
            <a:spLocks noChangeAspect="1"/>
          </p:cNvSpPr>
          <p:nvPr/>
        </p:nvSpPr>
        <p:spPr>
          <a:xfrm>
            <a:off x="6096000" y="3469936"/>
            <a:ext cx="1440000" cy="478296"/>
          </a:xfrm>
          <a:prstGeom prst="rect">
            <a:avLst/>
          </a:prstGeom>
          <a:solidFill>
            <a:schemeClr val="bg1">
              <a:lumMod val="95000"/>
            </a:schemeClr>
          </a:solidFill>
          <a:ln w="19050">
            <a:solidFill>
              <a:srgbClr val="0370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Tekstvak 25">
            <a:extLst>
              <a:ext uri="{FF2B5EF4-FFF2-40B4-BE49-F238E27FC236}">
                <a16:creationId xmlns:a16="http://schemas.microsoft.com/office/drawing/2014/main" id="{9A59294B-56B3-6842-CF63-95404EFAB01F}"/>
              </a:ext>
            </a:extLst>
          </p:cNvPr>
          <p:cNvSpPr txBox="1"/>
          <p:nvPr/>
        </p:nvSpPr>
        <p:spPr>
          <a:xfrm>
            <a:off x="6096000" y="3555195"/>
            <a:ext cx="1440000" cy="307777"/>
          </a:xfrm>
          <a:prstGeom prst="rect">
            <a:avLst/>
          </a:prstGeom>
          <a:noFill/>
        </p:spPr>
        <p:txBody>
          <a:bodyPr wrap="square" rtlCol="0">
            <a:spAutoFit/>
          </a:bodyPr>
          <a:lstStyle/>
          <a:p>
            <a:pPr algn="ctr"/>
            <a:r>
              <a:rPr lang="nl-BE" sz="1400" b="1" dirty="0">
                <a:solidFill>
                  <a:schemeClr val="bg1">
                    <a:lumMod val="50000"/>
                  </a:schemeClr>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Total supply</a:t>
            </a:r>
          </a:p>
        </p:txBody>
      </p:sp>
      <p:graphicFrame>
        <p:nvGraphicFramePr>
          <p:cNvPr id="27" name="Grafiek 26">
            <a:extLst>
              <a:ext uri="{FF2B5EF4-FFF2-40B4-BE49-F238E27FC236}">
                <a16:creationId xmlns:a16="http://schemas.microsoft.com/office/drawing/2014/main" id="{ACD0CDF5-9471-E250-1341-677248A64555}"/>
              </a:ext>
            </a:extLst>
          </p:cNvPr>
          <p:cNvGraphicFramePr/>
          <p:nvPr>
            <p:extLst>
              <p:ext uri="{D42A27DB-BD31-4B8C-83A1-F6EECF244321}">
                <p14:modId xmlns:p14="http://schemas.microsoft.com/office/powerpoint/2010/main" val="1008474923"/>
              </p:ext>
            </p:extLst>
          </p:nvPr>
        </p:nvGraphicFramePr>
        <p:xfrm>
          <a:off x="3887545" y="4258490"/>
          <a:ext cx="6890855" cy="2234385"/>
        </p:xfrm>
        <a:graphic>
          <a:graphicData uri="http://schemas.openxmlformats.org/drawingml/2006/chart">
            <c:chart xmlns:c="http://schemas.openxmlformats.org/drawingml/2006/chart" xmlns:r="http://schemas.openxmlformats.org/officeDocument/2006/relationships" r:id="rId4"/>
          </a:graphicData>
        </a:graphic>
      </p:graphicFrame>
      <p:sp>
        <p:nvSpPr>
          <p:cNvPr id="2" name="Tekstvak 1">
            <a:extLst>
              <a:ext uri="{FF2B5EF4-FFF2-40B4-BE49-F238E27FC236}">
                <a16:creationId xmlns:a16="http://schemas.microsoft.com/office/drawing/2014/main" id="{096A9200-CF42-14D8-4E69-A3A6CEF3138C}"/>
              </a:ext>
            </a:extLst>
          </p:cNvPr>
          <p:cNvSpPr txBox="1"/>
          <p:nvPr/>
        </p:nvSpPr>
        <p:spPr>
          <a:xfrm>
            <a:off x="10058400" y="4656028"/>
            <a:ext cx="1440000" cy="307777"/>
          </a:xfrm>
          <a:prstGeom prst="rect">
            <a:avLst/>
          </a:prstGeom>
          <a:noFill/>
        </p:spPr>
        <p:txBody>
          <a:bodyPr wrap="square" rtlCol="0">
            <a:spAutoFit/>
          </a:bodyPr>
          <a:lstStyle/>
          <a:p>
            <a:pPr algn="ctr"/>
            <a:r>
              <a:rPr lang="nl-BE" sz="1400" b="1" dirty="0">
                <a:solidFill>
                  <a:srgbClr val="C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Materials cost</a:t>
            </a:r>
          </a:p>
        </p:txBody>
      </p:sp>
      <p:sp>
        <p:nvSpPr>
          <p:cNvPr id="4" name="Tekstvak 3">
            <a:extLst>
              <a:ext uri="{FF2B5EF4-FFF2-40B4-BE49-F238E27FC236}">
                <a16:creationId xmlns:a16="http://schemas.microsoft.com/office/drawing/2014/main" id="{620A20B0-F46F-281D-E17D-77458E8E3DD3}"/>
              </a:ext>
            </a:extLst>
          </p:cNvPr>
          <p:cNvSpPr txBox="1"/>
          <p:nvPr/>
        </p:nvSpPr>
        <p:spPr>
          <a:xfrm>
            <a:off x="10058400" y="4935240"/>
            <a:ext cx="1440000" cy="307777"/>
          </a:xfrm>
          <a:prstGeom prst="rect">
            <a:avLst/>
          </a:prstGeom>
          <a:noFill/>
        </p:spPr>
        <p:txBody>
          <a:bodyPr wrap="square" rtlCol="0">
            <a:spAutoFit/>
          </a:bodyPr>
          <a:lstStyle/>
          <a:p>
            <a:pPr algn="ctr"/>
            <a:r>
              <a:rPr lang="nl-BE" sz="1400" b="1" dirty="0">
                <a:solidFill>
                  <a:srgbClr val="FA8C0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Welding cost</a:t>
            </a:r>
          </a:p>
        </p:txBody>
      </p:sp>
      <p:sp>
        <p:nvSpPr>
          <p:cNvPr id="7" name="Tekstvak 6">
            <a:extLst>
              <a:ext uri="{FF2B5EF4-FFF2-40B4-BE49-F238E27FC236}">
                <a16:creationId xmlns:a16="http://schemas.microsoft.com/office/drawing/2014/main" id="{F7321AEF-2B9B-02F0-B7DE-AE76F1C03B67}"/>
              </a:ext>
            </a:extLst>
          </p:cNvPr>
          <p:cNvSpPr txBox="1"/>
          <p:nvPr/>
        </p:nvSpPr>
        <p:spPr>
          <a:xfrm>
            <a:off x="9806055" y="5772875"/>
            <a:ext cx="1944690" cy="307777"/>
          </a:xfrm>
          <a:prstGeom prst="rect">
            <a:avLst/>
          </a:prstGeom>
          <a:noFill/>
        </p:spPr>
        <p:txBody>
          <a:bodyPr wrap="square" rtlCol="0">
            <a:spAutoFit/>
          </a:bodyPr>
          <a:lstStyle/>
          <a:p>
            <a:pPr algn="ctr"/>
            <a:r>
              <a:rPr lang="nl-BE" sz="1400" b="1" dirty="0">
                <a:solidFill>
                  <a:srgbClr val="7BB0BB"/>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Bake-out insulation cost</a:t>
            </a:r>
          </a:p>
        </p:txBody>
      </p:sp>
      <p:sp>
        <p:nvSpPr>
          <p:cNvPr id="14" name="Tekstvak 13">
            <a:extLst>
              <a:ext uri="{FF2B5EF4-FFF2-40B4-BE49-F238E27FC236}">
                <a16:creationId xmlns:a16="http://schemas.microsoft.com/office/drawing/2014/main" id="{0346DE2F-6796-F139-A472-651EAAD8EA7B}"/>
              </a:ext>
            </a:extLst>
          </p:cNvPr>
          <p:cNvSpPr txBox="1"/>
          <p:nvPr/>
        </p:nvSpPr>
        <p:spPr>
          <a:xfrm>
            <a:off x="9364800" y="5214452"/>
            <a:ext cx="2827200" cy="307777"/>
          </a:xfrm>
          <a:prstGeom prst="rect">
            <a:avLst/>
          </a:prstGeom>
          <a:noFill/>
        </p:spPr>
        <p:txBody>
          <a:bodyPr wrap="square" rtlCol="0">
            <a:spAutoFit/>
          </a:bodyPr>
          <a:lstStyle/>
          <a:p>
            <a:pPr algn="ctr"/>
            <a:r>
              <a:rPr lang="nl-BE" sz="1400" b="1" dirty="0">
                <a:solidFill>
                  <a:srgbClr val="ACB12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Inspection &amp; maintencee services</a:t>
            </a:r>
          </a:p>
        </p:txBody>
      </p:sp>
      <p:sp>
        <p:nvSpPr>
          <p:cNvPr id="20" name="Tekstvak 19">
            <a:extLst>
              <a:ext uri="{FF2B5EF4-FFF2-40B4-BE49-F238E27FC236}">
                <a16:creationId xmlns:a16="http://schemas.microsoft.com/office/drawing/2014/main" id="{9E62AD33-0F19-7201-9130-390165BA103C}"/>
              </a:ext>
            </a:extLst>
          </p:cNvPr>
          <p:cNvSpPr txBox="1"/>
          <p:nvPr/>
        </p:nvSpPr>
        <p:spPr>
          <a:xfrm>
            <a:off x="10058400" y="5493664"/>
            <a:ext cx="1440000" cy="307777"/>
          </a:xfrm>
          <a:prstGeom prst="rect">
            <a:avLst/>
          </a:prstGeom>
          <a:noFill/>
        </p:spPr>
        <p:txBody>
          <a:bodyPr wrap="square" rtlCol="0">
            <a:spAutoFit/>
          </a:bodyPr>
          <a:lstStyle/>
          <a:p>
            <a:pPr algn="ctr"/>
            <a:r>
              <a:rPr lang="nl-BE" sz="1400" b="1" dirty="0">
                <a:solidFill>
                  <a:srgbClr val="4EB89D"/>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Valves</a:t>
            </a:r>
          </a:p>
        </p:txBody>
      </p:sp>
      <p:cxnSp>
        <p:nvCxnSpPr>
          <p:cNvPr id="29" name="Rechte verbindingslijn 28">
            <a:extLst>
              <a:ext uri="{FF2B5EF4-FFF2-40B4-BE49-F238E27FC236}">
                <a16:creationId xmlns:a16="http://schemas.microsoft.com/office/drawing/2014/main" id="{6DA60ECE-C64C-D703-46F9-1F6FFA1276F6}"/>
              </a:ext>
            </a:extLst>
          </p:cNvPr>
          <p:cNvCxnSpPr/>
          <p:nvPr/>
        </p:nvCxnSpPr>
        <p:spPr>
          <a:xfrm>
            <a:off x="8974183" y="4807131"/>
            <a:ext cx="108421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F0D87275-D36B-D223-9541-1351D84F1A43}"/>
              </a:ext>
            </a:extLst>
          </p:cNvPr>
          <p:cNvCxnSpPr>
            <a:cxnSpLocks/>
            <a:endCxn id="4" idx="1"/>
          </p:cNvCxnSpPr>
          <p:nvPr/>
        </p:nvCxnSpPr>
        <p:spPr>
          <a:xfrm flipV="1">
            <a:off x="8989452" y="5089129"/>
            <a:ext cx="1068948" cy="9484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743BFF91-92C9-6A83-A98C-22F5F689BA96}"/>
              </a:ext>
            </a:extLst>
          </p:cNvPr>
          <p:cNvCxnSpPr>
            <a:cxnSpLocks/>
            <a:endCxn id="14" idx="1"/>
          </p:cNvCxnSpPr>
          <p:nvPr/>
        </p:nvCxnSpPr>
        <p:spPr>
          <a:xfrm flipV="1">
            <a:off x="9004721" y="5368341"/>
            <a:ext cx="360079" cy="6170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6F055033-F50E-8C93-542B-9A28A63ADEAD}"/>
              </a:ext>
            </a:extLst>
          </p:cNvPr>
          <p:cNvCxnSpPr>
            <a:cxnSpLocks/>
            <a:endCxn id="20" idx="1"/>
          </p:cNvCxnSpPr>
          <p:nvPr/>
        </p:nvCxnSpPr>
        <p:spPr>
          <a:xfrm flipV="1">
            <a:off x="9014035" y="5647553"/>
            <a:ext cx="1044365" cy="1649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 name="Rechte verbindingslijn 35">
            <a:extLst>
              <a:ext uri="{FF2B5EF4-FFF2-40B4-BE49-F238E27FC236}">
                <a16:creationId xmlns:a16="http://schemas.microsoft.com/office/drawing/2014/main" id="{807D5A8F-1DD6-B48D-59F8-0462F0F983ED}"/>
              </a:ext>
            </a:extLst>
          </p:cNvPr>
          <p:cNvCxnSpPr>
            <a:cxnSpLocks/>
            <a:endCxn id="7" idx="1"/>
          </p:cNvCxnSpPr>
          <p:nvPr/>
        </p:nvCxnSpPr>
        <p:spPr>
          <a:xfrm flipV="1">
            <a:off x="8994108" y="5926764"/>
            <a:ext cx="811947" cy="1701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8" name="Tekstvak 37">
            <a:extLst>
              <a:ext uri="{FF2B5EF4-FFF2-40B4-BE49-F238E27FC236}">
                <a16:creationId xmlns:a16="http://schemas.microsoft.com/office/drawing/2014/main" id="{C425C015-E4ED-6406-1FC9-354B183CA65E}"/>
              </a:ext>
            </a:extLst>
          </p:cNvPr>
          <p:cNvSpPr txBox="1"/>
          <p:nvPr/>
        </p:nvSpPr>
        <p:spPr>
          <a:xfrm>
            <a:off x="8974183" y="4013279"/>
            <a:ext cx="3217817" cy="523220"/>
          </a:xfrm>
          <a:prstGeom prst="rect">
            <a:avLst/>
          </a:prstGeom>
          <a:solidFill>
            <a:schemeClr val="bg1">
              <a:lumMod val="95000"/>
            </a:schemeClr>
          </a:solidFill>
          <a:ln>
            <a:solidFill>
              <a:schemeClr val="bg1">
                <a:lumMod val="95000"/>
              </a:schemeClr>
            </a:solidFill>
          </a:ln>
        </p:spPr>
        <p:txBody>
          <a:bodyPr wrap="square" rtlCol="0">
            <a:spAutoFit/>
          </a:bodyPr>
          <a:lstStyle/>
          <a:p>
            <a:pPr algn="ctr"/>
            <a:r>
              <a:rPr lang="nl-BE" sz="1400" b="1" dirty="0">
                <a:solidFill>
                  <a:srgbClr val="037089"/>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Vacuum system cost breakdown (example)</a:t>
            </a:r>
          </a:p>
        </p:txBody>
      </p:sp>
      <p:grpSp>
        <p:nvGrpSpPr>
          <p:cNvPr id="47" name="Groep 46">
            <a:extLst>
              <a:ext uri="{FF2B5EF4-FFF2-40B4-BE49-F238E27FC236}">
                <a16:creationId xmlns:a16="http://schemas.microsoft.com/office/drawing/2014/main" id="{BF539160-5ACA-9944-2FFC-A9E74C4D30E8}"/>
              </a:ext>
            </a:extLst>
          </p:cNvPr>
          <p:cNvGrpSpPr/>
          <p:nvPr/>
        </p:nvGrpSpPr>
        <p:grpSpPr>
          <a:xfrm>
            <a:off x="6040517" y="215899"/>
            <a:ext cx="1533583" cy="296355"/>
            <a:chOff x="9261617" y="2692366"/>
            <a:chExt cx="1533583" cy="296355"/>
          </a:xfrm>
        </p:grpSpPr>
        <p:pic>
          <p:nvPicPr>
            <p:cNvPr id="40" name="Graphic 39" descr="Fabriek met effen opvulling">
              <a:extLst>
                <a:ext uri="{FF2B5EF4-FFF2-40B4-BE49-F238E27FC236}">
                  <a16:creationId xmlns:a16="http://schemas.microsoft.com/office/drawing/2014/main" id="{FE05AA5D-D811-12A9-1C17-4E71C657C5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1617" y="2697294"/>
              <a:ext cx="288000" cy="288000"/>
            </a:xfrm>
            <a:prstGeom prst="rect">
              <a:avLst/>
            </a:prstGeom>
          </p:spPr>
        </p:pic>
        <p:pic>
          <p:nvPicPr>
            <p:cNvPr id="41" name="Graphic 40" descr="Fabriek met effen opvulling">
              <a:extLst>
                <a:ext uri="{FF2B5EF4-FFF2-40B4-BE49-F238E27FC236}">
                  <a16:creationId xmlns:a16="http://schemas.microsoft.com/office/drawing/2014/main" id="{EC0C5FE6-3E9C-3B05-DCC0-C0E07B2CF7F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4622" y="2697294"/>
              <a:ext cx="288000" cy="288000"/>
            </a:xfrm>
            <a:prstGeom prst="rect">
              <a:avLst/>
            </a:prstGeom>
          </p:spPr>
        </p:pic>
        <p:pic>
          <p:nvPicPr>
            <p:cNvPr id="42" name="Graphic 41" descr="Fabriek met effen opvulling">
              <a:extLst>
                <a:ext uri="{FF2B5EF4-FFF2-40B4-BE49-F238E27FC236}">
                  <a16:creationId xmlns:a16="http://schemas.microsoft.com/office/drawing/2014/main" id="{58A6F721-63F3-23CD-17E8-6A087B65CE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07627" y="2692366"/>
              <a:ext cx="288000" cy="288000"/>
            </a:xfrm>
            <a:prstGeom prst="rect">
              <a:avLst/>
            </a:prstGeom>
          </p:spPr>
        </p:pic>
        <p:pic>
          <p:nvPicPr>
            <p:cNvPr id="43" name="Graphic 42" descr="Fabriek met effen opvulling">
              <a:extLst>
                <a:ext uri="{FF2B5EF4-FFF2-40B4-BE49-F238E27FC236}">
                  <a16:creationId xmlns:a16="http://schemas.microsoft.com/office/drawing/2014/main" id="{5245793D-888E-1037-DEDE-51E494BA633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19200" y="2700721"/>
              <a:ext cx="288000" cy="288000"/>
            </a:xfrm>
            <a:prstGeom prst="rect">
              <a:avLst/>
            </a:prstGeom>
          </p:spPr>
        </p:pic>
        <p:pic>
          <p:nvPicPr>
            <p:cNvPr id="44" name="Graphic 43" descr="Fabriek met effen opvulling">
              <a:extLst>
                <a:ext uri="{FF2B5EF4-FFF2-40B4-BE49-F238E27FC236}">
                  <a16:creationId xmlns:a16="http://schemas.microsoft.com/office/drawing/2014/main" id="{A9D928E7-A1E7-20D4-732A-8B3F2A800DA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507200" y="2700721"/>
              <a:ext cx="288000" cy="288000"/>
            </a:xfrm>
            <a:prstGeom prst="rect">
              <a:avLst/>
            </a:prstGeom>
          </p:spPr>
        </p:pic>
      </p:grpSp>
      <p:sp>
        <p:nvSpPr>
          <p:cNvPr id="45" name="Tekstvak 44">
            <a:extLst>
              <a:ext uri="{FF2B5EF4-FFF2-40B4-BE49-F238E27FC236}">
                <a16:creationId xmlns:a16="http://schemas.microsoft.com/office/drawing/2014/main" id="{D9BD650E-1DE8-4B23-9812-9F881A6156DE}"/>
              </a:ext>
            </a:extLst>
          </p:cNvPr>
          <p:cNvSpPr txBox="1"/>
          <p:nvPr/>
        </p:nvSpPr>
        <p:spPr>
          <a:xfrm>
            <a:off x="5176840" y="6395969"/>
            <a:ext cx="3797343" cy="307777"/>
          </a:xfrm>
          <a:prstGeom prst="rect">
            <a:avLst/>
          </a:prstGeom>
          <a:solidFill>
            <a:schemeClr val="bg1">
              <a:lumMod val="95000"/>
            </a:schemeClr>
          </a:solidFill>
          <a:ln>
            <a:solidFill>
              <a:schemeClr val="bg1">
                <a:lumMod val="95000"/>
              </a:schemeClr>
            </a:solidFill>
          </a:ln>
        </p:spPr>
        <p:txBody>
          <a:bodyPr wrap="square" rtlCol="0">
            <a:spAutoFit/>
          </a:bodyPr>
          <a:lstStyle/>
          <a:p>
            <a:pPr algn="ctr"/>
            <a:r>
              <a:rPr lang="nl-BE" sz="1400" b="1" dirty="0">
                <a:solidFill>
                  <a:srgbClr val="037089"/>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Total infrastructure cost breakdown (example)</a:t>
            </a:r>
          </a:p>
        </p:txBody>
      </p:sp>
      <p:grpSp>
        <p:nvGrpSpPr>
          <p:cNvPr id="48" name="Groep 47">
            <a:extLst>
              <a:ext uri="{FF2B5EF4-FFF2-40B4-BE49-F238E27FC236}">
                <a16:creationId xmlns:a16="http://schemas.microsoft.com/office/drawing/2014/main" id="{271A5E6C-20DA-F130-82C3-744D9BB47ECA}"/>
              </a:ext>
            </a:extLst>
          </p:cNvPr>
          <p:cNvGrpSpPr/>
          <p:nvPr/>
        </p:nvGrpSpPr>
        <p:grpSpPr>
          <a:xfrm rot="16200000">
            <a:off x="4963263" y="1253276"/>
            <a:ext cx="1533583" cy="296355"/>
            <a:chOff x="9261617" y="2692366"/>
            <a:chExt cx="1533583" cy="296355"/>
          </a:xfrm>
        </p:grpSpPr>
        <p:pic>
          <p:nvPicPr>
            <p:cNvPr id="49" name="Graphic 48" descr="Fabriek met effen opvulling">
              <a:extLst>
                <a:ext uri="{FF2B5EF4-FFF2-40B4-BE49-F238E27FC236}">
                  <a16:creationId xmlns:a16="http://schemas.microsoft.com/office/drawing/2014/main" id="{9D8F8D6E-984F-D939-EE3D-69DFAED4C4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1617" y="2697294"/>
              <a:ext cx="288000" cy="288000"/>
            </a:xfrm>
            <a:prstGeom prst="rect">
              <a:avLst/>
            </a:prstGeom>
          </p:spPr>
        </p:pic>
        <p:pic>
          <p:nvPicPr>
            <p:cNvPr id="50" name="Graphic 49" descr="Fabriek met effen opvulling">
              <a:extLst>
                <a:ext uri="{FF2B5EF4-FFF2-40B4-BE49-F238E27FC236}">
                  <a16:creationId xmlns:a16="http://schemas.microsoft.com/office/drawing/2014/main" id="{9D32EE3F-B857-8CED-A12E-0A27101D11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4622" y="2697294"/>
              <a:ext cx="288000" cy="288000"/>
            </a:xfrm>
            <a:prstGeom prst="rect">
              <a:avLst/>
            </a:prstGeom>
          </p:spPr>
        </p:pic>
        <p:pic>
          <p:nvPicPr>
            <p:cNvPr id="51" name="Graphic 50" descr="Fabriek met effen opvulling">
              <a:extLst>
                <a:ext uri="{FF2B5EF4-FFF2-40B4-BE49-F238E27FC236}">
                  <a16:creationId xmlns:a16="http://schemas.microsoft.com/office/drawing/2014/main" id="{2330C4BC-7CAE-1560-4A7B-7D2EC9F16F9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07627" y="2692366"/>
              <a:ext cx="288000" cy="288000"/>
            </a:xfrm>
            <a:prstGeom prst="rect">
              <a:avLst/>
            </a:prstGeom>
          </p:spPr>
        </p:pic>
        <p:pic>
          <p:nvPicPr>
            <p:cNvPr id="52" name="Graphic 51" descr="Fabriek met effen opvulling">
              <a:extLst>
                <a:ext uri="{FF2B5EF4-FFF2-40B4-BE49-F238E27FC236}">
                  <a16:creationId xmlns:a16="http://schemas.microsoft.com/office/drawing/2014/main" id="{E8B7E72F-CF8B-87EA-178B-A5F99877AA4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19200" y="2700721"/>
              <a:ext cx="288000" cy="288000"/>
            </a:xfrm>
            <a:prstGeom prst="rect">
              <a:avLst/>
            </a:prstGeom>
          </p:spPr>
        </p:pic>
        <p:pic>
          <p:nvPicPr>
            <p:cNvPr id="53" name="Graphic 52" descr="Fabriek met effen opvulling">
              <a:extLst>
                <a:ext uri="{FF2B5EF4-FFF2-40B4-BE49-F238E27FC236}">
                  <a16:creationId xmlns:a16="http://schemas.microsoft.com/office/drawing/2014/main" id="{D5185C67-BEF1-C259-E5D9-B1296A3E23C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507200" y="2700721"/>
              <a:ext cx="288000" cy="288000"/>
            </a:xfrm>
            <a:prstGeom prst="rect">
              <a:avLst/>
            </a:prstGeom>
          </p:spPr>
        </p:pic>
      </p:grpSp>
    </p:spTree>
    <p:extLst>
      <p:ext uri="{BB962C8B-B14F-4D97-AF65-F5344CB8AC3E}">
        <p14:creationId xmlns:p14="http://schemas.microsoft.com/office/powerpoint/2010/main" val="67328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Graphic spid="27" grpId="0">
        <p:bldAsOne/>
      </p:bldGraphic>
      <p:bldP spid="2" grpId="0"/>
      <p:bldP spid="4" grpId="0"/>
      <p:bldP spid="7" grpId="0"/>
      <p:bldP spid="14" grpId="0"/>
      <p:bldP spid="20" grpId="0"/>
      <p:bldP spid="38" grpId="0" animBg="1"/>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tekst, kaart, schermopname, atlas&#10;&#10;Automatisch gegenereerde beschrijving">
            <a:extLst>
              <a:ext uri="{FF2B5EF4-FFF2-40B4-BE49-F238E27FC236}">
                <a16:creationId xmlns:a16="http://schemas.microsoft.com/office/drawing/2014/main" id="{E0B355EE-0B0B-6D39-05E2-093A47C6E0E3}"/>
              </a:ext>
            </a:extLst>
          </p:cNvPr>
          <p:cNvPicPr>
            <a:picLocks noChangeAspect="1"/>
          </p:cNvPicPr>
          <p:nvPr/>
        </p:nvPicPr>
        <p:blipFill rotWithShape="1">
          <a:blip r:embed="rId2"/>
          <a:srcRect b="11775"/>
          <a:stretch/>
        </p:blipFill>
        <p:spPr>
          <a:xfrm>
            <a:off x="5011270" y="1455195"/>
            <a:ext cx="6858001" cy="5173163"/>
          </a:xfrm>
          <a:prstGeom prst="rect">
            <a:avLst/>
          </a:prstGeom>
        </p:spPr>
      </p:pic>
      <p:sp>
        <p:nvSpPr>
          <p:cNvPr id="6" name="Tijdelijke aanduiding voor tekst 5">
            <a:extLst>
              <a:ext uri="{FF2B5EF4-FFF2-40B4-BE49-F238E27FC236}">
                <a16:creationId xmlns:a16="http://schemas.microsoft.com/office/drawing/2014/main" id="{CCB20A29-5CD6-0498-815F-6F679C0DEFA0}"/>
              </a:ext>
            </a:extLst>
          </p:cNvPr>
          <p:cNvSpPr>
            <a:spLocks noGrp="1"/>
          </p:cNvSpPr>
          <p:nvPr>
            <p:ph type="body" sz="quarter" idx="14"/>
          </p:nvPr>
        </p:nvSpPr>
        <p:spPr>
          <a:xfrm>
            <a:off x="430306" y="365125"/>
            <a:ext cx="10174359" cy="412138"/>
          </a:xfrm>
        </p:spPr>
        <p:txBody>
          <a:bodyPr>
            <a:normAutofit lnSpcReduction="10000"/>
          </a:bodyPr>
          <a:lstStyle/>
          <a:p>
            <a:r>
              <a:rPr lang="nl-BE" dirty="0"/>
              <a:t>Value creation in Scope 2</a:t>
            </a:r>
          </a:p>
        </p:txBody>
      </p:sp>
      <p:cxnSp>
        <p:nvCxnSpPr>
          <p:cNvPr id="11" name="Rechte verbindingslijn met pijl 10">
            <a:extLst>
              <a:ext uri="{FF2B5EF4-FFF2-40B4-BE49-F238E27FC236}">
                <a16:creationId xmlns:a16="http://schemas.microsoft.com/office/drawing/2014/main" id="{FBBCC2D9-9447-4CDD-2A42-D2338CD05F59}"/>
              </a:ext>
            </a:extLst>
          </p:cNvPr>
          <p:cNvCxnSpPr>
            <a:cxnSpLocks/>
          </p:cNvCxnSpPr>
          <p:nvPr/>
        </p:nvCxnSpPr>
        <p:spPr>
          <a:xfrm>
            <a:off x="8166847" y="3642824"/>
            <a:ext cx="2587166" cy="352308"/>
          </a:xfrm>
          <a:prstGeom prst="straightConnector1">
            <a:avLst/>
          </a:prstGeom>
          <a:ln w="19050">
            <a:solidFill>
              <a:srgbClr val="037089"/>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F0076CBB-BAC0-5453-0001-3A6C7EB15879}"/>
              </a:ext>
            </a:extLst>
          </p:cNvPr>
          <p:cNvCxnSpPr>
            <a:cxnSpLocks/>
          </p:cNvCxnSpPr>
          <p:nvPr/>
        </p:nvCxnSpPr>
        <p:spPr>
          <a:xfrm flipH="1" flipV="1">
            <a:off x="6983506" y="2567171"/>
            <a:ext cx="3770507" cy="127239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a:extLst>
              <a:ext uri="{FF2B5EF4-FFF2-40B4-BE49-F238E27FC236}">
                <a16:creationId xmlns:a16="http://schemas.microsoft.com/office/drawing/2014/main" id="{050E608F-41A9-A949-950E-18ADF67B871C}"/>
              </a:ext>
            </a:extLst>
          </p:cNvPr>
          <p:cNvCxnSpPr>
            <a:cxnSpLocks/>
          </p:cNvCxnSpPr>
          <p:nvPr/>
        </p:nvCxnSpPr>
        <p:spPr>
          <a:xfrm flipV="1">
            <a:off x="6983506" y="2388895"/>
            <a:ext cx="869577" cy="8399"/>
          </a:xfrm>
          <a:prstGeom prst="straightConnector1">
            <a:avLst/>
          </a:prstGeom>
          <a:ln w="19050">
            <a:solidFill>
              <a:srgbClr val="00DDA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a:extLst>
              <a:ext uri="{FF2B5EF4-FFF2-40B4-BE49-F238E27FC236}">
                <a16:creationId xmlns:a16="http://schemas.microsoft.com/office/drawing/2014/main" id="{67A3F08F-F91F-A10B-E198-077D973BB617}"/>
              </a:ext>
            </a:extLst>
          </p:cNvPr>
          <p:cNvCxnSpPr>
            <a:cxnSpLocks/>
          </p:cNvCxnSpPr>
          <p:nvPr/>
        </p:nvCxnSpPr>
        <p:spPr>
          <a:xfrm flipH="1" flipV="1">
            <a:off x="5701554" y="2447832"/>
            <a:ext cx="962617" cy="17930"/>
          </a:xfrm>
          <a:prstGeom prst="straightConnector1">
            <a:avLst/>
          </a:prstGeom>
          <a:ln w="19050">
            <a:solidFill>
              <a:srgbClr val="00DDA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191C9169-D636-1E30-3E0E-A04F19CFDE97}"/>
              </a:ext>
            </a:extLst>
          </p:cNvPr>
          <p:cNvCxnSpPr>
            <a:cxnSpLocks/>
          </p:cNvCxnSpPr>
          <p:nvPr/>
        </p:nvCxnSpPr>
        <p:spPr>
          <a:xfrm>
            <a:off x="6831106" y="2647741"/>
            <a:ext cx="1166518" cy="2223247"/>
          </a:xfrm>
          <a:prstGeom prst="straightConnector1">
            <a:avLst/>
          </a:prstGeom>
          <a:ln w="19050">
            <a:solidFill>
              <a:srgbClr val="00DDA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a:extLst>
              <a:ext uri="{FF2B5EF4-FFF2-40B4-BE49-F238E27FC236}">
                <a16:creationId xmlns:a16="http://schemas.microsoft.com/office/drawing/2014/main" id="{6ADC6EFC-B507-ED86-EB3E-C0E9EEFDC751}"/>
              </a:ext>
            </a:extLst>
          </p:cNvPr>
          <p:cNvCxnSpPr>
            <a:cxnSpLocks/>
          </p:cNvCxnSpPr>
          <p:nvPr/>
        </p:nvCxnSpPr>
        <p:spPr>
          <a:xfrm>
            <a:off x="7064189" y="2465762"/>
            <a:ext cx="3034260" cy="745414"/>
          </a:xfrm>
          <a:prstGeom prst="straightConnector1">
            <a:avLst/>
          </a:prstGeom>
          <a:ln w="19050">
            <a:solidFill>
              <a:srgbClr val="00DDA6"/>
            </a:solidFill>
            <a:tailEnd type="triangle"/>
          </a:ln>
        </p:spPr>
        <p:style>
          <a:lnRef idx="1">
            <a:schemeClr val="accent1"/>
          </a:lnRef>
          <a:fillRef idx="0">
            <a:schemeClr val="accent1"/>
          </a:fillRef>
          <a:effectRef idx="0">
            <a:schemeClr val="accent1"/>
          </a:effectRef>
          <a:fontRef idx="minor">
            <a:schemeClr val="tx1"/>
          </a:fontRef>
        </p:style>
      </p:cxnSp>
      <p:sp>
        <p:nvSpPr>
          <p:cNvPr id="39" name="Tijdelijke aanduiding voor tekst 5">
            <a:extLst>
              <a:ext uri="{FF2B5EF4-FFF2-40B4-BE49-F238E27FC236}">
                <a16:creationId xmlns:a16="http://schemas.microsoft.com/office/drawing/2014/main" id="{F956568D-9B9D-54B1-364F-060D0A19D35E}"/>
              </a:ext>
            </a:extLst>
          </p:cNvPr>
          <p:cNvSpPr txBox="1">
            <a:spLocks/>
          </p:cNvSpPr>
          <p:nvPr/>
        </p:nvSpPr>
        <p:spPr>
          <a:xfrm>
            <a:off x="430305" y="704091"/>
            <a:ext cx="10174359" cy="4121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20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2000" b="1" dirty="0"/>
              <a:t>New nodes appear in the ecoystem</a:t>
            </a:r>
          </a:p>
        </p:txBody>
      </p:sp>
      <p:cxnSp>
        <p:nvCxnSpPr>
          <p:cNvPr id="2" name="Rechte verbindingslijn met pijl 1">
            <a:extLst>
              <a:ext uri="{FF2B5EF4-FFF2-40B4-BE49-F238E27FC236}">
                <a16:creationId xmlns:a16="http://schemas.microsoft.com/office/drawing/2014/main" id="{71EB7770-3839-70FC-6DC6-BF25E6C7B488}"/>
              </a:ext>
            </a:extLst>
          </p:cNvPr>
          <p:cNvCxnSpPr>
            <a:cxnSpLocks/>
          </p:cNvCxnSpPr>
          <p:nvPr/>
        </p:nvCxnSpPr>
        <p:spPr>
          <a:xfrm>
            <a:off x="5495888" y="2567171"/>
            <a:ext cx="124983" cy="945664"/>
          </a:xfrm>
          <a:prstGeom prst="straightConnector1">
            <a:avLst/>
          </a:prstGeom>
          <a:ln w="19050">
            <a:solidFill>
              <a:srgbClr val="FA8C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Rechte verbindingslijn met pijl 4">
            <a:extLst>
              <a:ext uri="{FF2B5EF4-FFF2-40B4-BE49-F238E27FC236}">
                <a16:creationId xmlns:a16="http://schemas.microsoft.com/office/drawing/2014/main" id="{CE2A7A1E-306B-6094-C33F-E60A9DBF2565}"/>
              </a:ext>
            </a:extLst>
          </p:cNvPr>
          <p:cNvCxnSpPr>
            <a:cxnSpLocks/>
          </p:cNvCxnSpPr>
          <p:nvPr/>
        </p:nvCxnSpPr>
        <p:spPr>
          <a:xfrm flipV="1">
            <a:off x="8166847" y="4126917"/>
            <a:ext cx="254375" cy="744071"/>
          </a:xfrm>
          <a:prstGeom prst="straightConnector1">
            <a:avLst/>
          </a:prstGeom>
          <a:ln w="19050">
            <a:solidFill>
              <a:srgbClr val="ACB12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F8C8AFB4-063F-0374-0650-A5D894970AD9}"/>
              </a:ext>
            </a:extLst>
          </p:cNvPr>
          <p:cNvCxnSpPr>
            <a:cxnSpLocks/>
          </p:cNvCxnSpPr>
          <p:nvPr/>
        </p:nvCxnSpPr>
        <p:spPr>
          <a:xfrm flipV="1">
            <a:off x="8123149" y="1853735"/>
            <a:ext cx="298073" cy="361257"/>
          </a:xfrm>
          <a:prstGeom prst="straightConnector1">
            <a:avLst/>
          </a:prstGeom>
          <a:ln w="19050">
            <a:solidFill>
              <a:srgbClr val="FA8C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a:extLst>
              <a:ext uri="{FF2B5EF4-FFF2-40B4-BE49-F238E27FC236}">
                <a16:creationId xmlns:a16="http://schemas.microsoft.com/office/drawing/2014/main" id="{A543FFB1-937F-78CA-9517-78052729D26C}"/>
              </a:ext>
            </a:extLst>
          </p:cNvPr>
          <p:cNvCxnSpPr>
            <a:cxnSpLocks/>
          </p:cNvCxnSpPr>
          <p:nvPr/>
        </p:nvCxnSpPr>
        <p:spPr>
          <a:xfrm>
            <a:off x="8166847" y="2397294"/>
            <a:ext cx="609600" cy="68468"/>
          </a:xfrm>
          <a:prstGeom prst="straightConnector1">
            <a:avLst/>
          </a:prstGeom>
          <a:ln w="19050">
            <a:solidFill>
              <a:srgbClr val="FA8C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a:extLst>
              <a:ext uri="{FF2B5EF4-FFF2-40B4-BE49-F238E27FC236}">
                <a16:creationId xmlns:a16="http://schemas.microsoft.com/office/drawing/2014/main" id="{BACA1601-3911-9E73-A2DD-863E7181AE8E}"/>
              </a:ext>
            </a:extLst>
          </p:cNvPr>
          <p:cNvCxnSpPr>
            <a:cxnSpLocks/>
          </p:cNvCxnSpPr>
          <p:nvPr/>
        </p:nvCxnSpPr>
        <p:spPr>
          <a:xfrm flipV="1">
            <a:off x="10381103" y="2728421"/>
            <a:ext cx="154097" cy="367555"/>
          </a:xfrm>
          <a:prstGeom prst="straightConnector1">
            <a:avLst/>
          </a:prstGeom>
          <a:ln w="19050">
            <a:solidFill>
              <a:srgbClr val="FA8C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8C5F6B49-412F-1DD2-E38C-CE400778D238}"/>
              </a:ext>
            </a:extLst>
          </p:cNvPr>
          <p:cNvCxnSpPr>
            <a:cxnSpLocks/>
          </p:cNvCxnSpPr>
          <p:nvPr/>
        </p:nvCxnSpPr>
        <p:spPr>
          <a:xfrm flipH="1" flipV="1">
            <a:off x="9559722" y="2898978"/>
            <a:ext cx="602568" cy="196998"/>
          </a:xfrm>
          <a:prstGeom prst="straightConnector1">
            <a:avLst/>
          </a:prstGeom>
          <a:ln w="19050">
            <a:solidFill>
              <a:srgbClr val="FA8C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a:extLst>
              <a:ext uri="{FF2B5EF4-FFF2-40B4-BE49-F238E27FC236}">
                <a16:creationId xmlns:a16="http://schemas.microsoft.com/office/drawing/2014/main" id="{E5D9BC37-F1B7-BA3F-2371-6C3EE1B3CDFA}"/>
              </a:ext>
            </a:extLst>
          </p:cNvPr>
          <p:cNvCxnSpPr>
            <a:cxnSpLocks/>
          </p:cNvCxnSpPr>
          <p:nvPr/>
        </p:nvCxnSpPr>
        <p:spPr>
          <a:xfrm flipV="1">
            <a:off x="8272185" y="4879711"/>
            <a:ext cx="549123" cy="117875"/>
          </a:xfrm>
          <a:prstGeom prst="straightConnector1">
            <a:avLst/>
          </a:prstGeom>
          <a:ln w="19050">
            <a:solidFill>
              <a:srgbClr val="FA8C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Rechte verbindingslijn met pijl 43">
            <a:extLst>
              <a:ext uri="{FF2B5EF4-FFF2-40B4-BE49-F238E27FC236}">
                <a16:creationId xmlns:a16="http://schemas.microsoft.com/office/drawing/2014/main" id="{23AB53D2-EAA0-A1B7-F948-E19179136060}"/>
              </a:ext>
            </a:extLst>
          </p:cNvPr>
          <p:cNvCxnSpPr>
            <a:cxnSpLocks/>
          </p:cNvCxnSpPr>
          <p:nvPr/>
        </p:nvCxnSpPr>
        <p:spPr>
          <a:xfrm flipH="1" flipV="1">
            <a:off x="7234518" y="4879711"/>
            <a:ext cx="700353" cy="116783"/>
          </a:xfrm>
          <a:prstGeom prst="straightConnector1">
            <a:avLst/>
          </a:prstGeom>
          <a:ln w="19050">
            <a:solidFill>
              <a:srgbClr val="FA8C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Rechte verbindingslijn met pijl 65">
            <a:extLst>
              <a:ext uri="{FF2B5EF4-FFF2-40B4-BE49-F238E27FC236}">
                <a16:creationId xmlns:a16="http://schemas.microsoft.com/office/drawing/2014/main" id="{C0082916-4ED2-C7FC-6CBD-7D8AA6B21454}"/>
              </a:ext>
            </a:extLst>
          </p:cNvPr>
          <p:cNvCxnSpPr>
            <a:cxnSpLocks/>
          </p:cNvCxnSpPr>
          <p:nvPr/>
        </p:nvCxnSpPr>
        <p:spPr>
          <a:xfrm flipH="1">
            <a:off x="6311155" y="2639018"/>
            <a:ext cx="382710" cy="400985"/>
          </a:xfrm>
          <a:prstGeom prst="straightConnector1">
            <a:avLst/>
          </a:prstGeom>
          <a:ln w="19050">
            <a:solidFill>
              <a:srgbClr val="ACB12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Rechte verbindingslijn met pijl 67">
            <a:extLst>
              <a:ext uri="{FF2B5EF4-FFF2-40B4-BE49-F238E27FC236}">
                <a16:creationId xmlns:a16="http://schemas.microsoft.com/office/drawing/2014/main" id="{0D2DF5B7-31AE-09E9-55A4-1510FC42AD76}"/>
              </a:ext>
            </a:extLst>
          </p:cNvPr>
          <p:cNvCxnSpPr>
            <a:cxnSpLocks/>
          </p:cNvCxnSpPr>
          <p:nvPr/>
        </p:nvCxnSpPr>
        <p:spPr>
          <a:xfrm flipV="1">
            <a:off x="5531786" y="2109859"/>
            <a:ext cx="0" cy="202181"/>
          </a:xfrm>
          <a:prstGeom prst="straightConnector1">
            <a:avLst/>
          </a:prstGeom>
          <a:ln w="19050">
            <a:solidFill>
              <a:srgbClr val="FA8C00"/>
            </a:solidFill>
            <a:tailEnd type="triangle"/>
          </a:ln>
        </p:spPr>
        <p:style>
          <a:lnRef idx="1">
            <a:schemeClr val="accent1"/>
          </a:lnRef>
          <a:fillRef idx="0">
            <a:schemeClr val="accent1"/>
          </a:fillRef>
          <a:effectRef idx="0">
            <a:schemeClr val="accent1"/>
          </a:effectRef>
          <a:fontRef idx="minor">
            <a:schemeClr val="tx1"/>
          </a:fontRef>
        </p:style>
      </p:cxnSp>
      <p:sp>
        <p:nvSpPr>
          <p:cNvPr id="3" name="Tijdelijke aanduiding voor inhoud 3">
            <a:extLst>
              <a:ext uri="{FF2B5EF4-FFF2-40B4-BE49-F238E27FC236}">
                <a16:creationId xmlns:a16="http://schemas.microsoft.com/office/drawing/2014/main" id="{B6B07124-9E97-209C-2A7C-69E79B9AE1E9}"/>
              </a:ext>
            </a:extLst>
          </p:cNvPr>
          <p:cNvSpPr txBox="1">
            <a:spLocks/>
          </p:cNvSpPr>
          <p:nvPr/>
        </p:nvSpPr>
        <p:spPr>
          <a:xfrm>
            <a:off x="430306" y="1380013"/>
            <a:ext cx="4043344" cy="5240806"/>
          </a:xfrm>
          <a:prstGeom prst="rect">
            <a:avLst/>
          </a:prstGeom>
        </p:spPr>
        <p:txBody>
          <a:bodyPr>
            <a:noAutofit/>
          </a:bodyPr>
          <a:lstStyle>
            <a:lvl1pPr marL="0" indent="0" algn="l" defTabSz="914400" rtl="0" eaLnBrk="1" latinLnBrk="0" hangingPunct="1">
              <a:lnSpc>
                <a:spcPct val="90000"/>
              </a:lnSpc>
              <a:spcBef>
                <a:spcPts val="1000"/>
              </a:spcBef>
              <a:buFontTx/>
              <a:buNone/>
              <a:defRPr sz="2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20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rgbClr val="037089"/>
              </a:buClr>
              <a:buFont typeface="Arial" panose="020B0604020202020204" pitchFamily="34" charset="0"/>
              <a:buChar char="•"/>
            </a:pPr>
            <a:r>
              <a:rPr lang="nl-BE" sz="2000" dirty="0">
                <a:latin typeface="Helvetica Neue Medium" panose="02000503000000020004" pitchFamily="2" charset="0"/>
                <a:ea typeface="Helvetica Neue Medium" panose="02000503000000020004" pitchFamily="2" charset="0"/>
                <a:cs typeface="Helvetica Neue Medium" panose="02000503000000020004" pitchFamily="2" charset="0"/>
              </a:rPr>
              <a:t>New nodes appear in the ecosystem</a:t>
            </a:r>
            <a:endParaRPr lang="nl-BE" sz="1600" dirty="0">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285750" indent="-285750" algn="just">
              <a:buClr>
                <a:srgbClr val="037089"/>
              </a:buClr>
              <a:buFont typeface="Arial" panose="020B0604020202020204" pitchFamily="34" charset="0"/>
              <a:buChar char="•"/>
            </a:pPr>
            <a:r>
              <a:rPr lang="nl-BE" sz="2000" dirty="0">
                <a:latin typeface="Helvetica Neue Medium" panose="02000503000000020004" pitchFamily="2" charset="0"/>
                <a:ea typeface="Helvetica Neue Medium" panose="02000503000000020004" pitchFamily="2" charset="0"/>
                <a:cs typeface="Helvetica Neue Medium" panose="02000503000000020004" pitchFamily="2" charset="0"/>
              </a:rPr>
              <a:t>Can’t be accounted for in data for NBB</a:t>
            </a:r>
          </a:p>
          <a:p>
            <a:pPr marL="285750" indent="-285750" algn="just">
              <a:buClr>
                <a:srgbClr val="037089"/>
              </a:buClr>
              <a:buFont typeface="Arial" panose="020B0604020202020204" pitchFamily="34" charset="0"/>
              <a:buChar char="•"/>
            </a:pPr>
            <a:r>
              <a:rPr lang="nl-BE" sz="2000" dirty="0">
                <a:latin typeface="Helvetica Neue Medium" panose="02000503000000020004" pitchFamily="2" charset="0"/>
                <a:ea typeface="Helvetica Neue Medium" panose="02000503000000020004" pitchFamily="2" charset="0"/>
                <a:cs typeface="Helvetica Neue Medium" panose="02000503000000020004" pitchFamily="2" charset="0"/>
              </a:rPr>
              <a:t>Creates additional:</a:t>
            </a:r>
          </a:p>
          <a:p>
            <a:pPr marL="971550" lvl="1" indent="-285750" algn="just">
              <a:buClr>
                <a:srgbClr val="037089"/>
              </a:buClr>
              <a:buFont typeface="Arial" panose="020B0604020202020204" pitchFamily="34" charset="0"/>
              <a:buChar char="•"/>
            </a:pPr>
            <a:r>
              <a:rPr lang="nl-BE" sz="1600" dirty="0">
                <a:latin typeface="Helvetica Neue Medium" panose="02000503000000020004" pitchFamily="2" charset="0"/>
                <a:ea typeface="Helvetica Neue Medium" panose="02000503000000020004" pitchFamily="2" charset="0"/>
                <a:cs typeface="Helvetica Neue Medium" panose="02000503000000020004" pitchFamily="2" charset="0"/>
              </a:rPr>
              <a:t>Production</a:t>
            </a:r>
          </a:p>
          <a:p>
            <a:pPr marL="971550" lvl="1" indent="-285750" algn="just">
              <a:buClr>
                <a:srgbClr val="037089"/>
              </a:buClr>
              <a:buFont typeface="Arial" panose="020B0604020202020204" pitchFamily="34" charset="0"/>
              <a:buChar char="•"/>
            </a:pPr>
            <a:r>
              <a:rPr lang="nl-BE" sz="1600" dirty="0">
                <a:latin typeface="Helvetica Neue Medium" panose="02000503000000020004" pitchFamily="2" charset="0"/>
                <a:ea typeface="Helvetica Neue Medium" panose="02000503000000020004" pitchFamily="2" charset="0"/>
                <a:cs typeface="Helvetica Neue Medium" panose="02000503000000020004" pitchFamily="2" charset="0"/>
              </a:rPr>
              <a:t>Employment</a:t>
            </a:r>
          </a:p>
          <a:p>
            <a:pPr marL="971550" lvl="1" indent="-285750" algn="just">
              <a:buClr>
                <a:srgbClr val="037089"/>
              </a:buClr>
              <a:buFont typeface="Arial" panose="020B0604020202020204" pitchFamily="34" charset="0"/>
              <a:buChar char="•"/>
            </a:pPr>
            <a:r>
              <a:rPr lang="nl-BE" sz="1600" dirty="0">
                <a:latin typeface="Helvetica Neue Medium" panose="02000503000000020004" pitchFamily="2" charset="0"/>
                <a:ea typeface="Helvetica Neue Medium" panose="02000503000000020004" pitchFamily="2" charset="0"/>
                <a:cs typeface="Helvetica Neue Medium" panose="02000503000000020004" pitchFamily="2" charset="0"/>
              </a:rPr>
              <a:t>Financing needs</a:t>
            </a:r>
          </a:p>
          <a:p>
            <a:pPr marL="285750" indent="-285750" algn="just">
              <a:buClr>
                <a:srgbClr val="037089"/>
              </a:buClr>
              <a:buFont typeface="Arial" panose="020B0604020202020204" pitchFamily="34" charset="0"/>
              <a:buChar char="•"/>
            </a:pPr>
            <a:r>
              <a:rPr lang="nl-BE" sz="2000" dirty="0">
                <a:latin typeface="Helvetica Neue Medium" panose="02000503000000020004" pitchFamily="2" charset="0"/>
                <a:ea typeface="Helvetica Neue Medium" panose="02000503000000020004" pitchFamily="2" charset="0"/>
                <a:cs typeface="Helvetica Neue Medium" panose="02000503000000020004" pitchFamily="2" charset="0"/>
              </a:rPr>
              <a:t>Data analysis based on:</a:t>
            </a:r>
          </a:p>
          <a:p>
            <a:pPr marL="971550" lvl="1" indent="-285750" algn="just">
              <a:buClr>
                <a:srgbClr val="037089"/>
              </a:buClr>
              <a:buFont typeface="Arial" panose="020B0604020202020204" pitchFamily="34" charset="0"/>
              <a:buChar char="•"/>
            </a:pPr>
            <a:r>
              <a:rPr lang="nl-BE" sz="1600" dirty="0">
                <a:latin typeface="Helvetica Neue Medium" panose="02000503000000020004" pitchFamily="2" charset="0"/>
                <a:ea typeface="Helvetica Neue Medium" panose="02000503000000020004" pitchFamily="2" charset="0"/>
                <a:cs typeface="Helvetica Neue Medium" panose="02000503000000020004" pitchFamily="2" charset="0"/>
              </a:rPr>
              <a:t>In-depth interviews</a:t>
            </a:r>
          </a:p>
          <a:p>
            <a:pPr marL="971550" lvl="1" indent="-285750" algn="just">
              <a:buClr>
                <a:srgbClr val="037089"/>
              </a:buClr>
              <a:buFont typeface="Arial" panose="020B0604020202020204" pitchFamily="34" charset="0"/>
              <a:buChar char="•"/>
            </a:pPr>
            <a:r>
              <a:rPr lang="nl-BE" sz="1600" dirty="0">
                <a:latin typeface="Helvetica Neue Medium" panose="02000503000000020004" pitchFamily="2" charset="0"/>
                <a:ea typeface="Helvetica Neue Medium" panose="02000503000000020004" pitchFamily="2" charset="0"/>
                <a:cs typeface="Helvetica Neue Medium" panose="02000503000000020004" pitchFamily="2" charset="0"/>
              </a:rPr>
              <a:t>Analysis of existing innovation hubs</a:t>
            </a:r>
          </a:p>
          <a:p>
            <a:pPr marL="971550" lvl="1" indent="-285750" algn="just">
              <a:buClr>
                <a:srgbClr val="037089"/>
              </a:buClr>
              <a:buFont typeface="Arial" panose="020B0604020202020204" pitchFamily="34" charset="0"/>
              <a:buChar char="•"/>
            </a:pPr>
            <a:endParaRPr lang="nl-BE" sz="1600" dirty="0">
              <a:latin typeface="Helvetica Neue Medium" panose="02000503000000020004" pitchFamily="2" charset="0"/>
              <a:ea typeface="Helvetica Neue Medium" panose="02000503000000020004" pitchFamily="2" charset="0"/>
              <a:cs typeface="Helvetica Neue Medium" panose="02000503000000020004" pitchFamily="2" charset="0"/>
            </a:endParaRPr>
          </a:p>
          <a:p>
            <a:pPr>
              <a:buClr>
                <a:srgbClr val="037089"/>
              </a:buClr>
            </a:pPr>
            <a:endParaRPr lang="nl-BE" dirty="0">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285750" indent="-285750">
              <a:buClr>
                <a:srgbClr val="037089"/>
              </a:buClr>
              <a:buFont typeface="Arial" panose="020B0604020202020204" pitchFamily="34" charset="0"/>
              <a:buChar char="•"/>
            </a:pPr>
            <a:endParaRPr lang="nl-BE" dirty="0">
              <a:latin typeface="Helvetica Neue Medium" panose="02000503000000020004" pitchFamily="2" charset="0"/>
              <a:ea typeface="Helvetica Neue Medium" panose="02000503000000020004" pitchFamily="2" charset="0"/>
              <a:cs typeface="Helvetica Neue Medium" panose="02000503000000020004" pitchFamily="2" charset="0"/>
            </a:endParaRPr>
          </a:p>
          <a:p>
            <a:pPr>
              <a:buClr>
                <a:srgbClr val="037089"/>
              </a:buClr>
            </a:pPr>
            <a:endParaRPr lang="nl-BE"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310055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kaart, schermopname, tekst, atlas&#10;&#10;Automatisch gegenereerde beschrijving">
            <a:extLst>
              <a:ext uri="{FF2B5EF4-FFF2-40B4-BE49-F238E27FC236}">
                <a16:creationId xmlns:a16="http://schemas.microsoft.com/office/drawing/2014/main" id="{1CADFB73-DFBC-768E-2088-65CA4CFBFF9B}"/>
              </a:ext>
            </a:extLst>
          </p:cNvPr>
          <p:cNvPicPr>
            <a:picLocks noChangeAspect="1"/>
          </p:cNvPicPr>
          <p:nvPr/>
        </p:nvPicPr>
        <p:blipFill rotWithShape="1">
          <a:blip r:embed="rId2"/>
          <a:srcRect b="12450"/>
          <a:stretch/>
        </p:blipFill>
        <p:spPr>
          <a:xfrm>
            <a:off x="5032024" y="1455195"/>
            <a:ext cx="6778396" cy="5074024"/>
          </a:xfrm>
          <a:prstGeom prst="rect">
            <a:avLst/>
          </a:prstGeom>
        </p:spPr>
      </p:pic>
      <p:sp>
        <p:nvSpPr>
          <p:cNvPr id="6" name="Tijdelijke aanduiding voor tekst 5">
            <a:extLst>
              <a:ext uri="{FF2B5EF4-FFF2-40B4-BE49-F238E27FC236}">
                <a16:creationId xmlns:a16="http://schemas.microsoft.com/office/drawing/2014/main" id="{CCB20A29-5CD6-0498-815F-6F679C0DEFA0}"/>
              </a:ext>
            </a:extLst>
          </p:cNvPr>
          <p:cNvSpPr>
            <a:spLocks noGrp="1"/>
          </p:cNvSpPr>
          <p:nvPr>
            <p:ph type="body" sz="quarter" idx="14"/>
          </p:nvPr>
        </p:nvSpPr>
        <p:spPr>
          <a:xfrm>
            <a:off x="430306" y="365125"/>
            <a:ext cx="10174359" cy="412138"/>
          </a:xfrm>
        </p:spPr>
        <p:txBody>
          <a:bodyPr>
            <a:normAutofit lnSpcReduction="10000"/>
          </a:bodyPr>
          <a:lstStyle/>
          <a:p>
            <a:r>
              <a:rPr lang="nl-BE" dirty="0"/>
              <a:t>Value creation in Scope 3</a:t>
            </a:r>
          </a:p>
        </p:txBody>
      </p:sp>
      <p:cxnSp>
        <p:nvCxnSpPr>
          <p:cNvPr id="11" name="Rechte verbindingslijn met pijl 10">
            <a:extLst>
              <a:ext uri="{FF2B5EF4-FFF2-40B4-BE49-F238E27FC236}">
                <a16:creationId xmlns:a16="http://schemas.microsoft.com/office/drawing/2014/main" id="{FBBCC2D9-9447-4CDD-2A42-D2338CD05F59}"/>
              </a:ext>
            </a:extLst>
          </p:cNvPr>
          <p:cNvCxnSpPr>
            <a:cxnSpLocks/>
          </p:cNvCxnSpPr>
          <p:nvPr/>
        </p:nvCxnSpPr>
        <p:spPr>
          <a:xfrm>
            <a:off x="8166847" y="3642824"/>
            <a:ext cx="2587166" cy="352308"/>
          </a:xfrm>
          <a:prstGeom prst="straightConnector1">
            <a:avLst/>
          </a:prstGeom>
          <a:ln w="19050">
            <a:solidFill>
              <a:srgbClr val="037089"/>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F0076CBB-BAC0-5453-0001-3A6C7EB15879}"/>
              </a:ext>
            </a:extLst>
          </p:cNvPr>
          <p:cNvCxnSpPr>
            <a:cxnSpLocks/>
          </p:cNvCxnSpPr>
          <p:nvPr/>
        </p:nvCxnSpPr>
        <p:spPr>
          <a:xfrm flipH="1" flipV="1">
            <a:off x="6983506" y="2567171"/>
            <a:ext cx="3770507" cy="127239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a:extLst>
              <a:ext uri="{FF2B5EF4-FFF2-40B4-BE49-F238E27FC236}">
                <a16:creationId xmlns:a16="http://schemas.microsoft.com/office/drawing/2014/main" id="{050E608F-41A9-A949-950E-18ADF67B871C}"/>
              </a:ext>
            </a:extLst>
          </p:cNvPr>
          <p:cNvCxnSpPr>
            <a:cxnSpLocks/>
          </p:cNvCxnSpPr>
          <p:nvPr/>
        </p:nvCxnSpPr>
        <p:spPr>
          <a:xfrm flipV="1">
            <a:off x="6983506" y="2388895"/>
            <a:ext cx="869577" cy="8399"/>
          </a:xfrm>
          <a:prstGeom prst="straightConnector1">
            <a:avLst/>
          </a:prstGeom>
          <a:ln w="19050">
            <a:solidFill>
              <a:srgbClr val="00DDA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a:extLst>
              <a:ext uri="{FF2B5EF4-FFF2-40B4-BE49-F238E27FC236}">
                <a16:creationId xmlns:a16="http://schemas.microsoft.com/office/drawing/2014/main" id="{67A3F08F-F91F-A10B-E198-077D973BB617}"/>
              </a:ext>
            </a:extLst>
          </p:cNvPr>
          <p:cNvCxnSpPr>
            <a:cxnSpLocks/>
          </p:cNvCxnSpPr>
          <p:nvPr/>
        </p:nvCxnSpPr>
        <p:spPr>
          <a:xfrm flipH="1" flipV="1">
            <a:off x="5701554" y="2447832"/>
            <a:ext cx="962617" cy="17930"/>
          </a:xfrm>
          <a:prstGeom prst="straightConnector1">
            <a:avLst/>
          </a:prstGeom>
          <a:ln w="19050">
            <a:solidFill>
              <a:srgbClr val="00DDA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191C9169-D636-1E30-3E0E-A04F19CFDE97}"/>
              </a:ext>
            </a:extLst>
          </p:cNvPr>
          <p:cNvCxnSpPr>
            <a:cxnSpLocks/>
          </p:cNvCxnSpPr>
          <p:nvPr/>
        </p:nvCxnSpPr>
        <p:spPr>
          <a:xfrm>
            <a:off x="6831106" y="2647741"/>
            <a:ext cx="1166518" cy="2223247"/>
          </a:xfrm>
          <a:prstGeom prst="straightConnector1">
            <a:avLst/>
          </a:prstGeom>
          <a:ln w="19050">
            <a:solidFill>
              <a:srgbClr val="00DDA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a:extLst>
              <a:ext uri="{FF2B5EF4-FFF2-40B4-BE49-F238E27FC236}">
                <a16:creationId xmlns:a16="http://schemas.microsoft.com/office/drawing/2014/main" id="{6ADC6EFC-B507-ED86-EB3E-C0E9EEFDC751}"/>
              </a:ext>
            </a:extLst>
          </p:cNvPr>
          <p:cNvCxnSpPr>
            <a:cxnSpLocks/>
          </p:cNvCxnSpPr>
          <p:nvPr/>
        </p:nvCxnSpPr>
        <p:spPr>
          <a:xfrm>
            <a:off x="7064189" y="2465762"/>
            <a:ext cx="3034260" cy="745414"/>
          </a:xfrm>
          <a:prstGeom prst="straightConnector1">
            <a:avLst/>
          </a:prstGeom>
          <a:ln w="19050">
            <a:solidFill>
              <a:srgbClr val="00DDA6"/>
            </a:solidFill>
            <a:tailEnd type="triangle"/>
          </a:ln>
        </p:spPr>
        <p:style>
          <a:lnRef idx="1">
            <a:schemeClr val="accent1"/>
          </a:lnRef>
          <a:fillRef idx="0">
            <a:schemeClr val="accent1"/>
          </a:fillRef>
          <a:effectRef idx="0">
            <a:schemeClr val="accent1"/>
          </a:effectRef>
          <a:fontRef idx="minor">
            <a:schemeClr val="tx1"/>
          </a:fontRef>
        </p:style>
      </p:cxnSp>
      <p:sp>
        <p:nvSpPr>
          <p:cNvPr id="39" name="Tijdelijke aanduiding voor tekst 5">
            <a:extLst>
              <a:ext uri="{FF2B5EF4-FFF2-40B4-BE49-F238E27FC236}">
                <a16:creationId xmlns:a16="http://schemas.microsoft.com/office/drawing/2014/main" id="{F956568D-9B9D-54B1-364F-060D0A19D35E}"/>
              </a:ext>
            </a:extLst>
          </p:cNvPr>
          <p:cNvSpPr txBox="1">
            <a:spLocks/>
          </p:cNvSpPr>
          <p:nvPr/>
        </p:nvSpPr>
        <p:spPr>
          <a:xfrm>
            <a:off x="430305" y="704091"/>
            <a:ext cx="10174359" cy="4121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20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2000" b="1" dirty="0"/>
              <a:t>Beyond pure economic activity</a:t>
            </a:r>
          </a:p>
        </p:txBody>
      </p:sp>
      <p:cxnSp>
        <p:nvCxnSpPr>
          <p:cNvPr id="2" name="Rechte verbindingslijn met pijl 1">
            <a:extLst>
              <a:ext uri="{FF2B5EF4-FFF2-40B4-BE49-F238E27FC236}">
                <a16:creationId xmlns:a16="http://schemas.microsoft.com/office/drawing/2014/main" id="{71EB7770-3839-70FC-6DC6-BF25E6C7B488}"/>
              </a:ext>
            </a:extLst>
          </p:cNvPr>
          <p:cNvCxnSpPr>
            <a:cxnSpLocks/>
          </p:cNvCxnSpPr>
          <p:nvPr/>
        </p:nvCxnSpPr>
        <p:spPr>
          <a:xfrm>
            <a:off x="5495888" y="2567171"/>
            <a:ext cx="124983" cy="945664"/>
          </a:xfrm>
          <a:prstGeom prst="straightConnector1">
            <a:avLst/>
          </a:prstGeom>
          <a:ln w="19050">
            <a:solidFill>
              <a:srgbClr val="FA8C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Rechte verbindingslijn met pijl 4">
            <a:extLst>
              <a:ext uri="{FF2B5EF4-FFF2-40B4-BE49-F238E27FC236}">
                <a16:creationId xmlns:a16="http://schemas.microsoft.com/office/drawing/2014/main" id="{CE2A7A1E-306B-6094-C33F-E60A9DBF2565}"/>
              </a:ext>
            </a:extLst>
          </p:cNvPr>
          <p:cNvCxnSpPr>
            <a:cxnSpLocks/>
          </p:cNvCxnSpPr>
          <p:nvPr/>
        </p:nvCxnSpPr>
        <p:spPr>
          <a:xfrm flipV="1">
            <a:off x="8166847" y="4126917"/>
            <a:ext cx="254375" cy="744071"/>
          </a:xfrm>
          <a:prstGeom prst="straightConnector1">
            <a:avLst/>
          </a:prstGeom>
          <a:ln w="19050">
            <a:solidFill>
              <a:srgbClr val="ACB12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F8C8AFB4-063F-0374-0650-A5D894970AD9}"/>
              </a:ext>
            </a:extLst>
          </p:cNvPr>
          <p:cNvCxnSpPr>
            <a:cxnSpLocks/>
          </p:cNvCxnSpPr>
          <p:nvPr/>
        </p:nvCxnSpPr>
        <p:spPr>
          <a:xfrm flipV="1">
            <a:off x="8123149" y="1853735"/>
            <a:ext cx="298073" cy="361257"/>
          </a:xfrm>
          <a:prstGeom prst="straightConnector1">
            <a:avLst/>
          </a:prstGeom>
          <a:ln w="19050">
            <a:solidFill>
              <a:srgbClr val="FA8C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a:extLst>
              <a:ext uri="{FF2B5EF4-FFF2-40B4-BE49-F238E27FC236}">
                <a16:creationId xmlns:a16="http://schemas.microsoft.com/office/drawing/2014/main" id="{A543FFB1-937F-78CA-9517-78052729D26C}"/>
              </a:ext>
            </a:extLst>
          </p:cNvPr>
          <p:cNvCxnSpPr>
            <a:cxnSpLocks/>
          </p:cNvCxnSpPr>
          <p:nvPr/>
        </p:nvCxnSpPr>
        <p:spPr>
          <a:xfrm>
            <a:off x="8166847" y="2397294"/>
            <a:ext cx="609600" cy="68468"/>
          </a:xfrm>
          <a:prstGeom prst="straightConnector1">
            <a:avLst/>
          </a:prstGeom>
          <a:ln w="19050">
            <a:solidFill>
              <a:srgbClr val="FA8C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a:extLst>
              <a:ext uri="{FF2B5EF4-FFF2-40B4-BE49-F238E27FC236}">
                <a16:creationId xmlns:a16="http://schemas.microsoft.com/office/drawing/2014/main" id="{E5D9BC37-F1B7-BA3F-2371-6C3EE1B3CDFA}"/>
              </a:ext>
            </a:extLst>
          </p:cNvPr>
          <p:cNvCxnSpPr>
            <a:cxnSpLocks/>
          </p:cNvCxnSpPr>
          <p:nvPr/>
        </p:nvCxnSpPr>
        <p:spPr>
          <a:xfrm flipV="1">
            <a:off x="8272185" y="4879711"/>
            <a:ext cx="549123" cy="117875"/>
          </a:xfrm>
          <a:prstGeom prst="straightConnector1">
            <a:avLst/>
          </a:prstGeom>
          <a:ln w="19050">
            <a:solidFill>
              <a:srgbClr val="FA8C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Rechte verbindingslijn met pijl 43">
            <a:extLst>
              <a:ext uri="{FF2B5EF4-FFF2-40B4-BE49-F238E27FC236}">
                <a16:creationId xmlns:a16="http://schemas.microsoft.com/office/drawing/2014/main" id="{23AB53D2-EAA0-A1B7-F948-E19179136060}"/>
              </a:ext>
            </a:extLst>
          </p:cNvPr>
          <p:cNvCxnSpPr>
            <a:cxnSpLocks/>
          </p:cNvCxnSpPr>
          <p:nvPr/>
        </p:nvCxnSpPr>
        <p:spPr>
          <a:xfrm flipH="1" flipV="1">
            <a:off x="7234518" y="4879711"/>
            <a:ext cx="700353" cy="116783"/>
          </a:xfrm>
          <a:prstGeom prst="straightConnector1">
            <a:avLst/>
          </a:prstGeom>
          <a:ln w="19050">
            <a:solidFill>
              <a:srgbClr val="FA8C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Rechte verbindingslijn met pijl 65">
            <a:extLst>
              <a:ext uri="{FF2B5EF4-FFF2-40B4-BE49-F238E27FC236}">
                <a16:creationId xmlns:a16="http://schemas.microsoft.com/office/drawing/2014/main" id="{C0082916-4ED2-C7FC-6CBD-7D8AA6B21454}"/>
              </a:ext>
            </a:extLst>
          </p:cNvPr>
          <p:cNvCxnSpPr>
            <a:cxnSpLocks/>
          </p:cNvCxnSpPr>
          <p:nvPr/>
        </p:nvCxnSpPr>
        <p:spPr>
          <a:xfrm flipH="1">
            <a:off x="6311155" y="2639018"/>
            <a:ext cx="382710" cy="400985"/>
          </a:xfrm>
          <a:prstGeom prst="straightConnector1">
            <a:avLst/>
          </a:prstGeom>
          <a:ln w="19050">
            <a:solidFill>
              <a:srgbClr val="ACB12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Rechte verbindingslijn met pijl 67">
            <a:extLst>
              <a:ext uri="{FF2B5EF4-FFF2-40B4-BE49-F238E27FC236}">
                <a16:creationId xmlns:a16="http://schemas.microsoft.com/office/drawing/2014/main" id="{0D2DF5B7-31AE-09E9-55A4-1510FC42AD76}"/>
              </a:ext>
            </a:extLst>
          </p:cNvPr>
          <p:cNvCxnSpPr>
            <a:cxnSpLocks/>
          </p:cNvCxnSpPr>
          <p:nvPr/>
        </p:nvCxnSpPr>
        <p:spPr>
          <a:xfrm flipV="1">
            <a:off x="5531786" y="2109859"/>
            <a:ext cx="0" cy="202181"/>
          </a:xfrm>
          <a:prstGeom prst="straightConnector1">
            <a:avLst/>
          </a:prstGeom>
          <a:ln w="19050">
            <a:solidFill>
              <a:srgbClr val="FA8C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Rechte verbindingslijn met pijl 6">
            <a:extLst>
              <a:ext uri="{FF2B5EF4-FFF2-40B4-BE49-F238E27FC236}">
                <a16:creationId xmlns:a16="http://schemas.microsoft.com/office/drawing/2014/main" id="{8D5027A9-D6A1-5AA7-46C7-3D650A578EAB}"/>
              </a:ext>
            </a:extLst>
          </p:cNvPr>
          <p:cNvCxnSpPr>
            <a:cxnSpLocks/>
          </p:cNvCxnSpPr>
          <p:nvPr/>
        </p:nvCxnSpPr>
        <p:spPr>
          <a:xfrm flipH="1">
            <a:off x="10604664" y="4095490"/>
            <a:ext cx="289953" cy="166083"/>
          </a:xfrm>
          <a:prstGeom prst="straightConnector1">
            <a:avLst/>
          </a:prstGeom>
          <a:ln w="19050">
            <a:solidFill>
              <a:srgbClr val="009076"/>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CEED2256-73CD-889A-0269-CE5C7103ED6A}"/>
              </a:ext>
            </a:extLst>
          </p:cNvPr>
          <p:cNvCxnSpPr>
            <a:cxnSpLocks/>
          </p:cNvCxnSpPr>
          <p:nvPr/>
        </p:nvCxnSpPr>
        <p:spPr>
          <a:xfrm flipH="1" flipV="1">
            <a:off x="10452847" y="3119718"/>
            <a:ext cx="453566" cy="537311"/>
          </a:xfrm>
          <a:prstGeom prst="straightConnector1">
            <a:avLst/>
          </a:prstGeom>
          <a:ln w="19050">
            <a:solidFill>
              <a:srgbClr val="00907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A94C509E-98AC-5E8C-47BE-84D50E1939FC}"/>
              </a:ext>
            </a:extLst>
          </p:cNvPr>
          <p:cNvCxnSpPr>
            <a:cxnSpLocks/>
          </p:cNvCxnSpPr>
          <p:nvPr/>
        </p:nvCxnSpPr>
        <p:spPr>
          <a:xfrm flipH="1" flipV="1">
            <a:off x="10718154" y="3642824"/>
            <a:ext cx="111211" cy="147317"/>
          </a:xfrm>
          <a:prstGeom prst="straightConnector1">
            <a:avLst/>
          </a:prstGeom>
          <a:ln w="19050">
            <a:solidFill>
              <a:srgbClr val="00907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a:extLst>
              <a:ext uri="{FF2B5EF4-FFF2-40B4-BE49-F238E27FC236}">
                <a16:creationId xmlns:a16="http://schemas.microsoft.com/office/drawing/2014/main" id="{F90D30A8-9CAC-8523-D86F-B0CA1655AE21}"/>
              </a:ext>
            </a:extLst>
          </p:cNvPr>
          <p:cNvCxnSpPr>
            <a:cxnSpLocks/>
          </p:cNvCxnSpPr>
          <p:nvPr/>
        </p:nvCxnSpPr>
        <p:spPr>
          <a:xfrm flipV="1">
            <a:off x="11094672" y="3817395"/>
            <a:ext cx="227752" cy="95558"/>
          </a:xfrm>
          <a:prstGeom prst="straightConnector1">
            <a:avLst/>
          </a:prstGeom>
          <a:ln w="19050">
            <a:solidFill>
              <a:srgbClr val="009076"/>
            </a:solidFill>
            <a:tailEnd type="triangle"/>
          </a:ln>
        </p:spPr>
        <p:style>
          <a:lnRef idx="1">
            <a:schemeClr val="accent1"/>
          </a:lnRef>
          <a:fillRef idx="0">
            <a:schemeClr val="accent1"/>
          </a:fillRef>
          <a:effectRef idx="0">
            <a:schemeClr val="accent1"/>
          </a:effectRef>
          <a:fontRef idx="minor">
            <a:schemeClr val="tx1"/>
          </a:fontRef>
        </p:style>
      </p:cxnSp>
      <p:sp>
        <p:nvSpPr>
          <p:cNvPr id="3" name="Tijdelijke aanduiding voor inhoud 3">
            <a:extLst>
              <a:ext uri="{FF2B5EF4-FFF2-40B4-BE49-F238E27FC236}">
                <a16:creationId xmlns:a16="http://schemas.microsoft.com/office/drawing/2014/main" id="{1E53C47E-941D-0A53-1DEA-C99B20D226CD}"/>
              </a:ext>
            </a:extLst>
          </p:cNvPr>
          <p:cNvSpPr txBox="1">
            <a:spLocks/>
          </p:cNvSpPr>
          <p:nvPr/>
        </p:nvSpPr>
        <p:spPr>
          <a:xfrm>
            <a:off x="430306" y="1380013"/>
            <a:ext cx="4043344" cy="5240806"/>
          </a:xfrm>
          <a:prstGeom prst="rect">
            <a:avLst/>
          </a:prstGeom>
        </p:spPr>
        <p:txBody>
          <a:bodyPr>
            <a:noAutofit/>
          </a:bodyPr>
          <a:lstStyle>
            <a:lvl1pPr marL="0" indent="0" algn="l" defTabSz="914400" rtl="0" eaLnBrk="1" latinLnBrk="0" hangingPunct="1">
              <a:lnSpc>
                <a:spcPct val="90000"/>
              </a:lnSpc>
              <a:spcBef>
                <a:spcPts val="1000"/>
              </a:spcBef>
              <a:buFontTx/>
              <a:buNone/>
              <a:defRPr sz="2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20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rgbClr val="037089"/>
              </a:buClr>
              <a:buFont typeface="Arial" panose="020B0604020202020204" pitchFamily="34" charset="0"/>
              <a:buChar char="•"/>
            </a:pPr>
            <a:r>
              <a:rPr lang="nl-BE" sz="2000" dirty="0">
                <a:latin typeface="Helvetica Neue Medium" panose="02000503000000020004" pitchFamily="2" charset="0"/>
                <a:ea typeface="Helvetica Neue Medium" panose="02000503000000020004" pitchFamily="2" charset="0"/>
                <a:cs typeface="Helvetica Neue Medium" panose="02000503000000020004" pitchFamily="2" charset="0"/>
              </a:rPr>
              <a:t>Ecosystem approach is bigger than pure economic players</a:t>
            </a:r>
          </a:p>
          <a:p>
            <a:pPr marL="285750" indent="-285750" algn="just">
              <a:buClr>
                <a:srgbClr val="037089"/>
              </a:buClr>
              <a:buFont typeface="Arial" panose="020B0604020202020204" pitchFamily="34" charset="0"/>
              <a:buChar char="•"/>
            </a:pPr>
            <a:r>
              <a:rPr lang="nl-BE" sz="2000" dirty="0">
                <a:latin typeface="Helvetica Neue Medium" panose="02000503000000020004" pitchFamily="2" charset="0"/>
                <a:ea typeface="Helvetica Neue Medium" panose="02000503000000020004" pitchFamily="2" charset="0"/>
                <a:cs typeface="Helvetica Neue Medium" panose="02000503000000020004" pitchFamily="2" charset="0"/>
              </a:rPr>
              <a:t>Impact on:</a:t>
            </a:r>
          </a:p>
          <a:p>
            <a:pPr marL="971550" lvl="1" indent="-285750" algn="just">
              <a:buClr>
                <a:srgbClr val="037089"/>
              </a:buClr>
              <a:buFont typeface="Arial" panose="020B0604020202020204" pitchFamily="34" charset="0"/>
              <a:buChar char="•"/>
            </a:pPr>
            <a:r>
              <a:rPr lang="nl-BE" sz="1200" dirty="0">
                <a:latin typeface="Helvetica Neue Medium" panose="02000503000000020004" pitchFamily="2" charset="0"/>
                <a:ea typeface="Helvetica Neue Medium" panose="02000503000000020004" pitchFamily="2" charset="0"/>
                <a:cs typeface="Helvetica Neue Medium" panose="02000503000000020004" pitchFamily="2" charset="0"/>
              </a:rPr>
              <a:t>STEM-education</a:t>
            </a:r>
          </a:p>
          <a:p>
            <a:pPr marL="971550" lvl="1" indent="-285750" algn="just">
              <a:buClr>
                <a:srgbClr val="037089"/>
              </a:buClr>
              <a:buFont typeface="Arial" panose="020B0604020202020204" pitchFamily="34" charset="0"/>
              <a:buChar char="•"/>
            </a:pPr>
            <a:r>
              <a:rPr lang="nl-BE" sz="1200" dirty="0">
                <a:latin typeface="Helvetica Neue Medium" panose="02000503000000020004" pitchFamily="2" charset="0"/>
                <a:ea typeface="Helvetica Neue Medium" panose="02000503000000020004" pitchFamily="2" charset="0"/>
                <a:cs typeface="Helvetica Neue Medium" panose="02000503000000020004" pitchFamily="2" charset="0"/>
              </a:rPr>
              <a:t>Tourist attraction</a:t>
            </a:r>
          </a:p>
          <a:p>
            <a:pPr marL="971550" lvl="1" indent="-285750" algn="just">
              <a:buClr>
                <a:srgbClr val="037089"/>
              </a:buClr>
              <a:buFont typeface="Arial" panose="020B0604020202020204" pitchFamily="34" charset="0"/>
              <a:buChar char="•"/>
            </a:pPr>
            <a:r>
              <a:rPr lang="nl-BE" sz="1200" dirty="0">
                <a:latin typeface="Helvetica Neue Medium" panose="02000503000000020004" pitchFamily="2" charset="0"/>
                <a:ea typeface="Helvetica Neue Medium" panose="02000503000000020004" pitchFamily="2" charset="0"/>
                <a:cs typeface="Helvetica Neue Medium" panose="02000503000000020004" pitchFamily="2" charset="0"/>
              </a:rPr>
              <a:t>Transport</a:t>
            </a:r>
          </a:p>
          <a:p>
            <a:pPr marL="971550" lvl="1" indent="-285750" algn="just">
              <a:buClr>
                <a:srgbClr val="037089"/>
              </a:buClr>
              <a:buFont typeface="Arial" panose="020B0604020202020204" pitchFamily="34" charset="0"/>
              <a:buChar char="•"/>
            </a:pPr>
            <a:r>
              <a:rPr lang="nl-BE" sz="1200" dirty="0">
                <a:latin typeface="Helvetica Neue Medium" panose="02000503000000020004" pitchFamily="2" charset="0"/>
                <a:ea typeface="Helvetica Neue Medium" panose="02000503000000020004" pitchFamily="2" charset="0"/>
                <a:cs typeface="Helvetica Neue Medium" panose="02000503000000020004" pitchFamily="2" charset="0"/>
              </a:rPr>
              <a:t>Housing</a:t>
            </a:r>
          </a:p>
          <a:p>
            <a:pPr marL="971550" lvl="1" indent="-285750" algn="just">
              <a:buClr>
                <a:srgbClr val="037089"/>
              </a:buClr>
              <a:buFont typeface="Arial" panose="020B0604020202020204" pitchFamily="34" charset="0"/>
              <a:buChar char="•"/>
            </a:pPr>
            <a:r>
              <a:rPr lang="nl-BE" sz="1200" dirty="0">
                <a:latin typeface="Helvetica Neue Medium" panose="02000503000000020004" pitchFamily="2" charset="0"/>
                <a:ea typeface="Helvetica Neue Medium" panose="02000503000000020004" pitchFamily="2" charset="0"/>
                <a:cs typeface="Helvetica Neue Medium" panose="02000503000000020004" pitchFamily="2" charset="0"/>
              </a:rPr>
              <a:t>…</a:t>
            </a:r>
          </a:p>
          <a:p>
            <a:pPr marL="285750" indent="-285750" algn="just">
              <a:buClr>
                <a:srgbClr val="037089"/>
              </a:buClr>
              <a:buFont typeface="Arial" panose="020B0604020202020204" pitchFamily="34" charset="0"/>
              <a:buChar char="•"/>
            </a:pPr>
            <a:r>
              <a:rPr lang="nl-BE" sz="2000" dirty="0">
                <a:latin typeface="Helvetica Neue Medium" panose="02000503000000020004" pitchFamily="2" charset="0"/>
                <a:ea typeface="Helvetica Neue Medium" panose="02000503000000020004" pitchFamily="2" charset="0"/>
                <a:cs typeface="Helvetica Neue Medium" panose="02000503000000020004" pitchFamily="2" charset="0"/>
              </a:rPr>
              <a:t>Based on:</a:t>
            </a:r>
          </a:p>
          <a:p>
            <a:pPr marL="971550" lvl="1" indent="-285750" algn="just">
              <a:buClr>
                <a:srgbClr val="037089"/>
              </a:buClr>
              <a:buFont typeface="Arial" panose="020B0604020202020204" pitchFamily="34" charset="0"/>
              <a:buChar char="•"/>
            </a:pPr>
            <a:r>
              <a:rPr lang="nl-BE" sz="1600" dirty="0">
                <a:latin typeface="Helvetica Neue Medium" panose="02000503000000020004" pitchFamily="2" charset="0"/>
                <a:ea typeface="Helvetica Neue Medium" panose="02000503000000020004" pitchFamily="2" charset="0"/>
                <a:cs typeface="Helvetica Neue Medium" panose="02000503000000020004" pitchFamily="2" charset="0"/>
              </a:rPr>
              <a:t>Case studies of succesful AND less succesful Big Science infrastructure</a:t>
            </a:r>
          </a:p>
          <a:p>
            <a:pPr>
              <a:buClr>
                <a:srgbClr val="037089"/>
              </a:buClr>
            </a:pPr>
            <a:endParaRPr lang="nl-BE" dirty="0">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285750" indent="-285750">
              <a:buClr>
                <a:srgbClr val="037089"/>
              </a:buClr>
              <a:buFont typeface="Arial" panose="020B0604020202020204" pitchFamily="34" charset="0"/>
              <a:buChar char="•"/>
            </a:pPr>
            <a:endParaRPr lang="nl-BE" dirty="0">
              <a:latin typeface="Helvetica Neue Medium" panose="02000503000000020004" pitchFamily="2" charset="0"/>
              <a:ea typeface="Helvetica Neue Medium" panose="02000503000000020004" pitchFamily="2" charset="0"/>
              <a:cs typeface="Helvetica Neue Medium" panose="02000503000000020004" pitchFamily="2" charset="0"/>
            </a:endParaRPr>
          </a:p>
          <a:p>
            <a:pPr>
              <a:buClr>
                <a:srgbClr val="037089"/>
              </a:buClr>
            </a:pPr>
            <a:endParaRPr lang="nl-BE"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270279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20643EFF-0F5F-6A0D-3D77-C4F33F61A328}"/>
              </a:ext>
            </a:extLst>
          </p:cNvPr>
          <p:cNvSpPr>
            <a:spLocks noGrp="1"/>
          </p:cNvSpPr>
          <p:nvPr>
            <p:ph type="body" sz="quarter" idx="14"/>
          </p:nvPr>
        </p:nvSpPr>
        <p:spPr/>
        <p:txBody>
          <a:bodyPr>
            <a:normAutofit lnSpcReduction="10000"/>
          </a:bodyPr>
          <a:lstStyle/>
          <a:p>
            <a:r>
              <a:rPr lang="nl-BE" dirty="0"/>
              <a:t>Inclusion of Scope 2 &amp; 3 effects includes the high leverage of the economic return </a:t>
            </a:r>
          </a:p>
        </p:txBody>
      </p:sp>
      <p:sp>
        <p:nvSpPr>
          <p:cNvPr id="5" name="Driehoek 4">
            <a:extLst>
              <a:ext uri="{FF2B5EF4-FFF2-40B4-BE49-F238E27FC236}">
                <a16:creationId xmlns:a16="http://schemas.microsoft.com/office/drawing/2014/main" id="{ECF81E92-DB1F-B9B6-3665-195CFCD3294E}"/>
              </a:ext>
            </a:extLst>
          </p:cNvPr>
          <p:cNvSpPr>
            <a:spLocks noChangeAspect="1"/>
          </p:cNvSpPr>
          <p:nvPr/>
        </p:nvSpPr>
        <p:spPr>
          <a:xfrm>
            <a:off x="5232400" y="4749800"/>
            <a:ext cx="1008000" cy="792000"/>
          </a:xfrm>
          <a:prstGeom prst="triangle">
            <a:avLst/>
          </a:prstGeom>
          <a:solidFill>
            <a:srgbClr val="0370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5">
            <a:extLst>
              <a:ext uri="{FF2B5EF4-FFF2-40B4-BE49-F238E27FC236}">
                <a16:creationId xmlns:a16="http://schemas.microsoft.com/office/drawing/2014/main" id="{219C8BF4-41BC-5B78-8438-2DCC1996530D}"/>
              </a:ext>
            </a:extLst>
          </p:cNvPr>
          <p:cNvSpPr/>
          <p:nvPr/>
        </p:nvSpPr>
        <p:spPr>
          <a:xfrm rot="305829">
            <a:off x="1945450" y="4610100"/>
            <a:ext cx="7581900" cy="1397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11" name="Groep 10">
            <a:extLst>
              <a:ext uri="{FF2B5EF4-FFF2-40B4-BE49-F238E27FC236}">
                <a16:creationId xmlns:a16="http://schemas.microsoft.com/office/drawing/2014/main" id="{828F36A6-B688-AB27-C3A7-FBF4C9CA5279}"/>
              </a:ext>
            </a:extLst>
          </p:cNvPr>
          <p:cNvGrpSpPr>
            <a:grpSpLocks noChangeAspect="1"/>
          </p:cNvGrpSpPr>
          <p:nvPr/>
        </p:nvGrpSpPr>
        <p:grpSpPr>
          <a:xfrm rot="5400000">
            <a:off x="8318992" y="3551882"/>
            <a:ext cx="1462358" cy="1216594"/>
            <a:chOff x="5143959" y="1672672"/>
            <a:chExt cx="2907675" cy="2419012"/>
          </a:xfrm>
        </p:grpSpPr>
        <p:sp>
          <p:nvSpPr>
            <p:cNvPr id="12" name="Ovaal 11">
              <a:extLst>
                <a:ext uri="{FF2B5EF4-FFF2-40B4-BE49-F238E27FC236}">
                  <a16:creationId xmlns:a16="http://schemas.microsoft.com/office/drawing/2014/main" id="{3403CB31-D0DB-A14D-005D-5F7F0E3B1CA7}"/>
                </a:ext>
              </a:extLst>
            </p:cNvPr>
            <p:cNvSpPr>
              <a:spLocks noChangeAspect="1"/>
            </p:cNvSpPr>
            <p:nvPr/>
          </p:nvSpPr>
          <p:spPr>
            <a:xfrm>
              <a:off x="5143959" y="1672672"/>
              <a:ext cx="2907675" cy="2419012"/>
            </a:xfrm>
            <a:prstGeom prst="ellipse">
              <a:avLst/>
            </a:prstGeom>
            <a:solidFill>
              <a:srgbClr val="037089"/>
            </a:solidFill>
            <a:ln>
              <a:solidFill>
                <a:srgbClr val="0370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4" name="Tijdelijke aanduiding voor tekst 10">
              <a:extLst>
                <a:ext uri="{FF2B5EF4-FFF2-40B4-BE49-F238E27FC236}">
                  <a16:creationId xmlns:a16="http://schemas.microsoft.com/office/drawing/2014/main" id="{DFA26372-4665-9EDE-7645-C6090957E7A2}"/>
                </a:ext>
              </a:extLst>
            </p:cNvPr>
            <p:cNvSpPr txBox="1">
              <a:spLocks/>
            </p:cNvSpPr>
            <p:nvPr/>
          </p:nvSpPr>
          <p:spPr>
            <a:xfrm rot="16200000">
              <a:off x="5580856" y="2732475"/>
              <a:ext cx="2033879" cy="29940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20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BE" sz="1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Scope 1</a:t>
              </a:r>
            </a:p>
          </p:txBody>
        </p:sp>
      </p:grpSp>
      <p:grpSp>
        <p:nvGrpSpPr>
          <p:cNvPr id="37" name="Groep 36">
            <a:extLst>
              <a:ext uri="{FF2B5EF4-FFF2-40B4-BE49-F238E27FC236}">
                <a16:creationId xmlns:a16="http://schemas.microsoft.com/office/drawing/2014/main" id="{1E2ED6F7-5B46-4F9F-080C-B13EB42F9C17}"/>
              </a:ext>
            </a:extLst>
          </p:cNvPr>
          <p:cNvGrpSpPr>
            <a:grpSpLocks noChangeAspect="1"/>
          </p:cNvGrpSpPr>
          <p:nvPr/>
        </p:nvGrpSpPr>
        <p:grpSpPr>
          <a:xfrm rot="5400000">
            <a:off x="1852481" y="3185883"/>
            <a:ext cx="1187470" cy="987904"/>
            <a:chOff x="5143959" y="1672672"/>
            <a:chExt cx="2907675" cy="2419012"/>
          </a:xfrm>
        </p:grpSpPr>
        <p:sp>
          <p:nvSpPr>
            <p:cNvPr id="38" name="Ovaal 37">
              <a:extLst>
                <a:ext uri="{FF2B5EF4-FFF2-40B4-BE49-F238E27FC236}">
                  <a16:creationId xmlns:a16="http://schemas.microsoft.com/office/drawing/2014/main" id="{CCE055DF-516E-274D-505F-9A13170ACBF3}"/>
                </a:ext>
              </a:extLst>
            </p:cNvPr>
            <p:cNvSpPr>
              <a:spLocks noChangeAspect="1"/>
            </p:cNvSpPr>
            <p:nvPr/>
          </p:nvSpPr>
          <p:spPr>
            <a:xfrm>
              <a:off x="5143959" y="1672672"/>
              <a:ext cx="2907675" cy="2419012"/>
            </a:xfrm>
            <a:prstGeom prst="ellipse">
              <a:avLst/>
            </a:prstGeom>
            <a:solidFill>
              <a:srgbClr val="7BB0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9" name="Tijdelijke aanduiding voor tekst 10">
              <a:extLst>
                <a:ext uri="{FF2B5EF4-FFF2-40B4-BE49-F238E27FC236}">
                  <a16:creationId xmlns:a16="http://schemas.microsoft.com/office/drawing/2014/main" id="{E997436B-CD61-0284-B634-3795F42828AE}"/>
                </a:ext>
              </a:extLst>
            </p:cNvPr>
            <p:cNvSpPr txBox="1">
              <a:spLocks/>
            </p:cNvSpPr>
            <p:nvPr/>
          </p:nvSpPr>
          <p:spPr>
            <a:xfrm rot="16200000">
              <a:off x="5580856" y="2732475"/>
              <a:ext cx="2033879" cy="29940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20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BE" sz="1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€ 2 Mld.</a:t>
              </a:r>
            </a:p>
          </p:txBody>
        </p:sp>
      </p:grpSp>
    </p:spTree>
    <p:extLst>
      <p:ext uri="{BB962C8B-B14F-4D97-AF65-F5344CB8AC3E}">
        <p14:creationId xmlns:p14="http://schemas.microsoft.com/office/powerpoint/2010/main" val="4141738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20643EFF-0F5F-6A0D-3D77-C4F33F61A328}"/>
              </a:ext>
            </a:extLst>
          </p:cNvPr>
          <p:cNvSpPr>
            <a:spLocks noGrp="1"/>
          </p:cNvSpPr>
          <p:nvPr>
            <p:ph type="body" sz="quarter" idx="14"/>
          </p:nvPr>
        </p:nvSpPr>
        <p:spPr/>
        <p:txBody>
          <a:bodyPr>
            <a:normAutofit lnSpcReduction="10000"/>
          </a:bodyPr>
          <a:lstStyle/>
          <a:p>
            <a:r>
              <a:rPr lang="nl-BE" dirty="0"/>
              <a:t>Inclusion of Scope 2 &amp; 3 effects includes the high leverage of the economic return </a:t>
            </a:r>
          </a:p>
        </p:txBody>
      </p:sp>
      <p:sp>
        <p:nvSpPr>
          <p:cNvPr id="5" name="Driehoek 4">
            <a:extLst>
              <a:ext uri="{FF2B5EF4-FFF2-40B4-BE49-F238E27FC236}">
                <a16:creationId xmlns:a16="http://schemas.microsoft.com/office/drawing/2014/main" id="{ECF81E92-DB1F-B9B6-3665-195CFCD3294E}"/>
              </a:ext>
            </a:extLst>
          </p:cNvPr>
          <p:cNvSpPr>
            <a:spLocks noChangeAspect="1"/>
          </p:cNvSpPr>
          <p:nvPr/>
        </p:nvSpPr>
        <p:spPr>
          <a:xfrm>
            <a:off x="5232400" y="4749800"/>
            <a:ext cx="1008000" cy="792000"/>
          </a:xfrm>
          <a:prstGeom prst="triangle">
            <a:avLst/>
          </a:prstGeom>
          <a:solidFill>
            <a:srgbClr val="0370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5">
            <a:extLst>
              <a:ext uri="{FF2B5EF4-FFF2-40B4-BE49-F238E27FC236}">
                <a16:creationId xmlns:a16="http://schemas.microsoft.com/office/drawing/2014/main" id="{219C8BF4-41BC-5B78-8438-2DCC1996530D}"/>
              </a:ext>
            </a:extLst>
          </p:cNvPr>
          <p:cNvSpPr/>
          <p:nvPr/>
        </p:nvSpPr>
        <p:spPr>
          <a:xfrm rot="1426774">
            <a:off x="1945450" y="4610100"/>
            <a:ext cx="7581900" cy="1397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al 6">
            <a:extLst>
              <a:ext uri="{FF2B5EF4-FFF2-40B4-BE49-F238E27FC236}">
                <a16:creationId xmlns:a16="http://schemas.microsoft.com/office/drawing/2014/main" id="{5CE46449-DA69-FC5E-1E93-E49D48C1C3DB}"/>
              </a:ext>
            </a:extLst>
          </p:cNvPr>
          <p:cNvSpPr>
            <a:spLocks noChangeAspect="1"/>
          </p:cNvSpPr>
          <p:nvPr/>
        </p:nvSpPr>
        <p:spPr>
          <a:xfrm rot="5400000">
            <a:off x="7479321" y="2849640"/>
            <a:ext cx="3387599" cy="2863088"/>
          </a:xfrm>
          <a:prstGeom prst="ellipse">
            <a:avLst/>
          </a:prstGeom>
          <a:solidFill>
            <a:schemeClr val="bg1">
              <a:lumMod val="85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al 7">
            <a:extLst>
              <a:ext uri="{FF2B5EF4-FFF2-40B4-BE49-F238E27FC236}">
                <a16:creationId xmlns:a16="http://schemas.microsoft.com/office/drawing/2014/main" id="{5280FC4C-C76D-E6D2-0870-993496A9B42B}"/>
              </a:ext>
            </a:extLst>
          </p:cNvPr>
          <p:cNvSpPr>
            <a:spLocks noChangeAspect="1"/>
          </p:cNvSpPr>
          <p:nvPr/>
        </p:nvSpPr>
        <p:spPr>
          <a:xfrm rot="5400000">
            <a:off x="7972894" y="3726475"/>
            <a:ext cx="2379340" cy="2117675"/>
          </a:xfrm>
          <a:prstGeom prst="ellipse">
            <a:avLst/>
          </a:prstGeom>
          <a:solidFill>
            <a:srgbClr val="03708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11" name="Groep 10">
            <a:extLst>
              <a:ext uri="{FF2B5EF4-FFF2-40B4-BE49-F238E27FC236}">
                <a16:creationId xmlns:a16="http://schemas.microsoft.com/office/drawing/2014/main" id="{828F36A6-B688-AB27-C3A7-FBF4C9CA5279}"/>
              </a:ext>
            </a:extLst>
          </p:cNvPr>
          <p:cNvGrpSpPr>
            <a:grpSpLocks noChangeAspect="1"/>
          </p:cNvGrpSpPr>
          <p:nvPr/>
        </p:nvGrpSpPr>
        <p:grpSpPr>
          <a:xfrm rot="5400000">
            <a:off x="8429678" y="4563507"/>
            <a:ext cx="1462358" cy="1216594"/>
            <a:chOff x="5143959" y="1672672"/>
            <a:chExt cx="2907675" cy="2419012"/>
          </a:xfrm>
        </p:grpSpPr>
        <p:sp>
          <p:nvSpPr>
            <p:cNvPr id="12" name="Ovaal 11">
              <a:extLst>
                <a:ext uri="{FF2B5EF4-FFF2-40B4-BE49-F238E27FC236}">
                  <a16:creationId xmlns:a16="http://schemas.microsoft.com/office/drawing/2014/main" id="{3403CB31-D0DB-A14D-005D-5F7F0E3B1CA7}"/>
                </a:ext>
              </a:extLst>
            </p:cNvPr>
            <p:cNvSpPr>
              <a:spLocks noChangeAspect="1"/>
            </p:cNvSpPr>
            <p:nvPr/>
          </p:nvSpPr>
          <p:spPr>
            <a:xfrm>
              <a:off x="5143959" y="1672672"/>
              <a:ext cx="2907675" cy="2419012"/>
            </a:xfrm>
            <a:prstGeom prst="ellipse">
              <a:avLst/>
            </a:prstGeom>
            <a:solidFill>
              <a:srgbClr val="037089"/>
            </a:solidFill>
            <a:ln>
              <a:solidFill>
                <a:srgbClr val="0370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4" name="Tijdelijke aanduiding voor tekst 10">
              <a:extLst>
                <a:ext uri="{FF2B5EF4-FFF2-40B4-BE49-F238E27FC236}">
                  <a16:creationId xmlns:a16="http://schemas.microsoft.com/office/drawing/2014/main" id="{DFA26372-4665-9EDE-7645-C6090957E7A2}"/>
                </a:ext>
              </a:extLst>
            </p:cNvPr>
            <p:cNvSpPr txBox="1">
              <a:spLocks/>
            </p:cNvSpPr>
            <p:nvPr/>
          </p:nvSpPr>
          <p:spPr>
            <a:xfrm rot="16200000">
              <a:off x="5496729" y="2759656"/>
              <a:ext cx="2033879" cy="29940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20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BE" sz="1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Scope 1</a:t>
              </a:r>
            </a:p>
          </p:txBody>
        </p:sp>
      </p:grpSp>
      <p:sp>
        <p:nvSpPr>
          <p:cNvPr id="15" name="Tijdelijke aanduiding voor tekst 10">
            <a:extLst>
              <a:ext uri="{FF2B5EF4-FFF2-40B4-BE49-F238E27FC236}">
                <a16:creationId xmlns:a16="http://schemas.microsoft.com/office/drawing/2014/main" id="{4430DD13-E913-F13D-BA13-99F5E1F4495D}"/>
              </a:ext>
            </a:extLst>
          </p:cNvPr>
          <p:cNvSpPr txBox="1">
            <a:spLocks/>
          </p:cNvSpPr>
          <p:nvPr/>
        </p:nvSpPr>
        <p:spPr>
          <a:xfrm>
            <a:off x="8719909" y="4042550"/>
            <a:ext cx="906422" cy="31345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20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BE" sz="1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Scope 2</a:t>
            </a:r>
          </a:p>
        </p:txBody>
      </p:sp>
      <p:sp>
        <p:nvSpPr>
          <p:cNvPr id="16" name="Tijdelijke aanduiding voor tekst 10">
            <a:extLst>
              <a:ext uri="{FF2B5EF4-FFF2-40B4-BE49-F238E27FC236}">
                <a16:creationId xmlns:a16="http://schemas.microsoft.com/office/drawing/2014/main" id="{EFE3F725-FF35-1DC9-2582-3C1DC5E02C44}"/>
              </a:ext>
            </a:extLst>
          </p:cNvPr>
          <p:cNvSpPr txBox="1">
            <a:spLocks/>
          </p:cNvSpPr>
          <p:nvPr/>
        </p:nvSpPr>
        <p:spPr>
          <a:xfrm>
            <a:off x="8739494" y="2988193"/>
            <a:ext cx="842726" cy="30066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20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BE" sz="1400" b="1" dirty="0">
                <a:solidFill>
                  <a:srgbClr val="037089"/>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Scope 3</a:t>
            </a:r>
          </a:p>
        </p:txBody>
      </p:sp>
      <p:grpSp>
        <p:nvGrpSpPr>
          <p:cNvPr id="2" name="Groep 1">
            <a:extLst>
              <a:ext uri="{FF2B5EF4-FFF2-40B4-BE49-F238E27FC236}">
                <a16:creationId xmlns:a16="http://schemas.microsoft.com/office/drawing/2014/main" id="{210EBA42-2A70-61C5-608B-75A4EA4019CE}"/>
              </a:ext>
            </a:extLst>
          </p:cNvPr>
          <p:cNvGrpSpPr>
            <a:grpSpLocks noChangeAspect="1"/>
          </p:cNvGrpSpPr>
          <p:nvPr/>
        </p:nvGrpSpPr>
        <p:grpSpPr>
          <a:xfrm rot="5400000">
            <a:off x="2016045" y="2050836"/>
            <a:ext cx="1187470" cy="987904"/>
            <a:chOff x="5143959" y="1672672"/>
            <a:chExt cx="2907675" cy="2419012"/>
          </a:xfrm>
        </p:grpSpPr>
        <p:sp>
          <p:nvSpPr>
            <p:cNvPr id="4" name="Ovaal 3">
              <a:extLst>
                <a:ext uri="{FF2B5EF4-FFF2-40B4-BE49-F238E27FC236}">
                  <a16:creationId xmlns:a16="http://schemas.microsoft.com/office/drawing/2014/main" id="{5527BA85-BC18-7FEF-B891-FB663F79337E}"/>
                </a:ext>
              </a:extLst>
            </p:cNvPr>
            <p:cNvSpPr>
              <a:spLocks noChangeAspect="1"/>
            </p:cNvSpPr>
            <p:nvPr/>
          </p:nvSpPr>
          <p:spPr>
            <a:xfrm>
              <a:off x="5143959" y="1672672"/>
              <a:ext cx="2907675" cy="2419012"/>
            </a:xfrm>
            <a:prstGeom prst="ellipse">
              <a:avLst/>
            </a:prstGeom>
            <a:solidFill>
              <a:srgbClr val="7BB0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 name="Tijdelijke aanduiding voor tekst 10">
              <a:extLst>
                <a:ext uri="{FF2B5EF4-FFF2-40B4-BE49-F238E27FC236}">
                  <a16:creationId xmlns:a16="http://schemas.microsoft.com/office/drawing/2014/main" id="{06431731-02BB-8975-AEA6-2F3209D893F5}"/>
                </a:ext>
              </a:extLst>
            </p:cNvPr>
            <p:cNvSpPr txBox="1">
              <a:spLocks/>
            </p:cNvSpPr>
            <p:nvPr/>
          </p:nvSpPr>
          <p:spPr>
            <a:xfrm rot="16200000">
              <a:off x="5580856" y="2732475"/>
              <a:ext cx="2033879" cy="29940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20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BE" sz="1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€ 2 Mld.</a:t>
              </a:r>
            </a:p>
          </p:txBody>
        </p:sp>
      </p:grpSp>
      <p:sp>
        <p:nvSpPr>
          <p:cNvPr id="10" name="Tijdelijke aanduiding voor tekst 10">
            <a:extLst>
              <a:ext uri="{FF2B5EF4-FFF2-40B4-BE49-F238E27FC236}">
                <a16:creationId xmlns:a16="http://schemas.microsoft.com/office/drawing/2014/main" id="{1A02EAEA-517B-F741-0BAF-914C8C4DEE4E}"/>
              </a:ext>
            </a:extLst>
          </p:cNvPr>
          <p:cNvSpPr txBox="1">
            <a:spLocks/>
          </p:cNvSpPr>
          <p:nvPr/>
        </p:nvSpPr>
        <p:spPr>
          <a:xfrm>
            <a:off x="430306" y="1368317"/>
            <a:ext cx="4761341" cy="28564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20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BE" sz="1400" b="1" dirty="0">
                <a:solidFill>
                  <a:srgbClr val="037089"/>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And helps the government to prioritize the right policy measures </a:t>
            </a:r>
          </a:p>
        </p:txBody>
      </p:sp>
    </p:spTree>
    <p:extLst>
      <p:ext uri="{BB962C8B-B14F-4D97-AF65-F5344CB8AC3E}">
        <p14:creationId xmlns:p14="http://schemas.microsoft.com/office/powerpoint/2010/main" val="3244241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9BC63E-6E29-BA08-51A7-18F6A620C2BF}"/>
              </a:ext>
            </a:extLst>
          </p:cNvPr>
          <p:cNvSpPr>
            <a:spLocks noGrp="1"/>
          </p:cNvSpPr>
          <p:nvPr>
            <p:ph type="title"/>
          </p:nvPr>
        </p:nvSpPr>
        <p:spPr>
          <a:xfrm>
            <a:off x="838199" y="4263885"/>
            <a:ext cx="9724465" cy="891428"/>
          </a:xfrm>
        </p:spPr>
        <p:txBody>
          <a:bodyPr>
            <a:noAutofit/>
          </a:bodyPr>
          <a:lstStyle/>
          <a:p>
            <a:r>
              <a:rPr lang="nl-BE" sz="4000" dirty="0"/>
              <a:t>Case studies</a:t>
            </a:r>
          </a:p>
        </p:txBody>
      </p:sp>
    </p:spTree>
    <p:extLst>
      <p:ext uri="{BB962C8B-B14F-4D97-AF65-F5344CB8AC3E}">
        <p14:creationId xmlns:p14="http://schemas.microsoft.com/office/powerpoint/2010/main" val="2195387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9881F9-8D51-87C3-DA2E-440FC8A469FB}"/>
              </a:ext>
            </a:extLst>
          </p:cNvPr>
          <p:cNvSpPr>
            <a:spLocks noGrp="1"/>
          </p:cNvSpPr>
          <p:nvPr>
            <p:ph type="title"/>
          </p:nvPr>
        </p:nvSpPr>
        <p:spPr/>
        <p:txBody>
          <a:bodyPr/>
          <a:lstStyle/>
          <a:p>
            <a:r>
              <a:rPr lang="nl-BE"/>
              <a:t>Smart Delta Resources</a:t>
            </a:r>
          </a:p>
        </p:txBody>
      </p:sp>
      <p:sp>
        <p:nvSpPr>
          <p:cNvPr id="3" name="Tijdelijke aanduiding voor datum 2">
            <a:extLst>
              <a:ext uri="{FF2B5EF4-FFF2-40B4-BE49-F238E27FC236}">
                <a16:creationId xmlns:a16="http://schemas.microsoft.com/office/drawing/2014/main" id="{589EA0F4-DFCD-19BB-3070-A195FFEFCEC0}"/>
              </a:ext>
            </a:extLst>
          </p:cNvPr>
          <p:cNvSpPr>
            <a:spLocks noGrp="1"/>
          </p:cNvSpPr>
          <p:nvPr>
            <p:ph type="dt" sz="half" idx="10"/>
          </p:nvPr>
        </p:nvSpPr>
        <p:spPr/>
        <p:txBody>
          <a:bodyPr/>
          <a:lstStyle/>
          <a:p>
            <a:fld id="{D10810BF-F00D-4048-A699-27F78F1E794A}" type="datetime4">
              <a:rPr lang="nl-BE" smtClean="0"/>
              <a:t>27 november 2023</a:t>
            </a:fld>
            <a:endParaRPr lang="nl-BE"/>
          </a:p>
        </p:txBody>
      </p:sp>
      <p:pic>
        <p:nvPicPr>
          <p:cNvPr id="5" name="Tijdelijke aanduiding voor inhoud 5" descr="Afbeelding met kaart, tekst, atlas, Lettertype&#10;&#10;Automatisch gegenereerde beschrijving">
            <a:extLst>
              <a:ext uri="{FF2B5EF4-FFF2-40B4-BE49-F238E27FC236}">
                <a16:creationId xmlns:a16="http://schemas.microsoft.com/office/drawing/2014/main" id="{B7445C0E-93C3-56AC-3869-B1F8A2CC654C}"/>
              </a:ext>
            </a:extLst>
          </p:cNvPr>
          <p:cNvPicPr>
            <a:picLocks noChangeAspect="1"/>
          </p:cNvPicPr>
          <p:nvPr/>
        </p:nvPicPr>
        <p:blipFill>
          <a:blip r:embed="rId3"/>
          <a:stretch>
            <a:fillRect/>
          </a:stretch>
        </p:blipFill>
        <p:spPr>
          <a:xfrm>
            <a:off x="5839502" y="1380012"/>
            <a:ext cx="6827838" cy="4647334"/>
          </a:xfrm>
          <a:prstGeom prst="rect">
            <a:avLst/>
          </a:prstGeom>
        </p:spPr>
      </p:pic>
      <p:sp>
        <p:nvSpPr>
          <p:cNvPr id="6" name="Tijdelijke aanduiding voor inhoud 3">
            <a:extLst>
              <a:ext uri="{FF2B5EF4-FFF2-40B4-BE49-F238E27FC236}">
                <a16:creationId xmlns:a16="http://schemas.microsoft.com/office/drawing/2014/main" id="{A0DBAE86-B74D-D68A-F8C6-C362284BF094}"/>
              </a:ext>
            </a:extLst>
          </p:cNvPr>
          <p:cNvSpPr>
            <a:spLocks noGrp="1"/>
          </p:cNvSpPr>
          <p:nvPr>
            <p:ph idx="1"/>
          </p:nvPr>
        </p:nvSpPr>
        <p:spPr>
          <a:xfrm>
            <a:off x="596152" y="1380012"/>
            <a:ext cx="4890247" cy="4976337"/>
          </a:xfrm>
        </p:spPr>
        <p:txBody>
          <a:bodyPr>
            <a:normAutofit lnSpcReduction="10000"/>
          </a:bodyPr>
          <a:lstStyle/>
          <a:p>
            <a:r>
              <a:rPr lang="nl-BE" b="1">
                <a:solidFill>
                  <a:srgbClr val="4EB89D"/>
                </a:solidFill>
              </a:rPr>
              <a:t>Research question</a:t>
            </a:r>
          </a:p>
          <a:p>
            <a:pPr marL="285750" indent="-285750">
              <a:buFont typeface="Arial" panose="020B0604020202020204" pitchFamily="34" charset="0"/>
              <a:buChar char="•"/>
            </a:pPr>
            <a:r>
              <a:rPr lang="nl-BE"/>
              <a:t>How can the SDR-cluster transition towards climate neutrality and circularity by 2050?</a:t>
            </a:r>
          </a:p>
          <a:p>
            <a:endParaRPr lang="nl-BE"/>
          </a:p>
          <a:p>
            <a:r>
              <a:rPr lang="nl-BE" b="1">
                <a:solidFill>
                  <a:srgbClr val="4EB89D"/>
                </a:solidFill>
              </a:rPr>
              <a:t>Role Econopolis</a:t>
            </a:r>
          </a:p>
          <a:p>
            <a:pPr marL="285750" indent="-285750">
              <a:buFont typeface="Arial" panose="020B0604020202020204" pitchFamily="34" charset="0"/>
              <a:buChar char="•"/>
            </a:pPr>
            <a:r>
              <a:rPr lang="nl-BE"/>
              <a:t>Strategic planning</a:t>
            </a:r>
          </a:p>
          <a:p>
            <a:pPr marL="285750" indent="-285750">
              <a:buFont typeface="Arial" panose="020B0604020202020204" pitchFamily="34" charset="0"/>
              <a:buChar char="•"/>
            </a:pPr>
            <a:r>
              <a:rPr lang="nl-BE"/>
              <a:t>Calculate investments, jobs &amp; added value</a:t>
            </a:r>
          </a:p>
          <a:p>
            <a:endParaRPr lang="nl-BE"/>
          </a:p>
          <a:p>
            <a:r>
              <a:rPr lang="nl-BE" b="1">
                <a:solidFill>
                  <a:srgbClr val="4EB89D"/>
                </a:solidFill>
              </a:rPr>
              <a:t>Approach</a:t>
            </a:r>
          </a:p>
          <a:p>
            <a:pPr marL="285750" indent="-285750">
              <a:buFont typeface="Arial" panose="020B0604020202020204" pitchFamily="34" charset="0"/>
              <a:buChar char="•"/>
            </a:pPr>
            <a:r>
              <a:rPr lang="nl-BE"/>
              <a:t>Estimate total investments in infrastructure &amp; plants</a:t>
            </a:r>
          </a:p>
          <a:p>
            <a:pPr marL="285750" indent="-285750">
              <a:buFont typeface="Arial" panose="020B0604020202020204" pitchFamily="34" charset="0"/>
              <a:buChar char="•"/>
            </a:pPr>
            <a:r>
              <a:rPr lang="nl-BE"/>
              <a:t>Use country-specific multipliers to calculate indirect effects</a:t>
            </a:r>
          </a:p>
          <a:p>
            <a:pPr marL="285750" indent="-285750">
              <a:buFont typeface="Arial" panose="020B0604020202020204" pitchFamily="34" charset="0"/>
              <a:buChar char="•"/>
            </a:pPr>
            <a:r>
              <a:rPr lang="nl-BE"/>
              <a:t>Qualitative analysis of peripheral effects</a:t>
            </a:r>
          </a:p>
          <a:p>
            <a:pPr marL="285750" indent="-285750">
              <a:buFont typeface="Arial" panose="020B0604020202020204" pitchFamily="34" charset="0"/>
              <a:buChar char="•"/>
            </a:pPr>
            <a:endParaRPr lang="nl-BE"/>
          </a:p>
          <a:p>
            <a:endParaRPr lang="nl-BE"/>
          </a:p>
        </p:txBody>
      </p:sp>
    </p:spTree>
    <p:extLst>
      <p:ext uri="{BB962C8B-B14F-4D97-AF65-F5344CB8AC3E}">
        <p14:creationId xmlns:p14="http://schemas.microsoft.com/office/powerpoint/2010/main" val="3745750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9881F9-8D51-87C3-DA2E-440FC8A469FB}"/>
              </a:ext>
            </a:extLst>
          </p:cNvPr>
          <p:cNvSpPr>
            <a:spLocks noGrp="1"/>
          </p:cNvSpPr>
          <p:nvPr>
            <p:ph type="title"/>
          </p:nvPr>
        </p:nvSpPr>
        <p:spPr/>
        <p:txBody>
          <a:bodyPr/>
          <a:lstStyle/>
          <a:p>
            <a:r>
              <a:rPr lang="nl-BE"/>
              <a:t>Coastal Vision 2100</a:t>
            </a:r>
          </a:p>
        </p:txBody>
      </p:sp>
      <p:sp>
        <p:nvSpPr>
          <p:cNvPr id="3" name="Tijdelijke aanduiding voor datum 2">
            <a:extLst>
              <a:ext uri="{FF2B5EF4-FFF2-40B4-BE49-F238E27FC236}">
                <a16:creationId xmlns:a16="http://schemas.microsoft.com/office/drawing/2014/main" id="{589EA0F4-DFCD-19BB-3070-A195FFEFCEC0}"/>
              </a:ext>
            </a:extLst>
          </p:cNvPr>
          <p:cNvSpPr>
            <a:spLocks noGrp="1"/>
          </p:cNvSpPr>
          <p:nvPr>
            <p:ph type="dt" sz="half" idx="10"/>
          </p:nvPr>
        </p:nvSpPr>
        <p:spPr/>
        <p:txBody>
          <a:bodyPr/>
          <a:lstStyle/>
          <a:p>
            <a:fld id="{D10810BF-F00D-4048-A699-27F78F1E794A}" type="datetime4">
              <a:rPr lang="nl-BE" smtClean="0"/>
              <a:t>27 november 2023</a:t>
            </a:fld>
            <a:endParaRPr lang="nl-BE"/>
          </a:p>
        </p:txBody>
      </p:sp>
      <p:sp>
        <p:nvSpPr>
          <p:cNvPr id="4" name="Tijdelijke aanduiding voor inhoud 3">
            <a:extLst>
              <a:ext uri="{FF2B5EF4-FFF2-40B4-BE49-F238E27FC236}">
                <a16:creationId xmlns:a16="http://schemas.microsoft.com/office/drawing/2014/main" id="{3214E4C7-ED7E-6DC4-6919-80C020D3E3BC}"/>
              </a:ext>
            </a:extLst>
          </p:cNvPr>
          <p:cNvSpPr>
            <a:spLocks noGrp="1"/>
          </p:cNvSpPr>
          <p:nvPr>
            <p:ph idx="1"/>
          </p:nvPr>
        </p:nvSpPr>
        <p:spPr>
          <a:xfrm>
            <a:off x="596152" y="1380013"/>
            <a:ext cx="4834721" cy="4563726"/>
          </a:xfrm>
        </p:spPr>
        <p:txBody>
          <a:bodyPr>
            <a:normAutofit/>
          </a:bodyPr>
          <a:lstStyle/>
          <a:p>
            <a:r>
              <a:rPr lang="nl-BE" b="1" dirty="0">
                <a:solidFill>
                  <a:srgbClr val="4EB89D"/>
                </a:solidFill>
              </a:rPr>
              <a:t>Research question</a:t>
            </a:r>
          </a:p>
          <a:p>
            <a:pPr marL="285750" indent="-285750">
              <a:buFont typeface="Arial" panose="020B0604020202020204" pitchFamily="34" charset="0"/>
              <a:buChar char="•"/>
            </a:pPr>
            <a:r>
              <a:rPr lang="nl-BE" dirty="0"/>
              <a:t>How can we protect our Belgian coast against sea level rise by 2100?</a:t>
            </a:r>
          </a:p>
          <a:p>
            <a:endParaRPr lang="nl-BE" dirty="0"/>
          </a:p>
          <a:p>
            <a:r>
              <a:rPr lang="nl-BE" b="1" dirty="0">
                <a:solidFill>
                  <a:srgbClr val="4EB89D"/>
                </a:solidFill>
              </a:rPr>
              <a:t>Role Econopolis</a:t>
            </a:r>
          </a:p>
          <a:p>
            <a:pPr marL="285750" indent="-285750">
              <a:buFont typeface="Arial" panose="020B0604020202020204" pitchFamily="34" charset="0"/>
              <a:buChar char="•"/>
            </a:pPr>
            <a:r>
              <a:rPr lang="nl-BE" dirty="0"/>
              <a:t>Calculate cost-benefit analysis of all coastal measures</a:t>
            </a:r>
          </a:p>
          <a:p>
            <a:endParaRPr lang="nl-BE" dirty="0"/>
          </a:p>
          <a:p>
            <a:r>
              <a:rPr lang="nl-BE" b="1" dirty="0">
                <a:solidFill>
                  <a:srgbClr val="4EB89D"/>
                </a:solidFill>
              </a:rPr>
              <a:t>Approach</a:t>
            </a:r>
          </a:p>
          <a:p>
            <a:pPr marL="285750" indent="-285750">
              <a:buFont typeface="Arial" panose="020B0604020202020204" pitchFamily="34" charset="0"/>
              <a:buChar char="•"/>
            </a:pPr>
            <a:r>
              <a:rPr lang="nl-BE" dirty="0"/>
              <a:t>Calculate direct costs &amp; benefits </a:t>
            </a:r>
          </a:p>
          <a:p>
            <a:pPr marL="285750" indent="-285750">
              <a:buFont typeface="Arial" panose="020B0604020202020204" pitchFamily="34" charset="0"/>
              <a:buChar char="•"/>
            </a:pPr>
            <a:r>
              <a:rPr lang="nl-BE" dirty="0"/>
              <a:t>Use multipliers to calculate indirect effects</a:t>
            </a:r>
          </a:p>
          <a:p>
            <a:pPr marL="285750" indent="-285750">
              <a:buFont typeface="Arial" panose="020B0604020202020204" pitchFamily="34" charset="0"/>
              <a:buChar char="•"/>
            </a:pPr>
            <a:r>
              <a:rPr lang="nl-BE" dirty="0"/>
              <a:t>Qualitative analysis of peripheral effects</a:t>
            </a:r>
          </a:p>
          <a:p>
            <a:pPr marL="285750" indent="-285750">
              <a:buFont typeface="Arial" panose="020B0604020202020204" pitchFamily="34" charset="0"/>
              <a:buChar char="•"/>
            </a:pPr>
            <a:endParaRPr lang="nl-BE" dirty="0"/>
          </a:p>
          <a:p>
            <a:endParaRPr lang="nl-BE" dirty="0"/>
          </a:p>
        </p:txBody>
      </p:sp>
      <p:pic>
        <p:nvPicPr>
          <p:cNvPr id="6" name="Schermafbeelding 2023-08-23 om 09.18.40.png" descr="Schermafbeelding 2023-08-23 om 09.18.40.png">
            <a:extLst>
              <a:ext uri="{FF2B5EF4-FFF2-40B4-BE49-F238E27FC236}">
                <a16:creationId xmlns:a16="http://schemas.microsoft.com/office/drawing/2014/main" id="{98659E10-B329-A5FB-7798-60EF0DD985DB}"/>
              </a:ext>
            </a:extLst>
          </p:cNvPr>
          <p:cNvPicPr>
            <a:picLocks noChangeAspect="1"/>
          </p:cNvPicPr>
          <p:nvPr/>
        </p:nvPicPr>
        <p:blipFill>
          <a:blip r:embed="rId3"/>
          <a:stretch>
            <a:fillRect/>
          </a:stretch>
        </p:blipFill>
        <p:spPr>
          <a:xfrm>
            <a:off x="5853953" y="1594477"/>
            <a:ext cx="7320963" cy="4134797"/>
          </a:xfrm>
          <a:prstGeom prst="rect">
            <a:avLst/>
          </a:prstGeom>
          <a:ln w="12700">
            <a:miter lim="400000"/>
          </a:ln>
        </p:spPr>
      </p:pic>
    </p:spTree>
    <p:extLst>
      <p:ext uri="{BB962C8B-B14F-4D97-AF65-F5344CB8AC3E}">
        <p14:creationId xmlns:p14="http://schemas.microsoft.com/office/powerpoint/2010/main" val="1070704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9BC63E-6E29-BA08-51A7-18F6A620C2BF}"/>
              </a:ext>
            </a:extLst>
          </p:cNvPr>
          <p:cNvSpPr>
            <a:spLocks noGrp="1"/>
          </p:cNvSpPr>
          <p:nvPr>
            <p:ph type="title"/>
          </p:nvPr>
        </p:nvSpPr>
        <p:spPr>
          <a:xfrm>
            <a:off x="838200" y="4263885"/>
            <a:ext cx="9352722" cy="891428"/>
          </a:xfrm>
        </p:spPr>
        <p:txBody>
          <a:bodyPr>
            <a:noAutofit/>
          </a:bodyPr>
          <a:lstStyle/>
          <a:p>
            <a:r>
              <a:rPr lang="nl-BE" sz="4800" dirty="0"/>
              <a:t>Who is Econopolis? </a:t>
            </a:r>
          </a:p>
        </p:txBody>
      </p:sp>
    </p:spTree>
    <p:extLst>
      <p:ext uri="{BB962C8B-B14F-4D97-AF65-F5344CB8AC3E}">
        <p14:creationId xmlns:p14="http://schemas.microsoft.com/office/powerpoint/2010/main" val="3436032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A27A241-E57E-538C-49EC-DB21A9B97AF8}"/>
              </a:ext>
            </a:extLst>
          </p:cNvPr>
          <p:cNvSpPr>
            <a:spLocks noGrp="1"/>
          </p:cNvSpPr>
          <p:nvPr>
            <p:ph type="title"/>
          </p:nvPr>
        </p:nvSpPr>
        <p:spPr>
          <a:xfrm>
            <a:off x="838199" y="4263885"/>
            <a:ext cx="9155349" cy="891428"/>
          </a:xfrm>
        </p:spPr>
        <p:txBody>
          <a:bodyPr>
            <a:normAutofit fontScale="90000"/>
          </a:bodyPr>
          <a:lstStyle/>
          <a:p>
            <a:r>
              <a:rPr lang="nl-BE" dirty="0"/>
              <a:t>Why is ET important?</a:t>
            </a:r>
          </a:p>
        </p:txBody>
      </p:sp>
      <p:sp>
        <p:nvSpPr>
          <p:cNvPr id="6" name="Tijdelijke aanduiding voor tekst 5">
            <a:extLst>
              <a:ext uri="{FF2B5EF4-FFF2-40B4-BE49-F238E27FC236}">
                <a16:creationId xmlns:a16="http://schemas.microsoft.com/office/drawing/2014/main" id="{4E297AD5-FA18-8F59-4552-B75C76E9EE89}"/>
              </a:ext>
            </a:extLst>
          </p:cNvPr>
          <p:cNvSpPr>
            <a:spLocks noGrp="1"/>
          </p:cNvSpPr>
          <p:nvPr>
            <p:ph type="body" idx="1"/>
          </p:nvPr>
        </p:nvSpPr>
        <p:spPr/>
        <p:txBody>
          <a:bodyPr/>
          <a:lstStyle/>
          <a:p>
            <a:endParaRPr lang="nl-BE"/>
          </a:p>
        </p:txBody>
      </p:sp>
    </p:spTree>
    <p:extLst>
      <p:ext uri="{BB962C8B-B14F-4D97-AF65-F5344CB8AC3E}">
        <p14:creationId xmlns:p14="http://schemas.microsoft.com/office/powerpoint/2010/main" val="2105635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F1A4F645-339C-FF70-CA6E-132F14753F94}"/>
              </a:ext>
            </a:extLst>
          </p:cNvPr>
          <p:cNvSpPr>
            <a:spLocks noGrp="1"/>
          </p:cNvSpPr>
          <p:nvPr>
            <p:ph type="body" sz="quarter" idx="14"/>
          </p:nvPr>
        </p:nvSpPr>
        <p:spPr>
          <a:xfrm>
            <a:off x="430306" y="365125"/>
            <a:ext cx="11169027" cy="701674"/>
          </a:xfrm>
        </p:spPr>
        <p:txBody>
          <a:bodyPr anchor="ctr">
            <a:normAutofit lnSpcReduction="10000"/>
          </a:bodyPr>
          <a:lstStyle/>
          <a:p>
            <a:r>
              <a:rPr lang="nl-BE" b="1" dirty="0"/>
              <a:t>#1 Belgium has the opportunity to build a “Big Science” project with CERN-proportions</a:t>
            </a:r>
          </a:p>
        </p:txBody>
      </p:sp>
      <p:sp>
        <p:nvSpPr>
          <p:cNvPr id="4" name="Tijdelijke aanduiding voor inhoud 3">
            <a:extLst>
              <a:ext uri="{FF2B5EF4-FFF2-40B4-BE49-F238E27FC236}">
                <a16:creationId xmlns:a16="http://schemas.microsoft.com/office/drawing/2014/main" id="{6D329047-D263-AF47-6538-340F39143DEC}"/>
              </a:ext>
            </a:extLst>
          </p:cNvPr>
          <p:cNvSpPr>
            <a:spLocks noGrp="1"/>
          </p:cNvSpPr>
          <p:nvPr>
            <p:ph idx="13"/>
          </p:nvPr>
        </p:nvSpPr>
        <p:spPr>
          <a:xfrm>
            <a:off x="470162" y="1529337"/>
            <a:ext cx="5317351" cy="4863123"/>
          </a:xfrm>
        </p:spPr>
        <p:txBody>
          <a:bodyPr/>
          <a:lstStyle/>
          <a:p>
            <a:endParaRPr lang="nl-BE" dirty="0"/>
          </a:p>
        </p:txBody>
      </p:sp>
      <p:pic>
        <p:nvPicPr>
          <p:cNvPr id="5" name="Tijdelijke aanduiding voor inhoud 7" descr="Afbeelding met tekst, schermopname, Lettertype, diagram&#10;&#10;Automatisch gegenereerde beschrijving">
            <a:extLst>
              <a:ext uri="{FF2B5EF4-FFF2-40B4-BE49-F238E27FC236}">
                <a16:creationId xmlns:a16="http://schemas.microsoft.com/office/drawing/2014/main" id="{264C62AB-D69B-2592-38F4-7454479B42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3900" y="1304086"/>
            <a:ext cx="5494816" cy="5465659"/>
          </a:xfrm>
          <a:prstGeom prst="rect">
            <a:avLst/>
          </a:prstGeom>
        </p:spPr>
      </p:pic>
      <p:sp>
        <p:nvSpPr>
          <p:cNvPr id="9" name="Rechthoek 8">
            <a:extLst>
              <a:ext uri="{FF2B5EF4-FFF2-40B4-BE49-F238E27FC236}">
                <a16:creationId xmlns:a16="http://schemas.microsoft.com/office/drawing/2014/main" id="{5E5FB4C3-A84F-8F6B-82D3-2A1E09BBB4C8}"/>
              </a:ext>
            </a:extLst>
          </p:cNvPr>
          <p:cNvSpPr/>
          <p:nvPr/>
        </p:nvSpPr>
        <p:spPr>
          <a:xfrm>
            <a:off x="4630970" y="1529337"/>
            <a:ext cx="1033398" cy="151965"/>
          </a:xfrm>
          <a:prstGeom prst="rect">
            <a:avLst/>
          </a:prstGeom>
          <a:solidFill>
            <a:srgbClr val="C8D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9">
            <a:extLst>
              <a:ext uri="{FF2B5EF4-FFF2-40B4-BE49-F238E27FC236}">
                <a16:creationId xmlns:a16="http://schemas.microsoft.com/office/drawing/2014/main" id="{ADE6F6FF-C42A-028A-7AE4-9122412C2A4B}"/>
              </a:ext>
            </a:extLst>
          </p:cNvPr>
          <p:cNvSpPr/>
          <p:nvPr/>
        </p:nvSpPr>
        <p:spPr>
          <a:xfrm>
            <a:off x="4494220" y="2008688"/>
            <a:ext cx="1033398" cy="151965"/>
          </a:xfrm>
          <a:prstGeom prst="rect">
            <a:avLst/>
          </a:prstGeom>
          <a:solidFill>
            <a:srgbClr val="C8D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echthoek 11">
            <a:extLst>
              <a:ext uri="{FF2B5EF4-FFF2-40B4-BE49-F238E27FC236}">
                <a16:creationId xmlns:a16="http://schemas.microsoft.com/office/drawing/2014/main" id="{2C4C93AC-4AD2-B947-7851-D45BEECFAF62}"/>
              </a:ext>
            </a:extLst>
          </p:cNvPr>
          <p:cNvSpPr/>
          <p:nvPr/>
        </p:nvSpPr>
        <p:spPr>
          <a:xfrm>
            <a:off x="3977521" y="2955990"/>
            <a:ext cx="1033398" cy="151965"/>
          </a:xfrm>
          <a:prstGeom prst="rect">
            <a:avLst/>
          </a:prstGeom>
          <a:solidFill>
            <a:srgbClr val="C8D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a:extLst>
              <a:ext uri="{FF2B5EF4-FFF2-40B4-BE49-F238E27FC236}">
                <a16:creationId xmlns:a16="http://schemas.microsoft.com/office/drawing/2014/main" id="{95F408E3-7F6E-B846-6063-28C3719EFD00}"/>
              </a:ext>
            </a:extLst>
          </p:cNvPr>
          <p:cNvSpPr/>
          <p:nvPr/>
        </p:nvSpPr>
        <p:spPr>
          <a:xfrm>
            <a:off x="3997129" y="3645240"/>
            <a:ext cx="809205" cy="151965"/>
          </a:xfrm>
          <a:prstGeom prst="rect">
            <a:avLst/>
          </a:prstGeom>
          <a:solidFill>
            <a:srgbClr val="C8D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hthoek 13">
            <a:extLst>
              <a:ext uri="{FF2B5EF4-FFF2-40B4-BE49-F238E27FC236}">
                <a16:creationId xmlns:a16="http://schemas.microsoft.com/office/drawing/2014/main" id="{39AE39C1-9242-6074-6097-2F7B76FD4BDA}"/>
              </a:ext>
            </a:extLst>
          </p:cNvPr>
          <p:cNvSpPr/>
          <p:nvPr/>
        </p:nvSpPr>
        <p:spPr>
          <a:xfrm>
            <a:off x="4078693" y="3861550"/>
            <a:ext cx="502174" cy="350662"/>
          </a:xfrm>
          <a:prstGeom prst="rect">
            <a:avLst/>
          </a:prstGeom>
          <a:solidFill>
            <a:srgbClr val="C8D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hthoek 14">
            <a:extLst>
              <a:ext uri="{FF2B5EF4-FFF2-40B4-BE49-F238E27FC236}">
                <a16:creationId xmlns:a16="http://schemas.microsoft.com/office/drawing/2014/main" id="{CBF82187-BC47-903A-584F-7C18AF7A8B40}"/>
              </a:ext>
            </a:extLst>
          </p:cNvPr>
          <p:cNvSpPr/>
          <p:nvPr/>
        </p:nvSpPr>
        <p:spPr>
          <a:xfrm>
            <a:off x="1517167" y="1304087"/>
            <a:ext cx="2460353" cy="377216"/>
          </a:xfrm>
          <a:prstGeom prst="rect">
            <a:avLst/>
          </a:prstGeom>
          <a:solidFill>
            <a:srgbClr val="C8D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Rechthoek 15">
            <a:extLst>
              <a:ext uri="{FF2B5EF4-FFF2-40B4-BE49-F238E27FC236}">
                <a16:creationId xmlns:a16="http://schemas.microsoft.com/office/drawing/2014/main" id="{E1DF72EE-395B-BD49-9B3A-0C930C0DB723}"/>
              </a:ext>
            </a:extLst>
          </p:cNvPr>
          <p:cNvSpPr/>
          <p:nvPr/>
        </p:nvSpPr>
        <p:spPr>
          <a:xfrm rot="16200000">
            <a:off x="-1090440" y="2858424"/>
            <a:ext cx="3517945" cy="409266"/>
          </a:xfrm>
          <a:prstGeom prst="rect">
            <a:avLst/>
          </a:prstGeom>
          <a:solidFill>
            <a:srgbClr val="C8D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hthoek 16">
            <a:extLst>
              <a:ext uri="{FF2B5EF4-FFF2-40B4-BE49-F238E27FC236}">
                <a16:creationId xmlns:a16="http://schemas.microsoft.com/office/drawing/2014/main" id="{97F3DFF2-1818-5DFE-9264-64049684F147}"/>
              </a:ext>
            </a:extLst>
          </p:cNvPr>
          <p:cNvSpPr/>
          <p:nvPr/>
        </p:nvSpPr>
        <p:spPr>
          <a:xfrm>
            <a:off x="3253058" y="2085094"/>
            <a:ext cx="588772" cy="265522"/>
          </a:xfrm>
          <a:prstGeom prst="rect">
            <a:avLst/>
          </a:prstGeom>
          <a:solidFill>
            <a:srgbClr val="C8D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Rechthoek 17">
            <a:extLst>
              <a:ext uri="{FF2B5EF4-FFF2-40B4-BE49-F238E27FC236}">
                <a16:creationId xmlns:a16="http://schemas.microsoft.com/office/drawing/2014/main" id="{C5DB6125-7BFB-59B1-A065-95561D8B5ACC}"/>
              </a:ext>
            </a:extLst>
          </p:cNvPr>
          <p:cNvSpPr/>
          <p:nvPr/>
        </p:nvSpPr>
        <p:spPr>
          <a:xfrm>
            <a:off x="1376291" y="5115589"/>
            <a:ext cx="1033398" cy="194956"/>
          </a:xfrm>
          <a:prstGeom prst="rect">
            <a:avLst/>
          </a:prstGeom>
          <a:solidFill>
            <a:srgbClr val="C8D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Rechthoek 18">
            <a:extLst>
              <a:ext uri="{FF2B5EF4-FFF2-40B4-BE49-F238E27FC236}">
                <a16:creationId xmlns:a16="http://schemas.microsoft.com/office/drawing/2014/main" id="{EA7EFFCE-339A-6B53-2664-DFF84D7C45ED}"/>
              </a:ext>
            </a:extLst>
          </p:cNvPr>
          <p:cNvSpPr/>
          <p:nvPr/>
        </p:nvSpPr>
        <p:spPr>
          <a:xfrm>
            <a:off x="1006469" y="2231643"/>
            <a:ext cx="1143603" cy="194955"/>
          </a:xfrm>
          <a:prstGeom prst="rect">
            <a:avLst/>
          </a:prstGeom>
          <a:solidFill>
            <a:srgbClr val="C8D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Rechthoek 19">
            <a:extLst>
              <a:ext uri="{FF2B5EF4-FFF2-40B4-BE49-F238E27FC236}">
                <a16:creationId xmlns:a16="http://schemas.microsoft.com/office/drawing/2014/main" id="{C58ED6D4-9BF5-FE64-356A-1C58A8022AB3}"/>
              </a:ext>
            </a:extLst>
          </p:cNvPr>
          <p:cNvSpPr/>
          <p:nvPr/>
        </p:nvSpPr>
        <p:spPr>
          <a:xfrm>
            <a:off x="902167" y="3088521"/>
            <a:ext cx="615000" cy="151965"/>
          </a:xfrm>
          <a:prstGeom prst="rect">
            <a:avLst/>
          </a:prstGeom>
          <a:solidFill>
            <a:srgbClr val="C8D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Rechthoek 20">
            <a:extLst>
              <a:ext uri="{FF2B5EF4-FFF2-40B4-BE49-F238E27FC236}">
                <a16:creationId xmlns:a16="http://schemas.microsoft.com/office/drawing/2014/main" id="{A84AA40A-F3CB-DAF3-3AE3-ED363CDB80EF}"/>
              </a:ext>
            </a:extLst>
          </p:cNvPr>
          <p:cNvSpPr/>
          <p:nvPr/>
        </p:nvSpPr>
        <p:spPr>
          <a:xfrm>
            <a:off x="788419" y="3985782"/>
            <a:ext cx="553710" cy="151965"/>
          </a:xfrm>
          <a:prstGeom prst="rect">
            <a:avLst/>
          </a:prstGeom>
          <a:solidFill>
            <a:srgbClr val="C8D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Rechthoek 21">
            <a:extLst>
              <a:ext uri="{FF2B5EF4-FFF2-40B4-BE49-F238E27FC236}">
                <a16:creationId xmlns:a16="http://schemas.microsoft.com/office/drawing/2014/main" id="{F300ACDD-673D-0C55-7056-A5EFF130DF03}"/>
              </a:ext>
            </a:extLst>
          </p:cNvPr>
          <p:cNvSpPr/>
          <p:nvPr/>
        </p:nvSpPr>
        <p:spPr>
          <a:xfrm>
            <a:off x="788419" y="4327923"/>
            <a:ext cx="1033398" cy="294076"/>
          </a:xfrm>
          <a:prstGeom prst="rect">
            <a:avLst/>
          </a:prstGeom>
          <a:solidFill>
            <a:srgbClr val="C8D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Rechthoek 22">
            <a:extLst>
              <a:ext uri="{FF2B5EF4-FFF2-40B4-BE49-F238E27FC236}">
                <a16:creationId xmlns:a16="http://schemas.microsoft.com/office/drawing/2014/main" id="{B012C9F7-AA3E-B18C-FF65-5A68108651E5}"/>
              </a:ext>
            </a:extLst>
          </p:cNvPr>
          <p:cNvSpPr/>
          <p:nvPr/>
        </p:nvSpPr>
        <p:spPr>
          <a:xfrm rot="18540240">
            <a:off x="4166279" y="1643327"/>
            <a:ext cx="873156" cy="151965"/>
          </a:xfrm>
          <a:prstGeom prst="rect">
            <a:avLst/>
          </a:prstGeom>
          <a:solidFill>
            <a:srgbClr val="C8D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Rechthoek 23">
            <a:extLst>
              <a:ext uri="{FF2B5EF4-FFF2-40B4-BE49-F238E27FC236}">
                <a16:creationId xmlns:a16="http://schemas.microsoft.com/office/drawing/2014/main" id="{957CC3F5-18F5-ED50-10D4-C1D8A28C0DEB}"/>
              </a:ext>
            </a:extLst>
          </p:cNvPr>
          <p:cNvSpPr/>
          <p:nvPr/>
        </p:nvSpPr>
        <p:spPr>
          <a:xfrm>
            <a:off x="2150072" y="2542293"/>
            <a:ext cx="1033398" cy="434645"/>
          </a:xfrm>
          <a:prstGeom prst="rect">
            <a:avLst/>
          </a:prstGeom>
          <a:solidFill>
            <a:srgbClr val="C8D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Rechthoek 24">
            <a:extLst>
              <a:ext uri="{FF2B5EF4-FFF2-40B4-BE49-F238E27FC236}">
                <a16:creationId xmlns:a16="http://schemas.microsoft.com/office/drawing/2014/main" id="{B5CFF3AD-1A46-2F9E-C19C-87E69B55505D}"/>
              </a:ext>
            </a:extLst>
          </p:cNvPr>
          <p:cNvSpPr/>
          <p:nvPr/>
        </p:nvSpPr>
        <p:spPr>
          <a:xfrm>
            <a:off x="2030398" y="3071783"/>
            <a:ext cx="1303121" cy="215805"/>
          </a:xfrm>
          <a:prstGeom prst="rect">
            <a:avLst/>
          </a:prstGeom>
          <a:solidFill>
            <a:srgbClr val="C8D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Rechthoek 25">
            <a:extLst>
              <a:ext uri="{FF2B5EF4-FFF2-40B4-BE49-F238E27FC236}">
                <a16:creationId xmlns:a16="http://schemas.microsoft.com/office/drawing/2014/main" id="{8713523B-744E-8BF0-AB91-4F8C91D86F9B}"/>
              </a:ext>
            </a:extLst>
          </p:cNvPr>
          <p:cNvSpPr/>
          <p:nvPr/>
        </p:nvSpPr>
        <p:spPr>
          <a:xfrm>
            <a:off x="2443901" y="3607009"/>
            <a:ext cx="1033398" cy="350661"/>
          </a:xfrm>
          <a:prstGeom prst="rect">
            <a:avLst/>
          </a:prstGeom>
          <a:solidFill>
            <a:srgbClr val="C8D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7" name="Rechthoek 26">
            <a:extLst>
              <a:ext uri="{FF2B5EF4-FFF2-40B4-BE49-F238E27FC236}">
                <a16:creationId xmlns:a16="http://schemas.microsoft.com/office/drawing/2014/main" id="{FE42B552-709B-5198-7CBE-D03B0B849A1F}"/>
              </a:ext>
            </a:extLst>
          </p:cNvPr>
          <p:cNvSpPr/>
          <p:nvPr/>
        </p:nvSpPr>
        <p:spPr>
          <a:xfrm>
            <a:off x="4783370" y="1681737"/>
            <a:ext cx="1033398" cy="151965"/>
          </a:xfrm>
          <a:prstGeom prst="rect">
            <a:avLst/>
          </a:prstGeom>
          <a:solidFill>
            <a:srgbClr val="C8D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8" name="Koorde 27">
            <a:extLst>
              <a:ext uri="{FF2B5EF4-FFF2-40B4-BE49-F238E27FC236}">
                <a16:creationId xmlns:a16="http://schemas.microsoft.com/office/drawing/2014/main" id="{77948697-A02E-CB5E-8ED7-41C96251D24C}"/>
              </a:ext>
            </a:extLst>
          </p:cNvPr>
          <p:cNvSpPr>
            <a:spLocks noChangeAspect="1"/>
          </p:cNvSpPr>
          <p:nvPr/>
        </p:nvSpPr>
        <p:spPr>
          <a:xfrm rot="6809720">
            <a:off x="1600726" y="2357283"/>
            <a:ext cx="2239773" cy="2239773"/>
          </a:xfrm>
          <a:prstGeom prst="chord">
            <a:avLst>
              <a:gd name="adj1" fmla="val 3043795"/>
              <a:gd name="adj2" fmla="val 15506921"/>
            </a:avLst>
          </a:prstGeom>
          <a:solidFill>
            <a:srgbClr val="C8D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9" name="Koorde 28">
            <a:extLst>
              <a:ext uri="{FF2B5EF4-FFF2-40B4-BE49-F238E27FC236}">
                <a16:creationId xmlns:a16="http://schemas.microsoft.com/office/drawing/2014/main" id="{105639AF-3AC7-1267-81E2-4638B600E1B5}"/>
              </a:ext>
            </a:extLst>
          </p:cNvPr>
          <p:cNvSpPr>
            <a:spLocks noChangeAspect="1"/>
          </p:cNvSpPr>
          <p:nvPr/>
        </p:nvSpPr>
        <p:spPr>
          <a:xfrm rot="6809720">
            <a:off x="2033982" y="2732360"/>
            <a:ext cx="1760597" cy="1760597"/>
          </a:xfrm>
          <a:prstGeom prst="chord">
            <a:avLst>
              <a:gd name="adj1" fmla="val 13692630"/>
              <a:gd name="adj2" fmla="val 20188508"/>
            </a:avLst>
          </a:prstGeom>
          <a:solidFill>
            <a:srgbClr val="C8D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0" name="Rechthoek 29">
            <a:extLst>
              <a:ext uri="{FF2B5EF4-FFF2-40B4-BE49-F238E27FC236}">
                <a16:creationId xmlns:a16="http://schemas.microsoft.com/office/drawing/2014/main" id="{D2A32014-EC0D-D78C-1B1E-62AA829F3550}"/>
              </a:ext>
            </a:extLst>
          </p:cNvPr>
          <p:cNvSpPr/>
          <p:nvPr/>
        </p:nvSpPr>
        <p:spPr>
          <a:xfrm>
            <a:off x="2893968" y="3948230"/>
            <a:ext cx="439551" cy="151965"/>
          </a:xfrm>
          <a:prstGeom prst="rect">
            <a:avLst/>
          </a:prstGeom>
          <a:solidFill>
            <a:srgbClr val="C8D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1" name="Rechthoek 30">
            <a:extLst>
              <a:ext uri="{FF2B5EF4-FFF2-40B4-BE49-F238E27FC236}">
                <a16:creationId xmlns:a16="http://schemas.microsoft.com/office/drawing/2014/main" id="{EB0A3797-5D9C-0342-B0B6-6416B6B36B2A}"/>
              </a:ext>
            </a:extLst>
          </p:cNvPr>
          <p:cNvSpPr/>
          <p:nvPr/>
        </p:nvSpPr>
        <p:spPr>
          <a:xfrm>
            <a:off x="2409689" y="4690224"/>
            <a:ext cx="788968" cy="420065"/>
          </a:xfrm>
          <a:prstGeom prst="rect">
            <a:avLst/>
          </a:prstGeom>
          <a:solidFill>
            <a:srgbClr val="C8D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2" name="Rechthoek 31">
            <a:extLst>
              <a:ext uri="{FF2B5EF4-FFF2-40B4-BE49-F238E27FC236}">
                <a16:creationId xmlns:a16="http://schemas.microsoft.com/office/drawing/2014/main" id="{6D2A7BF6-73DA-36FD-5471-0AAF01517E12}"/>
              </a:ext>
            </a:extLst>
          </p:cNvPr>
          <p:cNvSpPr/>
          <p:nvPr/>
        </p:nvSpPr>
        <p:spPr>
          <a:xfrm>
            <a:off x="1513699" y="6480364"/>
            <a:ext cx="1513940" cy="284662"/>
          </a:xfrm>
          <a:prstGeom prst="rect">
            <a:avLst/>
          </a:prstGeom>
          <a:solidFill>
            <a:srgbClr val="C8D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3" name="Ovaal 32">
            <a:extLst>
              <a:ext uri="{FF2B5EF4-FFF2-40B4-BE49-F238E27FC236}">
                <a16:creationId xmlns:a16="http://schemas.microsoft.com/office/drawing/2014/main" id="{750AC157-72BF-3F99-D90A-129741B22E49}"/>
              </a:ext>
            </a:extLst>
          </p:cNvPr>
          <p:cNvSpPr>
            <a:spLocks/>
          </p:cNvSpPr>
          <p:nvPr/>
        </p:nvSpPr>
        <p:spPr>
          <a:xfrm>
            <a:off x="1551376" y="2297548"/>
            <a:ext cx="2340000" cy="2334802"/>
          </a:xfrm>
          <a:prstGeom prst="ellipse">
            <a:avLst/>
          </a:prstGeom>
          <a:noFill/>
          <a:ln w="57150">
            <a:solidFill>
              <a:srgbClr val="4EB8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4" name="Rechthoek 33">
            <a:extLst>
              <a:ext uri="{FF2B5EF4-FFF2-40B4-BE49-F238E27FC236}">
                <a16:creationId xmlns:a16="http://schemas.microsoft.com/office/drawing/2014/main" id="{457B99AF-63C0-DFEC-F856-F89F71723BFC}"/>
              </a:ext>
            </a:extLst>
          </p:cNvPr>
          <p:cNvSpPr/>
          <p:nvPr/>
        </p:nvSpPr>
        <p:spPr>
          <a:xfrm rot="18971285">
            <a:off x="946046" y="2263414"/>
            <a:ext cx="1264020" cy="531122"/>
          </a:xfrm>
          <a:prstGeom prst="rect">
            <a:avLst/>
          </a:prstGeom>
          <a:solidFill>
            <a:srgbClr val="C8D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5" name="Rechthoek 34">
            <a:extLst>
              <a:ext uri="{FF2B5EF4-FFF2-40B4-BE49-F238E27FC236}">
                <a16:creationId xmlns:a16="http://schemas.microsoft.com/office/drawing/2014/main" id="{9FF44811-5D64-C658-EE19-15552F7C5D8B}"/>
              </a:ext>
            </a:extLst>
          </p:cNvPr>
          <p:cNvSpPr/>
          <p:nvPr/>
        </p:nvSpPr>
        <p:spPr>
          <a:xfrm>
            <a:off x="2436262" y="1957225"/>
            <a:ext cx="1033398" cy="317412"/>
          </a:xfrm>
          <a:prstGeom prst="rect">
            <a:avLst/>
          </a:prstGeom>
          <a:solidFill>
            <a:srgbClr val="C8D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6" name="Tekstvak 35">
            <a:extLst>
              <a:ext uri="{FF2B5EF4-FFF2-40B4-BE49-F238E27FC236}">
                <a16:creationId xmlns:a16="http://schemas.microsoft.com/office/drawing/2014/main" id="{6B7D870C-4AAC-F3F7-A446-4CABF7E8621B}"/>
              </a:ext>
            </a:extLst>
          </p:cNvPr>
          <p:cNvSpPr txBox="1"/>
          <p:nvPr/>
        </p:nvSpPr>
        <p:spPr>
          <a:xfrm>
            <a:off x="523173" y="2244441"/>
            <a:ext cx="1823399" cy="461665"/>
          </a:xfrm>
          <a:prstGeom prst="rect">
            <a:avLst/>
          </a:prstGeom>
          <a:noFill/>
        </p:spPr>
        <p:txBody>
          <a:bodyPr wrap="square" rtlCol="0">
            <a:spAutoFit/>
          </a:bodyPr>
          <a:lstStyle/>
          <a:p>
            <a:pPr algn="ctr"/>
            <a:r>
              <a:rPr lang="nl-BE" sz="1200" b="1" dirty="0">
                <a:solidFill>
                  <a:srgbClr val="4EB89D"/>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Large Hadron Collider </a:t>
            </a:r>
          </a:p>
          <a:p>
            <a:pPr algn="ctr"/>
            <a:r>
              <a:rPr lang="nl-BE" sz="1200" b="1" dirty="0">
                <a:solidFill>
                  <a:srgbClr val="4EB89D"/>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(LHC)</a:t>
            </a:r>
          </a:p>
        </p:txBody>
      </p:sp>
      <p:sp>
        <p:nvSpPr>
          <p:cNvPr id="37" name="Rechthoek 36">
            <a:extLst>
              <a:ext uri="{FF2B5EF4-FFF2-40B4-BE49-F238E27FC236}">
                <a16:creationId xmlns:a16="http://schemas.microsoft.com/office/drawing/2014/main" id="{E79D46CF-1745-347E-563B-4894DB09A4FD}"/>
              </a:ext>
            </a:extLst>
          </p:cNvPr>
          <p:cNvSpPr/>
          <p:nvPr/>
        </p:nvSpPr>
        <p:spPr>
          <a:xfrm rot="18158583">
            <a:off x="4275019" y="2385481"/>
            <a:ext cx="1033398" cy="336949"/>
          </a:xfrm>
          <a:prstGeom prst="rect">
            <a:avLst/>
          </a:prstGeom>
          <a:solidFill>
            <a:srgbClr val="C8D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8" name="Rechthoek 37">
            <a:extLst>
              <a:ext uri="{FF2B5EF4-FFF2-40B4-BE49-F238E27FC236}">
                <a16:creationId xmlns:a16="http://schemas.microsoft.com/office/drawing/2014/main" id="{1E78F62B-A26B-ECFD-B5EF-60F1315DEF14}"/>
              </a:ext>
            </a:extLst>
          </p:cNvPr>
          <p:cNvSpPr/>
          <p:nvPr/>
        </p:nvSpPr>
        <p:spPr>
          <a:xfrm rot="16200000">
            <a:off x="4907201" y="4728754"/>
            <a:ext cx="1718507" cy="384526"/>
          </a:xfrm>
          <a:prstGeom prst="rect">
            <a:avLst/>
          </a:prstGeom>
          <a:solidFill>
            <a:srgbClr val="C8D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9" name="Rechthoek 38">
            <a:extLst>
              <a:ext uri="{FF2B5EF4-FFF2-40B4-BE49-F238E27FC236}">
                <a16:creationId xmlns:a16="http://schemas.microsoft.com/office/drawing/2014/main" id="{BB4A9B9D-5722-F5BF-A7D9-52181D19915B}"/>
              </a:ext>
            </a:extLst>
          </p:cNvPr>
          <p:cNvSpPr/>
          <p:nvPr/>
        </p:nvSpPr>
        <p:spPr>
          <a:xfrm rot="5400000">
            <a:off x="393784" y="6375111"/>
            <a:ext cx="464748" cy="324521"/>
          </a:xfrm>
          <a:prstGeom prst="rect">
            <a:avLst/>
          </a:prstGeom>
          <a:solidFill>
            <a:srgbClr val="C8D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Driehoek 5">
            <a:extLst>
              <a:ext uri="{FF2B5EF4-FFF2-40B4-BE49-F238E27FC236}">
                <a16:creationId xmlns:a16="http://schemas.microsoft.com/office/drawing/2014/main" id="{2BDFEF1F-2D55-FD17-D68D-C093A5142FF1}"/>
              </a:ext>
            </a:extLst>
          </p:cNvPr>
          <p:cNvSpPr>
            <a:spLocks noChangeAspect="1"/>
          </p:cNvSpPr>
          <p:nvPr/>
        </p:nvSpPr>
        <p:spPr>
          <a:xfrm>
            <a:off x="1480076" y="2021605"/>
            <a:ext cx="2656695" cy="2285926"/>
          </a:xfrm>
          <a:prstGeom prst="triangle">
            <a:avLst/>
          </a:prstGeom>
          <a:solidFill>
            <a:srgbClr val="D9D9D9">
              <a:alpha val="72157"/>
            </a:srgbClr>
          </a:solidFill>
          <a:ln w="38100">
            <a:solidFill>
              <a:srgbClr val="0370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0" name="Tekstvak 39">
            <a:extLst>
              <a:ext uri="{FF2B5EF4-FFF2-40B4-BE49-F238E27FC236}">
                <a16:creationId xmlns:a16="http://schemas.microsoft.com/office/drawing/2014/main" id="{A8754A36-3047-7DC8-6629-8E01EE319995}"/>
              </a:ext>
            </a:extLst>
          </p:cNvPr>
          <p:cNvSpPr txBox="1"/>
          <p:nvPr/>
        </p:nvSpPr>
        <p:spPr>
          <a:xfrm>
            <a:off x="430306" y="3966268"/>
            <a:ext cx="1227297" cy="646331"/>
          </a:xfrm>
          <a:prstGeom prst="rect">
            <a:avLst/>
          </a:prstGeom>
          <a:noFill/>
        </p:spPr>
        <p:txBody>
          <a:bodyPr wrap="square" rtlCol="0">
            <a:spAutoFit/>
          </a:bodyPr>
          <a:lstStyle/>
          <a:p>
            <a:pPr algn="ctr"/>
            <a:r>
              <a:rPr lang="nl-BE" sz="1200" b="1" dirty="0">
                <a:solidFill>
                  <a:srgbClr val="037089"/>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Einstein Telescope</a:t>
            </a:r>
          </a:p>
          <a:p>
            <a:pPr algn="ctr"/>
            <a:r>
              <a:rPr lang="nl-BE" sz="1200" b="1" dirty="0">
                <a:solidFill>
                  <a:srgbClr val="037089"/>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(ET)</a:t>
            </a:r>
          </a:p>
        </p:txBody>
      </p:sp>
      <p:pic>
        <p:nvPicPr>
          <p:cNvPr id="2" name="Afbeelding 1">
            <a:extLst>
              <a:ext uri="{FF2B5EF4-FFF2-40B4-BE49-F238E27FC236}">
                <a16:creationId xmlns:a16="http://schemas.microsoft.com/office/drawing/2014/main" id="{F85ADCDF-11AB-48AF-095A-330A893DA3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57125" y="1988187"/>
            <a:ext cx="6036552" cy="4351557"/>
          </a:xfrm>
          <a:prstGeom prst="rect">
            <a:avLst/>
          </a:prstGeom>
        </p:spPr>
      </p:pic>
      <p:sp>
        <p:nvSpPr>
          <p:cNvPr id="50" name="Driehoek 49">
            <a:extLst>
              <a:ext uri="{FF2B5EF4-FFF2-40B4-BE49-F238E27FC236}">
                <a16:creationId xmlns:a16="http://schemas.microsoft.com/office/drawing/2014/main" id="{66E9AFC2-166E-A58F-7793-BC71ABCB3E57}"/>
              </a:ext>
            </a:extLst>
          </p:cNvPr>
          <p:cNvSpPr>
            <a:spLocks noChangeAspect="1"/>
          </p:cNvSpPr>
          <p:nvPr/>
        </p:nvSpPr>
        <p:spPr>
          <a:xfrm rot="1613906">
            <a:off x="8454100" y="3023605"/>
            <a:ext cx="2016000" cy="1734646"/>
          </a:xfrm>
          <a:prstGeom prst="triangle">
            <a:avLst/>
          </a:prstGeom>
          <a:solidFill>
            <a:srgbClr val="D9D9D9">
              <a:alpha val="72157"/>
            </a:srgbClr>
          </a:solidFill>
          <a:ln w="38100">
            <a:solidFill>
              <a:srgbClr val="0370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mc:AlternateContent xmlns:mc="http://schemas.openxmlformats.org/markup-compatibility/2006" xmlns:p14="http://schemas.microsoft.com/office/powerpoint/2010/main">
        <mc:Choice Requires="p14">
          <p:contentPart p14:bwMode="auto" r:id="rId5">
            <p14:nvContentPartPr>
              <p14:cNvPr id="43" name="Inkt 42">
                <a:extLst>
                  <a:ext uri="{FF2B5EF4-FFF2-40B4-BE49-F238E27FC236}">
                    <a16:creationId xmlns:a16="http://schemas.microsoft.com/office/drawing/2014/main" id="{D6735E6D-8369-8152-C828-0CB73A080317}"/>
                  </a:ext>
                </a:extLst>
              </p14:cNvPr>
              <p14:cNvContentPartPr/>
              <p14:nvPr/>
            </p14:nvContentPartPr>
            <p14:xfrm>
              <a:off x="9657140" y="3078768"/>
              <a:ext cx="1647720" cy="240840"/>
            </p14:xfrm>
          </p:contentPart>
        </mc:Choice>
        <mc:Fallback xmlns="">
          <p:pic>
            <p:nvPicPr>
              <p:cNvPr id="43" name="Inkt 42">
                <a:extLst>
                  <a:ext uri="{FF2B5EF4-FFF2-40B4-BE49-F238E27FC236}">
                    <a16:creationId xmlns:a16="http://schemas.microsoft.com/office/drawing/2014/main" id="{D6735E6D-8369-8152-C828-0CB73A080317}"/>
                  </a:ext>
                </a:extLst>
              </p:cNvPr>
              <p:cNvPicPr/>
              <p:nvPr/>
            </p:nvPicPr>
            <p:blipFill>
              <a:blip r:embed="rId6"/>
              <a:stretch>
                <a:fillRect/>
              </a:stretch>
            </p:blipFill>
            <p:spPr>
              <a:xfrm>
                <a:off x="9639500" y="3061128"/>
                <a:ext cx="1683360" cy="276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4" name="Inkt 43">
                <a:extLst>
                  <a:ext uri="{FF2B5EF4-FFF2-40B4-BE49-F238E27FC236}">
                    <a16:creationId xmlns:a16="http://schemas.microsoft.com/office/drawing/2014/main" id="{4B8BDD56-21C2-24A1-6D3C-2916EB235178}"/>
                  </a:ext>
                </a:extLst>
              </p14:cNvPr>
              <p14:cNvContentPartPr/>
              <p14:nvPr/>
            </p14:nvContentPartPr>
            <p14:xfrm>
              <a:off x="6407094" y="2106397"/>
              <a:ext cx="3198240" cy="1205640"/>
            </p14:xfrm>
          </p:contentPart>
        </mc:Choice>
        <mc:Fallback xmlns="">
          <p:pic>
            <p:nvPicPr>
              <p:cNvPr id="44" name="Inkt 43">
                <a:extLst>
                  <a:ext uri="{FF2B5EF4-FFF2-40B4-BE49-F238E27FC236}">
                    <a16:creationId xmlns:a16="http://schemas.microsoft.com/office/drawing/2014/main" id="{4B8BDD56-21C2-24A1-6D3C-2916EB235178}"/>
                  </a:ext>
                </a:extLst>
              </p:cNvPr>
              <p:cNvPicPr/>
              <p:nvPr/>
            </p:nvPicPr>
            <p:blipFill>
              <a:blip r:embed="rId8"/>
              <a:stretch>
                <a:fillRect/>
              </a:stretch>
            </p:blipFill>
            <p:spPr>
              <a:xfrm>
                <a:off x="6389094" y="2088397"/>
                <a:ext cx="3233880" cy="1241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5" name="Inkt 44">
                <a:extLst>
                  <a:ext uri="{FF2B5EF4-FFF2-40B4-BE49-F238E27FC236}">
                    <a16:creationId xmlns:a16="http://schemas.microsoft.com/office/drawing/2014/main" id="{51256073-BC2B-6566-AC76-C7EA4AA6E904}"/>
                  </a:ext>
                </a:extLst>
              </p14:cNvPr>
              <p14:cNvContentPartPr/>
              <p14:nvPr/>
            </p14:nvContentPartPr>
            <p14:xfrm>
              <a:off x="6430429" y="3202635"/>
              <a:ext cx="1132560" cy="239760"/>
            </p14:xfrm>
          </p:contentPart>
        </mc:Choice>
        <mc:Fallback xmlns="">
          <p:pic>
            <p:nvPicPr>
              <p:cNvPr id="45" name="Inkt 44">
                <a:extLst>
                  <a:ext uri="{FF2B5EF4-FFF2-40B4-BE49-F238E27FC236}">
                    <a16:creationId xmlns:a16="http://schemas.microsoft.com/office/drawing/2014/main" id="{51256073-BC2B-6566-AC76-C7EA4AA6E904}"/>
                  </a:ext>
                </a:extLst>
              </p:cNvPr>
              <p:cNvPicPr/>
              <p:nvPr/>
            </p:nvPicPr>
            <p:blipFill>
              <a:blip r:embed="rId10"/>
              <a:stretch>
                <a:fillRect/>
              </a:stretch>
            </p:blipFill>
            <p:spPr>
              <a:xfrm>
                <a:off x="6421429" y="3193995"/>
                <a:ext cx="1150200" cy="257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6" name="Inkt 45">
                <a:extLst>
                  <a:ext uri="{FF2B5EF4-FFF2-40B4-BE49-F238E27FC236}">
                    <a16:creationId xmlns:a16="http://schemas.microsoft.com/office/drawing/2014/main" id="{5FE81CC9-7C46-8E84-12EA-6468BF3D59B7}"/>
                  </a:ext>
                </a:extLst>
              </p14:cNvPr>
              <p14:cNvContentPartPr/>
              <p14:nvPr/>
            </p14:nvContentPartPr>
            <p14:xfrm>
              <a:off x="7560109" y="3299835"/>
              <a:ext cx="1960560" cy="944640"/>
            </p14:xfrm>
          </p:contentPart>
        </mc:Choice>
        <mc:Fallback xmlns="">
          <p:pic>
            <p:nvPicPr>
              <p:cNvPr id="46" name="Inkt 45">
                <a:extLst>
                  <a:ext uri="{FF2B5EF4-FFF2-40B4-BE49-F238E27FC236}">
                    <a16:creationId xmlns:a16="http://schemas.microsoft.com/office/drawing/2014/main" id="{5FE81CC9-7C46-8E84-12EA-6468BF3D59B7}"/>
                  </a:ext>
                </a:extLst>
              </p:cNvPr>
              <p:cNvPicPr/>
              <p:nvPr/>
            </p:nvPicPr>
            <p:blipFill>
              <a:blip r:embed="rId12"/>
              <a:stretch>
                <a:fillRect/>
              </a:stretch>
            </p:blipFill>
            <p:spPr>
              <a:xfrm>
                <a:off x="7551469" y="3290835"/>
                <a:ext cx="1978200" cy="9622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8" name="Inkt 47">
                <a:extLst>
                  <a:ext uri="{FF2B5EF4-FFF2-40B4-BE49-F238E27FC236}">
                    <a16:creationId xmlns:a16="http://schemas.microsoft.com/office/drawing/2014/main" id="{39C40627-8E45-3511-829A-1B64C0CAF835}"/>
                  </a:ext>
                </a:extLst>
              </p14:cNvPr>
              <p14:cNvContentPartPr/>
              <p14:nvPr/>
            </p14:nvContentPartPr>
            <p14:xfrm>
              <a:off x="10644877" y="1991764"/>
              <a:ext cx="1426680" cy="2036880"/>
            </p14:xfrm>
          </p:contentPart>
        </mc:Choice>
        <mc:Fallback xmlns="">
          <p:pic>
            <p:nvPicPr>
              <p:cNvPr id="48" name="Inkt 47">
                <a:extLst>
                  <a:ext uri="{FF2B5EF4-FFF2-40B4-BE49-F238E27FC236}">
                    <a16:creationId xmlns:a16="http://schemas.microsoft.com/office/drawing/2014/main" id="{39C40627-8E45-3511-829A-1B64C0CAF835}"/>
                  </a:ext>
                </a:extLst>
              </p:cNvPr>
              <p:cNvPicPr/>
              <p:nvPr/>
            </p:nvPicPr>
            <p:blipFill>
              <a:blip r:embed="rId14"/>
              <a:stretch>
                <a:fillRect/>
              </a:stretch>
            </p:blipFill>
            <p:spPr>
              <a:xfrm>
                <a:off x="10627237" y="1973764"/>
                <a:ext cx="1462320" cy="20725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7" name="Inkt 46">
                <a:extLst>
                  <a:ext uri="{FF2B5EF4-FFF2-40B4-BE49-F238E27FC236}">
                    <a16:creationId xmlns:a16="http://schemas.microsoft.com/office/drawing/2014/main" id="{FD06B447-DC33-6C41-3CCB-80851611BEEB}"/>
                  </a:ext>
                </a:extLst>
              </p14:cNvPr>
              <p14:cNvContentPartPr/>
              <p14:nvPr/>
            </p14:nvContentPartPr>
            <p14:xfrm>
              <a:off x="9531469" y="3175995"/>
              <a:ext cx="177120" cy="757440"/>
            </p14:xfrm>
          </p:contentPart>
        </mc:Choice>
        <mc:Fallback xmlns="">
          <p:pic>
            <p:nvPicPr>
              <p:cNvPr id="47" name="Inkt 46">
                <a:extLst>
                  <a:ext uri="{FF2B5EF4-FFF2-40B4-BE49-F238E27FC236}">
                    <a16:creationId xmlns:a16="http://schemas.microsoft.com/office/drawing/2014/main" id="{FD06B447-DC33-6C41-3CCB-80851611BEEB}"/>
                  </a:ext>
                </a:extLst>
              </p:cNvPr>
              <p:cNvPicPr/>
              <p:nvPr/>
            </p:nvPicPr>
            <p:blipFill>
              <a:blip r:embed="rId16"/>
              <a:stretch>
                <a:fillRect/>
              </a:stretch>
            </p:blipFill>
            <p:spPr>
              <a:xfrm>
                <a:off x="9522829" y="3167355"/>
                <a:ext cx="194760" cy="775080"/>
              </a:xfrm>
              <a:prstGeom prst="rect">
                <a:avLst/>
              </a:prstGeom>
            </p:spPr>
          </p:pic>
        </mc:Fallback>
      </mc:AlternateContent>
      <p:sp>
        <p:nvSpPr>
          <p:cNvPr id="49" name="Ovaal 48">
            <a:extLst>
              <a:ext uri="{FF2B5EF4-FFF2-40B4-BE49-F238E27FC236}">
                <a16:creationId xmlns:a16="http://schemas.microsoft.com/office/drawing/2014/main" id="{BFA5C35D-C463-83FB-1911-C6E452C3EF7A}"/>
              </a:ext>
            </a:extLst>
          </p:cNvPr>
          <p:cNvSpPr>
            <a:spLocks noChangeAspect="1"/>
          </p:cNvSpPr>
          <p:nvPr/>
        </p:nvSpPr>
        <p:spPr>
          <a:xfrm>
            <a:off x="9511042" y="3122503"/>
            <a:ext cx="169199" cy="169199"/>
          </a:xfrm>
          <a:prstGeom prst="ellipse">
            <a:avLst/>
          </a:prstGeom>
          <a:solidFill>
            <a:srgbClr val="037089"/>
          </a:solidFill>
          <a:ln>
            <a:solidFill>
              <a:srgbClr val="0370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1" name="Afbeelding 50">
            <a:extLst>
              <a:ext uri="{FF2B5EF4-FFF2-40B4-BE49-F238E27FC236}">
                <a16:creationId xmlns:a16="http://schemas.microsoft.com/office/drawing/2014/main" id="{8DC908BD-AD2B-9EDA-0F38-50C2F7073B95}"/>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1144730" y="4592781"/>
            <a:ext cx="952440" cy="1743305"/>
          </a:xfrm>
          <a:prstGeom prst="rect">
            <a:avLst/>
          </a:prstGeom>
        </p:spPr>
      </p:pic>
    </p:spTree>
    <p:extLst>
      <p:ext uri="{BB962C8B-B14F-4D97-AF65-F5344CB8AC3E}">
        <p14:creationId xmlns:p14="http://schemas.microsoft.com/office/powerpoint/2010/main" val="33147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2" nodeType="click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0" grpId="0" animBg="1"/>
      <p:bldP spid="50" grpId="2" animBg="1"/>
      <p:bldP spid="4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A457D698-D830-533E-6759-7E6E33803FBE}"/>
              </a:ext>
            </a:extLst>
          </p:cNvPr>
          <p:cNvPicPr>
            <a:picLocks noGrp="1" noChangeAspect="1"/>
          </p:cNvPicPr>
          <p:nvPr>
            <p:ph idx="13"/>
          </p:nvPr>
        </p:nvPicPr>
        <p:blipFill rotWithShape="1">
          <a:blip r:embed="rId3" cstate="screen">
            <a:extLst>
              <a:ext uri="{28A0092B-C50C-407E-A947-70E740481C1C}">
                <a14:useLocalDpi xmlns:a14="http://schemas.microsoft.com/office/drawing/2010/main"/>
              </a:ext>
            </a:extLst>
          </a:blip>
          <a:srcRect/>
          <a:stretch/>
        </p:blipFill>
        <p:spPr>
          <a:xfrm>
            <a:off x="430306" y="1712913"/>
            <a:ext cx="4165040" cy="4414837"/>
          </a:xfrm>
          <a:prstGeom prst="rect">
            <a:avLst/>
          </a:prstGeom>
        </p:spPr>
      </p:pic>
      <p:sp>
        <p:nvSpPr>
          <p:cNvPr id="8" name="Tijdelijke aanduiding voor tekst 7">
            <a:extLst>
              <a:ext uri="{FF2B5EF4-FFF2-40B4-BE49-F238E27FC236}">
                <a16:creationId xmlns:a16="http://schemas.microsoft.com/office/drawing/2014/main" id="{F1A4F645-339C-FF70-CA6E-132F14753F94}"/>
              </a:ext>
            </a:extLst>
          </p:cNvPr>
          <p:cNvSpPr>
            <a:spLocks noGrp="1"/>
          </p:cNvSpPr>
          <p:nvPr>
            <p:ph type="body" sz="quarter" idx="14"/>
          </p:nvPr>
        </p:nvSpPr>
        <p:spPr>
          <a:xfrm>
            <a:off x="430306" y="365125"/>
            <a:ext cx="11761694" cy="701674"/>
          </a:xfrm>
        </p:spPr>
        <p:txBody>
          <a:bodyPr anchor="ctr">
            <a:normAutofit/>
          </a:bodyPr>
          <a:lstStyle/>
          <a:p>
            <a:r>
              <a:rPr lang="nl-BE" b="1" dirty="0"/>
              <a:t>#2 The investment will accelerate Flanders’ policy for training STEM profiles</a:t>
            </a:r>
            <a:endParaRPr lang="nl-BE" b="1" u="sng" dirty="0"/>
          </a:p>
        </p:txBody>
      </p:sp>
      <p:sp>
        <p:nvSpPr>
          <p:cNvPr id="6" name="Tekstvak 5">
            <a:extLst>
              <a:ext uri="{FF2B5EF4-FFF2-40B4-BE49-F238E27FC236}">
                <a16:creationId xmlns:a16="http://schemas.microsoft.com/office/drawing/2014/main" id="{0FF2EEF2-0D95-68E7-AC05-72AFD1CC87F6}"/>
              </a:ext>
            </a:extLst>
          </p:cNvPr>
          <p:cNvSpPr txBox="1"/>
          <p:nvPr/>
        </p:nvSpPr>
        <p:spPr>
          <a:xfrm>
            <a:off x="430306" y="1308914"/>
            <a:ext cx="4165040" cy="276999"/>
          </a:xfrm>
          <a:prstGeom prst="rect">
            <a:avLst/>
          </a:prstGeom>
          <a:solidFill>
            <a:schemeClr val="bg1">
              <a:lumMod val="95000"/>
            </a:schemeClr>
          </a:solidFill>
        </p:spPr>
        <p:txBody>
          <a:bodyPr wrap="square" rtlCol="0">
            <a:spAutoFit/>
          </a:bodyPr>
          <a:lstStyle/>
          <a:p>
            <a:pPr algn="just"/>
            <a:r>
              <a:rPr lang="nl-BE" sz="1200" b="1" dirty="0">
                <a:solidFill>
                  <a:srgbClr val="037089"/>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Percentage of STEM profiles in bachelor studies</a:t>
            </a:r>
          </a:p>
        </p:txBody>
      </p:sp>
      <p:sp>
        <p:nvSpPr>
          <p:cNvPr id="9" name="Tekstvak 8">
            <a:extLst>
              <a:ext uri="{FF2B5EF4-FFF2-40B4-BE49-F238E27FC236}">
                <a16:creationId xmlns:a16="http://schemas.microsoft.com/office/drawing/2014/main" id="{C7F366AB-7877-A089-6596-471729DF7C73}"/>
              </a:ext>
            </a:extLst>
          </p:cNvPr>
          <p:cNvSpPr txBox="1"/>
          <p:nvPr/>
        </p:nvSpPr>
        <p:spPr>
          <a:xfrm>
            <a:off x="430306" y="6127750"/>
            <a:ext cx="4165040" cy="246221"/>
          </a:xfrm>
          <a:prstGeom prst="rect">
            <a:avLst/>
          </a:prstGeom>
          <a:noFill/>
        </p:spPr>
        <p:txBody>
          <a:bodyPr wrap="square" rtlCol="0">
            <a:spAutoFit/>
          </a:bodyPr>
          <a:lstStyle>
            <a:defPPr>
              <a:defRPr lang="nl-BE"/>
            </a:defPPr>
            <a:lvl1pPr algn="ctr">
              <a:defRPr sz="1200" b="1">
                <a:solidFill>
                  <a:srgbClr val="037089"/>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just"/>
            <a:r>
              <a:rPr lang="nl-BE" sz="1000" b="0" i="1" dirty="0">
                <a:latin typeface="Helvetica Neue Medium" panose="02000503000000020004" pitchFamily="2" charset="0"/>
                <a:ea typeface="Helvetica Neue Medium" panose="02000503000000020004" pitchFamily="2" charset="0"/>
                <a:cs typeface="Helvetica Neue Medium" panose="02000503000000020004" pitchFamily="2" charset="0"/>
              </a:rPr>
              <a:t>Source: OECD, 2017</a:t>
            </a:r>
          </a:p>
        </p:txBody>
      </p:sp>
      <p:sp>
        <p:nvSpPr>
          <p:cNvPr id="10" name="Rechthoek 9">
            <a:extLst>
              <a:ext uri="{FF2B5EF4-FFF2-40B4-BE49-F238E27FC236}">
                <a16:creationId xmlns:a16="http://schemas.microsoft.com/office/drawing/2014/main" id="{9935B20B-FE7E-553C-88EE-BB78B3549517}"/>
              </a:ext>
            </a:extLst>
          </p:cNvPr>
          <p:cNvSpPr/>
          <p:nvPr/>
        </p:nvSpPr>
        <p:spPr>
          <a:xfrm>
            <a:off x="552450" y="5715000"/>
            <a:ext cx="3740150" cy="1016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7" name="Afbeelding 16" descr="Afbeelding met schermopname, ontwerp&#10;&#10;Automatisch gegenereerde beschrijving">
            <a:extLst>
              <a:ext uri="{FF2B5EF4-FFF2-40B4-BE49-F238E27FC236}">
                <a16:creationId xmlns:a16="http://schemas.microsoft.com/office/drawing/2014/main" id="{8FF2A6F9-3CA2-E291-12E7-6BA2855CFF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00708" y="4256387"/>
            <a:ext cx="4285617" cy="2298198"/>
          </a:xfrm>
          <a:prstGeom prst="rect">
            <a:avLst/>
          </a:prstGeom>
        </p:spPr>
      </p:pic>
      <p:pic>
        <p:nvPicPr>
          <p:cNvPr id="21" name="Afbeelding 20" descr="Afbeelding met schermopname, diagram&#10;&#10;Automatisch gegenereerde beschrijving">
            <a:extLst>
              <a:ext uri="{FF2B5EF4-FFF2-40B4-BE49-F238E27FC236}">
                <a16:creationId xmlns:a16="http://schemas.microsoft.com/office/drawing/2014/main" id="{56B3D7B7-D72D-F31E-6CE1-2038D2CFD17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00707" y="1585913"/>
            <a:ext cx="4319095" cy="2298198"/>
          </a:xfrm>
          <a:prstGeom prst="rect">
            <a:avLst/>
          </a:prstGeom>
        </p:spPr>
      </p:pic>
      <p:sp>
        <p:nvSpPr>
          <p:cNvPr id="23" name="Tekstvak 22">
            <a:extLst>
              <a:ext uri="{FF2B5EF4-FFF2-40B4-BE49-F238E27FC236}">
                <a16:creationId xmlns:a16="http://schemas.microsoft.com/office/drawing/2014/main" id="{F32E8456-ED3E-3F30-8F1E-5B1634D7C118}"/>
              </a:ext>
            </a:extLst>
          </p:cNvPr>
          <p:cNvSpPr txBox="1"/>
          <p:nvPr/>
        </p:nvSpPr>
        <p:spPr>
          <a:xfrm>
            <a:off x="6500707" y="1308914"/>
            <a:ext cx="4319095" cy="276999"/>
          </a:xfrm>
          <a:prstGeom prst="rect">
            <a:avLst/>
          </a:prstGeom>
          <a:solidFill>
            <a:schemeClr val="bg1">
              <a:lumMod val="95000"/>
            </a:schemeClr>
          </a:solidFill>
        </p:spPr>
        <p:txBody>
          <a:bodyPr wrap="square" rtlCol="0">
            <a:spAutoFit/>
          </a:bodyPr>
          <a:lstStyle/>
          <a:p>
            <a:pPr algn="just"/>
            <a:r>
              <a:rPr lang="nl-BE" sz="1200" b="1" dirty="0">
                <a:solidFill>
                  <a:srgbClr val="037089"/>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Number of STEM-students at University of Maastricht</a:t>
            </a:r>
          </a:p>
        </p:txBody>
      </p:sp>
      <p:sp>
        <p:nvSpPr>
          <p:cNvPr id="24" name="Tekstvak 23">
            <a:extLst>
              <a:ext uri="{FF2B5EF4-FFF2-40B4-BE49-F238E27FC236}">
                <a16:creationId xmlns:a16="http://schemas.microsoft.com/office/drawing/2014/main" id="{F0475E75-0A34-AFCC-8401-AD549C582644}"/>
              </a:ext>
            </a:extLst>
          </p:cNvPr>
          <p:cNvSpPr txBox="1"/>
          <p:nvPr/>
        </p:nvSpPr>
        <p:spPr>
          <a:xfrm>
            <a:off x="6500707" y="3982041"/>
            <a:ext cx="4285617" cy="276999"/>
          </a:xfrm>
          <a:prstGeom prst="rect">
            <a:avLst/>
          </a:prstGeom>
          <a:solidFill>
            <a:schemeClr val="bg1">
              <a:lumMod val="95000"/>
            </a:schemeClr>
          </a:solidFill>
        </p:spPr>
        <p:txBody>
          <a:bodyPr wrap="square" rtlCol="0">
            <a:spAutoFit/>
          </a:bodyPr>
          <a:lstStyle/>
          <a:p>
            <a:pPr algn="just"/>
            <a:r>
              <a:rPr lang="nl-BE" sz="1200" b="1" dirty="0">
                <a:solidFill>
                  <a:srgbClr val="037089"/>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Number of STEM-students at University of Eindhoven</a:t>
            </a:r>
          </a:p>
        </p:txBody>
      </p:sp>
      <p:grpSp>
        <p:nvGrpSpPr>
          <p:cNvPr id="12" name="Groep 11">
            <a:extLst>
              <a:ext uri="{FF2B5EF4-FFF2-40B4-BE49-F238E27FC236}">
                <a16:creationId xmlns:a16="http://schemas.microsoft.com/office/drawing/2014/main" id="{E13175D6-3948-E603-E48D-785B23E114B0}"/>
              </a:ext>
            </a:extLst>
          </p:cNvPr>
          <p:cNvGrpSpPr/>
          <p:nvPr/>
        </p:nvGrpSpPr>
        <p:grpSpPr>
          <a:xfrm>
            <a:off x="7095067" y="1930400"/>
            <a:ext cx="3183466" cy="1236133"/>
            <a:chOff x="7095067" y="1930400"/>
            <a:chExt cx="3183466" cy="1236133"/>
          </a:xfrm>
        </p:grpSpPr>
        <p:cxnSp>
          <p:nvCxnSpPr>
            <p:cNvPr id="7" name="Rechte verbindingslijn met pijl 6">
              <a:extLst>
                <a:ext uri="{FF2B5EF4-FFF2-40B4-BE49-F238E27FC236}">
                  <a16:creationId xmlns:a16="http://schemas.microsoft.com/office/drawing/2014/main" id="{AC53D34A-51ED-EFF2-8661-D08E4339FD87}"/>
                </a:ext>
              </a:extLst>
            </p:cNvPr>
            <p:cNvCxnSpPr/>
            <p:nvPr/>
          </p:nvCxnSpPr>
          <p:spPr>
            <a:xfrm flipV="1">
              <a:off x="7095067" y="1930400"/>
              <a:ext cx="3183466" cy="1236133"/>
            </a:xfrm>
            <a:prstGeom prst="straightConnector1">
              <a:avLst/>
            </a:prstGeom>
            <a:ln w="4762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1" name="Tekstvak 10">
              <a:extLst>
                <a:ext uri="{FF2B5EF4-FFF2-40B4-BE49-F238E27FC236}">
                  <a16:creationId xmlns:a16="http://schemas.microsoft.com/office/drawing/2014/main" id="{F5063B55-5C50-596D-94AC-53E728698606}"/>
                </a:ext>
              </a:extLst>
            </p:cNvPr>
            <p:cNvSpPr txBox="1"/>
            <p:nvPr/>
          </p:nvSpPr>
          <p:spPr>
            <a:xfrm>
              <a:off x="7729115" y="2262810"/>
              <a:ext cx="914400" cy="523220"/>
            </a:xfrm>
            <a:prstGeom prst="rect">
              <a:avLst/>
            </a:prstGeom>
            <a:noFill/>
          </p:spPr>
          <p:txBody>
            <a:bodyPr wrap="square" rtlCol="0">
              <a:spAutoFit/>
            </a:bodyPr>
            <a:lstStyle/>
            <a:p>
              <a:r>
                <a:rPr lang="nl-BE" sz="2800" b="1">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x3</a:t>
              </a:r>
              <a:endParaRPr lang="nl-BE" b="1">
                <a:solidFill>
                  <a:srgbClr val="C00000"/>
                </a:solidFill>
                <a:latin typeface="Helvetica Neue" panose="02000503000000020004" pitchFamily="2" charset="0"/>
                <a:ea typeface="Helvetica Neue" panose="02000503000000020004" pitchFamily="2" charset="0"/>
                <a:cs typeface="Helvetica Neue" panose="02000503000000020004" pitchFamily="2" charset="0"/>
              </a:endParaRPr>
            </a:p>
          </p:txBody>
        </p:sp>
      </p:grpSp>
    </p:spTree>
    <p:extLst>
      <p:ext uri="{BB962C8B-B14F-4D97-AF65-F5344CB8AC3E}">
        <p14:creationId xmlns:p14="http://schemas.microsoft.com/office/powerpoint/2010/main" val="160862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animBg="1"/>
      <p:bldP spid="10" grpId="1" animBg="1"/>
      <p:bldP spid="23"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F1A4F645-339C-FF70-CA6E-132F14753F94}"/>
              </a:ext>
            </a:extLst>
          </p:cNvPr>
          <p:cNvSpPr>
            <a:spLocks noGrp="1"/>
          </p:cNvSpPr>
          <p:nvPr>
            <p:ph type="body" sz="quarter" idx="14"/>
          </p:nvPr>
        </p:nvSpPr>
        <p:spPr>
          <a:xfrm>
            <a:off x="430306" y="365125"/>
            <a:ext cx="11169027" cy="701674"/>
          </a:xfrm>
        </p:spPr>
        <p:txBody>
          <a:bodyPr anchor="ctr">
            <a:normAutofit lnSpcReduction="10000"/>
          </a:bodyPr>
          <a:lstStyle/>
          <a:p>
            <a:r>
              <a:rPr lang="nl-BE" b="1" dirty="0"/>
              <a:t>#3 Big Science has always been a driver for (unexpected) technological innovation – “Serendipity”</a:t>
            </a:r>
          </a:p>
        </p:txBody>
      </p:sp>
      <p:pic>
        <p:nvPicPr>
          <p:cNvPr id="9" name="Tijdelijke aanduiding voor inhoud 4" descr="Afbeelding met zwart-wit, klok, cirkel, overdekt&#10;&#10;Automatisch gegenereerde beschrijving">
            <a:extLst>
              <a:ext uri="{FF2B5EF4-FFF2-40B4-BE49-F238E27FC236}">
                <a16:creationId xmlns:a16="http://schemas.microsoft.com/office/drawing/2014/main" id="{1E4EFF71-F15E-DF88-537B-7DA3957960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0306" y="1384300"/>
            <a:ext cx="3120064" cy="4680096"/>
          </a:xfrm>
          <a:prstGeom prst="rect">
            <a:avLst/>
          </a:prstGeom>
        </p:spPr>
      </p:pic>
      <p:pic>
        <p:nvPicPr>
          <p:cNvPr id="10" name="Afbeelding 9" descr="Afbeelding met ruimte, (kosmische) ruimte, Aarde, planeet&#10;&#10;Automatisch gegenereerde beschrijving">
            <a:extLst>
              <a:ext uri="{FF2B5EF4-FFF2-40B4-BE49-F238E27FC236}">
                <a16:creationId xmlns:a16="http://schemas.microsoft.com/office/drawing/2014/main" id="{5915A1C4-62DD-3105-6820-F6A3436662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37428" y="1384300"/>
            <a:ext cx="7033365" cy="4680096"/>
          </a:xfrm>
          <a:prstGeom prst="rect">
            <a:avLst/>
          </a:prstGeom>
        </p:spPr>
      </p:pic>
      <p:sp>
        <p:nvSpPr>
          <p:cNvPr id="12" name="Tekstvak 11">
            <a:extLst>
              <a:ext uri="{FF2B5EF4-FFF2-40B4-BE49-F238E27FC236}">
                <a16:creationId xmlns:a16="http://schemas.microsoft.com/office/drawing/2014/main" id="{725EC9A6-20A6-C7E2-7706-DB56D769B36E}"/>
              </a:ext>
            </a:extLst>
          </p:cNvPr>
          <p:cNvSpPr txBox="1"/>
          <p:nvPr/>
        </p:nvSpPr>
        <p:spPr>
          <a:xfrm>
            <a:off x="430306" y="6169709"/>
            <a:ext cx="3120064" cy="276999"/>
          </a:xfrm>
          <a:prstGeom prst="rect">
            <a:avLst/>
          </a:prstGeom>
          <a:noFill/>
        </p:spPr>
        <p:txBody>
          <a:bodyPr wrap="square" rtlCol="0">
            <a:spAutoFit/>
          </a:bodyPr>
          <a:lstStyle/>
          <a:p>
            <a:pPr algn="just"/>
            <a:r>
              <a:rPr lang="nl-BE" sz="1200" b="1" dirty="0">
                <a:solidFill>
                  <a:srgbClr val="037089"/>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Search for the “God Particle”…</a:t>
            </a:r>
          </a:p>
        </p:txBody>
      </p:sp>
      <p:sp>
        <p:nvSpPr>
          <p:cNvPr id="13" name="Driehoek 12">
            <a:extLst>
              <a:ext uri="{FF2B5EF4-FFF2-40B4-BE49-F238E27FC236}">
                <a16:creationId xmlns:a16="http://schemas.microsoft.com/office/drawing/2014/main" id="{CDD12F82-4AC5-1EE1-BD19-4297B8A96245}"/>
              </a:ext>
            </a:extLst>
          </p:cNvPr>
          <p:cNvSpPr/>
          <p:nvPr/>
        </p:nvSpPr>
        <p:spPr>
          <a:xfrm rot="5400000">
            <a:off x="1912659" y="3140656"/>
            <a:ext cx="4562478" cy="1167385"/>
          </a:xfrm>
          <a:prstGeom prst="triangle">
            <a:avLst/>
          </a:prstGeom>
          <a:solidFill>
            <a:schemeClr val="bg1">
              <a:lumMod val="95000"/>
            </a:schemeClr>
          </a:solidFill>
          <a:ln w="19050">
            <a:solidFill>
              <a:srgbClr val="0370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ekstvak 13">
            <a:extLst>
              <a:ext uri="{FF2B5EF4-FFF2-40B4-BE49-F238E27FC236}">
                <a16:creationId xmlns:a16="http://schemas.microsoft.com/office/drawing/2014/main" id="{77ECFF39-153F-07B5-24C7-452C3166750E}"/>
              </a:ext>
            </a:extLst>
          </p:cNvPr>
          <p:cNvSpPr txBox="1"/>
          <p:nvPr/>
        </p:nvSpPr>
        <p:spPr>
          <a:xfrm>
            <a:off x="7081600" y="6173568"/>
            <a:ext cx="3120064" cy="276999"/>
          </a:xfrm>
          <a:prstGeom prst="rect">
            <a:avLst/>
          </a:prstGeom>
          <a:noFill/>
        </p:spPr>
        <p:txBody>
          <a:bodyPr wrap="square" rtlCol="0">
            <a:spAutoFit/>
          </a:bodyPr>
          <a:lstStyle/>
          <a:p>
            <a:pPr algn="just"/>
            <a:r>
              <a:rPr lang="nl-BE" sz="1200" b="1" dirty="0">
                <a:solidFill>
                  <a:srgbClr val="037089"/>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Provided us with the world wide web (WWW)</a:t>
            </a:r>
          </a:p>
        </p:txBody>
      </p:sp>
    </p:spTree>
    <p:extLst>
      <p:ext uri="{BB962C8B-B14F-4D97-AF65-F5344CB8AC3E}">
        <p14:creationId xmlns:p14="http://schemas.microsoft.com/office/powerpoint/2010/main" val="427631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F1A4F645-339C-FF70-CA6E-132F14753F94}"/>
              </a:ext>
            </a:extLst>
          </p:cNvPr>
          <p:cNvSpPr>
            <a:spLocks noGrp="1"/>
          </p:cNvSpPr>
          <p:nvPr>
            <p:ph type="body" sz="quarter" idx="14"/>
          </p:nvPr>
        </p:nvSpPr>
        <p:spPr>
          <a:xfrm>
            <a:off x="430306" y="365125"/>
            <a:ext cx="11169027" cy="701674"/>
          </a:xfrm>
        </p:spPr>
        <p:txBody>
          <a:bodyPr anchor="ctr">
            <a:normAutofit lnSpcReduction="10000"/>
          </a:bodyPr>
          <a:lstStyle/>
          <a:p>
            <a:r>
              <a:rPr lang="nl-BE" b="1" dirty="0"/>
              <a:t>#3 Big Science is altijd al een driver geweest voor (onverwachte) technologische innovatie – “Serendipity”</a:t>
            </a:r>
          </a:p>
        </p:txBody>
      </p:sp>
      <p:sp>
        <p:nvSpPr>
          <p:cNvPr id="12" name="Tekstvak 11">
            <a:extLst>
              <a:ext uri="{FF2B5EF4-FFF2-40B4-BE49-F238E27FC236}">
                <a16:creationId xmlns:a16="http://schemas.microsoft.com/office/drawing/2014/main" id="{725EC9A6-20A6-C7E2-7706-DB56D769B36E}"/>
              </a:ext>
            </a:extLst>
          </p:cNvPr>
          <p:cNvSpPr txBox="1"/>
          <p:nvPr/>
        </p:nvSpPr>
        <p:spPr>
          <a:xfrm>
            <a:off x="430304" y="6056667"/>
            <a:ext cx="4512495" cy="276999"/>
          </a:xfrm>
          <a:prstGeom prst="rect">
            <a:avLst/>
          </a:prstGeom>
          <a:noFill/>
        </p:spPr>
        <p:txBody>
          <a:bodyPr wrap="square" rtlCol="0">
            <a:spAutoFit/>
          </a:bodyPr>
          <a:lstStyle/>
          <a:p>
            <a:pPr algn="ctr"/>
            <a:r>
              <a:rPr lang="nl-BE" sz="1200" b="1" dirty="0">
                <a:solidFill>
                  <a:srgbClr val="037089"/>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By listening to colliding black holes…</a:t>
            </a:r>
          </a:p>
        </p:txBody>
      </p:sp>
      <p:sp>
        <p:nvSpPr>
          <p:cNvPr id="14" name="Tekstvak 13">
            <a:extLst>
              <a:ext uri="{FF2B5EF4-FFF2-40B4-BE49-F238E27FC236}">
                <a16:creationId xmlns:a16="http://schemas.microsoft.com/office/drawing/2014/main" id="{77ECFF39-153F-07B5-24C7-452C3166750E}"/>
              </a:ext>
            </a:extLst>
          </p:cNvPr>
          <p:cNvSpPr txBox="1"/>
          <p:nvPr/>
        </p:nvSpPr>
        <p:spPr>
          <a:xfrm>
            <a:off x="6165848" y="6056666"/>
            <a:ext cx="5965801" cy="276999"/>
          </a:xfrm>
          <a:prstGeom prst="rect">
            <a:avLst/>
          </a:prstGeom>
          <a:noFill/>
        </p:spPr>
        <p:txBody>
          <a:bodyPr wrap="square" rtlCol="0">
            <a:spAutoFit/>
          </a:bodyPr>
          <a:lstStyle/>
          <a:p>
            <a:pPr algn="ctr"/>
            <a:r>
              <a:rPr lang="nl-BE" sz="1200" b="1" dirty="0">
                <a:solidFill>
                  <a:srgbClr val="037089"/>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We may soon be able to treat autoimmune diseases</a:t>
            </a:r>
          </a:p>
        </p:txBody>
      </p:sp>
      <p:pic>
        <p:nvPicPr>
          <p:cNvPr id="2" name="Tijdelijke aanduiding voor inhoud 3" descr="Afbeelding met ruimte, cirkel, Universum, (kosmische) ruimte&#10;&#10;Automatisch gegenereerde beschrijving">
            <a:extLst>
              <a:ext uri="{FF2B5EF4-FFF2-40B4-BE49-F238E27FC236}">
                <a16:creationId xmlns:a16="http://schemas.microsoft.com/office/drawing/2014/main" id="{3538CCE6-762A-1359-18A0-E96B15A7AAF1}"/>
              </a:ext>
            </a:extLst>
          </p:cNvPr>
          <p:cNvPicPr>
            <a:picLocks noGrp="1" noChangeAspect="1"/>
          </p:cNvPicPr>
          <p:nvPr>
            <p:ph idx="13"/>
          </p:nvPr>
        </p:nvPicPr>
        <p:blipFill rotWithShape="1">
          <a:blip r:embed="rId3" cstate="screen">
            <a:extLst>
              <a:ext uri="{28A0092B-C50C-407E-A947-70E740481C1C}">
                <a14:useLocalDpi xmlns:a14="http://schemas.microsoft.com/office/drawing/2010/main"/>
              </a:ext>
            </a:extLst>
          </a:blip>
          <a:srcRect/>
          <a:stretch/>
        </p:blipFill>
        <p:spPr>
          <a:xfrm>
            <a:off x="430305" y="1463057"/>
            <a:ext cx="4512495" cy="4474351"/>
          </a:xfrm>
        </p:spPr>
      </p:pic>
      <p:pic>
        <p:nvPicPr>
          <p:cNvPr id="3" name="Afbeelding 2" descr="Afbeelding met Fractaalkunst, paars, groente, plant&#10;&#10;Automatisch gegenereerde beschrijving">
            <a:extLst>
              <a:ext uri="{FF2B5EF4-FFF2-40B4-BE49-F238E27FC236}">
                <a16:creationId xmlns:a16="http://schemas.microsoft.com/office/drawing/2014/main" id="{48021263-BA8C-236B-34A3-7563FB3022DA}"/>
              </a:ext>
            </a:extLst>
          </p:cNvPr>
          <p:cNvPicPr>
            <a:picLocks noChangeAspect="1"/>
          </p:cNvPicPr>
          <p:nvPr/>
        </p:nvPicPr>
        <p:blipFill>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6165849" y="1463057"/>
            <a:ext cx="5965801" cy="4474351"/>
          </a:xfrm>
          <a:prstGeom prst="rect">
            <a:avLst/>
          </a:prstGeom>
        </p:spPr>
      </p:pic>
      <p:sp>
        <p:nvSpPr>
          <p:cNvPr id="4" name="Driehoek 3">
            <a:extLst>
              <a:ext uri="{FF2B5EF4-FFF2-40B4-BE49-F238E27FC236}">
                <a16:creationId xmlns:a16="http://schemas.microsoft.com/office/drawing/2014/main" id="{99641A2B-2C9C-7014-37D8-ABB0ACB3BD32}"/>
              </a:ext>
            </a:extLst>
          </p:cNvPr>
          <p:cNvSpPr/>
          <p:nvPr/>
        </p:nvSpPr>
        <p:spPr>
          <a:xfrm rot="5400000">
            <a:off x="3339744" y="3127963"/>
            <a:ext cx="4426107" cy="1167385"/>
          </a:xfrm>
          <a:prstGeom prst="triangle">
            <a:avLst/>
          </a:prstGeom>
          <a:solidFill>
            <a:schemeClr val="bg1">
              <a:lumMod val="95000"/>
            </a:schemeClr>
          </a:solidFill>
          <a:ln w="19050">
            <a:solidFill>
              <a:srgbClr val="0370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08179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BE678E5C-2BFE-E41E-1EBD-9418A519323A}"/>
              </a:ext>
            </a:extLst>
          </p:cNvPr>
          <p:cNvSpPr>
            <a:spLocks noGrp="1"/>
          </p:cNvSpPr>
          <p:nvPr>
            <p:ph idx="13"/>
          </p:nvPr>
        </p:nvSpPr>
        <p:spPr>
          <a:xfrm>
            <a:off x="249756" y="1558978"/>
            <a:ext cx="11675543" cy="4933898"/>
          </a:xfrm>
        </p:spPr>
        <p:txBody>
          <a:bodyPr>
            <a:normAutofit/>
          </a:bodyPr>
          <a:lstStyle/>
          <a:p>
            <a:pPr marL="285750" indent="-285750">
              <a:buFont typeface="Arial" panose="020B0604020202020204" pitchFamily="34" charset="0"/>
              <a:buChar char="•"/>
            </a:pPr>
            <a:r>
              <a:rPr lang="nl-BE" sz="2000"/>
              <a:t>Large infrastructure investment </a:t>
            </a:r>
            <a:r>
              <a:rPr lang="nl-BE" sz="2000" b="0"/>
              <a:t>(+/- 2 miljard euro)</a:t>
            </a:r>
          </a:p>
          <a:p>
            <a:pPr marL="285750" indent="-285750">
              <a:buFont typeface="Arial" panose="020B0604020202020204" pitchFamily="34" charset="0"/>
              <a:buChar char="•"/>
            </a:pPr>
            <a:r>
              <a:rPr lang="nl-BE" sz="2000" b="0"/>
              <a:t>Potential to become a scientific hotspot in the world</a:t>
            </a:r>
          </a:p>
          <a:p>
            <a:pPr marL="285750" indent="-285750">
              <a:buFont typeface="Arial" panose="020B0604020202020204" pitchFamily="34" charset="0"/>
              <a:buChar char="•"/>
            </a:pPr>
            <a:r>
              <a:rPr lang="nl-BE" sz="2000" b="0"/>
              <a:t>Scale is comparable to CERN (Switzerland)</a:t>
            </a:r>
          </a:p>
          <a:p>
            <a:pPr marL="285750" indent="-285750">
              <a:buFont typeface="Arial" panose="020B0604020202020204" pitchFamily="34" charset="0"/>
              <a:buChar char="•"/>
            </a:pPr>
            <a:endParaRPr lang="nl-BE" sz="2000" b="0"/>
          </a:p>
          <a:p>
            <a:pPr marL="285750" indent="-285750">
              <a:buFont typeface="Arial" panose="020B0604020202020204" pitchFamily="34" charset="0"/>
              <a:buChar char="•"/>
            </a:pPr>
            <a:r>
              <a:rPr lang="nl-BE" sz="2000" b="0"/>
              <a:t>Schaal vergelijkbaar met </a:t>
            </a:r>
            <a:r>
              <a:rPr lang="nl-BE" sz="2000"/>
              <a:t>CERN</a:t>
            </a:r>
            <a:r>
              <a:rPr lang="nl-BE" sz="2000" b="0"/>
              <a:t> (Zwitserland)</a:t>
            </a:r>
          </a:p>
          <a:p>
            <a:pPr marL="285750" indent="-285750">
              <a:buFont typeface="Arial" panose="020B0604020202020204" pitchFamily="34" charset="0"/>
              <a:buChar char="•"/>
            </a:pPr>
            <a:r>
              <a:rPr lang="nl-BE" sz="2000" b="0"/>
              <a:t>Grenzen van onze </a:t>
            </a:r>
            <a:r>
              <a:rPr lang="nl-BE" sz="2000"/>
              <a:t>technologische kennis </a:t>
            </a:r>
            <a:r>
              <a:rPr lang="nl-BE" sz="2000" b="0"/>
              <a:t>verleggen</a:t>
            </a:r>
          </a:p>
          <a:p>
            <a:pPr marL="285750" indent="-285750">
              <a:buFont typeface="Arial" panose="020B0604020202020204" pitchFamily="34" charset="0"/>
              <a:buChar char="•"/>
            </a:pPr>
            <a:r>
              <a:rPr lang="nl-BE" sz="2000" b="0"/>
              <a:t>Boom voor </a:t>
            </a:r>
            <a:r>
              <a:rPr lang="nl-BE" sz="2000"/>
              <a:t>high-tech industrie</a:t>
            </a:r>
            <a:r>
              <a:rPr lang="nl-BE" sz="2000" b="0"/>
              <a:t> in ons land</a:t>
            </a:r>
          </a:p>
          <a:p>
            <a:pPr marL="285750" indent="-285750">
              <a:buFont typeface="Arial" panose="020B0604020202020204" pitchFamily="34" charset="0"/>
              <a:buChar char="•"/>
            </a:pPr>
            <a:endParaRPr lang="nl-BE"/>
          </a:p>
          <a:p>
            <a:pPr marL="285750" indent="-285750">
              <a:buFont typeface="Arial" panose="020B0604020202020204" pitchFamily="34" charset="0"/>
              <a:buChar char="•"/>
            </a:pPr>
            <a:endParaRPr lang="nl-BE"/>
          </a:p>
          <a:p>
            <a:endParaRPr lang="nl-BE" b="0"/>
          </a:p>
        </p:txBody>
      </p:sp>
      <p:sp>
        <p:nvSpPr>
          <p:cNvPr id="8" name="Tijdelijke aanduiding voor tekst 7">
            <a:extLst>
              <a:ext uri="{FF2B5EF4-FFF2-40B4-BE49-F238E27FC236}">
                <a16:creationId xmlns:a16="http://schemas.microsoft.com/office/drawing/2014/main" id="{F1A4F645-339C-FF70-CA6E-132F14753F94}"/>
              </a:ext>
            </a:extLst>
          </p:cNvPr>
          <p:cNvSpPr>
            <a:spLocks noGrp="1"/>
          </p:cNvSpPr>
          <p:nvPr>
            <p:ph type="body" sz="quarter" idx="14"/>
          </p:nvPr>
        </p:nvSpPr>
        <p:spPr>
          <a:xfrm>
            <a:off x="430306" y="530017"/>
            <a:ext cx="10174359" cy="701674"/>
          </a:xfrm>
        </p:spPr>
        <p:txBody>
          <a:bodyPr>
            <a:normAutofit/>
          </a:bodyPr>
          <a:lstStyle/>
          <a:p>
            <a:r>
              <a:rPr lang="nl-BE" b="1" dirty="0"/>
              <a:t>Waarom is dit een project met grote impact? </a:t>
            </a:r>
          </a:p>
        </p:txBody>
      </p:sp>
    </p:spTree>
    <p:extLst>
      <p:ext uri="{BB962C8B-B14F-4D97-AF65-F5344CB8AC3E}">
        <p14:creationId xmlns:p14="http://schemas.microsoft.com/office/powerpoint/2010/main" val="189778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F1A4F645-339C-FF70-CA6E-132F14753F94}"/>
              </a:ext>
            </a:extLst>
          </p:cNvPr>
          <p:cNvSpPr>
            <a:spLocks noGrp="1"/>
          </p:cNvSpPr>
          <p:nvPr>
            <p:ph type="body" sz="quarter" idx="14"/>
          </p:nvPr>
        </p:nvSpPr>
        <p:spPr/>
        <p:txBody>
          <a:bodyPr anchor="ctr"/>
          <a:lstStyle/>
          <a:p>
            <a:r>
              <a:rPr lang="nl-BE" b="1" dirty="0"/>
              <a:t>About us</a:t>
            </a:r>
          </a:p>
        </p:txBody>
      </p:sp>
      <p:grpSp>
        <p:nvGrpSpPr>
          <p:cNvPr id="4" name="Groep 3">
            <a:extLst>
              <a:ext uri="{FF2B5EF4-FFF2-40B4-BE49-F238E27FC236}">
                <a16:creationId xmlns:a16="http://schemas.microsoft.com/office/drawing/2014/main" id="{786203F5-261B-0974-11CF-ACAC767EEFF5}"/>
              </a:ext>
            </a:extLst>
          </p:cNvPr>
          <p:cNvGrpSpPr/>
          <p:nvPr/>
        </p:nvGrpSpPr>
        <p:grpSpPr>
          <a:xfrm>
            <a:off x="430306" y="2184944"/>
            <a:ext cx="5271782" cy="770974"/>
            <a:chOff x="430306" y="2184944"/>
            <a:chExt cx="5271782" cy="770974"/>
          </a:xfrm>
        </p:grpSpPr>
        <p:sp>
          <p:nvSpPr>
            <p:cNvPr id="80" name="Tekstvak 79">
              <a:extLst>
                <a:ext uri="{FF2B5EF4-FFF2-40B4-BE49-F238E27FC236}">
                  <a16:creationId xmlns:a16="http://schemas.microsoft.com/office/drawing/2014/main" id="{41CD2C0A-1944-5072-6F67-F6266C00E9FF}"/>
                </a:ext>
              </a:extLst>
            </p:cNvPr>
            <p:cNvSpPr txBox="1"/>
            <p:nvPr/>
          </p:nvSpPr>
          <p:spPr>
            <a:xfrm>
              <a:off x="430306" y="2184944"/>
              <a:ext cx="5271782" cy="369332"/>
            </a:xfrm>
            <a:prstGeom prst="rect">
              <a:avLst/>
            </a:prstGeom>
            <a:solidFill>
              <a:schemeClr val="bg1">
                <a:lumMod val="95000"/>
              </a:schemeClr>
            </a:solidFill>
            <a:ln w="28575">
              <a:noFill/>
            </a:ln>
          </p:spPr>
          <p:txBody>
            <a:bodyPr wrap="square" rtlCol="0">
              <a:spAutoFit/>
            </a:bodyPr>
            <a:lstStyle>
              <a:defPPr>
                <a:defRPr lang="nl-BE"/>
              </a:defPPr>
              <a:lvl1pPr algn="ctr">
                <a:defRPr sz="1200" b="1">
                  <a:solidFill>
                    <a:srgbClr val="037089"/>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nl-BE" sz="1800" dirty="0"/>
                <a:t>Econopolis Wealth Management</a:t>
              </a:r>
            </a:p>
          </p:txBody>
        </p:sp>
        <p:sp>
          <p:nvSpPr>
            <p:cNvPr id="87" name="Tijdelijke aanduiding voor inhoud 6">
              <a:extLst>
                <a:ext uri="{FF2B5EF4-FFF2-40B4-BE49-F238E27FC236}">
                  <a16:creationId xmlns:a16="http://schemas.microsoft.com/office/drawing/2014/main" id="{8BCD4283-4F2E-06B9-5AEA-B6796FFCD402}"/>
                </a:ext>
              </a:extLst>
            </p:cNvPr>
            <p:cNvSpPr txBox="1">
              <a:spLocks/>
            </p:cNvSpPr>
            <p:nvPr/>
          </p:nvSpPr>
          <p:spPr>
            <a:xfrm>
              <a:off x="430306" y="2648141"/>
              <a:ext cx="4921177" cy="307777"/>
            </a:xfrm>
            <a:prstGeom prst="rect">
              <a:avLst/>
            </a:prstGeom>
            <a:noFill/>
            <a:ln w="28575">
              <a:noFill/>
            </a:ln>
          </p:spPr>
          <p:txBody>
            <a:bodyPr wrap="square" rtlCol="0">
              <a:spAutoFit/>
            </a:bodyPr>
            <a:lstStyle>
              <a:defPPr>
                <a:defRPr lang="nl-BE"/>
              </a:defPPr>
              <a:lvl1pPr algn="ctr">
                <a:defRPr b="1">
                  <a:solidFill>
                    <a:srgbClr val="037089"/>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16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14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285750" indent="-285750" algn="just">
                <a:buFont typeface="Arial" panose="020B0604020202020204" pitchFamily="34" charset="0"/>
                <a:buChar char="•"/>
              </a:pPr>
              <a:r>
                <a:rPr lang="nl-BE" sz="1400" b="0" dirty="0">
                  <a:latin typeface="Helvetica Neue" panose="02000503000000020004" pitchFamily="2" charset="0"/>
                  <a:ea typeface="Helvetica Neue" panose="02000503000000020004" pitchFamily="2" charset="0"/>
                  <a:cs typeface="Helvetica Neue" panose="02000503000000020004" pitchFamily="2" charset="0"/>
                </a:rPr>
                <a:t>Focus on six themes of Econoshock</a:t>
              </a:r>
            </a:p>
          </p:txBody>
        </p:sp>
      </p:grpSp>
      <p:grpSp>
        <p:nvGrpSpPr>
          <p:cNvPr id="2" name="Groep 1">
            <a:extLst>
              <a:ext uri="{FF2B5EF4-FFF2-40B4-BE49-F238E27FC236}">
                <a16:creationId xmlns:a16="http://schemas.microsoft.com/office/drawing/2014/main" id="{52F3350C-2EC7-9DD7-2915-E40677AD1C2E}"/>
              </a:ext>
            </a:extLst>
          </p:cNvPr>
          <p:cNvGrpSpPr/>
          <p:nvPr/>
        </p:nvGrpSpPr>
        <p:grpSpPr>
          <a:xfrm>
            <a:off x="430305" y="3652921"/>
            <a:ext cx="5271783" cy="1951531"/>
            <a:chOff x="430305" y="3652921"/>
            <a:chExt cx="5271783" cy="1951531"/>
          </a:xfrm>
        </p:grpSpPr>
        <p:sp>
          <p:nvSpPr>
            <p:cNvPr id="85" name="Tijdelijke aanduiding voor inhoud 6">
              <a:extLst>
                <a:ext uri="{FF2B5EF4-FFF2-40B4-BE49-F238E27FC236}">
                  <a16:creationId xmlns:a16="http://schemas.microsoft.com/office/drawing/2014/main" id="{53431EA7-F1C2-84FD-EAE6-CFA6368F545A}"/>
                </a:ext>
              </a:extLst>
            </p:cNvPr>
            <p:cNvSpPr txBox="1">
              <a:spLocks/>
            </p:cNvSpPr>
            <p:nvPr/>
          </p:nvSpPr>
          <p:spPr>
            <a:xfrm>
              <a:off x="430305" y="4865788"/>
              <a:ext cx="5271783" cy="738664"/>
            </a:xfrm>
            <a:prstGeom prst="rect">
              <a:avLst/>
            </a:prstGeom>
            <a:noFill/>
            <a:ln w="28575">
              <a:noFill/>
            </a:ln>
          </p:spPr>
          <p:txBody>
            <a:bodyPr wrap="square" rtlCol="0">
              <a:spAutoFit/>
            </a:bodyPr>
            <a:lstStyle>
              <a:defPPr>
                <a:defRPr lang="nl-BE"/>
              </a:defPPr>
              <a:lvl1pPr algn="ctr">
                <a:defRPr b="1">
                  <a:solidFill>
                    <a:srgbClr val="037089"/>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16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14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gn="just"/>
              <a:r>
                <a:rPr lang="nl-BE" sz="1400" b="0" dirty="0">
                  <a:solidFill>
                    <a:schemeClr val="bg1">
                      <a:lumMod val="85000"/>
                    </a:schemeClr>
                  </a:solidFill>
                  <a:latin typeface="Helvetica Neue" panose="02000503000000020004" pitchFamily="2" charset="0"/>
                  <a:ea typeface="Helvetica Neue" panose="02000503000000020004" pitchFamily="2" charset="0"/>
                  <a:cs typeface="Helvetica Neue" panose="02000503000000020004" pitchFamily="2" charset="0"/>
                </a:rPr>
                <a:t>Focus on economic advisory services, with a thematic focus on climate, energy &amp; technology</a:t>
              </a:r>
            </a:p>
            <a:p>
              <a:pPr algn="just"/>
              <a:endParaRPr lang="nl-BE" sz="1400" b="0" dirty="0">
                <a:solidFill>
                  <a:schemeClr val="bg1">
                    <a:lumMod val="8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6" name="Tijdelijke aanduiding voor inhoud 6">
              <a:extLst>
                <a:ext uri="{FF2B5EF4-FFF2-40B4-BE49-F238E27FC236}">
                  <a16:creationId xmlns:a16="http://schemas.microsoft.com/office/drawing/2014/main" id="{D945DC52-004B-7BF3-F3D8-7601CB1FDFDB}"/>
                </a:ext>
              </a:extLst>
            </p:cNvPr>
            <p:cNvSpPr txBox="1">
              <a:spLocks/>
            </p:cNvSpPr>
            <p:nvPr/>
          </p:nvSpPr>
          <p:spPr>
            <a:xfrm>
              <a:off x="430305" y="4446995"/>
              <a:ext cx="5271783" cy="369332"/>
            </a:xfrm>
            <a:prstGeom prst="rect">
              <a:avLst/>
            </a:prstGeom>
            <a:solidFill>
              <a:schemeClr val="bg1">
                <a:lumMod val="95000"/>
              </a:schemeClr>
            </a:solidFill>
            <a:ln w="28575">
              <a:noFill/>
            </a:ln>
          </p:spPr>
          <p:txBody>
            <a:bodyPr wrap="square" rtlCol="0">
              <a:spAutoFit/>
            </a:bodyPr>
            <a:lstStyle>
              <a:defPPr>
                <a:defRPr lang="nl-BE"/>
              </a:defPPr>
              <a:lvl1pPr algn="ctr">
                <a:defRPr b="1">
                  <a:solidFill>
                    <a:srgbClr val="037089"/>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16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14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nl-BE" dirty="0">
                  <a:solidFill>
                    <a:schemeClr val="bg1">
                      <a:lumMod val="85000"/>
                    </a:schemeClr>
                  </a:solidFill>
                </a:rPr>
                <a:t>Econopolis Strategy</a:t>
              </a:r>
            </a:p>
          </p:txBody>
        </p:sp>
        <p:sp>
          <p:nvSpPr>
            <p:cNvPr id="96" name="Punthaak 95">
              <a:extLst>
                <a:ext uri="{FF2B5EF4-FFF2-40B4-BE49-F238E27FC236}">
                  <a16:creationId xmlns:a16="http://schemas.microsoft.com/office/drawing/2014/main" id="{82318960-69B6-C1A9-8D57-99F75578AAB2}"/>
                </a:ext>
              </a:extLst>
            </p:cNvPr>
            <p:cNvSpPr/>
            <p:nvPr/>
          </p:nvSpPr>
          <p:spPr>
            <a:xfrm rot="5400000">
              <a:off x="2955301" y="3151271"/>
              <a:ext cx="221792" cy="1225091"/>
            </a:xfrm>
            <a:prstGeom prst="chevron">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bg1">
                    <a:lumMod val="85000"/>
                  </a:schemeClr>
                </a:solidFill>
              </a:endParaRPr>
            </a:p>
          </p:txBody>
        </p:sp>
      </p:grpSp>
      <p:pic>
        <p:nvPicPr>
          <p:cNvPr id="6" name="Afbeelding 5" descr="Afbeelding met overdekt, interieurontwerp, meubels, vloer&#10;&#10;Automatisch gegenereerde beschrijving">
            <a:extLst>
              <a:ext uri="{FF2B5EF4-FFF2-40B4-BE49-F238E27FC236}">
                <a16:creationId xmlns:a16="http://schemas.microsoft.com/office/drawing/2014/main" id="{6D5F9377-41E4-B4DA-B16C-8514DA3BCD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2149" y="1850660"/>
            <a:ext cx="6339851" cy="4225748"/>
          </a:xfrm>
          <a:prstGeom prst="rect">
            <a:avLst/>
          </a:prstGeom>
        </p:spPr>
      </p:pic>
    </p:spTree>
    <p:extLst>
      <p:ext uri="{BB962C8B-B14F-4D97-AF65-F5344CB8AC3E}">
        <p14:creationId xmlns:p14="http://schemas.microsoft.com/office/powerpoint/2010/main" val="1894128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F1A4F645-339C-FF70-CA6E-132F14753F94}"/>
              </a:ext>
            </a:extLst>
          </p:cNvPr>
          <p:cNvSpPr>
            <a:spLocks noGrp="1"/>
          </p:cNvSpPr>
          <p:nvPr>
            <p:ph type="body" sz="quarter" idx="14"/>
          </p:nvPr>
        </p:nvSpPr>
        <p:spPr/>
        <p:txBody>
          <a:bodyPr anchor="ctr"/>
          <a:lstStyle/>
          <a:p>
            <a:r>
              <a:rPr lang="nl-BE" b="1" dirty="0"/>
              <a:t>About us</a:t>
            </a:r>
          </a:p>
        </p:txBody>
      </p:sp>
      <p:grpSp>
        <p:nvGrpSpPr>
          <p:cNvPr id="4" name="Groep 3">
            <a:extLst>
              <a:ext uri="{FF2B5EF4-FFF2-40B4-BE49-F238E27FC236}">
                <a16:creationId xmlns:a16="http://schemas.microsoft.com/office/drawing/2014/main" id="{786203F5-261B-0974-11CF-ACAC767EEFF5}"/>
              </a:ext>
            </a:extLst>
          </p:cNvPr>
          <p:cNvGrpSpPr/>
          <p:nvPr/>
        </p:nvGrpSpPr>
        <p:grpSpPr>
          <a:xfrm>
            <a:off x="430306" y="2184944"/>
            <a:ext cx="5271782" cy="770974"/>
            <a:chOff x="430306" y="2184944"/>
            <a:chExt cx="5271782" cy="770974"/>
          </a:xfrm>
        </p:grpSpPr>
        <p:sp>
          <p:nvSpPr>
            <p:cNvPr id="80" name="Tekstvak 79">
              <a:extLst>
                <a:ext uri="{FF2B5EF4-FFF2-40B4-BE49-F238E27FC236}">
                  <a16:creationId xmlns:a16="http://schemas.microsoft.com/office/drawing/2014/main" id="{41CD2C0A-1944-5072-6F67-F6266C00E9FF}"/>
                </a:ext>
              </a:extLst>
            </p:cNvPr>
            <p:cNvSpPr txBox="1"/>
            <p:nvPr/>
          </p:nvSpPr>
          <p:spPr>
            <a:xfrm>
              <a:off x="430306" y="2184944"/>
              <a:ext cx="5271782" cy="369332"/>
            </a:xfrm>
            <a:prstGeom prst="rect">
              <a:avLst/>
            </a:prstGeom>
            <a:solidFill>
              <a:schemeClr val="bg1">
                <a:lumMod val="95000"/>
              </a:schemeClr>
            </a:solidFill>
            <a:ln w="28575">
              <a:noFill/>
            </a:ln>
          </p:spPr>
          <p:txBody>
            <a:bodyPr wrap="square" rtlCol="0">
              <a:spAutoFit/>
            </a:bodyPr>
            <a:lstStyle>
              <a:defPPr>
                <a:defRPr lang="nl-BE"/>
              </a:defPPr>
              <a:lvl1pPr algn="ctr">
                <a:defRPr sz="1200" b="1">
                  <a:solidFill>
                    <a:srgbClr val="037089"/>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nl-BE" sz="1800" dirty="0">
                  <a:solidFill>
                    <a:schemeClr val="bg1">
                      <a:lumMod val="85000"/>
                    </a:schemeClr>
                  </a:solidFill>
                </a:rPr>
                <a:t>Econopolis Wealth Management</a:t>
              </a:r>
            </a:p>
          </p:txBody>
        </p:sp>
        <p:sp>
          <p:nvSpPr>
            <p:cNvPr id="87" name="Tijdelijke aanduiding voor inhoud 6">
              <a:extLst>
                <a:ext uri="{FF2B5EF4-FFF2-40B4-BE49-F238E27FC236}">
                  <a16:creationId xmlns:a16="http://schemas.microsoft.com/office/drawing/2014/main" id="{8BCD4283-4F2E-06B9-5AEA-B6796FFCD402}"/>
                </a:ext>
              </a:extLst>
            </p:cNvPr>
            <p:cNvSpPr txBox="1">
              <a:spLocks/>
            </p:cNvSpPr>
            <p:nvPr/>
          </p:nvSpPr>
          <p:spPr>
            <a:xfrm>
              <a:off x="430306" y="2648141"/>
              <a:ext cx="4921177" cy="307777"/>
            </a:xfrm>
            <a:prstGeom prst="rect">
              <a:avLst/>
            </a:prstGeom>
            <a:noFill/>
            <a:ln w="28575">
              <a:noFill/>
            </a:ln>
          </p:spPr>
          <p:txBody>
            <a:bodyPr wrap="square" rtlCol="0">
              <a:spAutoFit/>
            </a:bodyPr>
            <a:lstStyle>
              <a:defPPr>
                <a:defRPr lang="nl-BE"/>
              </a:defPPr>
              <a:lvl1pPr algn="ctr">
                <a:defRPr b="1">
                  <a:solidFill>
                    <a:srgbClr val="037089"/>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16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14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285750" indent="-285750" algn="just">
                <a:buFont typeface="Arial" panose="020B0604020202020204" pitchFamily="34" charset="0"/>
                <a:buChar char="•"/>
              </a:pPr>
              <a:r>
                <a:rPr lang="nl-BE" sz="1400" b="0" dirty="0">
                  <a:solidFill>
                    <a:schemeClr val="bg1">
                      <a:lumMod val="85000"/>
                    </a:schemeClr>
                  </a:solidFill>
                  <a:latin typeface="Helvetica Neue" panose="02000503000000020004" pitchFamily="2" charset="0"/>
                  <a:ea typeface="Helvetica Neue" panose="02000503000000020004" pitchFamily="2" charset="0"/>
                  <a:cs typeface="Helvetica Neue" panose="02000503000000020004" pitchFamily="2" charset="0"/>
                </a:rPr>
                <a:t>Focus on six themes of Econoshock</a:t>
              </a:r>
            </a:p>
          </p:txBody>
        </p:sp>
      </p:grpSp>
      <p:grpSp>
        <p:nvGrpSpPr>
          <p:cNvPr id="2" name="Groep 1">
            <a:extLst>
              <a:ext uri="{FF2B5EF4-FFF2-40B4-BE49-F238E27FC236}">
                <a16:creationId xmlns:a16="http://schemas.microsoft.com/office/drawing/2014/main" id="{52F3350C-2EC7-9DD7-2915-E40677AD1C2E}"/>
              </a:ext>
            </a:extLst>
          </p:cNvPr>
          <p:cNvGrpSpPr/>
          <p:nvPr/>
        </p:nvGrpSpPr>
        <p:grpSpPr>
          <a:xfrm>
            <a:off x="430305" y="3652921"/>
            <a:ext cx="5271783" cy="1951531"/>
            <a:chOff x="430305" y="3652921"/>
            <a:chExt cx="5271783" cy="1951531"/>
          </a:xfrm>
        </p:grpSpPr>
        <p:sp>
          <p:nvSpPr>
            <p:cNvPr id="85" name="Tijdelijke aanduiding voor inhoud 6">
              <a:extLst>
                <a:ext uri="{FF2B5EF4-FFF2-40B4-BE49-F238E27FC236}">
                  <a16:creationId xmlns:a16="http://schemas.microsoft.com/office/drawing/2014/main" id="{53431EA7-F1C2-84FD-EAE6-CFA6368F545A}"/>
                </a:ext>
              </a:extLst>
            </p:cNvPr>
            <p:cNvSpPr txBox="1">
              <a:spLocks/>
            </p:cNvSpPr>
            <p:nvPr/>
          </p:nvSpPr>
          <p:spPr>
            <a:xfrm>
              <a:off x="430305" y="4865788"/>
              <a:ext cx="5271783" cy="738664"/>
            </a:xfrm>
            <a:prstGeom prst="rect">
              <a:avLst/>
            </a:prstGeom>
            <a:noFill/>
            <a:ln w="28575">
              <a:noFill/>
            </a:ln>
          </p:spPr>
          <p:txBody>
            <a:bodyPr wrap="square" rtlCol="0">
              <a:spAutoFit/>
            </a:bodyPr>
            <a:lstStyle>
              <a:defPPr>
                <a:defRPr lang="nl-BE"/>
              </a:defPPr>
              <a:lvl1pPr algn="ctr">
                <a:defRPr b="1">
                  <a:solidFill>
                    <a:srgbClr val="037089"/>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16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14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gn="just"/>
              <a:r>
                <a:rPr lang="nl-BE" sz="1400" b="0" dirty="0">
                  <a:latin typeface="Helvetica Neue" panose="02000503000000020004" pitchFamily="2" charset="0"/>
                  <a:ea typeface="Helvetica Neue" panose="02000503000000020004" pitchFamily="2" charset="0"/>
                  <a:cs typeface="Helvetica Neue" panose="02000503000000020004" pitchFamily="2" charset="0"/>
                </a:rPr>
                <a:t>Focus on economic advisory services, with a thematic focus on climate, energy &amp; technology</a:t>
              </a:r>
            </a:p>
            <a:p>
              <a:pPr algn="just"/>
              <a:endParaRPr lang="nl-BE" sz="1400" b="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6" name="Tijdelijke aanduiding voor inhoud 6">
              <a:extLst>
                <a:ext uri="{FF2B5EF4-FFF2-40B4-BE49-F238E27FC236}">
                  <a16:creationId xmlns:a16="http://schemas.microsoft.com/office/drawing/2014/main" id="{D945DC52-004B-7BF3-F3D8-7601CB1FDFDB}"/>
                </a:ext>
              </a:extLst>
            </p:cNvPr>
            <p:cNvSpPr txBox="1">
              <a:spLocks/>
            </p:cNvSpPr>
            <p:nvPr/>
          </p:nvSpPr>
          <p:spPr>
            <a:xfrm>
              <a:off x="430305" y="4446995"/>
              <a:ext cx="5271783" cy="369332"/>
            </a:xfrm>
            <a:prstGeom prst="rect">
              <a:avLst/>
            </a:prstGeom>
            <a:solidFill>
              <a:schemeClr val="bg1">
                <a:lumMod val="95000"/>
              </a:schemeClr>
            </a:solidFill>
            <a:ln w="28575">
              <a:noFill/>
            </a:ln>
          </p:spPr>
          <p:txBody>
            <a:bodyPr wrap="square" rtlCol="0">
              <a:spAutoFit/>
            </a:bodyPr>
            <a:lstStyle>
              <a:defPPr>
                <a:defRPr lang="nl-BE"/>
              </a:defPPr>
              <a:lvl1pPr algn="ctr">
                <a:defRPr b="1">
                  <a:solidFill>
                    <a:srgbClr val="037089"/>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16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14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nl-BE" dirty="0"/>
                <a:t>Econopolis Strategy</a:t>
              </a:r>
            </a:p>
          </p:txBody>
        </p:sp>
        <p:sp>
          <p:nvSpPr>
            <p:cNvPr id="96" name="Punthaak 95">
              <a:extLst>
                <a:ext uri="{FF2B5EF4-FFF2-40B4-BE49-F238E27FC236}">
                  <a16:creationId xmlns:a16="http://schemas.microsoft.com/office/drawing/2014/main" id="{82318960-69B6-C1A9-8D57-99F75578AAB2}"/>
                </a:ext>
              </a:extLst>
            </p:cNvPr>
            <p:cNvSpPr/>
            <p:nvPr/>
          </p:nvSpPr>
          <p:spPr>
            <a:xfrm rot="5400000">
              <a:off x="2955301" y="3151271"/>
              <a:ext cx="221792" cy="1225091"/>
            </a:xfrm>
            <a:prstGeom prst="chevron">
              <a:avLst/>
            </a:prstGeom>
            <a:solidFill>
              <a:srgbClr val="037089"/>
            </a:solidFill>
            <a:ln>
              <a:solidFill>
                <a:srgbClr val="0370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grpSp>
      <p:pic>
        <p:nvPicPr>
          <p:cNvPr id="5" name="Afbeelding 4" descr="Afbeelding met overdekt, interieurontwerp, meubels, vloer&#10;&#10;Automatisch gegenereerde beschrijving">
            <a:extLst>
              <a:ext uri="{FF2B5EF4-FFF2-40B4-BE49-F238E27FC236}">
                <a16:creationId xmlns:a16="http://schemas.microsoft.com/office/drawing/2014/main" id="{B0D96845-70CD-17D0-18DA-C01DDC62D2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2149" y="1850660"/>
            <a:ext cx="6339851" cy="4225748"/>
          </a:xfrm>
          <a:prstGeom prst="rect">
            <a:avLst/>
          </a:prstGeom>
        </p:spPr>
      </p:pic>
    </p:spTree>
    <p:extLst>
      <p:ext uri="{BB962C8B-B14F-4D97-AF65-F5344CB8AC3E}">
        <p14:creationId xmlns:p14="http://schemas.microsoft.com/office/powerpoint/2010/main" val="862331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9BC63E-6E29-BA08-51A7-18F6A620C2BF}"/>
              </a:ext>
            </a:extLst>
          </p:cNvPr>
          <p:cNvSpPr>
            <a:spLocks noGrp="1"/>
          </p:cNvSpPr>
          <p:nvPr>
            <p:ph type="title"/>
          </p:nvPr>
        </p:nvSpPr>
        <p:spPr>
          <a:xfrm>
            <a:off x="838200" y="4263885"/>
            <a:ext cx="9352722" cy="891428"/>
          </a:xfrm>
        </p:spPr>
        <p:txBody>
          <a:bodyPr>
            <a:noAutofit/>
          </a:bodyPr>
          <a:lstStyle/>
          <a:p>
            <a:r>
              <a:rPr lang="nl-BE" sz="4800" dirty="0"/>
              <a:t>Socio-economic impact ET</a:t>
            </a:r>
          </a:p>
        </p:txBody>
      </p:sp>
    </p:spTree>
    <p:extLst>
      <p:ext uri="{BB962C8B-B14F-4D97-AF65-F5344CB8AC3E}">
        <p14:creationId xmlns:p14="http://schemas.microsoft.com/office/powerpoint/2010/main" val="1959823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7F1CBB5C-B59A-9D36-FC8C-743EE2364EA3}"/>
              </a:ext>
            </a:extLst>
          </p:cNvPr>
          <p:cNvSpPr>
            <a:spLocks noGrp="1"/>
          </p:cNvSpPr>
          <p:nvPr>
            <p:ph type="body" sz="quarter" idx="14"/>
          </p:nvPr>
        </p:nvSpPr>
        <p:spPr/>
        <p:txBody>
          <a:bodyPr/>
          <a:lstStyle/>
          <a:p>
            <a:r>
              <a:rPr lang="nl-BE" b="1" dirty="0"/>
              <a:t>The project &amp; our role</a:t>
            </a:r>
          </a:p>
        </p:txBody>
      </p:sp>
      <p:sp>
        <p:nvSpPr>
          <p:cNvPr id="6" name="Tijdelijke aanduiding voor inhoud 5">
            <a:extLst>
              <a:ext uri="{FF2B5EF4-FFF2-40B4-BE49-F238E27FC236}">
                <a16:creationId xmlns:a16="http://schemas.microsoft.com/office/drawing/2014/main" id="{7E9B26D1-80FB-28A7-1373-4E07C97903DF}"/>
              </a:ext>
            </a:extLst>
          </p:cNvPr>
          <p:cNvSpPr>
            <a:spLocks noGrp="1"/>
          </p:cNvSpPr>
          <p:nvPr>
            <p:ph sz="quarter" idx="15"/>
          </p:nvPr>
        </p:nvSpPr>
        <p:spPr>
          <a:xfrm>
            <a:off x="365320" y="1447958"/>
            <a:ext cx="4175311" cy="1047218"/>
          </a:xfrm>
        </p:spPr>
        <p:txBody>
          <a:bodyPr>
            <a:noAutofit/>
          </a:bodyPr>
          <a:lstStyle/>
          <a:p>
            <a:pPr marL="342900" indent="-342900">
              <a:buFont typeface="Arial" panose="020B0604020202020204" pitchFamily="34" charset="0"/>
              <a:buChar char="•"/>
            </a:pPr>
            <a:r>
              <a:rPr lang="nl-BE" sz="1600" b="1" dirty="0"/>
              <a:t>Econopolis Strategy</a:t>
            </a:r>
          </a:p>
          <a:p>
            <a:pPr marL="635000" lvl="2" indent="-177800">
              <a:lnSpc>
                <a:spcPct val="110000"/>
              </a:lnSpc>
              <a:spcBef>
                <a:spcPts val="0"/>
              </a:spcBef>
              <a:spcAft>
                <a:spcPts val="1200"/>
              </a:spcAft>
              <a:buClr>
                <a:schemeClr val="bg1"/>
              </a:buClr>
              <a:buFont typeface="Garamond" panose="02020404030301010803" pitchFamily="18" charset="0"/>
              <a:buChar char="›"/>
            </a:pPr>
            <a:r>
              <a:rPr lang="nl-BE" sz="1400" dirty="0">
                <a:solidFill>
                  <a:schemeClr val="bg1"/>
                </a:solidFill>
                <a:cs typeface="Times New Roman" panose="02020603050405020304" pitchFamily="18" charset="0"/>
              </a:rPr>
              <a:t>Project manager</a:t>
            </a:r>
          </a:p>
          <a:p>
            <a:pPr marL="635000" lvl="2" indent="-177800">
              <a:lnSpc>
                <a:spcPct val="110000"/>
              </a:lnSpc>
              <a:spcBef>
                <a:spcPts val="0"/>
              </a:spcBef>
              <a:spcAft>
                <a:spcPts val="1200"/>
              </a:spcAft>
              <a:buClr>
                <a:schemeClr val="bg1"/>
              </a:buClr>
              <a:buFont typeface="Garamond" panose="02020404030301010803" pitchFamily="18" charset="0"/>
              <a:buChar char="›"/>
            </a:pPr>
            <a:r>
              <a:rPr lang="nl-BE" sz="1400" dirty="0">
                <a:solidFill>
                  <a:schemeClr val="bg1"/>
                </a:solidFill>
                <a:cs typeface="Times New Roman" panose="02020603050405020304" pitchFamily="18" charset="0"/>
              </a:rPr>
              <a:t>Economic analysis</a:t>
            </a:r>
            <a:endParaRPr lang="nl-BE" sz="1400" dirty="0">
              <a:solidFill>
                <a:schemeClr val="bg1"/>
              </a:solidFill>
            </a:endParaRPr>
          </a:p>
        </p:txBody>
      </p:sp>
      <p:pic>
        <p:nvPicPr>
          <p:cNvPr id="14" name="Afbeelding 13" descr="Afbeelding met tekst, Lettertype, Graphics, logo&#10;&#10;Automatisch gegenereerde beschrijving">
            <a:extLst>
              <a:ext uri="{FF2B5EF4-FFF2-40B4-BE49-F238E27FC236}">
                <a16:creationId xmlns:a16="http://schemas.microsoft.com/office/drawing/2014/main" id="{2F085C85-F288-9B9E-AA59-C72715A16F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4189" y="2519963"/>
            <a:ext cx="1474505" cy="774700"/>
          </a:xfrm>
          <a:prstGeom prst="rect">
            <a:avLst/>
          </a:prstGeom>
        </p:spPr>
      </p:pic>
      <p:pic>
        <p:nvPicPr>
          <p:cNvPr id="15" name="Afbeelding 14">
            <a:extLst>
              <a:ext uri="{FF2B5EF4-FFF2-40B4-BE49-F238E27FC236}">
                <a16:creationId xmlns:a16="http://schemas.microsoft.com/office/drawing/2014/main" id="{EF9DDC39-D9FF-C3B6-356F-6042A13391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19203" y="3773627"/>
            <a:ext cx="1871520" cy="620082"/>
          </a:xfrm>
          <a:prstGeom prst="rect">
            <a:avLst/>
          </a:prstGeom>
        </p:spPr>
      </p:pic>
      <p:pic>
        <p:nvPicPr>
          <p:cNvPr id="16" name="Afbeelding 15">
            <a:extLst>
              <a:ext uri="{FF2B5EF4-FFF2-40B4-BE49-F238E27FC236}">
                <a16:creationId xmlns:a16="http://schemas.microsoft.com/office/drawing/2014/main" id="{0E215C44-9A3A-4956-3C61-362FE96914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48457" y="3767010"/>
            <a:ext cx="1768186" cy="626699"/>
          </a:xfrm>
          <a:prstGeom prst="rect">
            <a:avLst/>
          </a:prstGeom>
        </p:spPr>
      </p:pic>
      <p:pic>
        <p:nvPicPr>
          <p:cNvPr id="18" name="Afbeelding 17" descr="Afbeelding met schermopname, zwart, tekst, Lettertype&#10;&#10;Automatisch gegenereerde beschrijving">
            <a:extLst>
              <a:ext uri="{FF2B5EF4-FFF2-40B4-BE49-F238E27FC236}">
                <a16:creationId xmlns:a16="http://schemas.microsoft.com/office/drawing/2014/main" id="{1AD29E28-5A18-2264-48AC-7A18FCBFF37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12167" y="3635168"/>
            <a:ext cx="1043465" cy="748145"/>
          </a:xfrm>
          <a:prstGeom prst="rect">
            <a:avLst/>
          </a:prstGeom>
        </p:spPr>
      </p:pic>
      <p:pic>
        <p:nvPicPr>
          <p:cNvPr id="19" name="Afbeelding 18">
            <a:extLst>
              <a:ext uri="{FF2B5EF4-FFF2-40B4-BE49-F238E27FC236}">
                <a16:creationId xmlns:a16="http://schemas.microsoft.com/office/drawing/2014/main" id="{D947897A-D596-A8D0-B7C5-03783A4B9B8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a:off x="5813120" y="4493128"/>
            <a:ext cx="922020" cy="922020"/>
          </a:xfrm>
          <a:prstGeom prst="rect">
            <a:avLst/>
          </a:prstGeom>
          <a:extLst>
            <a:ext uri="{53640926-AAD7-44D8-BBD7-CCE9431645EC}">
              <a14:shadowObscured xmlns:a14="http://schemas.microsoft.com/office/drawing/2010/main"/>
            </a:ext>
          </a:extLst>
        </p:spPr>
      </p:pic>
      <p:pic>
        <p:nvPicPr>
          <p:cNvPr id="20" name="Afbeelding 19">
            <a:extLst>
              <a:ext uri="{FF2B5EF4-FFF2-40B4-BE49-F238E27FC236}">
                <a16:creationId xmlns:a16="http://schemas.microsoft.com/office/drawing/2014/main" id="{A94B159D-4EA0-EE52-BCBA-FC8A8C880E1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7850957" y="4493128"/>
            <a:ext cx="963186" cy="922020"/>
          </a:xfrm>
          <a:prstGeom prst="rect">
            <a:avLst/>
          </a:prstGeom>
          <a:ln>
            <a:noFill/>
          </a:ln>
          <a:extLst>
            <a:ext uri="{53640926-AAD7-44D8-BBD7-CCE9431645EC}">
              <a14:shadowObscured xmlns:a14="http://schemas.microsoft.com/office/drawing/2010/main"/>
            </a:ext>
          </a:extLst>
        </p:spPr>
      </p:pic>
      <p:pic>
        <p:nvPicPr>
          <p:cNvPr id="21" name="Afbeelding 20">
            <a:extLst>
              <a:ext uri="{FF2B5EF4-FFF2-40B4-BE49-F238E27FC236}">
                <a16:creationId xmlns:a16="http://schemas.microsoft.com/office/drawing/2014/main" id="{029F8D08-1366-6F2A-2894-7A10DF539699}"/>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452434" y="4493128"/>
            <a:ext cx="962930" cy="922020"/>
          </a:xfrm>
          <a:prstGeom prst="rect">
            <a:avLst/>
          </a:prstGeom>
          <a:ln>
            <a:noFill/>
          </a:ln>
          <a:extLst>
            <a:ext uri="{53640926-AAD7-44D8-BBD7-CCE9431645EC}">
              <a14:shadowObscured xmlns:a14="http://schemas.microsoft.com/office/drawing/2010/main"/>
            </a:ext>
          </a:extLst>
        </p:spPr>
      </p:pic>
      <p:cxnSp>
        <p:nvCxnSpPr>
          <p:cNvPr id="25" name="Rechte verbindingslijn met pijl 24">
            <a:extLst>
              <a:ext uri="{FF2B5EF4-FFF2-40B4-BE49-F238E27FC236}">
                <a16:creationId xmlns:a16="http://schemas.microsoft.com/office/drawing/2014/main" id="{546E2C8E-CA05-3585-EE1A-6380E3295E54}"/>
              </a:ext>
            </a:extLst>
          </p:cNvPr>
          <p:cNvCxnSpPr>
            <a:cxnSpLocks/>
            <a:stCxn id="11" idx="3"/>
          </p:cNvCxnSpPr>
          <p:nvPr/>
        </p:nvCxnSpPr>
        <p:spPr>
          <a:xfrm>
            <a:off x="8332550" y="1932187"/>
            <a:ext cx="0" cy="488338"/>
          </a:xfrm>
          <a:prstGeom prst="straightConnector1">
            <a:avLst/>
          </a:prstGeom>
          <a:ln w="12700">
            <a:solidFill>
              <a:srgbClr val="037089"/>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BAB8D9E5-3212-B923-AF25-333D4E722E51}"/>
              </a:ext>
            </a:extLst>
          </p:cNvPr>
          <p:cNvCxnSpPr>
            <a:cxnSpLocks/>
            <a:endCxn id="15" idx="0"/>
          </p:cNvCxnSpPr>
          <p:nvPr/>
        </p:nvCxnSpPr>
        <p:spPr>
          <a:xfrm flipH="1">
            <a:off x="6154963" y="3236026"/>
            <a:ext cx="1293494" cy="537601"/>
          </a:xfrm>
          <a:prstGeom prst="straightConnector1">
            <a:avLst/>
          </a:prstGeom>
          <a:ln w="12700">
            <a:solidFill>
              <a:srgbClr val="037089"/>
            </a:solidFill>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509880E1-86AB-F2D7-F10F-1F7055CF46AD}"/>
              </a:ext>
            </a:extLst>
          </p:cNvPr>
          <p:cNvCxnSpPr>
            <a:cxnSpLocks/>
            <a:endCxn id="16" idx="0"/>
          </p:cNvCxnSpPr>
          <p:nvPr/>
        </p:nvCxnSpPr>
        <p:spPr>
          <a:xfrm>
            <a:off x="8332550" y="3394082"/>
            <a:ext cx="0" cy="372928"/>
          </a:xfrm>
          <a:prstGeom prst="straightConnector1">
            <a:avLst/>
          </a:prstGeom>
          <a:ln w="12700">
            <a:solidFill>
              <a:srgbClr val="037089"/>
            </a:solidFill>
            <a:tailEnd type="triangle"/>
          </a:ln>
        </p:spPr>
        <p:style>
          <a:lnRef idx="1">
            <a:schemeClr val="accent1"/>
          </a:lnRef>
          <a:fillRef idx="0">
            <a:schemeClr val="accent1"/>
          </a:fillRef>
          <a:effectRef idx="0">
            <a:schemeClr val="accent1"/>
          </a:effectRef>
          <a:fontRef idx="minor">
            <a:schemeClr val="tx1"/>
          </a:fontRef>
        </p:style>
      </p:cxnSp>
      <p:cxnSp>
        <p:nvCxnSpPr>
          <p:cNvPr id="33" name="Rechte verbindingslijn met pijl 32">
            <a:extLst>
              <a:ext uri="{FF2B5EF4-FFF2-40B4-BE49-F238E27FC236}">
                <a16:creationId xmlns:a16="http://schemas.microsoft.com/office/drawing/2014/main" id="{764FE114-21EA-DADD-359F-AE55833F92F7}"/>
              </a:ext>
            </a:extLst>
          </p:cNvPr>
          <p:cNvCxnSpPr>
            <a:cxnSpLocks/>
          </p:cNvCxnSpPr>
          <p:nvPr/>
        </p:nvCxnSpPr>
        <p:spPr>
          <a:xfrm>
            <a:off x="9261736" y="3294663"/>
            <a:ext cx="1071944" cy="390150"/>
          </a:xfrm>
          <a:prstGeom prst="straightConnector1">
            <a:avLst/>
          </a:prstGeom>
          <a:ln w="12700">
            <a:solidFill>
              <a:srgbClr val="037089"/>
            </a:solidFill>
            <a:tailEnd type="triangle"/>
          </a:ln>
        </p:spPr>
        <p:style>
          <a:lnRef idx="1">
            <a:schemeClr val="accent1"/>
          </a:lnRef>
          <a:fillRef idx="0">
            <a:schemeClr val="accent1"/>
          </a:fillRef>
          <a:effectRef idx="0">
            <a:schemeClr val="accent1"/>
          </a:effectRef>
          <a:fontRef idx="minor">
            <a:schemeClr val="tx1"/>
          </a:fontRef>
        </p:style>
      </p:cxnSp>
      <p:sp>
        <p:nvSpPr>
          <p:cNvPr id="37" name="Tijdelijke aanduiding voor inhoud 3">
            <a:extLst>
              <a:ext uri="{FF2B5EF4-FFF2-40B4-BE49-F238E27FC236}">
                <a16:creationId xmlns:a16="http://schemas.microsoft.com/office/drawing/2014/main" id="{B5EDFA4B-12EB-CB03-F4E4-8F533CAACA3A}"/>
              </a:ext>
            </a:extLst>
          </p:cNvPr>
          <p:cNvSpPr txBox="1">
            <a:spLocks/>
          </p:cNvSpPr>
          <p:nvPr/>
        </p:nvSpPr>
        <p:spPr>
          <a:xfrm>
            <a:off x="5144384" y="5489950"/>
            <a:ext cx="2021157" cy="1279009"/>
          </a:xfrm>
          <a:prstGeom prst="rect">
            <a:avLst/>
          </a:prstGeom>
        </p:spPr>
        <p:txBody>
          <a:bodyPr vert="horz" lIns="91440" tIns="45720" rIns="91440" bIns="45720" rtlCol="0">
            <a:normAutofit/>
          </a:bodyPr>
          <a:lstStyle>
            <a:lvl1pPr marL="0" indent="0" algn="just" defTabSz="914400" rtl="0" eaLnBrk="1" latinLnBrk="0" hangingPunct="1">
              <a:lnSpc>
                <a:spcPct val="90000"/>
              </a:lnSpc>
              <a:spcBef>
                <a:spcPts val="1000"/>
              </a:spcBef>
              <a:buFontTx/>
              <a:buNone/>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20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BE" sz="1050" b="1" dirty="0">
                <a:solidFill>
                  <a:srgbClr val="037089"/>
                </a:solidFill>
              </a:rPr>
              <a:t>Prof. Van Remortel</a:t>
            </a:r>
          </a:p>
        </p:txBody>
      </p:sp>
      <p:sp>
        <p:nvSpPr>
          <p:cNvPr id="38" name="Tijdelijke aanduiding voor inhoud 3">
            <a:extLst>
              <a:ext uri="{FF2B5EF4-FFF2-40B4-BE49-F238E27FC236}">
                <a16:creationId xmlns:a16="http://schemas.microsoft.com/office/drawing/2014/main" id="{0CCAE6F6-27D7-F88C-8B5B-5C41BAC8BB88}"/>
              </a:ext>
            </a:extLst>
          </p:cNvPr>
          <p:cNvSpPr txBox="1">
            <a:spLocks/>
          </p:cNvSpPr>
          <p:nvPr/>
        </p:nvSpPr>
        <p:spPr>
          <a:xfrm>
            <a:off x="7321971" y="5485559"/>
            <a:ext cx="2021157" cy="1283400"/>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Tx/>
              <a:buNone/>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20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BE" sz="1000" b="1" dirty="0">
                <a:solidFill>
                  <a:srgbClr val="037089"/>
                </a:solidFill>
              </a:rPr>
              <a:t>Prof. Hertog</a:t>
            </a:r>
          </a:p>
        </p:txBody>
      </p:sp>
      <p:sp>
        <p:nvSpPr>
          <p:cNvPr id="39" name="Tijdelijke aanduiding voor inhoud 3">
            <a:extLst>
              <a:ext uri="{FF2B5EF4-FFF2-40B4-BE49-F238E27FC236}">
                <a16:creationId xmlns:a16="http://schemas.microsoft.com/office/drawing/2014/main" id="{5D6BAD21-C82D-2527-9186-8763B827B928}"/>
              </a:ext>
            </a:extLst>
          </p:cNvPr>
          <p:cNvSpPr txBox="1">
            <a:spLocks/>
          </p:cNvSpPr>
          <p:nvPr/>
        </p:nvSpPr>
        <p:spPr>
          <a:xfrm>
            <a:off x="10024260" y="5485559"/>
            <a:ext cx="1819277" cy="1241836"/>
          </a:xfrm>
          <a:prstGeom prst="rect">
            <a:avLst/>
          </a:prstGeom>
        </p:spPr>
        <p:txBody>
          <a:bodyPr vert="horz" lIns="91440" tIns="45720" rIns="91440" bIns="45720" rtlCol="0">
            <a:normAutofit/>
          </a:bodyPr>
          <a:lstStyle>
            <a:lvl1pPr marL="0" indent="0" algn="just" defTabSz="914400" rtl="0" eaLnBrk="1" latinLnBrk="0" hangingPunct="1">
              <a:lnSpc>
                <a:spcPct val="90000"/>
              </a:lnSpc>
              <a:spcBef>
                <a:spcPts val="1000"/>
              </a:spcBef>
              <a:buFontTx/>
              <a:buNone/>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20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BE" sz="1000" b="1" dirty="0">
                <a:solidFill>
                  <a:srgbClr val="037089"/>
                </a:solidFill>
              </a:rPr>
              <a:t>Prof. Vercauteren</a:t>
            </a:r>
          </a:p>
        </p:txBody>
      </p:sp>
      <p:pic>
        <p:nvPicPr>
          <p:cNvPr id="4" name="Afbeelding 3" descr="Afbeelding met tekst, Lettertype, Graphics, logo&#10;&#10;Automatisch gegenereerde beschrijving">
            <a:extLst>
              <a:ext uri="{FF2B5EF4-FFF2-40B4-BE49-F238E27FC236}">
                <a16:creationId xmlns:a16="http://schemas.microsoft.com/office/drawing/2014/main" id="{EB0C968D-5774-EFD2-5121-DCF4E0F9939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626755" y="690527"/>
            <a:ext cx="1474506" cy="794401"/>
          </a:xfrm>
          <a:prstGeom prst="rect">
            <a:avLst/>
          </a:prstGeom>
        </p:spPr>
      </p:pic>
      <p:pic>
        <p:nvPicPr>
          <p:cNvPr id="9" name="Graphic 8">
            <a:extLst>
              <a:ext uri="{FF2B5EF4-FFF2-40B4-BE49-F238E27FC236}">
                <a16:creationId xmlns:a16="http://schemas.microsoft.com/office/drawing/2014/main" id="{FCF614F9-F0BD-5F9A-600B-0254C01F4FAE}"/>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563819" y="747463"/>
            <a:ext cx="1743857" cy="680530"/>
          </a:xfrm>
          <a:prstGeom prst="rect">
            <a:avLst/>
          </a:prstGeom>
        </p:spPr>
      </p:pic>
      <p:sp>
        <p:nvSpPr>
          <p:cNvPr id="11" name="Punthaak 10">
            <a:extLst>
              <a:ext uri="{FF2B5EF4-FFF2-40B4-BE49-F238E27FC236}">
                <a16:creationId xmlns:a16="http://schemas.microsoft.com/office/drawing/2014/main" id="{24D9FADF-3EFF-809C-94F5-BA1AEB01201F}"/>
              </a:ext>
            </a:extLst>
          </p:cNvPr>
          <p:cNvSpPr/>
          <p:nvPr/>
        </p:nvSpPr>
        <p:spPr>
          <a:xfrm rot="5400000">
            <a:off x="8137475" y="-31601"/>
            <a:ext cx="390150" cy="3537426"/>
          </a:xfrm>
          <a:prstGeom prst="chevron">
            <a:avLst/>
          </a:prstGeom>
          <a:solidFill>
            <a:srgbClr val="037089"/>
          </a:solidFill>
          <a:ln>
            <a:solidFill>
              <a:srgbClr val="0370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jdelijke aanduiding voor inhoud 5">
            <a:extLst>
              <a:ext uri="{FF2B5EF4-FFF2-40B4-BE49-F238E27FC236}">
                <a16:creationId xmlns:a16="http://schemas.microsoft.com/office/drawing/2014/main" id="{DD46074F-FEA2-710A-FC04-748B2BD11ABF}"/>
              </a:ext>
            </a:extLst>
          </p:cNvPr>
          <p:cNvSpPr txBox="1">
            <a:spLocks/>
          </p:cNvSpPr>
          <p:nvPr/>
        </p:nvSpPr>
        <p:spPr>
          <a:xfrm>
            <a:off x="365321" y="2775204"/>
            <a:ext cx="4175311" cy="14592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0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20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nl-BE" sz="1600" b="1" dirty="0"/>
              <a:t>UHasselt</a:t>
            </a:r>
          </a:p>
          <a:p>
            <a:pPr marL="635000" lvl="2" indent="-177800">
              <a:lnSpc>
                <a:spcPct val="120000"/>
              </a:lnSpc>
              <a:spcBef>
                <a:spcPts val="0"/>
              </a:spcBef>
              <a:spcAft>
                <a:spcPts val="1200"/>
              </a:spcAft>
              <a:buClr>
                <a:schemeClr val="bg1"/>
              </a:buClr>
              <a:buFont typeface="Garamond" panose="02020404030301010803" pitchFamily="18" charset="0"/>
              <a:buChar char="›"/>
            </a:pPr>
            <a:r>
              <a:rPr lang="nl-BE" sz="1400" dirty="0">
                <a:solidFill>
                  <a:schemeClr val="bg1"/>
                </a:solidFill>
                <a:cs typeface="Times New Roman" panose="02020603050405020304" pitchFamily="18" charset="0"/>
              </a:rPr>
              <a:t>Econometric expertise</a:t>
            </a:r>
          </a:p>
          <a:p>
            <a:pPr marL="635000" lvl="2" indent="-177800">
              <a:lnSpc>
                <a:spcPct val="120000"/>
              </a:lnSpc>
              <a:spcBef>
                <a:spcPts val="0"/>
              </a:spcBef>
              <a:spcAft>
                <a:spcPts val="1200"/>
              </a:spcAft>
              <a:buClr>
                <a:schemeClr val="bg1"/>
              </a:buClr>
              <a:buFont typeface="Garamond" panose="02020404030301010803" pitchFamily="18" charset="0"/>
              <a:buChar char="›"/>
            </a:pPr>
            <a:r>
              <a:rPr lang="nl-BE" sz="1400" dirty="0">
                <a:solidFill>
                  <a:schemeClr val="bg1"/>
                </a:solidFill>
                <a:cs typeface="Times New Roman" panose="02020603050405020304" pitchFamily="18" charset="0"/>
              </a:rPr>
              <a:t>Member of our sounding board</a:t>
            </a:r>
          </a:p>
          <a:p>
            <a:pPr marL="635000" lvl="2" indent="-177800">
              <a:lnSpc>
                <a:spcPct val="120000"/>
              </a:lnSpc>
              <a:spcBef>
                <a:spcPts val="0"/>
              </a:spcBef>
              <a:spcAft>
                <a:spcPts val="1200"/>
              </a:spcAft>
              <a:buClr>
                <a:schemeClr val="bg1"/>
              </a:buClr>
              <a:buFont typeface="Garamond" panose="02020404030301010803" pitchFamily="18" charset="0"/>
              <a:buChar char="›"/>
            </a:pPr>
            <a:r>
              <a:rPr lang="nl-BE" sz="1400" dirty="0">
                <a:solidFill>
                  <a:schemeClr val="bg1"/>
                </a:solidFill>
                <a:cs typeface="Times New Roman" panose="02020603050405020304" pitchFamily="18" charset="0"/>
              </a:rPr>
              <a:t>Subcontractor</a:t>
            </a:r>
            <a:endParaRPr lang="nl-BE" sz="1400" dirty="0">
              <a:solidFill>
                <a:schemeClr val="bg1"/>
              </a:solidFill>
            </a:endParaRPr>
          </a:p>
          <a:p>
            <a:pPr lvl="1" indent="0">
              <a:buFont typeface="Systeemlettertype regulier"/>
              <a:buNone/>
            </a:pPr>
            <a:endParaRPr lang="nl-BE" sz="1600" dirty="0">
              <a:solidFill>
                <a:schemeClr val="bg1"/>
              </a:solidFill>
            </a:endParaRPr>
          </a:p>
        </p:txBody>
      </p:sp>
      <p:sp>
        <p:nvSpPr>
          <p:cNvPr id="3" name="Tijdelijke aanduiding voor inhoud 5">
            <a:extLst>
              <a:ext uri="{FF2B5EF4-FFF2-40B4-BE49-F238E27FC236}">
                <a16:creationId xmlns:a16="http://schemas.microsoft.com/office/drawing/2014/main" id="{28D48A21-1445-BFBE-5AE9-40630FD35F48}"/>
              </a:ext>
            </a:extLst>
          </p:cNvPr>
          <p:cNvSpPr txBox="1">
            <a:spLocks/>
          </p:cNvSpPr>
          <p:nvPr/>
        </p:nvSpPr>
        <p:spPr>
          <a:xfrm>
            <a:off x="365321" y="4582572"/>
            <a:ext cx="4175311" cy="191030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0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20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nl-BE" sz="1600" b="1" dirty="0"/>
              <a:t>UAntwerpen &amp; KULeuven</a:t>
            </a:r>
          </a:p>
          <a:p>
            <a:pPr marL="635000" lvl="2" indent="-177800">
              <a:lnSpc>
                <a:spcPct val="120000"/>
              </a:lnSpc>
              <a:spcBef>
                <a:spcPts val="0"/>
              </a:spcBef>
              <a:spcAft>
                <a:spcPts val="1200"/>
              </a:spcAft>
              <a:buClr>
                <a:schemeClr val="bg1"/>
              </a:buClr>
              <a:buFont typeface="Garamond" panose="02020404030301010803" pitchFamily="18" charset="0"/>
              <a:buChar char="›"/>
            </a:pPr>
            <a:r>
              <a:rPr lang="nl-BE" sz="1400" dirty="0">
                <a:solidFill>
                  <a:schemeClr val="bg1"/>
                </a:solidFill>
                <a:cs typeface="Times New Roman" panose="02020603050405020304" pitchFamily="18" charset="0"/>
              </a:rPr>
              <a:t>Expertise Einsteintelescoop &amp; physics</a:t>
            </a:r>
          </a:p>
          <a:p>
            <a:pPr marL="635000" lvl="2" indent="-177800">
              <a:lnSpc>
                <a:spcPct val="120000"/>
              </a:lnSpc>
              <a:spcBef>
                <a:spcPts val="0"/>
              </a:spcBef>
              <a:spcAft>
                <a:spcPts val="1200"/>
              </a:spcAft>
              <a:buClr>
                <a:schemeClr val="bg1"/>
              </a:buClr>
              <a:buFont typeface="Garamond" panose="02020404030301010803" pitchFamily="18" charset="0"/>
              <a:buChar char="›"/>
            </a:pPr>
            <a:r>
              <a:rPr lang="nl-BE" sz="1400" dirty="0">
                <a:solidFill>
                  <a:schemeClr val="bg1"/>
                </a:solidFill>
                <a:cs typeface="Times New Roman" panose="02020603050405020304" pitchFamily="18" charset="0"/>
              </a:rPr>
              <a:t>Leading professors in their field</a:t>
            </a:r>
          </a:p>
          <a:p>
            <a:pPr marL="635000" lvl="2" indent="-177800">
              <a:lnSpc>
                <a:spcPct val="120000"/>
              </a:lnSpc>
              <a:spcBef>
                <a:spcPts val="0"/>
              </a:spcBef>
              <a:spcAft>
                <a:spcPts val="1200"/>
              </a:spcAft>
              <a:buClr>
                <a:schemeClr val="bg1"/>
              </a:buClr>
              <a:buFont typeface="Garamond" panose="02020404030301010803" pitchFamily="18" charset="0"/>
              <a:buChar char="›"/>
            </a:pPr>
            <a:r>
              <a:rPr lang="nl-BE" sz="1400" dirty="0">
                <a:solidFill>
                  <a:schemeClr val="bg1"/>
                </a:solidFill>
                <a:cs typeface="Times New Roman" panose="02020603050405020304" pitchFamily="18" charset="0"/>
              </a:rPr>
              <a:t>Member of our sounding board</a:t>
            </a:r>
          </a:p>
          <a:p>
            <a:pPr marL="635000" lvl="2" indent="-177800">
              <a:lnSpc>
                <a:spcPct val="120000"/>
              </a:lnSpc>
              <a:spcBef>
                <a:spcPts val="0"/>
              </a:spcBef>
              <a:spcAft>
                <a:spcPts val="1200"/>
              </a:spcAft>
              <a:buClr>
                <a:schemeClr val="bg1"/>
              </a:buClr>
              <a:buFont typeface="Garamond" panose="02020404030301010803" pitchFamily="18" charset="0"/>
              <a:buChar char="›"/>
            </a:pPr>
            <a:r>
              <a:rPr lang="nl-BE" sz="1400" dirty="0">
                <a:solidFill>
                  <a:schemeClr val="bg1"/>
                </a:solidFill>
                <a:cs typeface="Times New Roman" panose="02020603050405020304" pitchFamily="18" charset="0"/>
              </a:rPr>
              <a:t>Subcontractor</a:t>
            </a:r>
          </a:p>
          <a:p>
            <a:pPr lvl="1" indent="0">
              <a:buFont typeface="Systeemlettertype regulier"/>
              <a:buNone/>
            </a:pPr>
            <a:endParaRPr lang="nl-BE" sz="1600" dirty="0">
              <a:solidFill>
                <a:schemeClr val="bg1"/>
              </a:solidFill>
            </a:endParaRPr>
          </a:p>
        </p:txBody>
      </p:sp>
    </p:spTree>
    <p:extLst>
      <p:ext uri="{BB962C8B-B14F-4D97-AF65-F5344CB8AC3E}">
        <p14:creationId xmlns:p14="http://schemas.microsoft.com/office/powerpoint/2010/main" val="201027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7" grpId="0"/>
      <p:bldP spid="38" grpId="0"/>
      <p:bldP spid="39" grpId="0"/>
      <p:bldP spid="11" grpId="0" animBg="1"/>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9BC63E-6E29-BA08-51A7-18F6A620C2BF}"/>
              </a:ext>
            </a:extLst>
          </p:cNvPr>
          <p:cNvSpPr>
            <a:spLocks noGrp="1"/>
          </p:cNvSpPr>
          <p:nvPr>
            <p:ph type="title"/>
          </p:nvPr>
        </p:nvSpPr>
        <p:spPr>
          <a:xfrm>
            <a:off x="838199" y="4263885"/>
            <a:ext cx="9724465" cy="891428"/>
          </a:xfrm>
        </p:spPr>
        <p:txBody>
          <a:bodyPr>
            <a:noAutofit/>
          </a:bodyPr>
          <a:lstStyle/>
          <a:p>
            <a:r>
              <a:rPr lang="nl-BE" sz="4000" dirty="0"/>
              <a:t>Economic methodology</a:t>
            </a:r>
          </a:p>
        </p:txBody>
      </p:sp>
    </p:spTree>
    <p:extLst>
      <p:ext uri="{BB962C8B-B14F-4D97-AF65-F5344CB8AC3E}">
        <p14:creationId xmlns:p14="http://schemas.microsoft.com/office/powerpoint/2010/main" val="2836750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7ADFAF29-41CC-1E4E-767E-17F2337C3F54}"/>
              </a:ext>
            </a:extLst>
          </p:cNvPr>
          <p:cNvSpPr>
            <a:spLocks noGrp="1"/>
          </p:cNvSpPr>
          <p:nvPr>
            <p:ph type="body" sz="quarter" idx="14"/>
          </p:nvPr>
        </p:nvSpPr>
        <p:spPr/>
        <p:txBody>
          <a:bodyPr anchor="ctr">
            <a:normAutofit lnSpcReduction="10000"/>
          </a:bodyPr>
          <a:lstStyle/>
          <a:p>
            <a:r>
              <a:rPr lang="nl-BE" b="1" dirty="0"/>
              <a:t>Socio economic impact assessment</a:t>
            </a:r>
          </a:p>
        </p:txBody>
      </p:sp>
      <p:sp>
        <p:nvSpPr>
          <p:cNvPr id="13" name="Tijdelijke aanduiding voor inhoud 12">
            <a:extLst>
              <a:ext uri="{FF2B5EF4-FFF2-40B4-BE49-F238E27FC236}">
                <a16:creationId xmlns:a16="http://schemas.microsoft.com/office/drawing/2014/main" id="{1D95750A-0450-5060-B0C4-356AD4B4890C}"/>
              </a:ext>
            </a:extLst>
          </p:cNvPr>
          <p:cNvSpPr>
            <a:spLocks noGrp="1"/>
          </p:cNvSpPr>
          <p:nvPr>
            <p:ph sz="quarter" idx="15"/>
          </p:nvPr>
        </p:nvSpPr>
        <p:spPr/>
        <p:txBody>
          <a:bodyPr/>
          <a:lstStyle/>
          <a:p>
            <a:pPr marL="285750" indent="-285750" algn="just">
              <a:buFont typeface="Arial" panose="020B0604020202020204" pitchFamily="34" charset="0"/>
              <a:buChar char="•"/>
            </a:pPr>
            <a:endParaRPr lang="nl-BE" sz="1600" dirty="0"/>
          </a:p>
          <a:p>
            <a:pPr marL="285750" indent="-285750" algn="just">
              <a:buFont typeface="Arial" panose="020B0604020202020204" pitchFamily="34" charset="0"/>
              <a:buChar char="•"/>
            </a:pPr>
            <a:r>
              <a:rPr lang="nl-BE" sz="1600" dirty="0"/>
              <a:t>Will determine whether or not Flanders will invest in the ET project</a:t>
            </a:r>
          </a:p>
          <a:p>
            <a:pPr algn="just"/>
            <a:endParaRPr lang="nl-BE" sz="1600" dirty="0"/>
          </a:p>
          <a:p>
            <a:pPr marL="285750" indent="-285750" algn="just">
              <a:buFont typeface="Arial" panose="020B0604020202020204" pitchFamily="34" charset="0"/>
              <a:buChar char="•"/>
            </a:pPr>
            <a:r>
              <a:rPr lang="nl-BE" sz="1600" dirty="0"/>
              <a:t>Promising results will help Flanders (via the federal Belgian government) to participate in the bidbook proposal</a:t>
            </a:r>
          </a:p>
          <a:p>
            <a:pPr marL="285750" indent="-285750" algn="just">
              <a:buFont typeface="Arial" panose="020B0604020202020204" pitchFamily="34" charset="0"/>
              <a:buChar char="•"/>
            </a:pPr>
            <a:endParaRPr lang="nl-BE" sz="1600" dirty="0"/>
          </a:p>
          <a:p>
            <a:pPr marL="285750" indent="-285750" algn="just">
              <a:buFont typeface="Arial" panose="020B0604020202020204" pitchFamily="34" charset="0"/>
              <a:buChar char="•"/>
            </a:pPr>
            <a:r>
              <a:rPr lang="nl-BE" sz="1600" dirty="0"/>
              <a:t>Policy recommendations that will leverage the value creation in Scope 1, 2 and 3</a:t>
            </a:r>
          </a:p>
          <a:p>
            <a:pPr marL="285750" indent="-285750" algn="just">
              <a:buFont typeface="Arial" panose="020B0604020202020204" pitchFamily="34" charset="0"/>
              <a:buChar char="•"/>
            </a:pPr>
            <a:endParaRPr lang="nl-BE" sz="1600" dirty="0"/>
          </a:p>
        </p:txBody>
      </p:sp>
      <p:sp>
        <p:nvSpPr>
          <p:cNvPr id="14" name="Ovaal 13">
            <a:extLst>
              <a:ext uri="{FF2B5EF4-FFF2-40B4-BE49-F238E27FC236}">
                <a16:creationId xmlns:a16="http://schemas.microsoft.com/office/drawing/2014/main" id="{70A1EC8D-829F-7F3C-8070-46BC58D20B1A}"/>
              </a:ext>
            </a:extLst>
          </p:cNvPr>
          <p:cNvSpPr>
            <a:spLocks noChangeAspect="1"/>
          </p:cNvSpPr>
          <p:nvPr/>
        </p:nvSpPr>
        <p:spPr>
          <a:xfrm>
            <a:off x="5025969" y="35769"/>
            <a:ext cx="6735725" cy="5692815"/>
          </a:xfrm>
          <a:prstGeom prst="ellipse">
            <a:avLst/>
          </a:prstGeom>
          <a:solidFill>
            <a:schemeClr val="bg1">
              <a:lumMod val="85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Ovaal 14">
            <a:extLst>
              <a:ext uri="{FF2B5EF4-FFF2-40B4-BE49-F238E27FC236}">
                <a16:creationId xmlns:a16="http://schemas.microsoft.com/office/drawing/2014/main" id="{89245039-F0DB-83EE-9A7C-20A66BE82217}"/>
              </a:ext>
            </a:extLst>
          </p:cNvPr>
          <p:cNvSpPr>
            <a:spLocks noChangeAspect="1"/>
          </p:cNvSpPr>
          <p:nvPr/>
        </p:nvSpPr>
        <p:spPr>
          <a:xfrm>
            <a:off x="5100942" y="776841"/>
            <a:ext cx="4730956" cy="4210675"/>
          </a:xfrm>
          <a:prstGeom prst="ellipse">
            <a:avLst/>
          </a:prstGeom>
          <a:solidFill>
            <a:srgbClr val="03708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ijdelijke aanduiding voor tekst 10">
            <a:extLst>
              <a:ext uri="{FF2B5EF4-FFF2-40B4-BE49-F238E27FC236}">
                <a16:creationId xmlns:a16="http://schemas.microsoft.com/office/drawing/2014/main" id="{4C5FDE74-AC3C-509E-6271-206911FDFA9C}"/>
              </a:ext>
            </a:extLst>
          </p:cNvPr>
          <p:cNvSpPr txBox="1">
            <a:spLocks/>
          </p:cNvSpPr>
          <p:nvPr/>
        </p:nvSpPr>
        <p:spPr>
          <a:xfrm>
            <a:off x="10519003" y="5703854"/>
            <a:ext cx="961029" cy="81500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20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nl-BE" sz="1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Beleidsaanbevelingen</a:t>
            </a:r>
          </a:p>
        </p:txBody>
      </p:sp>
      <p:sp>
        <p:nvSpPr>
          <p:cNvPr id="24" name="Tijdelijke aanduiding voor tekst 10">
            <a:extLst>
              <a:ext uri="{FF2B5EF4-FFF2-40B4-BE49-F238E27FC236}">
                <a16:creationId xmlns:a16="http://schemas.microsoft.com/office/drawing/2014/main" id="{EA8D50A8-93F5-94C7-DD04-CB5610BA717D}"/>
              </a:ext>
            </a:extLst>
          </p:cNvPr>
          <p:cNvSpPr txBox="1">
            <a:spLocks/>
          </p:cNvSpPr>
          <p:nvPr/>
        </p:nvSpPr>
        <p:spPr>
          <a:xfrm>
            <a:off x="8206121" y="2678713"/>
            <a:ext cx="1462826" cy="89583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20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nl-BE" sz="1400" dirty="0">
                <a:latin typeface="Helvetica Neue Medium" panose="02000503000000020004" pitchFamily="2" charset="0"/>
                <a:ea typeface="Helvetica Neue Medium" panose="02000503000000020004" pitchFamily="2" charset="0"/>
                <a:cs typeface="Helvetica Neue Medium" panose="02000503000000020004" pitchFamily="2" charset="0"/>
              </a:rPr>
              <a:t>Estimation of spillover effects</a:t>
            </a:r>
          </a:p>
        </p:txBody>
      </p:sp>
      <p:sp>
        <p:nvSpPr>
          <p:cNvPr id="25" name="Tijdelijke aanduiding voor tekst 10">
            <a:extLst>
              <a:ext uri="{FF2B5EF4-FFF2-40B4-BE49-F238E27FC236}">
                <a16:creationId xmlns:a16="http://schemas.microsoft.com/office/drawing/2014/main" id="{F28B0436-C200-4246-4423-533FAAAE639F}"/>
              </a:ext>
            </a:extLst>
          </p:cNvPr>
          <p:cNvSpPr txBox="1">
            <a:spLocks/>
          </p:cNvSpPr>
          <p:nvPr/>
        </p:nvSpPr>
        <p:spPr>
          <a:xfrm>
            <a:off x="9928065" y="2678713"/>
            <a:ext cx="1833629" cy="56325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20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400" dirty="0">
                <a:solidFill>
                  <a:srgbClr val="037089"/>
                </a:solidFill>
                <a:latin typeface="Helvetica Neue Medium" panose="02000503000000020004" pitchFamily="2" charset="0"/>
                <a:ea typeface="Helvetica Neue Medium" panose="02000503000000020004" pitchFamily="2" charset="0"/>
                <a:cs typeface="Helvetica Neue Medium" panose="02000503000000020004" pitchFamily="2" charset="0"/>
              </a:rPr>
              <a:t>Estimation of ecosystem effects</a:t>
            </a:r>
          </a:p>
        </p:txBody>
      </p:sp>
      <p:grpSp>
        <p:nvGrpSpPr>
          <p:cNvPr id="5" name="Groep 4">
            <a:extLst>
              <a:ext uri="{FF2B5EF4-FFF2-40B4-BE49-F238E27FC236}">
                <a16:creationId xmlns:a16="http://schemas.microsoft.com/office/drawing/2014/main" id="{FC9FC0D4-4986-04E3-1477-B4093CE4706D}"/>
              </a:ext>
            </a:extLst>
          </p:cNvPr>
          <p:cNvGrpSpPr/>
          <p:nvPr/>
        </p:nvGrpSpPr>
        <p:grpSpPr>
          <a:xfrm>
            <a:off x="5143959" y="1672672"/>
            <a:ext cx="2907675" cy="2419012"/>
            <a:chOff x="5143959" y="1672672"/>
            <a:chExt cx="2907675" cy="2419012"/>
          </a:xfrm>
        </p:grpSpPr>
        <p:sp>
          <p:nvSpPr>
            <p:cNvPr id="17" name="Ovaal 16">
              <a:extLst>
                <a:ext uri="{FF2B5EF4-FFF2-40B4-BE49-F238E27FC236}">
                  <a16:creationId xmlns:a16="http://schemas.microsoft.com/office/drawing/2014/main" id="{CD0FDA49-3173-D266-5A78-681241C9332B}"/>
                </a:ext>
              </a:extLst>
            </p:cNvPr>
            <p:cNvSpPr>
              <a:spLocks noChangeAspect="1"/>
            </p:cNvSpPr>
            <p:nvPr/>
          </p:nvSpPr>
          <p:spPr>
            <a:xfrm>
              <a:off x="5143959" y="1672672"/>
              <a:ext cx="2907675" cy="2419012"/>
            </a:xfrm>
            <a:prstGeom prst="ellipse">
              <a:avLst/>
            </a:prstGeom>
            <a:solidFill>
              <a:srgbClr val="037089"/>
            </a:solidFill>
            <a:ln>
              <a:solidFill>
                <a:srgbClr val="0370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3" name="Tijdelijke aanduiding voor tekst 10">
              <a:extLst>
                <a:ext uri="{FF2B5EF4-FFF2-40B4-BE49-F238E27FC236}">
                  <a16:creationId xmlns:a16="http://schemas.microsoft.com/office/drawing/2014/main" id="{9D29758B-6C6B-14C4-0253-9C8D53FFEAAE}"/>
                </a:ext>
              </a:extLst>
            </p:cNvPr>
            <p:cNvSpPr txBox="1">
              <a:spLocks/>
            </p:cNvSpPr>
            <p:nvPr/>
          </p:nvSpPr>
          <p:spPr>
            <a:xfrm>
              <a:off x="5336738" y="2678713"/>
              <a:ext cx="2461281" cy="89583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20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nl-BE" sz="1400" dirty="0">
                  <a:latin typeface="Helvetica Neue Medium" panose="02000503000000020004" pitchFamily="2" charset="0"/>
                  <a:ea typeface="Helvetica Neue Medium" panose="02000503000000020004" pitchFamily="2" charset="0"/>
                  <a:cs typeface="Helvetica Neue Medium" panose="02000503000000020004" pitchFamily="2" charset="0"/>
                </a:rPr>
                <a:t>Estimation of the direct, indirect and induced value creation during the construction and operation</a:t>
              </a:r>
            </a:p>
          </p:txBody>
        </p:sp>
        <p:sp>
          <p:nvSpPr>
            <p:cNvPr id="26" name="Tijdelijke aanduiding voor tekst 10">
              <a:extLst>
                <a:ext uri="{FF2B5EF4-FFF2-40B4-BE49-F238E27FC236}">
                  <a16:creationId xmlns:a16="http://schemas.microsoft.com/office/drawing/2014/main" id="{968ED9E5-F773-BED9-F02B-B3B8045DB985}"/>
                </a:ext>
              </a:extLst>
            </p:cNvPr>
            <p:cNvSpPr txBox="1">
              <a:spLocks/>
            </p:cNvSpPr>
            <p:nvPr/>
          </p:nvSpPr>
          <p:spPr>
            <a:xfrm>
              <a:off x="5336738" y="2379305"/>
              <a:ext cx="2033879" cy="29940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20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Scope 1</a:t>
              </a:r>
            </a:p>
          </p:txBody>
        </p:sp>
      </p:grpSp>
      <p:sp>
        <p:nvSpPr>
          <p:cNvPr id="27" name="Tijdelijke aanduiding voor tekst 10">
            <a:extLst>
              <a:ext uri="{FF2B5EF4-FFF2-40B4-BE49-F238E27FC236}">
                <a16:creationId xmlns:a16="http://schemas.microsoft.com/office/drawing/2014/main" id="{77C9B520-5EA9-B2ED-2F9B-0B5F126D1DEC}"/>
              </a:ext>
            </a:extLst>
          </p:cNvPr>
          <p:cNvSpPr txBox="1">
            <a:spLocks/>
          </p:cNvSpPr>
          <p:nvPr/>
        </p:nvSpPr>
        <p:spPr>
          <a:xfrm>
            <a:off x="8202354" y="2379305"/>
            <a:ext cx="2033879" cy="29940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20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Scope 2</a:t>
            </a:r>
          </a:p>
        </p:txBody>
      </p:sp>
      <p:sp>
        <p:nvSpPr>
          <p:cNvPr id="28" name="Tijdelijke aanduiding voor tekst 10">
            <a:extLst>
              <a:ext uri="{FF2B5EF4-FFF2-40B4-BE49-F238E27FC236}">
                <a16:creationId xmlns:a16="http://schemas.microsoft.com/office/drawing/2014/main" id="{E5EE4DF4-1AFB-CB69-638F-BF9E124962CA}"/>
              </a:ext>
            </a:extLst>
          </p:cNvPr>
          <p:cNvSpPr txBox="1">
            <a:spLocks/>
          </p:cNvSpPr>
          <p:nvPr/>
        </p:nvSpPr>
        <p:spPr>
          <a:xfrm>
            <a:off x="9929982" y="2379305"/>
            <a:ext cx="2033879" cy="29940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20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400" b="1" dirty="0">
                <a:solidFill>
                  <a:srgbClr val="037089"/>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Scope 3</a:t>
            </a:r>
          </a:p>
        </p:txBody>
      </p:sp>
      <p:sp>
        <p:nvSpPr>
          <p:cNvPr id="2" name="Pijl links 1">
            <a:extLst>
              <a:ext uri="{FF2B5EF4-FFF2-40B4-BE49-F238E27FC236}">
                <a16:creationId xmlns:a16="http://schemas.microsoft.com/office/drawing/2014/main" id="{14E9CBD3-FB50-64F6-E564-5C73936AA8DE}"/>
              </a:ext>
            </a:extLst>
          </p:cNvPr>
          <p:cNvSpPr/>
          <p:nvPr/>
        </p:nvSpPr>
        <p:spPr>
          <a:xfrm>
            <a:off x="5025969" y="5776058"/>
            <a:ext cx="6862919" cy="324138"/>
          </a:xfrm>
          <a:prstGeom prst="rightArrow">
            <a:avLst>
              <a:gd name="adj1" fmla="val 50000"/>
              <a:gd name="adj2" fmla="val 119767"/>
            </a:avLst>
          </a:prstGeom>
          <a:solidFill>
            <a:srgbClr val="037089">
              <a:alpha val="6487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 name="Tekstvak 2">
            <a:extLst>
              <a:ext uri="{FF2B5EF4-FFF2-40B4-BE49-F238E27FC236}">
                <a16:creationId xmlns:a16="http://schemas.microsoft.com/office/drawing/2014/main" id="{53BE413C-48F8-FB0E-54BB-43D8E653EF8D}"/>
              </a:ext>
            </a:extLst>
          </p:cNvPr>
          <p:cNvSpPr txBox="1"/>
          <p:nvPr/>
        </p:nvSpPr>
        <p:spPr>
          <a:xfrm>
            <a:off x="5025969" y="6116672"/>
            <a:ext cx="1541537" cy="369332"/>
          </a:xfrm>
          <a:prstGeom prst="rect">
            <a:avLst/>
          </a:prstGeom>
          <a:solidFill>
            <a:schemeClr val="bg1">
              <a:lumMod val="95000"/>
            </a:schemeClr>
          </a:solidFill>
        </p:spPr>
        <p:txBody>
          <a:bodyPr wrap="square" rtlCol="0">
            <a:spAutoFit/>
          </a:bodyPr>
          <a:lstStyle/>
          <a:p>
            <a:pPr algn="ctr"/>
            <a:r>
              <a:rPr lang="nl-BE" dirty="0">
                <a:solidFill>
                  <a:srgbClr val="037089"/>
                </a:solidFill>
                <a:latin typeface="Helvetica Neue" panose="02000503000000020004" pitchFamily="2" charset="0"/>
                <a:ea typeface="Helvetica Neue" panose="02000503000000020004" pitchFamily="2" charset="0"/>
                <a:cs typeface="Helvetica Neue" panose="02000503000000020004" pitchFamily="2" charset="0"/>
              </a:rPr>
              <a:t>Short term</a:t>
            </a:r>
          </a:p>
        </p:txBody>
      </p:sp>
      <p:sp>
        <p:nvSpPr>
          <p:cNvPr id="4" name="Tekstvak 3">
            <a:extLst>
              <a:ext uri="{FF2B5EF4-FFF2-40B4-BE49-F238E27FC236}">
                <a16:creationId xmlns:a16="http://schemas.microsoft.com/office/drawing/2014/main" id="{E0A82EDE-2645-48A8-9A86-95B3CE68769D}"/>
              </a:ext>
            </a:extLst>
          </p:cNvPr>
          <p:cNvSpPr txBox="1"/>
          <p:nvPr/>
        </p:nvSpPr>
        <p:spPr>
          <a:xfrm>
            <a:off x="10224923" y="6122198"/>
            <a:ext cx="1663965" cy="369332"/>
          </a:xfrm>
          <a:prstGeom prst="rect">
            <a:avLst/>
          </a:prstGeom>
          <a:solidFill>
            <a:schemeClr val="bg1">
              <a:lumMod val="95000"/>
            </a:schemeClr>
          </a:solidFill>
        </p:spPr>
        <p:txBody>
          <a:bodyPr wrap="square" rtlCol="0">
            <a:spAutoFit/>
          </a:bodyPr>
          <a:lstStyle>
            <a:defPPr>
              <a:defRPr lang="nl-BE"/>
            </a:defPPr>
            <a:lvl1pPr>
              <a:defRPr>
                <a:solidFill>
                  <a:srgbClr val="037089"/>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nl-BE" dirty="0"/>
              <a:t>Long term</a:t>
            </a:r>
          </a:p>
        </p:txBody>
      </p:sp>
    </p:spTree>
    <p:extLst>
      <p:ext uri="{BB962C8B-B14F-4D97-AF65-F5344CB8AC3E}">
        <p14:creationId xmlns:p14="http://schemas.microsoft.com/office/powerpoint/2010/main" val="220089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4" grpId="0"/>
      <p:bldP spid="25" grpId="0"/>
      <p:bldP spid="27" grpId="0"/>
      <p:bldP spid="28" grpId="0"/>
      <p:bldP spid="2" grpId="0" animBg="1"/>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CCB20A29-5CD6-0498-815F-6F679C0DEFA0}"/>
              </a:ext>
            </a:extLst>
          </p:cNvPr>
          <p:cNvSpPr>
            <a:spLocks noGrp="1"/>
          </p:cNvSpPr>
          <p:nvPr>
            <p:ph type="body" sz="quarter" idx="14"/>
          </p:nvPr>
        </p:nvSpPr>
        <p:spPr>
          <a:xfrm>
            <a:off x="430306" y="365125"/>
            <a:ext cx="10174359" cy="412138"/>
          </a:xfrm>
        </p:spPr>
        <p:txBody>
          <a:bodyPr>
            <a:normAutofit lnSpcReduction="10000"/>
          </a:bodyPr>
          <a:lstStyle/>
          <a:p>
            <a:r>
              <a:rPr lang="nl-BE" dirty="0"/>
              <a:t>Value creation in Scope 1</a:t>
            </a:r>
          </a:p>
        </p:txBody>
      </p:sp>
      <p:pic>
        <p:nvPicPr>
          <p:cNvPr id="9" name="Afbeelding 8" descr="Afbeelding met schermopname, kaart, tekst&#10;&#10;Automatisch gegenereerde beschrijving">
            <a:extLst>
              <a:ext uri="{FF2B5EF4-FFF2-40B4-BE49-F238E27FC236}">
                <a16:creationId xmlns:a16="http://schemas.microsoft.com/office/drawing/2014/main" id="{E3EA00F8-0281-FD2A-BA96-FEE369FE261D}"/>
              </a:ext>
            </a:extLst>
          </p:cNvPr>
          <p:cNvPicPr>
            <a:picLocks noChangeAspect="1"/>
          </p:cNvPicPr>
          <p:nvPr/>
        </p:nvPicPr>
        <p:blipFill rotWithShape="1">
          <a:blip r:embed="rId2"/>
          <a:srcRect l="3222" t="2827" r="2775" b="13014"/>
          <a:stretch/>
        </p:blipFill>
        <p:spPr>
          <a:xfrm>
            <a:off x="430306" y="1290918"/>
            <a:ext cx="7151661" cy="5504329"/>
          </a:xfrm>
          <a:prstGeom prst="rect">
            <a:avLst/>
          </a:prstGeom>
        </p:spPr>
      </p:pic>
      <p:cxnSp>
        <p:nvCxnSpPr>
          <p:cNvPr id="11" name="Rechte verbindingslijn met pijl 10">
            <a:extLst>
              <a:ext uri="{FF2B5EF4-FFF2-40B4-BE49-F238E27FC236}">
                <a16:creationId xmlns:a16="http://schemas.microsoft.com/office/drawing/2014/main" id="{FBBCC2D9-9447-4CDD-2A42-D2338CD05F59}"/>
              </a:ext>
            </a:extLst>
          </p:cNvPr>
          <p:cNvCxnSpPr/>
          <p:nvPr/>
        </p:nvCxnSpPr>
        <p:spPr>
          <a:xfrm>
            <a:off x="3585882" y="3558989"/>
            <a:ext cx="2886636" cy="412376"/>
          </a:xfrm>
          <a:prstGeom prst="straightConnector1">
            <a:avLst/>
          </a:prstGeom>
          <a:ln w="19050">
            <a:solidFill>
              <a:srgbClr val="037089"/>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F0076CBB-BAC0-5453-0001-3A6C7EB15879}"/>
              </a:ext>
            </a:extLst>
          </p:cNvPr>
          <p:cNvCxnSpPr>
            <a:cxnSpLocks/>
          </p:cNvCxnSpPr>
          <p:nvPr/>
        </p:nvCxnSpPr>
        <p:spPr>
          <a:xfrm flipH="1" flipV="1">
            <a:off x="2419383" y="2411505"/>
            <a:ext cx="4133817" cy="145228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4133D085-C849-E130-C389-B56A44DC684D}"/>
              </a:ext>
            </a:extLst>
          </p:cNvPr>
          <p:cNvSpPr txBox="1"/>
          <p:nvPr/>
        </p:nvSpPr>
        <p:spPr>
          <a:xfrm>
            <a:off x="4486290" y="3709611"/>
            <a:ext cx="735105" cy="369332"/>
          </a:xfrm>
          <a:prstGeom prst="rect">
            <a:avLst/>
          </a:prstGeom>
          <a:noFill/>
          <a:ln>
            <a:noFill/>
          </a:ln>
        </p:spPr>
        <p:txBody>
          <a:bodyPr wrap="square" rtlCol="0">
            <a:spAutoFit/>
          </a:bodyPr>
          <a:lstStyle/>
          <a:p>
            <a:pPr algn="ctr"/>
            <a:r>
              <a:rPr lang="nl-BE" b="1" dirty="0">
                <a:solidFill>
                  <a:srgbClr val="037089"/>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€1</a:t>
            </a:r>
          </a:p>
        </p:txBody>
      </p:sp>
      <p:sp>
        <p:nvSpPr>
          <p:cNvPr id="16" name="Tekstvak 15">
            <a:extLst>
              <a:ext uri="{FF2B5EF4-FFF2-40B4-BE49-F238E27FC236}">
                <a16:creationId xmlns:a16="http://schemas.microsoft.com/office/drawing/2014/main" id="{B8D34BE1-A0D7-D4FF-26D5-6D25AAF800BD}"/>
              </a:ext>
            </a:extLst>
          </p:cNvPr>
          <p:cNvSpPr txBox="1"/>
          <p:nvPr/>
        </p:nvSpPr>
        <p:spPr>
          <a:xfrm>
            <a:off x="4853843" y="3060558"/>
            <a:ext cx="735105" cy="369332"/>
          </a:xfrm>
          <a:prstGeom prst="rect">
            <a:avLst/>
          </a:prstGeom>
          <a:noFill/>
          <a:ln>
            <a:noFill/>
          </a:ln>
        </p:spPr>
        <p:txBody>
          <a:bodyPr wrap="square" rtlCol="0">
            <a:spAutoFit/>
          </a:bodyPr>
          <a:lstStyle/>
          <a:p>
            <a:pPr algn="ctr"/>
            <a:r>
              <a:rPr lang="nl-BE" b="1" dirty="0">
                <a:solidFill>
                  <a:srgbClr val="C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€1</a:t>
            </a:r>
          </a:p>
        </p:txBody>
      </p:sp>
      <p:cxnSp>
        <p:nvCxnSpPr>
          <p:cNvPr id="17" name="Rechte verbindingslijn met pijl 16">
            <a:extLst>
              <a:ext uri="{FF2B5EF4-FFF2-40B4-BE49-F238E27FC236}">
                <a16:creationId xmlns:a16="http://schemas.microsoft.com/office/drawing/2014/main" id="{050E608F-41A9-A949-950E-18ADF67B871C}"/>
              </a:ext>
            </a:extLst>
          </p:cNvPr>
          <p:cNvCxnSpPr>
            <a:cxnSpLocks/>
          </p:cNvCxnSpPr>
          <p:nvPr/>
        </p:nvCxnSpPr>
        <p:spPr>
          <a:xfrm flipV="1">
            <a:off x="2483224" y="2196351"/>
            <a:ext cx="851647" cy="125508"/>
          </a:xfrm>
          <a:prstGeom prst="straightConnector1">
            <a:avLst/>
          </a:prstGeom>
          <a:ln w="19050">
            <a:solidFill>
              <a:srgbClr val="00DDA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a:extLst>
              <a:ext uri="{FF2B5EF4-FFF2-40B4-BE49-F238E27FC236}">
                <a16:creationId xmlns:a16="http://schemas.microsoft.com/office/drawing/2014/main" id="{67A3F08F-F91F-A10B-E198-077D973BB617}"/>
              </a:ext>
            </a:extLst>
          </p:cNvPr>
          <p:cNvCxnSpPr>
            <a:cxnSpLocks/>
          </p:cNvCxnSpPr>
          <p:nvPr/>
        </p:nvCxnSpPr>
        <p:spPr>
          <a:xfrm flipH="1" flipV="1">
            <a:off x="1030942" y="2312893"/>
            <a:ext cx="962617" cy="17930"/>
          </a:xfrm>
          <a:prstGeom prst="straightConnector1">
            <a:avLst/>
          </a:prstGeom>
          <a:ln w="19050">
            <a:solidFill>
              <a:srgbClr val="00DDA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191C9169-D636-1E30-3E0E-A04F19CFDE97}"/>
              </a:ext>
            </a:extLst>
          </p:cNvPr>
          <p:cNvCxnSpPr>
            <a:cxnSpLocks/>
          </p:cNvCxnSpPr>
          <p:nvPr/>
        </p:nvCxnSpPr>
        <p:spPr>
          <a:xfrm>
            <a:off x="2225554" y="2483223"/>
            <a:ext cx="1314145" cy="2429436"/>
          </a:xfrm>
          <a:prstGeom prst="straightConnector1">
            <a:avLst/>
          </a:prstGeom>
          <a:ln w="19050">
            <a:solidFill>
              <a:srgbClr val="00DDA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a:extLst>
              <a:ext uri="{FF2B5EF4-FFF2-40B4-BE49-F238E27FC236}">
                <a16:creationId xmlns:a16="http://schemas.microsoft.com/office/drawing/2014/main" id="{6ADC6EFC-B507-ED86-EB3E-C0E9EEFDC751}"/>
              </a:ext>
            </a:extLst>
          </p:cNvPr>
          <p:cNvCxnSpPr>
            <a:cxnSpLocks/>
          </p:cNvCxnSpPr>
          <p:nvPr/>
        </p:nvCxnSpPr>
        <p:spPr>
          <a:xfrm>
            <a:off x="2483224" y="2363997"/>
            <a:ext cx="3334870" cy="773650"/>
          </a:xfrm>
          <a:prstGeom prst="straightConnector1">
            <a:avLst/>
          </a:prstGeom>
          <a:ln w="19050">
            <a:solidFill>
              <a:srgbClr val="00DDA6"/>
            </a:solidFill>
            <a:tailEnd type="triangle"/>
          </a:ln>
        </p:spPr>
        <p:style>
          <a:lnRef idx="1">
            <a:schemeClr val="accent1"/>
          </a:lnRef>
          <a:fillRef idx="0">
            <a:schemeClr val="accent1"/>
          </a:fillRef>
          <a:effectRef idx="0">
            <a:schemeClr val="accent1"/>
          </a:effectRef>
          <a:fontRef idx="minor">
            <a:schemeClr val="tx1"/>
          </a:fontRef>
        </p:style>
      </p:cxnSp>
      <p:sp>
        <p:nvSpPr>
          <p:cNvPr id="30" name="Tekstvak 29">
            <a:extLst>
              <a:ext uri="{FF2B5EF4-FFF2-40B4-BE49-F238E27FC236}">
                <a16:creationId xmlns:a16="http://schemas.microsoft.com/office/drawing/2014/main" id="{F004020B-3DD8-F0E1-7236-4D30F95FDD9B}"/>
              </a:ext>
            </a:extLst>
          </p:cNvPr>
          <p:cNvSpPr txBox="1"/>
          <p:nvPr/>
        </p:nvSpPr>
        <p:spPr>
          <a:xfrm>
            <a:off x="2173942" y="3502532"/>
            <a:ext cx="735105" cy="369332"/>
          </a:xfrm>
          <a:prstGeom prst="rect">
            <a:avLst/>
          </a:prstGeom>
          <a:noFill/>
          <a:ln>
            <a:noFill/>
          </a:ln>
        </p:spPr>
        <p:txBody>
          <a:bodyPr wrap="square" rtlCol="0">
            <a:spAutoFit/>
          </a:bodyPr>
          <a:lstStyle/>
          <a:p>
            <a:pPr algn="ctr"/>
            <a:r>
              <a:rPr lang="nl-BE" b="1" dirty="0">
                <a:solidFill>
                  <a:srgbClr val="00DDA6"/>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€ 0,2</a:t>
            </a:r>
          </a:p>
        </p:txBody>
      </p:sp>
      <p:sp>
        <p:nvSpPr>
          <p:cNvPr id="31" name="Tekstvak 30">
            <a:extLst>
              <a:ext uri="{FF2B5EF4-FFF2-40B4-BE49-F238E27FC236}">
                <a16:creationId xmlns:a16="http://schemas.microsoft.com/office/drawing/2014/main" id="{DC62A796-7A3C-3048-F304-008C59745711}"/>
              </a:ext>
            </a:extLst>
          </p:cNvPr>
          <p:cNvSpPr txBox="1"/>
          <p:nvPr/>
        </p:nvSpPr>
        <p:spPr>
          <a:xfrm>
            <a:off x="1135734" y="2330823"/>
            <a:ext cx="735105" cy="369332"/>
          </a:xfrm>
          <a:prstGeom prst="rect">
            <a:avLst/>
          </a:prstGeom>
          <a:noFill/>
          <a:ln>
            <a:noFill/>
          </a:ln>
        </p:spPr>
        <p:txBody>
          <a:bodyPr wrap="square" rtlCol="0">
            <a:spAutoFit/>
          </a:bodyPr>
          <a:lstStyle/>
          <a:p>
            <a:pPr algn="ctr"/>
            <a:r>
              <a:rPr lang="nl-BE" b="1" dirty="0">
                <a:solidFill>
                  <a:srgbClr val="00DDA6"/>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€ 0,1</a:t>
            </a:r>
          </a:p>
        </p:txBody>
      </p:sp>
      <p:sp>
        <p:nvSpPr>
          <p:cNvPr id="32" name="Tekstvak 31">
            <a:extLst>
              <a:ext uri="{FF2B5EF4-FFF2-40B4-BE49-F238E27FC236}">
                <a16:creationId xmlns:a16="http://schemas.microsoft.com/office/drawing/2014/main" id="{7DD6F705-1EFF-5885-FA9B-1A15C919E39D}"/>
              </a:ext>
            </a:extLst>
          </p:cNvPr>
          <p:cNvSpPr txBox="1"/>
          <p:nvPr/>
        </p:nvSpPr>
        <p:spPr>
          <a:xfrm>
            <a:off x="4267200" y="2454550"/>
            <a:ext cx="735105" cy="369332"/>
          </a:xfrm>
          <a:prstGeom prst="rect">
            <a:avLst/>
          </a:prstGeom>
          <a:noFill/>
          <a:ln>
            <a:noFill/>
          </a:ln>
        </p:spPr>
        <p:txBody>
          <a:bodyPr wrap="square" rtlCol="0">
            <a:spAutoFit/>
          </a:bodyPr>
          <a:lstStyle/>
          <a:p>
            <a:pPr algn="ctr"/>
            <a:r>
              <a:rPr lang="nl-BE" b="1" dirty="0">
                <a:solidFill>
                  <a:srgbClr val="00DDA6"/>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€ 0,3</a:t>
            </a:r>
          </a:p>
        </p:txBody>
      </p:sp>
      <p:sp>
        <p:nvSpPr>
          <p:cNvPr id="33" name="Tekstvak 32">
            <a:extLst>
              <a:ext uri="{FF2B5EF4-FFF2-40B4-BE49-F238E27FC236}">
                <a16:creationId xmlns:a16="http://schemas.microsoft.com/office/drawing/2014/main" id="{844E843A-2A83-A02F-8782-E019F43E881F}"/>
              </a:ext>
            </a:extLst>
          </p:cNvPr>
          <p:cNvSpPr txBox="1"/>
          <p:nvPr/>
        </p:nvSpPr>
        <p:spPr>
          <a:xfrm>
            <a:off x="2599766" y="1842727"/>
            <a:ext cx="735105" cy="369332"/>
          </a:xfrm>
          <a:prstGeom prst="rect">
            <a:avLst/>
          </a:prstGeom>
          <a:noFill/>
          <a:ln>
            <a:noFill/>
          </a:ln>
        </p:spPr>
        <p:txBody>
          <a:bodyPr wrap="square" rtlCol="0">
            <a:spAutoFit/>
          </a:bodyPr>
          <a:lstStyle/>
          <a:p>
            <a:pPr algn="ctr"/>
            <a:r>
              <a:rPr lang="nl-BE" b="1" dirty="0">
                <a:solidFill>
                  <a:srgbClr val="00DDA6"/>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€ 0,15</a:t>
            </a:r>
          </a:p>
        </p:txBody>
      </p:sp>
      <p:sp>
        <p:nvSpPr>
          <p:cNvPr id="34" name="Tekstvak 33">
            <a:extLst>
              <a:ext uri="{FF2B5EF4-FFF2-40B4-BE49-F238E27FC236}">
                <a16:creationId xmlns:a16="http://schemas.microsoft.com/office/drawing/2014/main" id="{B0746B55-0068-6C53-73D7-92811EE1C4D7}"/>
              </a:ext>
            </a:extLst>
          </p:cNvPr>
          <p:cNvSpPr txBox="1"/>
          <p:nvPr/>
        </p:nvSpPr>
        <p:spPr>
          <a:xfrm>
            <a:off x="9224681" y="2016651"/>
            <a:ext cx="735105" cy="369332"/>
          </a:xfrm>
          <a:prstGeom prst="rect">
            <a:avLst/>
          </a:prstGeom>
          <a:noFill/>
          <a:ln>
            <a:noFill/>
          </a:ln>
        </p:spPr>
        <p:txBody>
          <a:bodyPr wrap="square" rtlCol="0">
            <a:spAutoFit/>
          </a:bodyPr>
          <a:lstStyle/>
          <a:p>
            <a:r>
              <a:rPr lang="nl-BE" b="1" dirty="0">
                <a:solidFill>
                  <a:srgbClr val="C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€1</a:t>
            </a:r>
          </a:p>
        </p:txBody>
      </p:sp>
      <p:sp>
        <p:nvSpPr>
          <p:cNvPr id="35" name="Tekstvak 34">
            <a:extLst>
              <a:ext uri="{FF2B5EF4-FFF2-40B4-BE49-F238E27FC236}">
                <a16:creationId xmlns:a16="http://schemas.microsoft.com/office/drawing/2014/main" id="{1ABECC7D-8B99-4BDE-FF49-41CAE794A978}"/>
              </a:ext>
            </a:extLst>
          </p:cNvPr>
          <p:cNvSpPr txBox="1"/>
          <p:nvPr/>
        </p:nvSpPr>
        <p:spPr>
          <a:xfrm>
            <a:off x="9224681" y="3693017"/>
            <a:ext cx="735105" cy="369332"/>
          </a:xfrm>
          <a:prstGeom prst="rect">
            <a:avLst/>
          </a:prstGeom>
          <a:noFill/>
          <a:ln>
            <a:noFill/>
          </a:ln>
        </p:spPr>
        <p:txBody>
          <a:bodyPr wrap="square" rtlCol="0">
            <a:spAutoFit/>
          </a:bodyPr>
          <a:lstStyle/>
          <a:p>
            <a:pPr algn="r"/>
            <a:r>
              <a:rPr lang="nl-BE" b="1" dirty="0">
                <a:solidFill>
                  <a:srgbClr val="00DDA6"/>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€ 0,2</a:t>
            </a:r>
          </a:p>
        </p:txBody>
      </p:sp>
      <p:sp>
        <p:nvSpPr>
          <p:cNvPr id="36" name="Tekstvak 35">
            <a:extLst>
              <a:ext uri="{FF2B5EF4-FFF2-40B4-BE49-F238E27FC236}">
                <a16:creationId xmlns:a16="http://schemas.microsoft.com/office/drawing/2014/main" id="{15F5D401-B58F-A11B-8318-3EA1791173D4}"/>
              </a:ext>
            </a:extLst>
          </p:cNvPr>
          <p:cNvSpPr txBox="1"/>
          <p:nvPr/>
        </p:nvSpPr>
        <p:spPr>
          <a:xfrm>
            <a:off x="9224681" y="2562608"/>
            <a:ext cx="735105" cy="369332"/>
          </a:xfrm>
          <a:prstGeom prst="rect">
            <a:avLst/>
          </a:prstGeom>
          <a:noFill/>
          <a:ln>
            <a:noFill/>
          </a:ln>
        </p:spPr>
        <p:txBody>
          <a:bodyPr wrap="square" rtlCol="0">
            <a:spAutoFit/>
          </a:bodyPr>
          <a:lstStyle/>
          <a:p>
            <a:pPr algn="r"/>
            <a:r>
              <a:rPr lang="nl-BE" b="1" dirty="0">
                <a:solidFill>
                  <a:srgbClr val="00DDA6"/>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€ 0,1</a:t>
            </a:r>
          </a:p>
        </p:txBody>
      </p:sp>
      <p:sp>
        <p:nvSpPr>
          <p:cNvPr id="37" name="Tekstvak 36">
            <a:extLst>
              <a:ext uri="{FF2B5EF4-FFF2-40B4-BE49-F238E27FC236}">
                <a16:creationId xmlns:a16="http://schemas.microsoft.com/office/drawing/2014/main" id="{438E4F09-5D4D-794A-BCF0-E87ABB6E41D3}"/>
              </a:ext>
            </a:extLst>
          </p:cNvPr>
          <p:cNvSpPr txBox="1"/>
          <p:nvPr/>
        </p:nvSpPr>
        <p:spPr>
          <a:xfrm>
            <a:off x="9224681" y="3323685"/>
            <a:ext cx="735105" cy="369332"/>
          </a:xfrm>
          <a:prstGeom prst="rect">
            <a:avLst/>
          </a:prstGeom>
          <a:noFill/>
          <a:ln>
            <a:noFill/>
          </a:ln>
        </p:spPr>
        <p:txBody>
          <a:bodyPr wrap="square" rtlCol="0">
            <a:spAutoFit/>
          </a:bodyPr>
          <a:lstStyle/>
          <a:p>
            <a:pPr algn="r"/>
            <a:r>
              <a:rPr lang="nl-BE" b="1" dirty="0">
                <a:solidFill>
                  <a:srgbClr val="00DDA6"/>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€ 0,3</a:t>
            </a:r>
          </a:p>
        </p:txBody>
      </p:sp>
      <p:sp>
        <p:nvSpPr>
          <p:cNvPr id="38" name="Tekstvak 37">
            <a:extLst>
              <a:ext uri="{FF2B5EF4-FFF2-40B4-BE49-F238E27FC236}">
                <a16:creationId xmlns:a16="http://schemas.microsoft.com/office/drawing/2014/main" id="{2AB21E47-995A-9C47-CA0A-961F71A02044}"/>
              </a:ext>
            </a:extLst>
          </p:cNvPr>
          <p:cNvSpPr txBox="1"/>
          <p:nvPr/>
        </p:nvSpPr>
        <p:spPr>
          <a:xfrm>
            <a:off x="9224681" y="2954353"/>
            <a:ext cx="735105" cy="369332"/>
          </a:xfrm>
          <a:prstGeom prst="rect">
            <a:avLst/>
          </a:prstGeom>
          <a:noFill/>
          <a:ln>
            <a:noFill/>
          </a:ln>
        </p:spPr>
        <p:txBody>
          <a:bodyPr wrap="square" rtlCol="0">
            <a:spAutoFit/>
          </a:bodyPr>
          <a:lstStyle/>
          <a:p>
            <a:pPr algn="r"/>
            <a:r>
              <a:rPr lang="nl-BE" b="1" dirty="0">
                <a:solidFill>
                  <a:srgbClr val="00DDA6"/>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€ 0,15</a:t>
            </a:r>
          </a:p>
        </p:txBody>
      </p:sp>
      <p:sp>
        <p:nvSpPr>
          <p:cNvPr id="39" name="Tijdelijke aanduiding voor tekst 5">
            <a:extLst>
              <a:ext uri="{FF2B5EF4-FFF2-40B4-BE49-F238E27FC236}">
                <a16:creationId xmlns:a16="http://schemas.microsoft.com/office/drawing/2014/main" id="{F956568D-9B9D-54B1-364F-060D0A19D35E}"/>
              </a:ext>
            </a:extLst>
          </p:cNvPr>
          <p:cNvSpPr txBox="1">
            <a:spLocks/>
          </p:cNvSpPr>
          <p:nvPr/>
        </p:nvSpPr>
        <p:spPr>
          <a:xfrm>
            <a:off x="430305" y="704091"/>
            <a:ext cx="10174359" cy="4121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Clr>
                <a:srgbClr val="4EB89D"/>
              </a:buClr>
              <a:buFont typeface="Systeemlettertype regulier"/>
              <a:buChar char="&gt;"/>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rgbClr val="000000"/>
              </a:buClr>
              <a:buFont typeface="Systeemlettertype regulier"/>
              <a:buChar char="&gt;"/>
              <a:defRPr sz="20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2000" b="1" dirty="0"/>
              <a:t>Direct added value</a:t>
            </a:r>
          </a:p>
        </p:txBody>
      </p:sp>
      <p:cxnSp>
        <p:nvCxnSpPr>
          <p:cNvPr id="41" name="Rechte verbindingslijn 40">
            <a:extLst>
              <a:ext uri="{FF2B5EF4-FFF2-40B4-BE49-F238E27FC236}">
                <a16:creationId xmlns:a16="http://schemas.microsoft.com/office/drawing/2014/main" id="{CC818F57-227E-05A4-01F8-72B263505764}"/>
              </a:ext>
            </a:extLst>
          </p:cNvPr>
          <p:cNvCxnSpPr/>
          <p:nvPr/>
        </p:nvCxnSpPr>
        <p:spPr>
          <a:xfrm>
            <a:off x="8695765" y="4123767"/>
            <a:ext cx="1792941" cy="0"/>
          </a:xfrm>
          <a:prstGeom prst="line">
            <a:avLst/>
          </a:prstGeom>
          <a:ln w="28575">
            <a:solidFill>
              <a:srgbClr val="037089"/>
            </a:solidFill>
          </a:ln>
        </p:spPr>
        <p:style>
          <a:lnRef idx="1">
            <a:schemeClr val="accent1"/>
          </a:lnRef>
          <a:fillRef idx="0">
            <a:schemeClr val="accent1"/>
          </a:fillRef>
          <a:effectRef idx="0">
            <a:schemeClr val="accent1"/>
          </a:effectRef>
          <a:fontRef idx="minor">
            <a:schemeClr val="tx1"/>
          </a:fontRef>
        </p:style>
      </p:cxnSp>
      <p:sp>
        <p:nvSpPr>
          <p:cNvPr id="43" name="Tekstvak 42">
            <a:extLst>
              <a:ext uri="{FF2B5EF4-FFF2-40B4-BE49-F238E27FC236}">
                <a16:creationId xmlns:a16="http://schemas.microsoft.com/office/drawing/2014/main" id="{954CAE78-53BF-ED0B-DCC3-F91D084857C4}"/>
              </a:ext>
            </a:extLst>
          </p:cNvPr>
          <p:cNvSpPr txBox="1"/>
          <p:nvPr/>
        </p:nvSpPr>
        <p:spPr>
          <a:xfrm>
            <a:off x="9224680" y="4146180"/>
            <a:ext cx="735105" cy="369332"/>
          </a:xfrm>
          <a:prstGeom prst="rect">
            <a:avLst/>
          </a:prstGeom>
          <a:solidFill>
            <a:schemeClr val="bg1">
              <a:lumMod val="95000"/>
            </a:schemeClr>
          </a:solidFill>
          <a:ln>
            <a:noFill/>
          </a:ln>
        </p:spPr>
        <p:txBody>
          <a:bodyPr wrap="square" rtlCol="0">
            <a:spAutoFit/>
          </a:bodyPr>
          <a:lstStyle/>
          <a:p>
            <a:pPr algn="ctr"/>
            <a:r>
              <a:rPr lang="nl-BE" b="1" dirty="0">
                <a:solidFill>
                  <a:srgbClr val="037089"/>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€ 0,25</a:t>
            </a:r>
          </a:p>
        </p:txBody>
      </p:sp>
      <p:sp>
        <p:nvSpPr>
          <p:cNvPr id="44" name="Tekstvak 43">
            <a:extLst>
              <a:ext uri="{FF2B5EF4-FFF2-40B4-BE49-F238E27FC236}">
                <a16:creationId xmlns:a16="http://schemas.microsoft.com/office/drawing/2014/main" id="{F78FCC77-6B1C-DD2B-46DF-C1D46216D4EA}"/>
              </a:ext>
            </a:extLst>
          </p:cNvPr>
          <p:cNvSpPr txBox="1"/>
          <p:nvPr/>
        </p:nvSpPr>
        <p:spPr>
          <a:xfrm>
            <a:off x="8695766" y="1303769"/>
            <a:ext cx="1792940" cy="646331"/>
          </a:xfrm>
          <a:prstGeom prst="rect">
            <a:avLst/>
          </a:prstGeom>
          <a:solidFill>
            <a:schemeClr val="bg1">
              <a:lumMod val="95000"/>
            </a:schemeClr>
          </a:solidFill>
          <a:ln>
            <a:noFill/>
          </a:ln>
        </p:spPr>
        <p:txBody>
          <a:bodyPr wrap="square" rtlCol="0">
            <a:spAutoFit/>
          </a:bodyPr>
          <a:lstStyle/>
          <a:p>
            <a:pPr algn="ctr"/>
            <a:r>
              <a:rPr lang="nl-BE" b="1" dirty="0">
                <a:solidFill>
                  <a:srgbClr val="037089"/>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Added value (to GDP)</a:t>
            </a:r>
          </a:p>
        </p:txBody>
      </p:sp>
      <p:sp>
        <p:nvSpPr>
          <p:cNvPr id="45" name="Rechthoek 44">
            <a:extLst>
              <a:ext uri="{FF2B5EF4-FFF2-40B4-BE49-F238E27FC236}">
                <a16:creationId xmlns:a16="http://schemas.microsoft.com/office/drawing/2014/main" id="{F68D58B8-2897-8BB2-515B-D11F4D08D66D}"/>
              </a:ext>
            </a:extLst>
          </p:cNvPr>
          <p:cNvSpPr/>
          <p:nvPr/>
        </p:nvSpPr>
        <p:spPr>
          <a:xfrm>
            <a:off x="8695765" y="1303769"/>
            <a:ext cx="1792941" cy="3211743"/>
          </a:xfrm>
          <a:prstGeom prst="rect">
            <a:avLst/>
          </a:prstGeom>
          <a:noFill/>
          <a:ln>
            <a:solidFill>
              <a:srgbClr val="0370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59907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30" grpId="0"/>
      <p:bldP spid="31" grpId="0"/>
      <p:bldP spid="32" grpId="0"/>
      <p:bldP spid="33" grpId="0"/>
      <p:bldP spid="34" grpId="0"/>
      <p:bldP spid="35" grpId="0"/>
      <p:bldP spid="36" grpId="0"/>
      <p:bldP spid="37" grpId="0"/>
      <p:bldP spid="38" grpId="0"/>
      <p:bldP spid="43" grpId="0" animBg="1"/>
      <p:bldP spid="44" grpId="0" animBg="1"/>
      <p:bldP spid="45" grpId="0" animBg="1"/>
    </p:bldLst>
  </p:timing>
</p:sld>
</file>

<file path=ppt/theme/theme1.xml><?xml version="1.0" encoding="utf-8"?>
<a:theme xmlns:a="http://schemas.openxmlformats.org/drawingml/2006/main" name="Econopolis Theme">
  <a:themeElements>
    <a:clrScheme name="Diepblauw">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onopolis Theme" id="{25E6AE8B-FEA5-6D47-8C0A-DD84C0E58477}" vid="{AED675BA-047D-A34A-B5B9-933C0028EEB3}"/>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Econopolis Theme</Template>
  <TotalTime>7619</TotalTime>
  <Words>913</Words>
  <Application>Microsoft Macintosh PowerPoint</Application>
  <PresentationFormat>Breedbeeld</PresentationFormat>
  <Paragraphs>223</Paragraphs>
  <Slides>25</Slides>
  <Notes>11</Notes>
  <HiddenSlides>1</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25</vt:i4>
      </vt:variant>
    </vt:vector>
  </HeadingPairs>
  <TitlesOfParts>
    <vt:vector size="34" baseType="lpstr">
      <vt:lpstr>Arial</vt:lpstr>
      <vt:lpstr>Calibri</vt:lpstr>
      <vt:lpstr>Garamond</vt:lpstr>
      <vt:lpstr>Helvetica</vt:lpstr>
      <vt:lpstr>Helvetica Neue</vt:lpstr>
      <vt:lpstr>Helvetica Neue Condensed</vt:lpstr>
      <vt:lpstr>Helvetica Neue Medium</vt:lpstr>
      <vt:lpstr>Systeemlettertype regulier</vt:lpstr>
      <vt:lpstr>Econopolis Theme</vt:lpstr>
      <vt:lpstr>Einstein telescope in Belgium</vt:lpstr>
      <vt:lpstr>Who is Econopolis? </vt:lpstr>
      <vt:lpstr>PowerPoint-presentatie</vt:lpstr>
      <vt:lpstr>PowerPoint-presentatie</vt:lpstr>
      <vt:lpstr>Socio-economic impact ET</vt:lpstr>
      <vt:lpstr>PowerPoint-presentatie</vt:lpstr>
      <vt:lpstr>Economic methodology</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Case studies</vt:lpstr>
      <vt:lpstr>Smart Delta Resources</vt:lpstr>
      <vt:lpstr>Coastal Vision 2100</vt:lpstr>
      <vt:lpstr>Why is ET important?</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Macro-economische studie Einsteintelescoop</dc:title>
  <dc:creator>Toon De Vil</dc:creator>
  <cp:lastModifiedBy>Kristof Eggermont</cp:lastModifiedBy>
  <cp:revision>53</cp:revision>
  <dcterms:created xsi:type="dcterms:W3CDTF">2023-09-12T11:34:43Z</dcterms:created>
  <dcterms:modified xsi:type="dcterms:W3CDTF">2023-11-27T09:19:44Z</dcterms:modified>
</cp:coreProperties>
</file>