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9" r:id="rId5"/>
    <p:sldMasterId id="2147483750" r:id="rId6"/>
  </p:sldMasterIdLst>
  <p:notesMasterIdLst>
    <p:notesMasterId r:id="rId25"/>
  </p:notesMasterIdLst>
  <p:handoutMasterIdLst>
    <p:handoutMasterId r:id="rId26"/>
  </p:handoutMasterIdLst>
  <p:sldIdLst>
    <p:sldId id="339" r:id="rId7"/>
    <p:sldId id="1412" r:id="rId8"/>
    <p:sldId id="1414" r:id="rId9"/>
    <p:sldId id="1065" r:id="rId10"/>
    <p:sldId id="1064" r:id="rId11"/>
    <p:sldId id="711" r:id="rId12"/>
    <p:sldId id="712" r:id="rId13"/>
    <p:sldId id="1410" r:id="rId14"/>
    <p:sldId id="1119" r:id="rId15"/>
    <p:sldId id="1409" r:id="rId16"/>
    <p:sldId id="1125" r:id="rId17"/>
    <p:sldId id="646" r:id="rId18"/>
    <p:sldId id="647" r:id="rId19"/>
    <p:sldId id="1123" r:id="rId20"/>
    <p:sldId id="648" r:id="rId21"/>
    <p:sldId id="662" r:id="rId22"/>
    <p:sldId id="649" r:id="rId23"/>
    <p:sldId id="1122" r:id="rId24"/>
  </p:sldIdLst>
  <p:sldSz cx="9144000" cy="5143500" type="screen16x9"/>
  <p:notesSz cx="9144000" cy="6858000"/>
  <p:embeddedFontLst>
    <p:embeddedFont>
      <p:font typeface="Flanders Art Sans" panose="020B0604020202020204" charset="0"/>
      <p:regular r:id="rId27"/>
      <p:bold r:id="rId28"/>
      <p:italic r:id="rId29"/>
      <p:boldItalic r:id="rId30"/>
    </p:embeddedFont>
    <p:embeddedFont>
      <p:font typeface="FlandersArtSans-Bold" panose="020B0604020202020204" charset="0"/>
      <p:bold r:id="rId31"/>
    </p:embeddedFont>
    <p:embeddedFont>
      <p:font typeface="FlandersArtSans-Regular" panose="020B0604020202020204" charset="0"/>
      <p:regular r:id="rId32"/>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guide id="4" pos="558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D39E75-93E2-4388-2704-BB584DA0F888}" name="Marthe Cuvelier (FWO)" initials="MC" userId="S::marthe.cuvelier@fwo.be::a3dc8f87-add7-4ff8-984f-81785f8bbab0" providerId="AD"/>
  <p188:author id="{82C19AF7-0F42-3075-FA41-E363591838F4}" name="Caroline Volckaert (FWO)" initials="CV" userId="S::caroline.volckaert@fwo.be::b42a8579-7914-4d0c-b693-9f9cb57ba9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692"/>
    <a:srgbClr val="8A11D5"/>
    <a:srgbClr val="6A0DA3"/>
    <a:srgbClr val="9B9B9B"/>
    <a:srgbClr val="FFFF00"/>
    <a:srgbClr val="EEEEE7"/>
    <a:srgbClr val="646464"/>
    <a:srgbClr val="71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7" autoAdjust="0"/>
    <p:restoredTop sz="89100" autoAdjust="0"/>
  </p:normalViewPr>
  <p:slideViewPr>
    <p:cSldViewPr snapToGrid="0" showGuides="1">
      <p:cViewPr varScale="1">
        <p:scale>
          <a:sx n="74" d="100"/>
          <a:sy n="74" d="100"/>
        </p:scale>
        <p:origin x="892" y="276"/>
      </p:cViewPr>
      <p:guideLst>
        <p:guide orient="horz" pos="2160"/>
        <p:guide pos="2880"/>
        <p:guide orient="horz" pos="1620"/>
        <p:guide pos="558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75" d="100"/>
          <a:sy n="175" d="100"/>
        </p:scale>
        <p:origin x="1696" y="16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e Cuvelier (FWO)" userId="a3dc8f87-add7-4ff8-984f-81785f8bbab0" providerId="ADAL" clId="{8D908803-6CE6-4631-84CD-AE808CFEF4EA}"/>
    <pc:docChg chg="undo custSel delSld modSld sldOrd">
      <pc:chgData name="Marthe Cuvelier (FWO)" userId="a3dc8f87-add7-4ff8-984f-81785f8bbab0" providerId="ADAL" clId="{8D908803-6CE6-4631-84CD-AE808CFEF4EA}" dt="2025-09-11T07:56:59.658" v="107"/>
      <pc:docMkLst>
        <pc:docMk/>
      </pc:docMkLst>
      <pc:sldChg chg="modSp mod">
        <pc:chgData name="Marthe Cuvelier (FWO)" userId="a3dc8f87-add7-4ff8-984f-81785f8bbab0" providerId="ADAL" clId="{8D908803-6CE6-4631-84CD-AE808CFEF4EA}" dt="2025-09-11T07:54:19.862" v="87" actId="121"/>
        <pc:sldMkLst>
          <pc:docMk/>
          <pc:sldMk cId="1267013332" sldId="339"/>
        </pc:sldMkLst>
        <pc:spChg chg="mod">
          <ac:chgData name="Marthe Cuvelier (FWO)" userId="a3dc8f87-add7-4ff8-984f-81785f8bbab0" providerId="ADAL" clId="{8D908803-6CE6-4631-84CD-AE808CFEF4EA}" dt="2025-09-11T07:53:05.675" v="83" actId="14100"/>
          <ac:spMkLst>
            <pc:docMk/>
            <pc:sldMk cId="1267013332" sldId="339"/>
            <ac:spMk id="5" creationId="{77F2E77A-7831-4A29-85A7-798184855790}"/>
          </ac:spMkLst>
        </pc:spChg>
        <pc:spChg chg="mod">
          <ac:chgData name="Marthe Cuvelier (FWO)" userId="a3dc8f87-add7-4ff8-984f-81785f8bbab0" providerId="ADAL" clId="{8D908803-6CE6-4631-84CD-AE808CFEF4EA}" dt="2025-09-11T07:54:19.862" v="87" actId="121"/>
          <ac:spMkLst>
            <pc:docMk/>
            <pc:sldMk cId="1267013332" sldId="339"/>
            <ac:spMk id="6" creationId="{64324698-A465-4113-82A0-D4185DE6C7B2}"/>
          </ac:spMkLst>
        </pc:spChg>
      </pc:sldChg>
      <pc:sldChg chg="ord">
        <pc:chgData name="Marthe Cuvelier (FWO)" userId="a3dc8f87-add7-4ff8-984f-81785f8bbab0" providerId="ADAL" clId="{8D908803-6CE6-4631-84CD-AE808CFEF4EA}" dt="2025-09-10T08:01:02.386" v="7"/>
        <pc:sldMkLst>
          <pc:docMk/>
          <pc:sldMk cId="3145947867" sldId="647"/>
        </pc:sldMkLst>
      </pc:sldChg>
      <pc:sldChg chg="ord">
        <pc:chgData name="Marthe Cuvelier (FWO)" userId="a3dc8f87-add7-4ff8-984f-81785f8bbab0" providerId="ADAL" clId="{8D908803-6CE6-4631-84CD-AE808CFEF4EA}" dt="2025-09-10T08:01:05.705" v="11"/>
        <pc:sldMkLst>
          <pc:docMk/>
          <pc:sldMk cId="496048342" sldId="648"/>
        </pc:sldMkLst>
      </pc:sldChg>
      <pc:sldChg chg="ord">
        <pc:chgData name="Marthe Cuvelier (FWO)" userId="a3dc8f87-add7-4ff8-984f-81785f8bbab0" providerId="ADAL" clId="{8D908803-6CE6-4631-84CD-AE808CFEF4EA}" dt="2025-09-10T08:01:10.494" v="15"/>
        <pc:sldMkLst>
          <pc:docMk/>
          <pc:sldMk cId="3382455033" sldId="649"/>
        </pc:sldMkLst>
      </pc:sldChg>
      <pc:sldChg chg="del">
        <pc:chgData name="Marthe Cuvelier (FWO)" userId="a3dc8f87-add7-4ff8-984f-81785f8bbab0" providerId="ADAL" clId="{8D908803-6CE6-4631-84CD-AE808CFEF4EA}" dt="2025-09-10T07:53:09.319" v="5" actId="2696"/>
        <pc:sldMkLst>
          <pc:docMk/>
          <pc:sldMk cId="189943630" sldId="660"/>
        </pc:sldMkLst>
      </pc:sldChg>
      <pc:sldChg chg="ord">
        <pc:chgData name="Marthe Cuvelier (FWO)" userId="a3dc8f87-add7-4ff8-984f-81785f8bbab0" providerId="ADAL" clId="{8D908803-6CE6-4631-84CD-AE808CFEF4EA}" dt="2025-09-10T08:01:08.775" v="13"/>
        <pc:sldMkLst>
          <pc:docMk/>
          <pc:sldMk cId="2416655305" sldId="662"/>
        </pc:sldMkLst>
      </pc:sldChg>
      <pc:sldChg chg="modSp mod">
        <pc:chgData name="Marthe Cuvelier (FWO)" userId="a3dc8f87-add7-4ff8-984f-81785f8bbab0" providerId="ADAL" clId="{8D908803-6CE6-4631-84CD-AE808CFEF4EA}" dt="2025-09-09T13:16:12.042" v="4" actId="1076"/>
        <pc:sldMkLst>
          <pc:docMk/>
          <pc:sldMk cId="70231587" sldId="712"/>
        </pc:sldMkLst>
        <pc:spChg chg="mod">
          <ac:chgData name="Marthe Cuvelier (FWO)" userId="a3dc8f87-add7-4ff8-984f-81785f8bbab0" providerId="ADAL" clId="{8D908803-6CE6-4631-84CD-AE808CFEF4EA}" dt="2025-09-09T13:16:03.676" v="3" actId="1076"/>
          <ac:spMkLst>
            <pc:docMk/>
            <pc:sldMk cId="70231587" sldId="712"/>
            <ac:spMk id="12" creationId="{76D77DC7-D202-4D10-B709-2E728CD2EE06}"/>
          </ac:spMkLst>
        </pc:spChg>
        <pc:picChg chg="mod">
          <ac:chgData name="Marthe Cuvelier (FWO)" userId="a3dc8f87-add7-4ff8-984f-81785f8bbab0" providerId="ADAL" clId="{8D908803-6CE6-4631-84CD-AE808CFEF4EA}" dt="2025-09-09T13:16:12.042" v="4" actId="1076"/>
          <ac:picMkLst>
            <pc:docMk/>
            <pc:sldMk cId="70231587" sldId="712"/>
            <ac:picMk id="11" creationId="{AF0ED368-8509-4AFA-8F6D-F5107D4E8ABA}"/>
          </ac:picMkLst>
        </pc:picChg>
      </pc:sldChg>
      <pc:sldChg chg="ord">
        <pc:chgData name="Marthe Cuvelier (FWO)" userId="a3dc8f87-add7-4ff8-984f-81785f8bbab0" providerId="ADAL" clId="{8D908803-6CE6-4631-84CD-AE808CFEF4EA}" dt="2025-09-10T08:01:03.960" v="9"/>
        <pc:sldMkLst>
          <pc:docMk/>
          <pc:sldMk cId="1041263546" sldId="1123"/>
        </pc:sldMkLst>
      </pc:sldChg>
      <pc:sldChg chg="modSp mod">
        <pc:chgData name="Marthe Cuvelier (FWO)" userId="a3dc8f87-add7-4ff8-984f-81785f8bbab0" providerId="ADAL" clId="{8D908803-6CE6-4631-84CD-AE808CFEF4EA}" dt="2025-09-10T08:02:26.623" v="17" actId="14100"/>
        <pc:sldMkLst>
          <pc:docMk/>
          <pc:sldMk cId="515486296" sldId="1125"/>
        </pc:sldMkLst>
        <pc:spChg chg="mod">
          <ac:chgData name="Marthe Cuvelier (FWO)" userId="a3dc8f87-add7-4ff8-984f-81785f8bbab0" providerId="ADAL" clId="{8D908803-6CE6-4631-84CD-AE808CFEF4EA}" dt="2025-09-10T08:02:26.623" v="17" actId="14100"/>
          <ac:spMkLst>
            <pc:docMk/>
            <pc:sldMk cId="515486296" sldId="1125"/>
            <ac:spMk id="6" creationId="{11A0865D-B889-426E-6E97-123A4D40BC32}"/>
          </ac:spMkLst>
        </pc:spChg>
      </pc:sldChg>
      <pc:sldChg chg="modSp mod">
        <pc:chgData name="Marthe Cuvelier (FWO)" userId="a3dc8f87-add7-4ff8-984f-81785f8bbab0" providerId="ADAL" clId="{8D908803-6CE6-4631-84CD-AE808CFEF4EA}" dt="2025-09-11T07:56:10.617" v="104" actId="20577"/>
        <pc:sldMkLst>
          <pc:docMk/>
          <pc:sldMk cId="2603464239" sldId="1412"/>
        </pc:sldMkLst>
        <pc:spChg chg="mod">
          <ac:chgData name="Marthe Cuvelier (FWO)" userId="a3dc8f87-add7-4ff8-984f-81785f8bbab0" providerId="ADAL" clId="{8D908803-6CE6-4631-84CD-AE808CFEF4EA}" dt="2025-09-11T07:56:10.617" v="104" actId="20577"/>
          <ac:spMkLst>
            <pc:docMk/>
            <pc:sldMk cId="2603464239" sldId="1412"/>
            <ac:spMk id="3" creationId="{F3EFC757-18B4-A703-6E34-0F913147195D}"/>
          </ac:spMkLst>
        </pc:spChg>
      </pc:sldChg>
      <pc:sldChg chg="modSp del mod">
        <pc:chgData name="Marthe Cuvelier (FWO)" userId="a3dc8f87-add7-4ff8-984f-81785f8bbab0" providerId="ADAL" clId="{8D908803-6CE6-4631-84CD-AE808CFEF4EA}" dt="2025-09-11T07:56:53.749" v="105" actId="2696"/>
        <pc:sldMkLst>
          <pc:docMk/>
          <pc:sldMk cId="2096245198" sldId="1413"/>
        </pc:sldMkLst>
        <pc:spChg chg="mod">
          <ac:chgData name="Marthe Cuvelier (FWO)" userId="a3dc8f87-add7-4ff8-984f-81785f8bbab0" providerId="ADAL" clId="{8D908803-6CE6-4631-84CD-AE808CFEF4EA}" dt="2025-09-09T13:12:52.810" v="2" actId="14100"/>
          <ac:spMkLst>
            <pc:docMk/>
            <pc:sldMk cId="2096245198" sldId="1413"/>
            <ac:spMk id="3" creationId="{D6FF0DEF-B2D6-1EB1-16EB-D6DB69AA5666}"/>
          </ac:spMkLst>
        </pc:spChg>
      </pc:sldChg>
      <pc:sldChg chg="ord">
        <pc:chgData name="Marthe Cuvelier (FWO)" userId="a3dc8f87-add7-4ff8-984f-81785f8bbab0" providerId="ADAL" clId="{8D908803-6CE6-4631-84CD-AE808CFEF4EA}" dt="2025-09-11T07:56:59.658" v="107"/>
        <pc:sldMkLst>
          <pc:docMk/>
          <pc:sldMk cId="3218551119" sldId="141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EFC7F27-3F35-C348-A7B2-F69A620161E2}" type="datetimeFigureOut">
              <a:rPr lang="nl-NL" smtClean="0"/>
              <a:t>11-9-2025</a:t>
            </a:fld>
            <a:endParaRPr lang="nl-NL"/>
          </a:p>
        </p:txBody>
      </p:sp>
      <p:sp>
        <p:nvSpPr>
          <p:cNvPr id="4" name="Tijdelijke aanduiding voor voettekst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6A937DD8-B20A-47A6-AA94-FD478FAA3C28}" type="datetimeFigureOut">
              <a:rPr lang="nl-BE" smtClean="0"/>
              <a:pPr/>
              <a:t>11/09/2025</a:t>
            </a:fld>
            <a:endParaRPr lang="nl-BE"/>
          </a:p>
        </p:txBody>
      </p:sp>
      <p:sp>
        <p:nvSpPr>
          <p:cNvPr id="4" name="Tijdelijke aanduiding voor dia-afbeelding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3286646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A108E-319C-C1BD-5AB1-E3E110E5F48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9B2E4B-A5C3-B100-E5E0-F1210D5EADFC}"/>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177F51C-ABE6-EE03-A691-3FED6213B810}"/>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F90866C2-E597-8AAA-F451-E145600B0300}"/>
              </a:ext>
            </a:extLst>
          </p:cNvPr>
          <p:cNvSpPr>
            <a:spLocks noGrp="1"/>
          </p:cNvSpPr>
          <p:nvPr>
            <p:ph type="sldNum" sz="quarter" idx="5"/>
          </p:nvPr>
        </p:nvSpPr>
        <p:spPr/>
        <p:txBody>
          <a:bodyPr/>
          <a:lstStyle/>
          <a:p>
            <a:fld id="{AC7994E4-B7FB-4FB6-848C-C34C35F32A2A}" type="slidenum">
              <a:rPr lang="nl-BE" smtClean="0"/>
              <a:t>11</a:t>
            </a:fld>
            <a:endParaRPr lang="nl-BE"/>
          </a:p>
        </p:txBody>
      </p:sp>
    </p:spTree>
    <p:extLst>
      <p:ext uri="{BB962C8B-B14F-4D97-AF65-F5344CB8AC3E}">
        <p14:creationId xmlns:p14="http://schemas.microsoft.com/office/powerpoint/2010/main" val="2962909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12</a:t>
            </a:fld>
            <a:endParaRPr lang="nl-BE"/>
          </a:p>
        </p:txBody>
      </p:sp>
    </p:spTree>
    <p:extLst>
      <p:ext uri="{BB962C8B-B14F-4D97-AF65-F5344CB8AC3E}">
        <p14:creationId xmlns:p14="http://schemas.microsoft.com/office/powerpoint/2010/main" val="262338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With the 27 km circumference Large Hadron Collider (LHC) at CERN and the monumental detectors around it, scientists from all over the world have access to the most advanced tools to continue this exploration.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The Compact Muon Solenoid (CMS) detector allows to investigate and test many theoretical ideas that are being proposed to answer these questions. </a:t>
            </a:r>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13</a:t>
            </a:fld>
            <a:endParaRPr lang="nl-BE"/>
          </a:p>
        </p:txBody>
      </p:sp>
    </p:spTree>
    <p:extLst>
      <p:ext uri="{BB962C8B-B14F-4D97-AF65-F5344CB8AC3E}">
        <p14:creationId xmlns:p14="http://schemas.microsoft.com/office/powerpoint/2010/main" val="3392124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E2FC5-40D6-19F9-EDC4-7A2A2808DA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269765-BB3E-297D-00C9-28DDB11C49B9}"/>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BE7D7D61-C152-3AF6-6FB7-7D0529A7334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With the 27 km circumference Large Hadron Collider (LHC) at CERN and the monumental detectors around it, scientists from all over the world have access to the most advanced tools to continue this exploration.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The Compact Muon Solenoid (CMS) detector allows to investigate and test many theoretical ideas that are being proposed to answer these questions. </a:t>
            </a:r>
          </a:p>
          <a:p>
            <a:pPr marL="171450" indent="-171450">
              <a:buFontTx/>
              <a:buChar char="-"/>
            </a:pPr>
            <a:endParaRPr lang="nl-BE" dirty="0"/>
          </a:p>
        </p:txBody>
      </p:sp>
      <p:sp>
        <p:nvSpPr>
          <p:cNvPr id="4" name="Tijdelijke aanduiding voor dianummer 3">
            <a:extLst>
              <a:ext uri="{FF2B5EF4-FFF2-40B4-BE49-F238E27FC236}">
                <a16:creationId xmlns:a16="http://schemas.microsoft.com/office/drawing/2014/main" id="{923DEA8F-6001-2CFB-D328-8094CA289488}"/>
              </a:ext>
            </a:extLst>
          </p:cNvPr>
          <p:cNvSpPr>
            <a:spLocks noGrp="1"/>
          </p:cNvSpPr>
          <p:nvPr>
            <p:ph type="sldNum" sz="quarter" idx="5"/>
          </p:nvPr>
        </p:nvSpPr>
        <p:spPr/>
        <p:txBody>
          <a:bodyPr/>
          <a:lstStyle/>
          <a:p>
            <a:fld id="{AC7994E4-B7FB-4FB6-848C-C34C35F32A2A}" type="slidenum">
              <a:rPr lang="nl-BE" smtClean="0"/>
              <a:t>14</a:t>
            </a:fld>
            <a:endParaRPr lang="nl-BE"/>
          </a:p>
        </p:txBody>
      </p:sp>
    </p:spTree>
    <p:extLst>
      <p:ext uri="{BB962C8B-B14F-4D97-AF65-F5344CB8AC3E}">
        <p14:creationId xmlns:p14="http://schemas.microsoft.com/office/powerpoint/2010/main" val="3460540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t>The discovery of cosmic high-energy neutrinos by IceCube has opened a new era, dubbed neutrino astronomy and announced as the “breakthrough of 2013”. </a:t>
            </a:r>
          </a:p>
          <a:p>
            <a:r>
              <a:rPr lang="en-US" dirty="0"/>
              <a:t>The sources of the cosmic neutrinos still remain a mystery, but one expects that they originate from the same cataclysmic phenomena as the cosmic rays. </a:t>
            </a:r>
          </a:p>
          <a:p>
            <a:r>
              <a:rPr lang="en-US" dirty="0"/>
              <a:t>As such, cosmic high-energy neutrinos will enable us to identify the sources of cosmic rays and obtain insight in the inner engines of cosmic phenomena. </a:t>
            </a:r>
          </a:p>
          <a:p>
            <a:r>
              <a:rPr lang="en-US" dirty="0"/>
              <a:t>The IceCube observations have indicated that to achieve this.</a:t>
            </a:r>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15</a:t>
            </a:fld>
            <a:endParaRPr lang="nl-BE"/>
          </a:p>
        </p:txBody>
      </p:sp>
    </p:spTree>
    <p:extLst>
      <p:ext uri="{BB962C8B-B14F-4D97-AF65-F5344CB8AC3E}">
        <p14:creationId xmlns:p14="http://schemas.microsoft.com/office/powerpoint/2010/main" val="184757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16</a:t>
            </a:fld>
            <a:endParaRPr lang="nl-BE"/>
          </a:p>
        </p:txBody>
      </p:sp>
    </p:spTree>
    <p:extLst>
      <p:ext uri="{BB962C8B-B14F-4D97-AF65-F5344CB8AC3E}">
        <p14:creationId xmlns:p14="http://schemas.microsoft.com/office/powerpoint/2010/main" val="138819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a:t>The first detections of gravitational waves since 2015 and the dawn of the multi-messenger astronomy era have demonstrated the enormous scientific potential of gravitational-wave observatories and provided a solid basis for the future of gravitational-wave (</a:t>
            </a:r>
            <a:r>
              <a:rPr lang="en-US" dirty="0" err="1"/>
              <a:t>astro</a:t>
            </a:r>
            <a:r>
              <a:rPr lang="en-US" dirty="0"/>
              <a:t>-)physics. </a:t>
            </a:r>
          </a:p>
          <a:p>
            <a:r>
              <a:rPr lang="en-US" dirty="0"/>
              <a:t>The Einstein Telescope is envisioned as the pioneer of a new generation of gravitational wave detectors designed to realize this potential. </a:t>
            </a:r>
          </a:p>
          <a:p>
            <a:r>
              <a:rPr lang="en-US" dirty="0"/>
              <a:t>The Belgian-Dutch-German border area is identified as a promising location to site the Einstein Telescope. </a:t>
            </a:r>
            <a:endParaRPr lang="nl-BE" dirty="0"/>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AC7994E4-B7FB-4FB6-848C-C34C35F32A2A}" type="slidenum">
              <a:rPr lang="nl-BE" smtClean="0"/>
              <a:t>17</a:t>
            </a:fld>
            <a:endParaRPr lang="nl-BE"/>
          </a:p>
        </p:txBody>
      </p:sp>
    </p:spTree>
    <p:extLst>
      <p:ext uri="{BB962C8B-B14F-4D97-AF65-F5344CB8AC3E}">
        <p14:creationId xmlns:p14="http://schemas.microsoft.com/office/powerpoint/2010/main" val="941554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grpSp>
        <p:nvGrpSpPr>
          <p:cNvPr id="16" name="Groeperen 15"/>
          <p:cNvGrpSpPr/>
          <p:nvPr userDrawn="1"/>
        </p:nvGrpSpPr>
        <p:grpSpPr>
          <a:xfrm>
            <a:off x="288003" y="216001"/>
            <a:ext cx="6033505" cy="4699106"/>
            <a:chOff x="288001" y="288000"/>
            <a:chExt cx="6033505" cy="6265475"/>
          </a:xfrm>
          <a:solidFill>
            <a:schemeClr val="accent1"/>
          </a:solidFill>
        </p:grpSpPr>
        <p:sp>
          <p:nvSpPr>
            <p:cNvPr id="12" name="Rechthoek 11"/>
            <p:cNvSpPr>
              <a:spLocks/>
            </p:cNvSpPr>
            <p:nvPr userDrawn="1"/>
          </p:nvSpPr>
          <p:spPr>
            <a:xfrm>
              <a:off x="288001" y="288000"/>
              <a:ext cx="4248000"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schemeClr val="bg1"/>
                </a:solidFill>
                <a:latin typeface="Flanders Art Sans" panose="00000500000000000000" pitchFamily="2" charset="0"/>
              </a:endParaRPr>
            </a:p>
          </p:txBody>
        </p:sp>
        <p:sp>
          <p:nvSpPr>
            <p:cNvPr id="13" name="Rechthoekige driehoek 12"/>
            <p:cNvSpPr/>
            <p:nvPr userDrawn="1"/>
          </p:nvSpPr>
          <p:spPr>
            <a:xfrm>
              <a:off x="4536000" y="288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schemeClr val="bg1"/>
                </a:solidFill>
                <a:latin typeface="Flanders Art Sans" panose="00000500000000000000" pitchFamily="2" charset="0"/>
              </a:endParaRPr>
            </a:p>
          </p:txBody>
        </p:sp>
      </p:grpSp>
      <p:sp>
        <p:nvSpPr>
          <p:cNvPr id="2" name="Titel 1"/>
          <p:cNvSpPr>
            <a:spLocks noGrp="1"/>
          </p:cNvSpPr>
          <p:nvPr>
            <p:ph type="ctrTitle"/>
          </p:nvPr>
        </p:nvSpPr>
        <p:spPr>
          <a:xfrm>
            <a:off x="1332000" y="1917001"/>
            <a:ext cx="3816000" cy="1457999"/>
          </a:xfrm>
        </p:spPr>
        <p:txBody>
          <a:bodyPr wrap="square" anchor="t" anchorCtr="0">
            <a:noAutofit/>
          </a:bodyPr>
          <a:lstStyle>
            <a:lvl1pPr algn="l">
              <a:lnSpc>
                <a:spcPts val="5200"/>
              </a:lnSpc>
              <a:defRPr sz="5200" b="1" i="0">
                <a:solidFill>
                  <a:schemeClr val="bg1"/>
                </a:solidFill>
                <a:latin typeface="+mn-lt"/>
                <a:cs typeface="FlandersArtSans-Bold" panose="00000800000000000000" pitchFamily="2" charset="0"/>
              </a:defRPr>
            </a:lvl1pPr>
          </a:lstStyle>
          <a:p>
            <a:r>
              <a:rPr lang="en-US" dirty="0"/>
              <a:t>Click to edit Master title style</a:t>
            </a:r>
            <a:endParaRPr lang="nl-BE" dirty="0"/>
          </a:p>
        </p:txBody>
      </p:sp>
      <p:sp>
        <p:nvSpPr>
          <p:cNvPr id="3" name="Ondertitel 2"/>
          <p:cNvSpPr>
            <a:spLocks noGrp="1"/>
          </p:cNvSpPr>
          <p:nvPr>
            <p:ph type="subTitle" idx="1"/>
          </p:nvPr>
        </p:nvSpPr>
        <p:spPr>
          <a:xfrm>
            <a:off x="1333577" y="3488229"/>
            <a:ext cx="3816000" cy="918000"/>
          </a:xfrm>
          <a:prstGeom prst="rect">
            <a:avLst/>
          </a:prstGeom>
        </p:spPr>
        <p:txBody>
          <a:bodyPr bIns="0">
            <a:noAutofit/>
          </a:bodyPr>
          <a:lstStyle>
            <a:lvl1pPr marL="0" indent="0" algn="l">
              <a:lnSpc>
                <a:spcPts val="1760"/>
              </a:lnSpc>
              <a:buNone/>
              <a:defRPr sz="158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BE" dirty="0"/>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86072" y="216397"/>
            <a:ext cx="1800000" cy="700219"/>
          </a:xfrm>
          <a:prstGeom prst="rect">
            <a:avLst/>
          </a:prstGeom>
        </p:spPr>
      </p:pic>
      <p:sp>
        <p:nvSpPr>
          <p:cNvPr id="14" name="Tijdelijke aanduiding voor tekst 2"/>
          <p:cNvSpPr>
            <a:spLocks noGrp="1"/>
          </p:cNvSpPr>
          <p:nvPr>
            <p:ph idx="12" hasCustomPrompt="1"/>
          </p:nvPr>
        </p:nvSpPr>
        <p:spPr>
          <a:xfrm>
            <a:off x="504001" y="4533079"/>
            <a:ext cx="4773240" cy="264600"/>
          </a:xfrm>
          <a:prstGeom prst="rect">
            <a:avLst/>
          </a:prstGeom>
        </p:spPr>
        <p:txBody>
          <a:bodyPr vert="horz" lIns="0" tIns="0" rIns="0" bIns="0" rtlCol="0" anchor="t" anchorCtr="0">
            <a:noAutofit/>
          </a:bodyPr>
          <a:lstStyle>
            <a:lvl1pPr marL="0" indent="0">
              <a:buFontTx/>
              <a:buNone/>
              <a:defRPr sz="1700">
                <a:solidFill>
                  <a:schemeClr val="bg1"/>
                </a:solidFill>
                <a:latin typeface="+mn-lt"/>
              </a:defRPr>
            </a:lvl1pPr>
            <a:lvl5pPr>
              <a:defRPr>
                <a:solidFill>
                  <a:schemeClr val="bg1"/>
                </a:solidFill>
                <a:latin typeface="Flanders Art Sans" panose="00000500000000000000" pitchFamily="2" charset="0"/>
              </a:defRPr>
            </a:lvl5pPr>
          </a:lstStyle>
          <a:p>
            <a:pPr lvl="0"/>
            <a:r>
              <a:rPr lang="nl-NL" dirty="0"/>
              <a:t>KLIK OM DE MODELSTIJLEN TE BEWERKEN</a:t>
            </a:r>
          </a:p>
          <a:p>
            <a:pPr lvl="4"/>
            <a:endParaRPr lang="nl-BE" dirty="0"/>
          </a:p>
        </p:txBody>
      </p:sp>
    </p:spTree>
    <p:extLst>
      <p:ext uri="{BB962C8B-B14F-4D97-AF65-F5344CB8AC3E}">
        <p14:creationId xmlns:p14="http://schemas.microsoft.com/office/powerpoint/2010/main" val="127351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_3_blanco-beeldkader">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C77D4AF-2EFE-4CF9-8D11-F193F87552D0}"/>
              </a:ext>
            </a:extLst>
          </p:cNvPr>
          <p:cNvSpPr/>
          <p:nvPr userDrawn="1"/>
        </p:nvSpPr>
        <p:spPr>
          <a:xfrm>
            <a:off x="0" y="3528000"/>
            <a:ext cx="9144000" cy="1615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439644"/>
            <a:ext cx="6208830" cy="3216146"/>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644000"/>
            <a:ext cx="7416000" cy="496080"/>
          </a:xfrm>
        </p:spPr>
        <p:txBody>
          <a:bodyPr bIns="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
        <p:nvSpPr>
          <p:cNvPr id="7" name="Tijdelijke aanduiding voor afbeelding 6"/>
          <p:cNvSpPr>
            <a:spLocks noGrp="1"/>
          </p:cNvSpPr>
          <p:nvPr>
            <p:ph type="pic" sz="quarter" idx="10"/>
          </p:nvPr>
        </p:nvSpPr>
        <p:spPr>
          <a:xfrm>
            <a:off x="0" y="0"/>
            <a:ext cx="9144000" cy="3527425"/>
          </a:xfrm>
        </p:spPr>
        <p:txBody>
          <a:bodyPr/>
          <a:lstStyle/>
          <a:p>
            <a:endParaRPr lang="nl-N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dia_4">
    <p:spTree>
      <p:nvGrpSpPr>
        <p:cNvPr id="1" name=""/>
        <p:cNvGrpSpPr/>
        <p:nvPr/>
      </p:nvGrpSpPr>
      <p:grpSpPr>
        <a:xfrm>
          <a:off x="0" y="0"/>
          <a:ext cx="0" cy="0"/>
          <a:chOff x="0" y="0"/>
          <a:chExt cx="0" cy="0"/>
        </a:xfrm>
      </p:grpSpPr>
      <p:pic>
        <p:nvPicPr>
          <p:cNvPr id="9" name="Afbeelding 6">
            <a:extLst>
              <a:ext uri="{FF2B5EF4-FFF2-40B4-BE49-F238E27FC236}">
                <a16:creationId xmlns:a16="http://schemas.microsoft.com/office/drawing/2014/main" id="{C642E999-25E1-4B30-9A8F-E5A0EBF059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flipH="1">
            <a:off x="-1" y="1"/>
            <a:ext cx="9143999" cy="5143500"/>
          </a:xfrm>
          <a:prstGeom prst="rect">
            <a:avLst/>
          </a:prstGeom>
        </p:spPr>
      </p:pic>
      <p:sp>
        <p:nvSpPr>
          <p:cNvPr id="11" name="Vrije vorm: vorm 10">
            <a:extLst>
              <a:ext uri="{FF2B5EF4-FFF2-40B4-BE49-F238E27FC236}">
                <a16:creationId xmlns:a16="http://schemas.microsoft.com/office/drawing/2014/main" id="{EC373D21-8D77-443A-B9F0-AD7B7A1E3EBC}"/>
              </a:ext>
            </a:extLst>
          </p:cNvPr>
          <p:cNvSpPr/>
          <p:nvPr userDrawn="1"/>
        </p:nvSpPr>
        <p:spPr>
          <a:xfrm>
            <a:off x="-33749" y="1"/>
            <a:ext cx="4588819" cy="5151871"/>
          </a:xfrm>
          <a:custGeom>
            <a:avLst/>
            <a:gdLst>
              <a:gd name="connsiteX0" fmla="*/ 0 w 4588819"/>
              <a:gd name="connsiteY0" fmla="*/ 0 h 5151871"/>
              <a:gd name="connsiteX1" fmla="*/ 1641322 w 4588819"/>
              <a:gd name="connsiteY1" fmla="*/ 0 h 5151871"/>
              <a:gd name="connsiteX2" fmla="*/ 2607343 w 4588819"/>
              <a:gd name="connsiteY2" fmla="*/ 0 h 5151871"/>
              <a:gd name="connsiteX3" fmla="*/ 2820500 w 4588819"/>
              <a:gd name="connsiteY3" fmla="*/ 0 h 5151871"/>
              <a:gd name="connsiteX4" fmla="*/ 4588819 w 4588819"/>
              <a:gd name="connsiteY4" fmla="*/ 5151871 h 5151871"/>
              <a:gd name="connsiteX5" fmla="*/ 2607343 w 4588819"/>
              <a:gd name="connsiteY5" fmla="*/ 5151871 h 5151871"/>
              <a:gd name="connsiteX6" fmla="*/ 1641322 w 4588819"/>
              <a:gd name="connsiteY6" fmla="*/ 5151871 h 5151871"/>
              <a:gd name="connsiteX7" fmla="*/ 0 w 4588819"/>
              <a:gd name="connsiteY7" fmla="*/ 5151871 h 515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8819" h="5151871">
                <a:moveTo>
                  <a:pt x="0" y="0"/>
                </a:moveTo>
                <a:lnTo>
                  <a:pt x="1641322" y="0"/>
                </a:lnTo>
                <a:lnTo>
                  <a:pt x="2607343" y="0"/>
                </a:lnTo>
                <a:lnTo>
                  <a:pt x="2820500" y="0"/>
                </a:lnTo>
                <a:lnTo>
                  <a:pt x="4588819" y="5151871"/>
                </a:lnTo>
                <a:lnTo>
                  <a:pt x="2607343" y="5151871"/>
                </a:lnTo>
                <a:lnTo>
                  <a:pt x="1641322" y="5151871"/>
                </a:lnTo>
                <a:lnTo>
                  <a:pt x="0" y="51518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solidFill>
            </a:endParaRPr>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8370"/>
            <a:ext cx="6208830" cy="3680718"/>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3680719"/>
            <a:ext cx="3812052" cy="1192781"/>
          </a:xfrm>
        </p:spPr>
        <p:txBody>
          <a:bodyPr bIns="0" anchor="b"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2390327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_4_blanco-beeldkader">
    <p:spTree>
      <p:nvGrpSpPr>
        <p:cNvPr id="1" name=""/>
        <p:cNvGrpSpPr/>
        <p:nvPr/>
      </p:nvGrpSpPr>
      <p:grpSpPr>
        <a:xfrm>
          <a:off x="0" y="0"/>
          <a:ext cx="0" cy="0"/>
          <a:chOff x="0" y="0"/>
          <a:chExt cx="0" cy="0"/>
        </a:xfrm>
      </p:grpSpPr>
      <p:sp>
        <p:nvSpPr>
          <p:cNvPr id="11" name="Vrije vorm: vorm 10">
            <a:extLst>
              <a:ext uri="{FF2B5EF4-FFF2-40B4-BE49-F238E27FC236}">
                <a16:creationId xmlns:a16="http://schemas.microsoft.com/office/drawing/2014/main" id="{EC373D21-8D77-443A-B9F0-AD7B7A1E3EBC}"/>
              </a:ext>
            </a:extLst>
          </p:cNvPr>
          <p:cNvSpPr/>
          <p:nvPr userDrawn="1"/>
        </p:nvSpPr>
        <p:spPr>
          <a:xfrm>
            <a:off x="-33749" y="1"/>
            <a:ext cx="4588819" cy="5151871"/>
          </a:xfrm>
          <a:custGeom>
            <a:avLst/>
            <a:gdLst>
              <a:gd name="connsiteX0" fmla="*/ 0 w 4588819"/>
              <a:gd name="connsiteY0" fmla="*/ 0 h 5151871"/>
              <a:gd name="connsiteX1" fmla="*/ 1641322 w 4588819"/>
              <a:gd name="connsiteY1" fmla="*/ 0 h 5151871"/>
              <a:gd name="connsiteX2" fmla="*/ 2607343 w 4588819"/>
              <a:gd name="connsiteY2" fmla="*/ 0 h 5151871"/>
              <a:gd name="connsiteX3" fmla="*/ 2820500 w 4588819"/>
              <a:gd name="connsiteY3" fmla="*/ 0 h 5151871"/>
              <a:gd name="connsiteX4" fmla="*/ 4588819 w 4588819"/>
              <a:gd name="connsiteY4" fmla="*/ 5151871 h 5151871"/>
              <a:gd name="connsiteX5" fmla="*/ 2607343 w 4588819"/>
              <a:gd name="connsiteY5" fmla="*/ 5151871 h 5151871"/>
              <a:gd name="connsiteX6" fmla="*/ 1641322 w 4588819"/>
              <a:gd name="connsiteY6" fmla="*/ 5151871 h 5151871"/>
              <a:gd name="connsiteX7" fmla="*/ 0 w 4588819"/>
              <a:gd name="connsiteY7" fmla="*/ 5151871 h 515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8819" h="5151871">
                <a:moveTo>
                  <a:pt x="0" y="0"/>
                </a:moveTo>
                <a:lnTo>
                  <a:pt x="1641322" y="0"/>
                </a:lnTo>
                <a:lnTo>
                  <a:pt x="2607343" y="0"/>
                </a:lnTo>
                <a:lnTo>
                  <a:pt x="2820500" y="0"/>
                </a:lnTo>
                <a:lnTo>
                  <a:pt x="4588819" y="5151871"/>
                </a:lnTo>
                <a:lnTo>
                  <a:pt x="2607343" y="5151871"/>
                </a:lnTo>
                <a:lnTo>
                  <a:pt x="1641322" y="5151871"/>
                </a:lnTo>
                <a:lnTo>
                  <a:pt x="0" y="51518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solidFill>
                <a:schemeClr val="bg1"/>
              </a:solidFill>
            </a:endParaRPr>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8370"/>
            <a:ext cx="6208830" cy="3680718"/>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3680719"/>
            <a:ext cx="3812052" cy="1192781"/>
          </a:xfrm>
        </p:spPr>
        <p:txBody>
          <a:bodyPr bIns="0" anchor="b"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
        <p:nvSpPr>
          <p:cNvPr id="5" name="Tijdelijke aanduiding voor afbeelding 4"/>
          <p:cNvSpPr>
            <a:spLocks noGrp="1"/>
          </p:cNvSpPr>
          <p:nvPr>
            <p:ph type="pic" sz="quarter" idx="10"/>
          </p:nvPr>
        </p:nvSpPr>
        <p:spPr>
          <a:xfrm>
            <a:off x="2771842" y="-5195"/>
            <a:ext cx="6372158" cy="516122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32"/>
              <a:gd name="connsiteY0" fmla="*/ 0 h 10044"/>
              <a:gd name="connsiteX1" fmla="*/ 10000 w 10032"/>
              <a:gd name="connsiteY1" fmla="*/ 0 h 10044"/>
              <a:gd name="connsiteX2" fmla="*/ 10032 w 10032"/>
              <a:gd name="connsiteY2" fmla="*/ 10044 h 10044"/>
              <a:gd name="connsiteX3" fmla="*/ 2000 w 10032"/>
              <a:gd name="connsiteY3" fmla="*/ 10000 h 10044"/>
              <a:gd name="connsiteX4" fmla="*/ 0 w 10032"/>
              <a:gd name="connsiteY4" fmla="*/ 0 h 10044"/>
              <a:gd name="connsiteX0" fmla="*/ 0 w 10012"/>
              <a:gd name="connsiteY0" fmla="*/ 0 h 10019"/>
              <a:gd name="connsiteX1" fmla="*/ 10000 w 10012"/>
              <a:gd name="connsiteY1" fmla="*/ 0 h 10019"/>
              <a:gd name="connsiteX2" fmla="*/ 10012 w 10012"/>
              <a:gd name="connsiteY2" fmla="*/ 10019 h 10019"/>
              <a:gd name="connsiteX3" fmla="*/ 2000 w 10012"/>
              <a:gd name="connsiteY3" fmla="*/ 10000 h 10019"/>
              <a:gd name="connsiteX4" fmla="*/ 0 w 10012"/>
              <a:gd name="connsiteY4" fmla="*/ 0 h 10019"/>
              <a:gd name="connsiteX0" fmla="*/ 0 w 10012"/>
              <a:gd name="connsiteY0" fmla="*/ 0 h 10019"/>
              <a:gd name="connsiteX1" fmla="*/ 10000 w 10012"/>
              <a:gd name="connsiteY1" fmla="*/ 0 h 10019"/>
              <a:gd name="connsiteX2" fmla="*/ 10012 w 10012"/>
              <a:gd name="connsiteY2" fmla="*/ 10019 h 10019"/>
              <a:gd name="connsiteX3" fmla="*/ 2842 w 10012"/>
              <a:gd name="connsiteY3" fmla="*/ 10018 h 10019"/>
              <a:gd name="connsiteX4" fmla="*/ 0 w 10012"/>
              <a:gd name="connsiteY4" fmla="*/ 0 h 10019"/>
              <a:gd name="connsiteX0" fmla="*/ 0 w 9938"/>
              <a:gd name="connsiteY0" fmla="*/ 6 h 10019"/>
              <a:gd name="connsiteX1" fmla="*/ 9926 w 9938"/>
              <a:gd name="connsiteY1" fmla="*/ 0 h 10019"/>
              <a:gd name="connsiteX2" fmla="*/ 9938 w 9938"/>
              <a:gd name="connsiteY2" fmla="*/ 10019 h 10019"/>
              <a:gd name="connsiteX3" fmla="*/ 2768 w 9938"/>
              <a:gd name="connsiteY3" fmla="*/ 10018 h 10019"/>
              <a:gd name="connsiteX4" fmla="*/ 0 w 9938"/>
              <a:gd name="connsiteY4" fmla="*/ 6 h 1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8" h="10019">
                <a:moveTo>
                  <a:pt x="0" y="6"/>
                </a:moveTo>
                <a:lnTo>
                  <a:pt x="9926" y="0"/>
                </a:lnTo>
                <a:cubicBezTo>
                  <a:pt x="9937" y="3348"/>
                  <a:pt x="9927" y="6671"/>
                  <a:pt x="9938" y="10019"/>
                </a:cubicBezTo>
                <a:lnTo>
                  <a:pt x="2768" y="10018"/>
                </a:lnTo>
                <a:lnTo>
                  <a:pt x="0" y="6"/>
                </a:lnTo>
                <a:close/>
              </a:path>
            </a:pathLst>
          </a:custGeom>
        </p:spPr>
        <p:txBody>
          <a:bodyPr/>
          <a:lstStyle>
            <a:lvl1pPr marL="0" indent="0">
              <a:buFont typeface="Arial" charset="0"/>
              <a:buNone/>
              <a:defRPr/>
            </a:lvl1pPr>
          </a:lstStyle>
          <a:p>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_5">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21DA4D7F-2E15-4587-88C1-AE451B7053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flipH="1">
            <a:off x="-1" y="1"/>
            <a:ext cx="9143999" cy="5143500"/>
          </a:xfrm>
          <a:prstGeom prst="rect">
            <a:avLst/>
          </a:prstGeom>
        </p:spPr>
      </p:pic>
      <p:sp>
        <p:nvSpPr>
          <p:cNvPr id="15" name="Vrije vorm: vorm 14">
            <a:extLst>
              <a:ext uri="{FF2B5EF4-FFF2-40B4-BE49-F238E27FC236}">
                <a16:creationId xmlns:a16="http://schemas.microsoft.com/office/drawing/2014/main" id="{C8993703-78C8-4357-94E6-F443E03B826B}"/>
              </a:ext>
            </a:extLst>
          </p:cNvPr>
          <p:cNvSpPr/>
          <p:nvPr userDrawn="1"/>
        </p:nvSpPr>
        <p:spPr>
          <a:xfrm>
            <a:off x="-2" y="0"/>
            <a:ext cx="4072910" cy="5151871"/>
          </a:xfrm>
          <a:custGeom>
            <a:avLst/>
            <a:gdLst>
              <a:gd name="connsiteX0" fmla="*/ 0 w 4072910"/>
              <a:gd name="connsiteY0" fmla="*/ 0 h 5135569"/>
              <a:gd name="connsiteX1" fmla="*/ 2304591 w 4072910"/>
              <a:gd name="connsiteY1" fmla="*/ 0 h 5135569"/>
              <a:gd name="connsiteX2" fmla="*/ 4072910 w 4072910"/>
              <a:gd name="connsiteY2" fmla="*/ 5135569 h 5135569"/>
              <a:gd name="connsiteX3" fmla="*/ 0 w 4072910"/>
              <a:gd name="connsiteY3" fmla="*/ 5135569 h 5135569"/>
              <a:gd name="connsiteX4" fmla="*/ 0 w 4072910"/>
              <a:gd name="connsiteY4" fmla="*/ 0 h 513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10" h="5135569">
                <a:moveTo>
                  <a:pt x="0" y="0"/>
                </a:moveTo>
                <a:lnTo>
                  <a:pt x="2304591" y="0"/>
                </a:lnTo>
                <a:lnTo>
                  <a:pt x="4072910" y="5135569"/>
                </a:lnTo>
                <a:lnTo>
                  <a:pt x="0" y="513556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439644"/>
            <a:ext cx="6208830" cy="3216146"/>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644000"/>
            <a:ext cx="7416000" cy="496080"/>
          </a:xfrm>
        </p:spPr>
        <p:txBody>
          <a:bodyPr bIns="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2649960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dia_5_blanco-beeldkader">
    <p:spTree>
      <p:nvGrpSpPr>
        <p:cNvPr id="1" name=""/>
        <p:cNvGrpSpPr/>
        <p:nvPr/>
      </p:nvGrpSpPr>
      <p:grpSpPr>
        <a:xfrm>
          <a:off x="0" y="0"/>
          <a:ext cx="0" cy="0"/>
          <a:chOff x="0" y="0"/>
          <a:chExt cx="0" cy="0"/>
        </a:xfrm>
      </p:grpSpPr>
      <p:sp>
        <p:nvSpPr>
          <p:cNvPr id="15" name="Vrije vorm: vorm 14">
            <a:extLst>
              <a:ext uri="{FF2B5EF4-FFF2-40B4-BE49-F238E27FC236}">
                <a16:creationId xmlns:a16="http://schemas.microsoft.com/office/drawing/2014/main" id="{C8993703-78C8-4357-94E6-F443E03B826B}"/>
              </a:ext>
            </a:extLst>
          </p:cNvPr>
          <p:cNvSpPr/>
          <p:nvPr userDrawn="1"/>
        </p:nvSpPr>
        <p:spPr>
          <a:xfrm>
            <a:off x="-2" y="0"/>
            <a:ext cx="4072910" cy="5151871"/>
          </a:xfrm>
          <a:custGeom>
            <a:avLst/>
            <a:gdLst>
              <a:gd name="connsiteX0" fmla="*/ 0 w 4072910"/>
              <a:gd name="connsiteY0" fmla="*/ 0 h 5135569"/>
              <a:gd name="connsiteX1" fmla="*/ 2304591 w 4072910"/>
              <a:gd name="connsiteY1" fmla="*/ 0 h 5135569"/>
              <a:gd name="connsiteX2" fmla="*/ 4072910 w 4072910"/>
              <a:gd name="connsiteY2" fmla="*/ 5135569 h 5135569"/>
              <a:gd name="connsiteX3" fmla="*/ 0 w 4072910"/>
              <a:gd name="connsiteY3" fmla="*/ 5135569 h 5135569"/>
              <a:gd name="connsiteX4" fmla="*/ 0 w 4072910"/>
              <a:gd name="connsiteY4" fmla="*/ 0 h 513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10" h="5135569">
                <a:moveTo>
                  <a:pt x="0" y="0"/>
                </a:moveTo>
                <a:lnTo>
                  <a:pt x="2304591" y="0"/>
                </a:lnTo>
                <a:lnTo>
                  <a:pt x="4072910" y="5135569"/>
                </a:lnTo>
                <a:lnTo>
                  <a:pt x="0" y="513556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439644"/>
            <a:ext cx="6208830" cy="3216146"/>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644000"/>
            <a:ext cx="7416000" cy="496080"/>
          </a:xfrm>
        </p:spPr>
        <p:txBody>
          <a:bodyPr bIns="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
        <p:nvSpPr>
          <p:cNvPr id="7" name="Tijdelijke aanduiding voor afbeelding 4"/>
          <p:cNvSpPr>
            <a:spLocks noGrp="1"/>
          </p:cNvSpPr>
          <p:nvPr>
            <p:ph type="pic" sz="quarter" idx="10"/>
          </p:nvPr>
        </p:nvSpPr>
        <p:spPr>
          <a:xfrm>
            <a:off x="2297090" y="-5195"/>
            <a:ext cx="6846910" cy="516122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32"/>
              <a:gd name="connsiteY0" fmla="*/ 0 h 10044"/>
              <a:gd name="connsiteX1" fmla="*/ 10000 w 10032"/>
              <a:gd name="connsiteY1" fmla="*/ 0 h 10044"/>
              <a:gd name="connsiteX2" fmla="*/ 10032 w 10032"/>
              <a:gd name="connsiteY2" fmla="*/ 10044 h 10044"/>
              <a:gd name="connsiteX3" fmla="*/ 2000 w 10032"/>
              <a:gd name="connsiteY3" fmla="*/ 10000 h 10044"/>
              <a:gd name="connsiteX4" fmla="*/ 0 w 10032"/>
              <a:gd name="connsiteY4" fmla="*/ 0 h 10044"/>
              <a:gd name="connsiteX0" fmla="*/ 0 w 10012"/>
              <a:gd name="connsiteY0" fmla="*/ 0 h 10019"/>
              <a:gd name="connsiteX1" fmla="*/ 10000 w 10012"/>
              <a:gd name="connsiteY1" fmla="*/ 0 h 10019"/>
              <a:gd name="connsiteX2" fmla="*/ 10012 w 10012"/>
              <a:gd name="connsiteY2" fmla="*/ 10019 h 10019"/>
              <a:gd name="connsiteX3" fmla="*/ 2000 w 10012"/>
              <a:gd name="connsiteY3" fmla="*/ 10000 h 10019"/>
              <a:gd name="connsiteX4" fmla="*/ 0 w 10012"/>
              <a:gd name="connsiteY4" fmla="*/ 0 h 10019"/>
              <a:gd name="connsiteX0" fmla="*/ 0 w 10012"/>
              <a:gd name="connsiteY0" fmla="*/ 0 h 10019"/>
              <a:gd name="connsiteX1" fmla="*/ 10000 w 10012"/>
              <a:gd name="connsiteY1" fmla="*/ 0 h 10019"/>
              <a:gd name="connsiteX2" fmla="*/ 10012 w 10012"/>
              <a:gd name="connsiteY2" fmla="*/ 10019 h 10019"/>
              <a:gd name="connsiteX3" fmla="*/ 2842 w 10012"/>
              <a:gd name="connsiteY3" fmla="*/ 10018 h 10019"/>
              <a:gd name="connsiteX4" fmla="*/ 0 w 10012"/>
              <a:gd name="connsiteY4" fmla="*/ 0 h 10019"/>
              <a:gd name="connsiteX0" fmla="*/ 0 w 9938"/>
              <a:gd name="connsiteY0" fmla="*/ 6 h 10019"/>
              <a:gd name="connsiteX1" fmla="*/ 9926 w 9938"/>
              <a:gd name="connsiteY1" fmla="*/ 0 h 10019"/>
              <a:gd name="connsiteX2" fmla="*/ 9938 w 9938"/>
              <a:gd name="connsiteY2" fmla="*/ 10019 h 10019"/>
              <a:gd name="connsiteX3" fmla="*/ 2768 w 9938"/>
              <a:gd name="connsiteY3" fmla="*/ 10018 h 10019"/>
              <a:gd name="connsiteX4" fmla="*/ 0 w 9938"/>
              <a:gd name="connsiteY4" fmla="*/ 6 h 10019"/>
              <a:gd name="connsiteX0" fmla="*/ 0 w 10000"/>
              <a:gd name="connsiteY0" fmla="*/ 6 h 10000"/>
              <a:gd name="connsiteX1" fmla="*/ 9988 w 10000"/>
              <a:gd name="connsiteY1" fmla="*/ 0 h 10000"/>
              <a:gd name="connsiteX2" fmla="*/ 10000 w 10000"/>
              <a:gd name="connsiteY2" fmla="*/ 10000 h 10000"/>
              <a:gd name="connsiteX3" fmla="*/ 2633 w 10000"/>
              <a:gd name="connsiteY3" fmla="*/ 9987 h 10000"/>
              <a:gd name="connsiteX4" fmla="*/ 0 w 10000"/>
              <a:gd name="connsiteY4" fmla="*/ 6 h 10000"/>
              <a:gd name="connsiteX0" fmla="*/ 0 w 9945"/>
              <a:gd name="connsiteY0" fmla="*/ 0 h 10000"/>
              <a:gd name="connsiteX1" fmla="*/ 9933 w 9945"/>
              <a:gd name="connsiteY1" fmla="*/ 0 h 10000"/>
              <a:gd name="connsiteX2" fmla="*/ 9945 w 9945"/>
              <a:gd name="connsiteY2" fmla="*/ 10000 h 10000"/>
              <a:gd name="connsiteX3" fmla="*/ 2578 w 9945"/>
              <a:gd name="connsiteY3" fmla="*/ 9987 h 10000"/>
              <a:gd name="connsiteX4" fmla="*/ 0 w 9945"/>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 h="10000">
                <a:moveTo>
                  <a:pt x="0" y="0"/>
                </a:moveTo>
                <a:lnTo>
                  <a:pt x="9933" y="0"/>
                </a:lnTo>
                <a:cubicBezTo>
                  <a:pt x="9944" y="3342"/>
                  <a:pt x="9934" y="6658"/>
                  <a:pt x="9945" y="10000"/>
                </a:cubicBezTo>
                <a:lnTo>
                  <a:pt x="2578" y="9987"/>
                </a:lnTo>
                <a:lnTo>
                  <a:pt x="0" y="0"/>
                </a:lnTo>
                <a:close/>
              </a:path>
            </a:pathLst>
          </a:custGeom>
        </p:spPr>
        <p:txBody>
          <a:bodyPr/>
          <a:lstStyle>
            <a:lvl1pPr marL="0" indent="0">
              <a:buFont typeface="Arial" charset="0"/>
              <a:buNone/>
              <a:defRPr/>
            </a:lvl1pPr>
          </a:lstStyle>
          <a:p>
            <a:endParaRPr lang="nl-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dia_6">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25F69C85-C6DD-4BC3-8314-EA3BDA4131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1" y="1"/>
            <a:ext cx="9143999" cy="5143500"/>
          </a:xfrm>
          <a:prstGeom prst="rect">
            <a:avLst/>
          </a:prstGeom>
        </p:spPr>
      </p:pic>
      <p:sp>
        <p:nvSpPr>
          <p:cNvPr id="12" name="Vrije vorm: vorm 11">
            <a:extLst>
              <a:ext uri="{FF2B5EF4-FFF2-40B4-BE49-F238E27FC236}">
                <a16:creationId xmlns:a16="http://schemas.microsoft.com/office/drawing/2014/main" id="{5B48A23E-874B-45DF-B53D-CEC7FB70A9ED}"/>
              </a:ext>
            </a:extLst>
          </p:cNvPr>
          <p:cNvSpPr/>
          <p:nvPr userDrawn="1"/>
        </p:nvSpPr>
        <p:spPr>
          <a:xfrm>
            <a:off x="7349824" y="2"/>
            <a:ext cx="1794174" cy="5151871"/>
          </a:xfrm>
          <a:custGeom>
            <a:avLst/>
            <a:gdLst>
              <a:gd name="connsiteX0" fmla="*/ 0 w 1794174"/>
              <a:gd name="connsiteY0" fmla="*/ 0 h 5151871"/>
              <a:gd name="connsiteX1" fmla="*/ 1794174 w 1794174"/>
              <a:gd name="connsiteY1" fmla="*/ 0 h 5151871"/>
              <a:gd name="connsiteX2" fmla="*/ 1794174 w 1794174"/>
              <a:gd name="connsiteY2" fmla="*/ 5151871 h 5151871"/>
              <a:gd name="connsiteX3" fmla="*/ 1768319 w 1794174"/>
              <a:gd name="connsiteY3" fmla="*/ 5151871 h 5151871"/>
              <a:gd name="connsiteX4" fmla="*/ 0 w 1794174"/>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174" h="5151871">
                <a:moveTo>
                  <a:pt x="0" y="0"/>
                </a:moveTo>
                <a:lnTo>
                  <a:pt x="1794174" y="0"/>
                </a:lnTo>
                <a:lnTo>
                  <a:pt x="1794174" y="5151871"/>
                </a:lnTo>
                <a:lnTo>
                  <a:pt x="1768319"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199660"/>
            <a:ext cx="6208830" cy="3216146"/>
          </a:xfrm>
        </p:spPr>
        <p:txBody>
          <a:bodyPr anchor="b" anchorCtr="0">
            <a:noAutofit/>
          </a:bodyPr>
          <a:lstStyle>
            <a:lvl1pPr indent="0" algn="l">
              <a:lnSpc>
                <a:spcPts val="84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424178"/>
            <a:ext cx="7416000" cy="496080"/>
          </a:xfrm>
          <a:solidFill>
            <a:schemeClr val="accent1"/>
          </a:solidFill>
        </p:spPr>
        <p:txBody>
          <a:bodyPr lIns="144000" tIns="144000" rIns="144000" bIns="144000" anchor="ctr"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3360760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dia_6_blanco-beeldkader">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5B48A23E-874B-45DF-B53D-CEC7FB70A9ED}"/>
              </a:ext>
            </a:extLst>
          </p:cNvPr>
          <p:cNvSpPr/>
          <p:nvPr userDrawn="1"/>
        </p:nvSpPr>
        <p:spPr>
          <a:xfrm>
            <a:off x="7349824" y="2"/>
            <a:ext cx="1794174" cy="5151871"/>
          </a:xfrm>
          <a:custGeom>
            <a:avLst/>
            <a:gdLst>
              <a:gd name="connsiteX0" fmla="*/ 0 w 1794174"/>
              <a:gd name="connsiteY0" fmla="*/ 0 h 5151871"/>
              <a:gd name="connsiteX1" fmla="*/ 1794174 w 1794174"/>
              <a:gd name="connsiteY1" fmla="*/ 0 h 5151871"/>
              <a:gd name="connsiteX2" fmla="*/ 1794174 w 1794174"/>
              <a:gd name="connsiteY2" fmla="*/ 5151871 h 5151871"/>
              <a:gd name="connsiteX3" fmla="*/ 1768319 w 1794174"/>
              <a:gd name="connsiteY3" fmla="*/ 5151871 h 5151871"/>
              <a:gd name="connsiteX4" fmla="*/ 0 w 1794174"/>
              <a:gd name="connsiteY4" fmla="*/ 0 h 515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174" h="5151871">
                <a:moveTo>
                  <a:pt x="0" y="0"/>
                </a:moveTo>
                <a:lnTo>
                  <a:pt x="1794174" y="0"/>
                </a:lnTo>
                <a:lnTo>
                  <a:pt x="1794174" y="5151871"/>
                </a:lnTo>
                <a:lnTo>
                  <a:pt x="1768319" y="515187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199660"/>
            <a:ext cx="6208830" cy="3216146"/>
          </a:xfrm>
        </p:spPr>
        <p:txBody>
          <a:bodyPr anchor="b" anchorCtr="0">
            <a:noAutofit/>
          </a:bodyPr>
          <a:lstStyle>
            <a:lvl1pPr indent="0" algn="l">
              <a:lnSpc>
                <a:spcPts val="84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424178"/>
            <a:ext cx="7416000" cy="496080"/>
          </a:xfrm>
          <a:solidFill>
            <a:schemeClr val="accent1"/>
          </a:solidFill>
        </p:spPr>
        <p:txBody>
          <a:bodyPr lIns="144000" tIns="144000" rIns="144000" bIns="144000" anchor="ctr" anchorCtr="0">
            <a:noAutofit/>
          </a:bodyPr>
          <a:lstStyle>
            <a:lvl1pPr marL="0" indent="0" algn="l">
              <a:lnSpc>
                <a:spcPts val="1760"/>
              </a:lnSpc>
              <a:buNone/>
              <a:defRPr sz="16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
        <p:nvSpPr>
          <p:cNvPr id="5" name="Tijdelijke aanduiding voor afbeelding 4"/>
          <p:cNvSpPr>
            <a:spLocks noGrp="1"/>
          </p:cNvSpPr>
          <p:nvPr>
            <p:ph type="pic" sz="quarter" idx="10"/>
          </p:nvPr>
        </p:nvSpPr>
        <p:spPr>
          <a:xfrm>
            <a:off x="-3332" y="-6462"/>
            <a:ext cx="9147332" cy="5149962"/>
          </a:xfrm>
          <a:custGeom>
            <a:avLst/>
            <a:gdLst>
              <a:gd name="connsiteX0" fmla="*/ 0 w 9144000"/>
              <a:gd name="connsiteY0" fmla="*/ 5143500 h 5143500"/>
              <a:gd name="connsiteX1" fmla="*/ 1285875 w 9144000"/>
              <a:gd name="connsiteY1" fmla="*/ 0 h 5143500"/>
              <a:gd name="connsiteX2" fmla="*/ 7858125 w 9144000"/>
              <a:gd name="connsiteY2" fmla="*/ 0 h 5143500"/>
              <a:gd name="connsiteX3" fmla="*/ 9144000 w 9144000"/>
              <a:gd name="connsiteY3" fmla="*/ 5143500 h 5143500"/>
              <a:gd name="connsiteX4" fmla="*/ 0 w 9144000"/>
              <a:gd name="connsiteY4" fmla="*/ 5143500 h 5143500"/>
              <a:gd name="connsiteX0" fmla="*/ 0 w 9144000"/>
              <a:gd name="connsiteY0" fmla="*/ 5149962 h 5149962"/>
              <a:gd name="connsiteX1" fmla="*/ 1285875 w 9144000"/>
              <a:gd name="connsiteY1" fmla="*/ 6462 h 5149962"/>
              <a:gd name="connsiteX2" fmla="*/ 7344381 w 9144000"/>
              <a:gd name="connsiteY2" fmla="*/ 0 h 5149962"/>
              <a:gd name="connsiteX3" fmla="*/ 9144000 w 9144000"/>
              <a:gd name="connsiteY3" fmla="*/ 5149962 h 5149962"/>
              <a:gd name="connsiteX4" fmla="*/ 0 w 9144000"/>
              <a:gd name="connsiteY4" fmla="*/ 5149962 h 5149962"/>
              <a:gd name="connsiteX0" fmla="*/ 3332 w 9147332"/>
              <a:gd name="connsiteY0" fmla="*/ 5149962 h 5149962"/>
              <a:gd name="connsiteX1" fmla="*/ 0 w 9147332"/>
              <a:gd name="connsiteY1" fmla="*/ 3231 h 5149962"/>
              <a:gd name="connsiteX2" fmla="*/ 7347713 w 9147332"/>
              <a:gd name="connsiteY2" fmla="*/ 0 h 5149962"/>
              <a:gd name="connsiteX3" fmla="*/ 9147332 w 9147332"/>
              <a:gd name="connsiteY3" fmla="*/ 5149962 h 5149962"/>
              <a:gd name="connsiteX4" fmla="*/ 3332 w 9147332"/>
              <a:gd name="connsiteY4" fmla="*/ 5149962 h 5149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332" h="5149962">
                <a:moveTo>
                  <a:pt x="3332" y="5149962"/>
                </a:moveTo>
                <a:cubicBezTo>
                  <a:pt x="2221" y="3434385"/>
                  <a:pt x="1111" y="1718808"/>
                  <a:pt x="0" y="3231"/>
                </a:cubicBezTo>
                <a:lnTo>
                  <a:pt x="7347713" y="0"/>
                </a:lnTo>
                <a:lnTo>
                  <a:pt x="9147332" y="5149962"/>
                </a:lnTo>
                <a:lnTo>
                  <a:pt x="3332" y="5149962"/>
                </a:lnTo>
                <a:close/>
              </a:path>
            </a:pathLst>
          </a:custGeom>
        </p:spPr>
        <p:txBody>
          <a:bodyPr/>
          <a:lstStyle>
            <a:lvl1pPr marL="0" indent="0">
              <a:buFont typeface="Arial" charset="0"/>
              <a:buNone/>
              <a:defRPr/>
            </a:lvl1pPr>
          </a:lstStyle>
          <a:p>
            <a:endParaRPr lang="nl-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_9">
    <p:bg>
      <p:bgPr>
        <a:solidFill>
          <a:schemeClr val="bg1"/>
        </a:solidFill>
        <a:effectLst/>
      </p:bgPr>
    </p:bg>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035EF783-868C-46CB-BD26-985BAC3676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1" y="1"/>
            <a:ext cx="9143999" cy="5143500"/>
          </a:xfrm>
          <a:prstGeom prst="rect">
            <a:avLst/>
          </a:prstGeom>
        </p:spPr>
      </p:pic>
      <p:pic>
        <p:nvPicPr>
          <p:cNvPr id="5" name="Afbeelding 4">
            <a:extLst>
              <a:ext uri="{FF2B5EF4-FFF2-40B4-BE49-F238E27FC236}">
                <a16:creationId xmlns:a16="http://schemas.microsoft.com/office/drawing/2014/main" id="{BCA1E1DA-11B3-41B8-9CC4-651F02C4C6B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pic>
        <p:nvPicPr>
          <p:cNvPr id="18" name="Afbeelding 17">
            <a:extLst>
              <a:ext uri="{FF2B5EF4-FFF2-40B4-BE49-F238E27FC236}">
                <a16:creationId xmlns:a16="http://schemas.microsoft.com/office/drawing/2014/main" id="{761BBA4B-93CD-45A0-B9AB-C45ABE27F6CD}"/>
              </a:ext>
            </a:extLst>
          </p:cNvPr>
          <p:cNvPicPr>
            <a:picLocks noChangeAspect="1"/>
          </p:cNvPicPr>
          <p:nvPr userDrawn="1"/>
        </p:nvPicPr>
        <p:blipFill>
          <a:blip r:embed="rId4">
            <a:duotone>
              <a:prstClr val="black"/>
              <a:schemeClr val="accent1">
                <a:tint val="45000"/>
                <a:satMod val="400000"/>
              </a:schemeClr>
            </a:duotone>
          </a:blip>
          <a:stretch>
            <a:fillRect/>
          </a:stretch>
        </p:blipFill>
        <p:spPr>
          <a:xfrm>
            <a:off x="0" y="2925362"/>
            <a:ext cx="5005250" cy="2225233"/>
          </a:xfrm>
          <a:prstGeom prst="rect">
            <a:avLst/>
          </a:prstGeom>
        </p:spPr>
      </p:pic>
      <p:sp>
        <p:nvSpPr>
          <p:cNvPr id="10" name="Vrije vorm: vorm 9">
            <a:extLst>
              <a:ext uri="{FF2B5EF4-FFF2-40B4-BE49-F238E27FC236}">
                <a16:creationId xmlns:a16="http://schemas.microsoft.com/office/drawing/2014/main" id="{1C555B6E-9F87-4877-9196-88840523D596}"/>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543197" y="3188521"/>
            <a:ext cx="8174790" cy="1684979"/>
          </a:xfrm>
        </p:spPr>
        <p:txBody>
          <a:bodyPr anchor="b" anchorCtr="0">
            <a:noAutofit/>
          </a:bodyPr>
          <a:lstStyle>
            <a:lvl1pPr indent="0" algn="r">
              <a:lnSpc>
                <a:spcPts val="5400"/>
              </a:lnSpc>
              <a:defRPr sz="5400" b="1" i="0">
                <a:solidFill>
                  <a:schemeClr val="bg1"/>
                </a:solidFill>
                <a:latin typeface="+mj-lt"/>
                <a:cs typeface="FlandersArtSans-Bold" panose="00000800000000000000" pitchFamily="2" charset="0"/>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720340" y="3188521"/>
            <a:ext cx="5991660" cy="1029149"/>
          </a:xfrm>
        </p:spPr>
        <p:txBody>
          <a:bodyPr bIns="0" anchor="b" anchorCtr="0">
            <a:noAutofit/>
          </a:bodyPr>
          <a:lstStyle>
            <a:lvl1pPr marL="0" indent="0" algn="r">
              <a:lnSpc>
                <a:spcPts val="1760"/>
              </a:lnSpc>
              <a:buNone/>
              <a:defRPr sz="158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stijl te bewerken</a:t>
            </a:r>
            <a:endParaRPr lang="nl-BE" dirty="0"/>
          </a:p>
        </p:txBody>
      </p:sp>
    </p:spTree>
    <p:extLst>
      <p:ext uri="{BB962C8B-B14F-4D97-AF65-F5344CB8AC3E}">
        <p14:creationId xmlns:p14="http://schemas.microsoft.com/office/powerpoint/2010/main" val="3749767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dia_9_blanco-beeldkader">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CA1E1DA-11B3-41B8-9CC4-651F02C4C6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pic>
        <p:nvPicPr>
          <p:cNvPr id="18" name="Afbeelding 17">
            <a:extLst>
              <a:ext uri="{FF2B5EF4-FFF2-40B4-BE49-F238E27FC236}">
                <a16:creationId xmlns:a16="http://schemas.microsoft.com/office/drawing/2014/main" id="{761BBA4B-93CD-45A0-B9AB-C45ABE27F6CD}"/>
              </a:ext>
            </a:extLst>
          </p:cNvPr>
          <p:cNvPicPr>
            <a:picLocks noChangeAspect="1"/>
          </p:cNvPicPr>
          <p:nvPr userDrawn="1"/>
        </p:nvPicPr>
        <p:blipFill>
          <a:blip r:embed="rId3">
            <a:duotone>
              <a:prstClr val="black"/>
              <a:schemeClr val="accent1">
                <a:tint val="45000"/>
                <a:satMod val="400000"/>
              </a:schemeClr>
            </a:duotone>
          </a:blip>
          <a:stretch>
            <a:fillRect/>
          </a:stretch>
        </p:blipFill>
        <p:spPr>
          <a:xfrm>
            <a:off x="0" y="2925362"/>
            <a:ext cx="5005250" cy="2225233"/>
          </a:xfrm>
          <a:prstGeom prst="rect">
            <a:avLst/>
          </a:prstGeom>
        </p:spPr>
      </p:pic>
      <p:sp>
        <p:nvSpPr>
          <p:cNvPr id="10" name="Vrije vorm: vorm 9">
            <a:extLst>
              <a:ext uri="{FF2B5EF4-FFF2-40B4-BE49-F238E27FC236}">
                <a16:creationId xmlns:a16="http://schemas.microsoft.com/office/drawing/2014/main" id="{1C555B6E-9F87-4877-9196-88840523D596}"/>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543197" y="3188521"/>
            <a:ext cx="8174790" cy="1684979"/>
          </a:xfrm>
        </p:spPr>
        <p:txBody>
          <a:bodyPr anchor="b" anchorCtr="0">
            <a:noAutofit/>
          </a:bodyPr>
          <a:lstStyle>
            <a:lvl1pPr indent="0" algn="r">
              <a:lnSpc>
                <a:spcPts val="5400"/>
              </a:lnSpc>
              <a:defRPr sz="5400" b="0" i="0">
                <a:solidFill>
                  <a:schemeClr val="bg1"/>
                </a:solidFill>
                <a:latin typeface="FlandersArtSans-Bold" panose="00000800000000000000" pitchFamily="2" charset="0"/>
                <a:cs typeface="FlandersArtSans-Bold" panose="00000800000000000000" pitchFamily="2" charset="0"/>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720340" y="3188521"/>
            <a:ext cx="5991660" cy="1029149"/>
          </a:xfrm>
        </p:spPr>
        <p:txBody>
          <a:bodyPr bIns="0" anchor="b" anchorCtr="0">
            <a:noAutofit/>
          </a:bodyPr>
          <a:lstStyle>
            <a:lvl1pPr marL="0" indent="0" algn="r">
              <a:lnSpc>
                <a:spcPts val="1760"/>
              </a:lnSpc>
              <a:buNone/>
              <a:defRPr sz="1580">
                <a:solidFill>
                  <a:schemeClr val="bg1"/>
                </a:solidFill>
                <a:latin typeface="Flanders Art Sa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stijl te bewerken</a:t>
            </a:r>
            <a:endParaRPr lang="nl-BE" dirty="0"/>
          </a:p>
        </p:txBody>
      </p:sp>
      <p:sp>
        <p:nvSpPr>
          <p:cNvPr id="9" name="Tijdelijke aanduiding voor afbeelding 5"/>
          <p:cNvSpPr>
            <a:spLocks noGrp="1"/>
          </p:cNvSpPr>
          <p:nvPr>
            <p:ph type="pic" sz="quarter" idx="10"/>
          </p:nvPr>
        </p:nvSpPr>
        <p:spPr>
          <a:xfrm>
            <a:off x="-6403" y="-3388"/>
            <a:ext cx="9159553" cy="48412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7"/>
              <a:gd name="connsiteY0" fmla="*/ 0 h 10042"/>
              <a:gd name="connsiteX1" fmla="*/ 10007 w 10007"/>
              <a:gd name="connsiteY1" fmla="*/ 42 h 10042"/>
              <a:gd name="connsiteX2" fmla="*/ 10007 w 10007"/>
              <a:gd name="connsiteY2" fmla="*/ 10042 h 10042"/>
              <a:gd name="connsiteX3" fmla="*/ 7 w 10007"/>
              <a:gd name="connsiteY3" fmla="*/ 10042 h 10042"/>
              <a:gd name="connsiteX4" fmla="*/ 0 w 10007"/>
              <a:gd name="connsiteY4" fmla="*/ 0 h 10042"/>
              <a:gd name="connsiteX0" fmla="*/ 0 w 10007"/>
              <a:gd name="connsiteY0" fmla="*/ 0 h 10042"/>
              <a:gd name="connsiteX1" fmla="*/ 10007 w 10007"/>
              <a:gd name="connsiteY1" fmla="*/ 42 h 10042"/>
              <a:gd name="connsiteX2" fmla="*/ 10007 w 10007"/>
              <a:gd name="connsiteY2" fmla="*/ 10042 h 10042"/>
              <a:gd name="connsiteX3" fmla="*/ 7 w 10007"/>
              <a:gd name="connsiteY3" fmla="*/ 9428 h 10042"/>
              <a:gd name="connsiteX4" fmla="*/ 0 w 10007"/>
              <a:gd name="connsiteY4" fmla="*/ 0 h 10042"/>
              <a:gd name="connsiteX0" fmla="*/ 0 w 10007"/>
              <a:gd name="connsiteY0" fmla="*/ 0 h 9428"/>
              <a:gd name="connsiteX1" fmla="*/ 10007 w 10007"/>
              <a:gd name="connsiteY1" fmla="*/ 42 h 9428"/>
              <a:gd name="connsiteX2" fmla="*/ 10007 w 10007"/>
              <a:gd name="connsiteY2" fmla="*/ 5652 h 9428"/>
              <a:gd name="connsiteX3" fmla="*/ 7 w 10007"/>
              <a:gd name="connsiteY3" fmla="*/ 9428 h 9428"/>
              <a:gd name="connsiteX4" fmla="*/ 0 w 10007"/>
              <a:gd name="connsiteY4" fmla="*/ 0 h 9428"/>
              <a:gd name="connsiteX0" fmla="*/ 0 w 10017"/>
              <a:gd name="connsiteY0" fmla="*/ 0 h 10000"/>
              <a:gd name="connsiteX1" fmla="*/ 10017 w 10017"/>
              <a:gd name="connsiteY1" fmla="*/ 6 h 10000"/>
              <a:gd name="connsiteX2" fmla="*/ 10000 w 10017"/>
              <a:gd name="connsiteY2" fmla="*/ 5995 h 10000"/>
              <a:gd name="connsiteX3" fmla="*/ 7 w 10017"/>
              <a:gd name="connsiteY3" fmla="*/ 10000 h 10000"/>
              <a:gd name="connsiteX4" fmla="*/ 0 w 10017"/>
              <a:gd name="connsiteY4" fmla="*/ 0 h 10000"/>
              <a:gd name="connsiteX0" fmla="*/ 0 w 10010"/>
              <a:gd name="connsiteY0" fmla="*/ 7 h 10007"/>
              <a:gd name="connsiteX1" fmla="*/ 10010 w 10010"/>
              <a:gd name="connsiteY1" fmla="*/ 0 h 10007"/>
              <a:gd name="connsiteX2" fmla="*/ 10000 w 10010"/>
              <a:gd name="connsiteY2" fmla="*/ 6002 h 10007"/>
              <a:gd name="connsiteX3" fmla="*/ 7 w 10010"/>
              <a:gd name="connsiteY3" fmla="*/ 10007 h 10007"/>
              <a:gd name="connsiteX4" fmla="*/ 0 w 10010"/>
              <a:gd name="connsiteY4" fmla="*/ 7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 h="10007">
                <a:moveTo>
                  <a:pt x="0" y="7"/>
                </a:moveTo>
                <a:lnTo>
                  <a:pt x="10010" y="0"/>
                </a:lnTo>
                <a:cubicBezTo>
                  <a:pt x="10004" y="1996"/>
                  <a:pt x="10006" y="4006"/>
                  <a:pt x="10000" y="6002"/>
                </a:cubicBezTo>
                <a:lnTo>
                  <a:pt x="7" y="10007"/>
                </a:lnTo>
                <a:cubicBezTo>
                  <a:pt x="5" y="6457"/>
                  <a:pt x="2" y="3557"/>
                  <a:pt x="0" y="7"/>
                </a:cubicBezTo>
                <a:close/>
              </a:path>
            </a:pathLst>
          </a:custGeom>
        </p:spPr>
        <p:txBody>
          <a:bodyPr/>
          <a:lstStyle>
            <a:lvl1pPr marL="0" indent="0" algn="ctr">
              <a:buFont typeface="+mj-lt"/>
              <a:buNone/>
              <a:defRPr/>
            </a:lvl1pPr>
            <a:lvl2pPr marL="576000" indent="-288000">
              <a:buFont typeface="Arial" charset="0"/>
              <a:buChar char="•"/>
              <a:defRPr/>
            </a:lvl2pPr>
            <a:lvl3pPr marL="918900" indent="-342900">
              <a:buFont typeface="Arial" charset="0"/>
              <a:buChar char="•"/>
              <a:defRPr/>
            </a:lvl3pPr>
          </a:lstStyle>
          <a:p>
            <a:pPr lvl="0"/>
            <a:endParaRPr lang="nl-NL"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dia_10">
    <p:bg>
      <p:bgPr>
        <a:solidFill>
          <a:schemeClr val="bg1"/>
        </a:solidFill>
        <a:effectLst/>
      </p:bgPr>
    </p:bg>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8F0A8DDB-F7F5-4A8A-A4B9-5A6437C2BF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1" y="1"/>
            <a:ext cx="9143999" cy="5143500"/>
          </a:xfrm>
          <a:prstGeom prst="rect">
            <a:avLst/>
          </a:prstGeom>
        </p:spPr>
      </p:pic>
      <p:pic>
        <p:nvPicPr>
          <p:cNvPr id="5" name="Afbeelding 4">
            <a:extLst>
              <a:ext uri="{FF2B5EF4-FFF2-40B4-BE49-F238E27FC236}">
                <a16:creationId xmlns:a16="http://schemas.microsoft.com/office/drawing/2014/main" id="{BCA1E1DA-11B3-41B8-9CC4-651F02C4C6B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pic>
        <p:nvPicPr>
          <p:cNvPr id="18" name="Afbeelding 17">
            <a:extLst>
              <a:ext uri="{FF2B5EF4-FFF2-40B4-BE49-F238E27FC236}">
                <a16:creationId xmlns:a16="http://schemas.microsoft.com/office/drawing/2014/main" id="{761BBA4B-93CD-45A0-B9AB-C45ABE27F6CD}"/>
              </a:ext>
            </a:extLst>
          </p:cNvPr>
          <p:cNvPicPr>
            <a:picLocks noChangeAspect="1"/>
          </p:cNvPicPr>
          <p:nvPr userDrawn="1"/>
        </p:nvPicPr>
        <p:blipFill>
          <a:blip r:embed="rId4">
            <a:duotone>
              <a:prstClr val="black"/>
              <a:schemeClr val="accent1">
                <a:tint val="45000"/>
                <a:satMod val="400000"/>
              </a:schemeClr>
            </a:duotone>
          </a:blip>
          <a:stretch>
            <a:fillRect/>
          </a:stretch>
        </p:blipFill>
        <p:spPr>
          <a:xfrm>
            <a:off x="0" y="2925362"/>
            <a:ext cx="5005250" cy="2225233"/>
          </a:xfrm>
          <a:prstGeom prst="rect">
            <a:avLst/>
          </a:prstGeom>
        </p:spPr>
      </p:pic>
      <p:sp>
        <p:nvSpPr>
          <p:cNvPr id="10" name="Vrije vorm: vorm 9">
            <a:extLst>
              <a:ext uri="{FF2B5EF4-FFF2-40B4-BE49-F238E27FC236}">
                <a16:creationId xmlns:a16="http://schemas.microsoft.com/office/drawing/2014/main" id="{1C555B6E-9F87-4877-9196-88840523D596}"/>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32000" y="3188521"/>
            <a:ext cx="8280000" cy="1684979"/>
          </a:xfrm>
        </p:spPr>
        <p:txBody>
          <a:bodyPr anchor="b" anchorCtr="0">
            <a:noAutofit/>
          </a:bodyPr>
          <a:lstStyle>
            <a:lvl1pPr indent="0" algn="r">
              <a:lnSpc>
                <a:spcPts val="5400"/>
              </a:lnSpc>
              <a:defRPr sz="5400" b="1" i="0">
                <a:solidFill>
                  <a:schemeClr val="accent1"/>
                </a:solidFill>
                <a:latin typeface="+mj-lt"/>
                <a:cs typeface="FlandersArtSans-Bold" panose="00000800000000000000" pitchFamily="2" charset="0"/>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720340" y="3077911"/>
            <a:ext cx="5991660" cy="1029149"/>
          </a:xfrm>
        </p:spPr>
        <p:txBody>
          <a:bodyPr bIns="0" anchor="b" anchorCtr="0">
            <a:noAutofit/>
          </a:bodyPr>
          <a:lstStyle>
            <a:lvl1pPr marL="0" indent="0" algn="r">
              <a:lnSpc>
                <a:spcPts val="1760"/>
              </a:lnSpc>
              <a:buNone/>
              <a:defRPr sz="158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stijl te bewerken</a:t>
            </a:r>
            <a:endParaRPr lang="nl-BE" dirty="0"/>
          </a:p>
        </p:txBody>
      </p:sp>
    </p:spTree>
    <p:extLst>
      <p:ext uri="{BB962C8B-B14F-4D97-AF65-F5344CB8AC3E}">
        <p14:creationId xmlns:p14="http://schemas.microsoft.com/office/powerpoint/2010/main" val="155114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grpSp>
        <p:nvGrpSpPr>
          <p:cNvPr id="12" name="Groeperen 11"/>
          <p:cNvGrpSpPr/>
          <p:nvPr userDrawn="1"/>
        </p:nvGrpSpPr>
        <p:grpSpPr>
          <a:xfrm>
            <a:off x="288000" y="214894"/>
            <a:ext cx="8553506" cy="4699106"/>
            <a:chOff x="288000" y="288000"/>
            <a:chExt cx="8553506" cy="6265475"/>
          </a:xfrm>
          <a:solidFill>
            <a:schemeClr val="accent1"/>
          </a:solidFill>
        </p:grpSpPr>
        <p:sp>
          <p:nvSpPr>
            <p:cNvPr id="10" name="Rechthoek 9"/>
            <p:cNvSpPr>
              <a:spLocks/>
            </p:cNvSpPr>
            <p:nvPr userDrawn="1"/>
          </p:nvSpPr>
          <p:spPr>
            <a:xfrm>
              <a:off x="288000" y="288000"/>
              <a:ext cx="6767999"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schemeClr val="bg1"/>
                </a:solidFill>
                <a:latin typeface="Flanders Art Sans" panose="00000500000000000000" pitchFamily="2" charset="0"/>
              </a:endParaRPr>
            </a:p>
          </p:txBody>
        </p:sp>
        <p:sp>
          <p:nvSpPr>
            <p:cNvPr id="11" name="Rechthoekige driehoek 10"/>
            <p:cNvSpPr/>
            <p:nvPr userDrawn="1"/>
          </p:nvSpPr>
          <p:spPr>
            <a:xfrm>
              <a:off x="7056000" y="288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schemeClr val="bg1"/>
                </a:solidFill>
                <a:latin typeface="Flanders Art Sans" panose="00000500000000000000" pitchFamily="2" charset="0"/>
              </a:endParaRPr>
            </a:p>
          </p:txBody>
        </p:sp>
      </p:grpSp>
      <p:sp>
        <p:nvSpPr>
          <p:cNvPr id="2" name="Titel 1"/>
          <p:cNvSpPr>
            <a:spLocks noGrp="1"/>
          </p:cNvSpPr>
          <p:nvPr>
            <p:ph type="ctrTitle"/>
          </p:nvPr>
        </p:nvSpPr>
        <p:spPr>
          <a:xfrm>
            <a:off x="2304000" y="1890002"/>
            <a:ext cx="5342082" cy="1184783"/>
          </a:xfrm>
        </p:spPr>
        <p:txBody>
          <a:bodyPr anchor="b" anchorCtr="0">
            <a:noAutofit/>
          </a:bodyPr>
          <a:lstStyle>
            <a:lvl1pPr algn="l">
              <a:lnSpc>
                <a:spcPts val="5400"/>
              </a:lnSpc>
              <a:defRPr sz="5400" b="0" i="0">
                <a:solidFill>
                  <a:schemeClr val="bg1"/>
                </a:solidFill>
                <a:latin typeface="FlandersArtSans-Bold" panose="00000800000000000000" pitchFamily="2" charset="0"/>
                <a:cs typeface="FlandersArtSans-Bold" panose="00000800000000000000" pitchFamily="2" charset="0"/>
              </a:defRPr>
            </a:lvl1pPr>
          </a:lstStyle>
          <a:p>
            <a:r>
              <a:rPr lang="en-US"/>
              <a:t>Click to edit Master title style</a:t>
            </a:r>
            <a:endParaRPr lang="nl-BE" dirty="0"/>
          </a:p>
        </p:txBody>
      </p:sp>
      <p:sp>
        <p:nvSpPr>
          <p:cNvPr id="3" name="Ondertitel 2"/>
          <p:cNvSpPr>
            <a:spLocks noGrp="1"/>
          </p:cNvSpPr>
          <p:nvPr>
            <p:ph type="subTitle" idx="1"/>
          </p:nvPr>
        </p:nvSpPr>
        <p:spPr>
          <a:xfrm>
            <a:off x="2304000" y="3131027"/>
            <a:ext cx="5354606" cy="790281"/>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dirty="0"/>
          </a:p>
        </p:txBody>
      </p:sp>
      <p:sp>
        <p:nvSpPr>
          <p:cNvPr id="13" name="Tijdelijke aanduiding voor tekst 2"/>
          <p:cNvSpPr>
            <a:spLocks noGrp="1"/>
          </p:cNvSpPr>
          <p:nvPr>
            <p:ph idx="12" hasCustomPrompt="1"/>
          </p:nvPr>
        </p:nvSpPr>
        <p:spPr>
          <a:xfrm>
            <a:off x="504001" y="4533079"/>
            <a:ext cx="4773240" cy="264600"/>
          </a:xfrm>
          <a:prstGeom prst="rect">
            <a:avLst/>
          </a:prstGeom>
        </p:spPr>
        <p:txBody>
          <a:bodyPr vert="horz" lIns="0" tIns="0" rIns="0" bIns="0" rtlCol="0" anchor="t" anchorCtr="0">
            <a:noAutofit/>
          </a:bodyPr>
          <a:lstStyle>
            <a:lvl1pPr marL="0" indent="0">
              <a:buFontTx/>
              <a:buNone/>
              <a:defRPr sz="1700">
                <a:solidFill>
                  <a:schemeClr val="bg1"/>
                </a:solidFill>
                <a:latin typeface="Flanders Art Sans" panose="00000500000000000000" pitchFamily="2" charset="0"/>
              </a:defRPr>
            </a:lvl1pPr>
            <a:lvl5pPr>
              <a:defRPr>
                <a:solidFill>
                  <a:schemeClr val="bg1"/>
                </a:solidFill>
                <a:latin typeface="Flanders Art Sans" panose="00000500000000000000" pitchFamily="2" charset="0"/>
              </a:defRPr>
            </a:lvl5pPr>
          </a:lstStyle>
          <a:p>
            <a:pPr lvl="0"/>
            <a:r>
              <a:rPr lang="nl-NL" dirty="0"/>
              <a:t>KLIK OM DE MODELSTIJLEN TE BEWERKEN</a:t>
            </a:r>
          </a:p>
          <a:p>
            <a:pPr lvl="4"/>
            <a:endParaRPr lang="nl-BE" dirty="0"/>
          </a:p>
        </p:txBody>
      </p:sp>
    </p:spTree>
    <p:extLst>
      <p:ext uri="{BB962C8B-B14F-4D97-AF65-F5344CB8AC3E}">
        <p14:creationId xmlns:p14="http://schemas.microsoft.com/office/powerpoint/2010/main" val="401875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dia_10_blanco-beeldkader">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CA1E1DA-11B3-41B8-9CC4-651F02C4C6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pic>
        <p:nvPicPr>
          <p:cNvPr id="18" name="Afbeelding 17">
            <a:extLst>
              <a:ext uri="{FF2B5EF4-FFF2-40B4-BE49-F238E27FC236}">
                <a16:creationId xmlns:a16="http://schemas.microsoft.com/office/drawing/2014/main" id="{761BBA4B-93CD-45A0-B9AB-C45ABE27F6CD}"/>
              </a:ext>
            </a:extLst>
          </p:cNvPr>
          <p:cNvPicPr>
            <a:picLocks noChangeAspect="1"/>
          </p:cNvPicPr>
          <p:nvPr userDrawn="1"/>
        </p:nvPicPr>
        <p:blipFill>
          <a:blip r:embed="rId3">
            <a:duotone>
              <a:prstClr val="black"/>
              <a:schemeClr val="accent1">
                <a:tint val="45000"/>
                <a:satMod val="400000"/>
              </a:schemeClr>
            </a:duotone>
          </a:blip>
          <a:stretch>
            <a:fillRect/>
          </a:stretch>
        </p:blipFill>
        <p:spPr>
          <a:xfrm>
            <a:off x="0" y="2925362"/>
            <a:ext cx="5005250" cy="2225233"/>
          </a:xfrm>
          <a:prstGeom prst="rect">
            <a:avLst/>
          </a:prstGeom>
        </p:spPr>
      </p:pic>
      <p:sp>
        <p:nvSpPr>
          <p:cNvPr id="10" name="Vrije vorm: vorm 9">
            <a:extLst>
              <a:ext uri="{FF2B5EF4-FFF2-40B4-BE49-F238E27FC236}">
                <a16:creationId xmlns:a16="http://schemas.microsoft.com/office/drawing/2014/main" id="{1C555B6E-9F87-4877-9196-88840523D596}"/>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432000" y="3188521"/>
            <a:ext cx="8280000" cy="1684979"/>
          </a:xfrm>
        </p:spPr>
        <p:txBody>
          <a:bodyPr anchor="b" anchorCtr="0">
            <a:noAutofit/>
          </a:bodyPr>
          <a:lstStyle>
            <a:lvl1pPr indent="0" algn="r">
              <a:lnSpc>
                <a:spcPts val="5400"/>
              </a:lnSpc>
              <a:defRPr sz="5400" b="1" i="0">
                <a:solidFill>
                  <a:schemeClr val="accent1"/>
                </a:solidFill>
                <a:latin typeface="+mj-lt"/>
                <a:cs typeface="FlandersArtSans-Bold" panose="00000800000000000000" pitchFamily="2" charset="0"/>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720340" y="3077911"/>
            <a:ext cx="5991660" cy="1029149"/>
          </a:xfrm>
        </p:spPr>
        <p:txBody>
          <a:bodyPr bIns="0" anchor="b" anchorCtr="0">
            <a:noAutofit/>
          </a:bodyPr>
          <a:lstStyle>
            <a:lvl1pPr marL="0" indent="0" algn="r">
              <a:lnSpc>
                <a:spcPts val="1760"/>
              </a:lnSpc>
              <a:buNone/>
              <a:defRPr sz="158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stijl te bewerken</a:t>
            </a:r>
            <a:endParaRPr lang="nl-BE" dirty="0"/>
          </a:p>
        </p:txBody>
      </p:sp>
      <p:sp>
        <p:nvSpPr>
          <p:cNvPr id="9" name="Tijdelijke aanduiding voor afbeelding 3"/>
          <p:cNvSpPr>
            <a:spLocks noGrp="1"/>
          </p:cNvSpPr>
          <p:nvPr>
            <p:ph type="pic" sz="quarter" idx="10"/>
          </p:nvPr>
        </p:nvSpPr>
        <p:spPr>
          <a:xfrm>
            <a:off x="-6403" y="-3388"/>
            <a:ext cx="9159553" cy="4841261"/>
          </a:xfrm>
        </p:spPr>
        <p:txBody>
          <a:bodyPr/>
          <a:lstStyle/>
          <a:p>
            <a:pPr marL="288000" marR="0" lvl="0" indent="-288000" algn="l" defTabSz="914400" rtl="0" eaLnBrk="1" fontAlgn="auto" latinLnBrk="0" hangingPunct="1">
              <a:lnSpc>
                <a:spcPct val="90000"/>
              </a:lnSpc>
              <a:spcBef>
                <a:spcPts val="300"/>
              </a:spcBef>
              <a:spcAft>
                <a:spcPts val="0"/>
              </a:spcAft>
              <a:buClrTx/>
              <a:buSzPct val="90000"/>
              <a:buFontTx/>
              <a:buNone/>
              <a:tabLst/>
              <a:defRPr/>
            </a:pPr>
            <a:endParaRPr lang="nl-NL"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_11">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B502F0E9-2FA4-464C-8EAF-88A05367374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1" y="1"/>
            <a:ext cx="9143999" cy="5143500"/>
          </a:xfrm>
          <a:prstGeom prst="rect">
            <a:avLst/>
          </a:prstGeom>
        </p:spPr>
      </p:pic>
      <p:pic>
        <p:nvPicPr>
          <p:cNvPr id="4" name="Afbeelding 3">
            <a:extLst>
              <a:ext uri="{FF2B5EF4-FFF2-40B4-BE49-F238E27FC236}">
                <a16:creationId xmlns:a16="http://schemas.microsoft.com/office/drawing/2014/main" id="{5C494C81-F5BE-4F64-9769-1258AC5A231D}"/>
              </a:ext>
            </a:extLst>
          </p:cNvPr>
          <p:cNvPicPr>
            <a:picLocks noChangeAspect="1"/>
          </p:cNvPicPr>
          <p:nvPr userDrawn="1"/>
        </p:nvPicPr>
        <p:blipFill>
          <a:blip r:embed="rId3">
            <a:duotone>
              <a:prstClr val="black"/>
              <a:schemeClr val="accent1">
                <a:tint val="45000"/>
                <a:satMod val="400000"/>
              </a:schemeClr>
            </a:duotone>
          </a:blip>
          <a:stretch>
            <a:fillRect/>
          </a:stretch>
        </p:blipFill>
        <p:spPr>
          <a:xfrm>
            <a:off x="0" y="2872905"/>
            <a:ext cx="5005250" cy="2243522"/>
          </a:xfrm>
          <a:prstGeom prst="rect">
            <a:avLst/>
          </a:prstGeom>
        </p:spPr>
      </p:pic>
      <p:sp>
        <p:nvSpPr>
          <p:cNvPr id="5" name="Vrije vorm: vorm 4">
            <a:extLst>
              <a:ext uri="{FF2B5EF4-FFF2-40B4-BE49-F238E27FC236}">
                <a16:creationId xmlns:a16="http://schemas.microsoft.com/office/drawing/2014/main" id="{4C77D4AF-2EFE-4CF9-8D11-F193F87552D0}"/>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647170" y="1332000"/>
            <a:ext cx="6208830" cy="3216146"/>
          </a:xfrm>
        </p:spPr>
        <p:txBody>
          <a:bodyPr anchor="b" anchorCtr="0">
            <a:noAutofit/>
          </a:bodyPr>
          <a:lstStyle>
            <a:lvl1pPr indent="0" algn="r">
              <a:lnSpc>
                <a:spcPts val="84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1440000" y="4572214"/>
            <a:ext cx="7416000" cy="496080"/>
          </a:xfrm>
        </p:spPr>
        <p:txBody>
          <a:bodyPr bIns="0">
            <a:noAutofit/>
          </a:bodyPr>
          <a:lstStyle>
            <a:lvl1pPr marL="0" indent="0" algn="r">
              <a:lnSpc>
                <a:spcPts val="1760"/>
              </a:lnSpc>
              <a:buNone/>
              <a:defRPr sz="16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1813959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_11_blanco-beeldkader">
    <p:spTree>
      <p:nvGrpSpPr>
        <p:cNvPr id="1" name=""/>
        <p:cNvGrpSpPr/>
        <p:nvPr/>
      </p:nvGrpSpPr>
      <p:grpSpPr>
        <a:xfrm>
          <a:off x="0" y="0"/>
          <a:ext cx="0" cy="0"/>
          <a:chOff x="0" y="0"/>
          <a:chExt cx="0" cy="0"/>
        </a:xfrm>
      </p:grpSpPr>
      <p:sp>
        <p:nvSpPr>
          <p:cNvPr id="9" name="Tijdelijke aanduiding voor afbeelding 3"/>
          <p:cNvSpPr>
            <a:spLocks noGrp="1"/>
          </p:cNvSpPr>
          <p:nvPr>
            <p:ph type="pic" sz="quarter" idx="10"/>
          </p:nvPr>
        </p:nvSpPr>
        <p:spPr>
          <a:xfrm>
            <a:off x="-6403" y="-3388"/>
            <a:ext cx="9159553" cy="4841261"/>
          </a:xfrm>
        </p:spPr>
        <p:txBody>
          <a:bodyPr/>
          <a:lstStyle/>
          <a:p>
            <a:pPr marL="288000" marR="0" lvl="0" indent="-288000" algn="l" defTabSz="914400" rtl="0" eaLnBrk="1" fontAlgn="auto" latinLnBrk="0" hangingPunct="1">
              <a:lnSpc>
                <a:spcPct val="90000"/>
              </a:lnSpc>
              <a:spcBef>
                <a:spcPts val="300"/>
              </a:spcBef>
              <a:spcAft>
                <a:spcPts val="0"/>
              </a:spcAft>
              <a:buClrTx/>
              <a:buSzPct val="90000"/>
              <a:buFontTx/>
              <a:buNone/>
              <a:tabLst/>
              <a:defRPr/>
            </a:pPr>
            <a:endParaRPr lang="nl-NL" dirty="0"/>
          </a:p>
        </p:txBody>
      </p:sp>
      <p:pic>
        <p:nvPicPr>
          <p:cNvPr id="4" name="Afbeelding 3">
            <a:extLst>
              <a:ext uri="{FF2B5EF4-FFF2-40B4-BE49-F238E27FC236}">
                <a16:creationId xmlns:a16="http://schemas.microsoft.com/office/drawing/2014/main" id="{5C494C81-F5BE-4F64-9769-1258AC5A231D}"/>
              </a:ext>
            </a:extLst>
          </p:cNvPr>
          <p:cNvPicPr>
            <a:picLocks noChangeAspect="1"/>
          </p:cNvPicPr>
          <p:nvPr userDrawn="1"/>
        </p:nvPicPr>
        <p:blipFill>
          <a:blip r:embed="rId2">
            <a:duotone>
              <a:prstClr val="black"/>
              <a:schemeClr val="accent1">
                <a:tint val="45000"/>
                <a:satMod val="400000"/>
              </a:schemeClr>
            </a:duotone>
          </a:blip>
          <a:stretch>
            <a:fillRect/>
          </a:stretch>
        </p:blipFill>
        <p:spPr>
          <a:xfrm>
            <a:off x="0" y="2872905"/>
            <a:ext cx="5005250" cy="2243522"/>
          </a:xfrm>
          <a:prstGeom prst="rect">
            <a:avLst/>
          </a:prstGeom>
        </p:spPr>
      </p:pic>
      <p:sp>
        <p:nvSpPr>
          <p:cNvPr id="5" name="Vrije vorm: vorm 4">
            <a:extLst>
              <a:ext uri="{FF2B5EF4-FFF2-40B4-BE49-F238E27FC236}">
                <a16:creationId xmlns:a16="http://schemas.microsoft.com/office/drawing/2014/main" id="{4C77D4AF-2EFE-4CF9-8D11-F193F87552D0}"/>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647170" y="1332000"/>
            <a:ext cx="6208830" cy="3216146"/>
          </a:xfrm>
        </p:spPr>
        <p:txBody>
          <a:bodyPr anchor="b" anchorCtr="0">
            <a:noAutofit/>
          </a:bodyPr>
          <a:lstStyle>
            <a:lvl1pPr indent="0" algn="r">
              <a:lnSpc>
                <a:spcPts val="84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1440000" y="4572214"/>
            <a:ext cx="7416000" cy="496080"/>
          </a:xfrm>
        </p:spPr>
        <p:txBody>
          <a:bodyPr bIns="0">
            <a:noAutofit/>
          </a:bodyPr>
          <a:lstStyle>
            <a:lvl1pPr marL="0" indent="0" algn="r">
              <a:lnSpc>
                <a:spcPts val="1760"/>
              </a:lnSpc>
              <a:buNone/>
              <a:defRPr sz="16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_12">
    <p:spTree>
      <p:nvGrpSpPr>
        <p:cNvPr id="1" name=""/>
        <p:cNvGrpSpPr/>
        <p:nvPr/>
      </p:nvGrpSpPr>
      <p:grpSpPr>
        <a:xfrm>
          <a:off x="0" y="0"/>
          <a:ext cx="0" cy="0"/>
          <a:chOff x="0" y="0"/>
          <a:chExt cx="0" cy="0"/>
        </a:xfrm>
      </p:grpSpPr>
      <p:pic>
        <p:nvPicPr>
          <p:cNvPr id="7" name="Afbeelding 6" descr="Afbeelding met buiten, lucht, gebouw, grond&#10;&#10;Automatisch gegenereerde beschrijving">
            <a:extLst>
              <a:ext uri="{FF2B5EF4-FFF2-40B4-BE49-F238E27FC236}">
                <a16:creationId xmlns:a16="http://schemas.microsoft.com/office/drawing/2014/main" id="{73ADFACB-B5D3-49DD-9AF1-CAC95EA53F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47" t="19201" r="2821" b="1324"/>
          <a:stretch/>
        </p:blipFill>
        <p:spPr>
          <a:xfrm>
            <a:off x="1" y="2652"/>
            <a:ext cx="9213199" cy="5166000"/>
          </a:xfrm>
          <a:prstGeom prst="rect">
            <a:avLst/>
          </a:prstGeom>
        </p:spPr>
      </p:pic>
      <p:pic>
        <p:nvPicPr>
          <p:cNvPr id="10" name="Afbeelding 9">
            <a:extLst>
              <a:ext uri="{FF2B5EF4-FFF2-40B4-BE49-F238E27FC236}">
                <a16:creationId xmlns:a16="http://schemas.microsoft.com/office/drawing/2014/main" id="{D7F07178-6607-47F0-BA22-4F7FA361F07D}"/>
              </a:ext>
            </a:extLst>
          </p:cNvPr>
          <p:cNvPicPr>
            <a:picLocks noChangeAspect="1"/>
          </p:cNvPicPr>
          <p:nvPr userDrawn="1"/>
        </p:nvPicPr>
        <p:blipFill>
          <a:blip r:embed="rId3">
            <a:duotone>
              <a:prstClr val="black"/>
              <a:schemeClr val="accent1">
                <a:tint val="45000"/>
                <a:satMod val="400000"/>
              </a:schemeClr>
            </a:duotone>
          </a:blip>
          <a:stretch>
            <a:fillRect/>
          </a:stretch>
        </p:blipFill>
        <p:spPr>
          <a:xfrm>
            <a:off x="0" y="0"/>
            <a:ext cx="2945046" cy="5166000"/>
          </a:xfrm>
          <a:prstGeom prst="rect">
            <a:avLst/>
          </a:prstGeom>
        </p:spPr>
      </p:pic>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099677"/>
            <a:ext cx="7038886" cy="3216146"/>
          </a:xfrm>
        </p:spPr>
        <p:txBody>
          <a:bodyPr anchor="b" anchorCtr="0">
            <a:noAutofit/>
          </a:bodyPr>
          <a:lstStyle>
            <a:lvl1pPr indent="0" algn="l">
              <a:lnSpc>
                <a:spcPts val="84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315823"/>
            <a:ext cx="6703350" cy="521645"/>
          </a:xfrm>
          <a:solidFill>
            <a:schemeClr val="accent1"/>
          </a:solidFill>
        </p:spPr>
        <p:txBody>
          <a:bodyPr wrap="square" lIns="144000" tIns="144000" rIns="144000" bIns="144000">
            <a:sp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1615076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_12_blanco-beeldkader">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p:nvPr>
        </p:nvSpPr>
        <p:spPr>
          <a:xfrm>
            <a:off x="0" y="0"/>
            <a:ext cx="9144000" cy="5143500"/>
          </a:xfrm>
        </p:spPr>
        <p:txBody>
          <a:bodyPr/>
          <a:lstStyle/>
          <a:p>
            <a:endParaRPr lang="nl-NL"/>
          </a:p>
        </p:txBody>
      </p:sp>
      <p:pic>
        <p:nvPicPr>
          <p:cNvPr id="10" name="Afbeelding 9">
            <a:extLst>
              <a:ext uri="{FF2B5EF4-FFF2-40B4-BE49-F238E27FC236}">
                <a16:creationId xmlns:a16="http://schemas.microsoft.com/office/drawing/2014/main" id="{D7F07178-6607-47F0-BA22-4F7FA361F07D}"/>
              </a:ext>
            </a:extLst>
          </p:cNvPr>
          <p:cNvPicPr>
            <a:picLocks noChangeAspect="1"/>
          </p:cNvPicPr>
          <p:nvPr userDrawn="1"/>
        </p:nvPicPr>
        <p:blipFill>
          <a:blip r:embed="rId2">
            <a:duotone>
              <a:prstClr val="black"/>
              <a:schemeClr val="accent1">
                <a:tint val="45000"/>
                <a:satMod val="400000"/>
              </a:schemeClr>
            </a:duotone>
          </a:blip>
          <a:stretch>
            <a:fillRect/>
          </a:stretch>
        </p:blipFill>
        <p:spPr>
          <a:xfrm>
            <a:off x="0" y="0"/>
            <a:ext cx="2945046" cy="5166000"/>
          </a:xfrm>
          <a:prstGeom prst="rect">
            <a:avLst/>
          </a:prstGeom>
        </p:spPr>
      </p:pic>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099677"/>
            <a:ext cx="7038886" cy="3216146"/>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315823"/>
            <a:ext cx="6703350" cy="521645"/>
          </a:xfrm>
          <a:solidFill>
            <a:schemeClr val="accent1"/>
          </a:solidFill>
        </p:spPr>
        <p:txBody>
          <a:bodyPr wrap="square" lIns="144000" tIns="144000" rIns="144000" bIns="144000">
            <a:sp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dia_13">
    <p:spTree>
      <p:nvGrpSpPr>
        <p:cNvPr id="1" name=""/>
        <p:cNvGrpSpPr/>
        <p:nvPr/>
      </p:nvGrpSpPr>
      <p:grpSpPr>
        <a:xfrm>
          <a:off x="0" y="0"/>
          <a:ext cx="0" cy="0"/>
          <a:chOff x="0" y="0"/>
          <a:chExt cx="0" cy="0"/>
        </a:xfrm>
      </p:grpSpPr>
      <p:pic>
        <p:nvPicPr>
          <p:cNvPr id="10" name="Afbeelding 6">
            <a:extLst>
              <a:ext uri="{FF2B5EF4-FFF2-40B4-BE49-F238E27FC236}">
                <a16:creationId xmlns:a16="http://schemas.microsoft.com/office/drawing/2014/main" id="{558C6A4D-3418-42F9-8990-CC0D4EEDE6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1" y="1"/>
            <a:ext cx="9143999" cy="5143500"/>
          </a:xfrm>
          <a:prstGeom prst="rect">
            <a:avLst/>
          </a:prstGeom>
        </p:spPr>
      </p:pic>
      <p:cxnSp>
        <p:nvCxnSpPr>
          <p:cNvPr id="5" name="Rechte verbindingslijn 4">
            <a:extLst>
              <a:ext uri="{FF2B5EF4-FFF2-40B4-BE49-F238E27FC236}">
                <a16:creationId xmlns:a16="http://schemas.microsoft.com/office/drawing/2014/main" id="{E0B7D0F6-D1F6-4EAD-8062-6F9861DB9943}"/>
              </a:ext>
            </a:extLst>
          </p:cNvPr>
          <p:cNvCxnSpPr/>
          <p:nvPr userDrawn="1"/>
        </p:nvCxnSpPr>
        <p:spPr>
          <a:xfrm flipV="1">
            <a:off x="431074" y="0"/>
            <a:ext cx="1887583" cy="45072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29AFA346-EC9A-42F9-B8F5-0AA66845A51D}"/>
              </a:ext>
            </a:extLst>
          </p:cNvPr>
          <p:cNvCxnSpPr>
            <a:cxnSpLocks/>
          </p:cNvCxnSpPr>
          <p:nvPr userDrawn="1"/>
        </p:nvCxnSpPr>
        <p:spPr>
          <a:xfrm flipH="1" flipV="1">
            <a:off x="0" y="180056"/>
            <a:ext cx="9144000" cy="222351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DB52F864-33AA-4B58-823E-81D7D836FA3A}"/>
              </a:ext>
            </a:extLst>
          </p:cNvPr>
          <p:cNvSpPr/>
          <p:nvPr userDrawn="1"/>
        </p:nvSpPr>
        <p:spPr>
          <a:xfrm>
            <a:off x="0" y="4507200"/>
            <a:ext cx="9144000" cy="748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492369"/>
            <a:ext cx="6768000" cy="3935541"/>
          </a:xfrm>
        </p:spPr>
        <p:txBody>
          <a:bodyPr anchor="b" anchorCtr="0">
            <a:noAutofit/>
          </a:bodyPr>
          <a:lstStyle>
            <a:lvl1pPr indent="0" algn="l">
              <a:lnSpc>
                <a:spcPts val="84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698955"/>
            <a:ext cx="7416000" cy="264489"/>
          </a:xfrm>
        </p:spPr>
        <p:txBody>
          <a:bodyPr bIns="0" anchor="ctr"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2229577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dia_13_blanco-beeldkader">
    <p:spTree>
      <p:nvGrpSpPr>
        <p:cNvPr id="1" name=""/>
        <p:cNvGrpSpPr/>
        <p:nvPr/>
      </p:nvGrpSpPr>
      <p:grpSpPr>
        <a:xfrm>
          <a:off x="0" y="0"/>
          <a:ext cx="0" cy="0"/>
          <a:chOff x="0" y="0"/>
          <a:chExt cx="0" cy="0"/>
        </a:xfrm>
      </p:grpSpPr>
      <p:cxnSp>
        <p:nvCxnSpPr>
          <p:cNvPr id="5" name="Rechte verbindingslijn 4">
            <a:extLst>
              <a:ext uri="{FF2B5EF4-FFF2-40B4-BE49-F238E27FC236}">
                <a16:creationId xmlns:a16="http://schemas.microsoft.com/office/drawing/2014/main" id="{E0B7D0F6-D1F6-4EAD-8062-6F9861DB9943}"/>
              </a:ext>
            </a:extLst>
          </p:cNvPr>
          <p:cNvCxnSpPr/>
          <p:nvPr userDrawn="1"/>
        </p:nvCxnSpPr>
        <p:spPr>
          <a:xfrm flipV="1">
            <a:off x="431074" y="0"/>
            <a:ext cx="1887583" cy="45072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29AFA346-EC9A-42F9-B8F5-0AA66845A51D}"/>
              </a:ext>
            </a:extLst>
          </p:cNvPr>
          <p:cNvCxnSpPr>
            <a:cxnSpLocks/>
          </p:cNvCxnSpPr>
          <p:nvPr userDrawn="1"/>
        </p:nvCxnSpPr>
        <p:spPr>
          <a:xfrm flipH="1" flipV="1">
            <a:off x="0" y="270000"/>
            <a:ext cx="9144000" cy="222351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Rechthoek 7">
            <a:extLst>
              <a:ext uri="{FF2B5EF4-FFF2-40B4-BE49-F238E27FC236}">
                <a16:creationId xmlns:a16="http://schemas.microsoft.com/office/drawing/2014/main" id="{DB52F864-33AA-4B58-823E-81D7D836FA3A}"/>
              </a:ext>
            </a:extLst>
          </p:cNvPr>
          <p:cNvSpPr/>
          <p:nvPr userDrawn="1"/>
        </p:nvSpPr>
        <p:spPr>
          <a:xfrm>
            <a:off x="0" y="4456827"/>
            <a:ext cx="9144000" cy="748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492369"/>
            <a:ext cx="6768000" cy="3935541"/>
          </a:xfrm>
        </p:spPr>
        <p:txBody>
          <a:bodyPr anchor="b" anchorCtr="0">
            <a:noAutofit/>
          </a:bodyPr>
          <a:lstStyle>
            <a:lvl1pPr indent="0" algn="l">
              <a:lnSpc>
                <a:spcPts val="84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698955"/>
            <a:ext cx="7416000" cy="264489"/>
          </a:xfrm>
        </p:spPr>
        <p:txBody>
          <a:bodyPr bIns="0" anchor="ctr"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
        <p:nvSpPr>
          <p:cNvPr id="7" name="Tijdelijke aanduiding voor afbeelding 6"/>
          <p:cNvSpPr>
            <a:spLocks noGrp="1"/>
          </p:cNvSpPr>
          <p:nvPr>
            <p:ph type="pic" sz="quarter" idx="10"/>
          </p:nvPr>
        </p:nvSpPr>
        <p:spPr>
          <a:xfrm>
            <a:off x="0" y="0"/>
            <a:ext cx="9144000" cy="4506913"/>
          </a:xfrm>
        </p:spPr>
        <p:txBody>
          <a:bodyPr/>
          <a:lstStyle>
            <a:lvl1pPr marL="0" indent="0">
              <a:buFont typeface="Arial" charset="0"/>
              <a:buNone/>
              <a:defRPr/>
            </a:lvl1pPr>
          </a:lstStyle>
          <a:p>
            <a:endParaRPr lang="nl-NL"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dia_14">
    <p:spTree>
      <p:nvGrpSpPr>
        <p:cNvPr id="1" name=""/>
        <p:cNvGrpSpPr/>
        <p:nvPr/>
      </p:nvGrpSpPr>
      <p:grpSpPr>
        <a:xfrm>
          <a:off x="0" y="0"/>
          <a:ext cx="0" cy="0"/>
          <a:chOff x="0" y="0"/>
          <a:chExt cx="0" cy="0"/>
        </a:xfrm>
      </p:grpSpPr>
      <p:pic>
        <p:nvPicPr>
          <p:cNvPr id="7" name="Afbeelding 6" descr="Afbeelding met buiten, lucht, gebouw, grond&#10;&#10;Automatisch gegenereerde beschrijving">
            <a:extLst>
              <a:ext uri="{FF2B5EF4-FFF2-40B4-BE49-F238E27FC236}">
                <a16:creationId xmlns:a16="http://schemas.microsoft.com/office/drawing/2014/main" id="{73ADFACB-B5D3-49DD-9AF1-CAC95EA53F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07" t="6848" r="11957" b="21858"/>
          <a:stretch/>
        </p:blipFill>
        <p:spPr>
          <a:xfrm>
            <a:off x="0" y="-56271"/>
            <a:ext cx="9144000" cy="5199771"/>
          </a:xfrm>
          <a:prstGeom prst="rect">
            <a:avLst/>
          </a:prstGeom>
        </p:spPr>
      </p:pic>
      <p:sp>
        <p:nvSpPr>
          <p:cNvPr id="10" name="Vrije vorm: vorm 9">
            <a:extLst>
              <a:ext uri="{FF2B5EF4-FFF2-40B4-BE49-F238E27FC236}">
                <a16:creationId xmlns:a16="http://schemas.microsoft.com/office/drawing/2014/main" id="{96ED9C84-48C4-4B0A-91F2-604AA7086543}"/>
              </a:ext>
            </a:extLst>
          </p:cNvPr>
          <p:cNvSpPr/>
          <p:nvPr userDrawn="1"/>
        </p:nvSpPr>
        <p:spPr>
          <a:xfrm>
            <a:off x="0" y="-217714"/>
            <a:ext cx="9144000" cy="2898866"/>
          </a:xfrm>
          <a:custGeom>
            <a:avLst/>
            <a:gdLst>
              <a:gd name="connsiteX0" fmla="*/ 0 w 9144000"/>
              <a:gd name="connsiteY0" fmla="*/ 0 h 2898866"/>
              <a:gd name="connsiteX1" fmla="*/ 9144000 w 9144000"/>
              <a:gd name="connsiteY1" fmla="*/ 0 h 2898866"/>
              <a:gd name="connsiteX2" fmla="*/ 9144000 w 9144000"/>
              <a:gd name="connsiteY2" fmla="*/ 635366 h 2898866"/>
              <a:gd name="connsiteX3" fmla="*/ 9144000 w 9144000"/>
              <a:gd name="connsiteY3" fmla="*/ 701014 h 2898866"/>
              <a:gd name="connsiteX4" fmla="*/ 9144000 w 9144000"/>
              <a:gd name="connsiteY4" fmla="*/ 955249 h 2898866"/>
              <a:gd name="connsiteX5" fmla="*/ 0 w 9144000"/>
              <a:gd name="connsiteY5" fmla="*/ 2898866 h 2898866"/>
              <a:gd name="connsiteX6" fmla="*/ 0 w 9144000"/>
              <a:gd name="connsiteY6" fmla="*/ 701014 h 2898866"/>
              <a:gd name="connsiteX7" fmla="*/ 0 w 9144000"/>
              <a:gd name="connsiteY7" fmla="*/ 635366 h 28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2898866">
                <a:moveTo>
                  <a:pt x="0" y="0"/>
                </a:moveTo>
                <a:lnTo>
                  <a:pt x="9144000" y="0"/>
                </a:lnTo>
                <a:lnTo>
                  <a:pt x="9144000" y="635366"/>
                </a:lnTo>
                <a:lnTo>
                  <a:pt x="9144000" y="701014"/>
                </a:lnTo>
                <a:lnTo>
                  <a:pt x="9144000" y="955249"/>
                </a:lnTo>
                <a:lnTo>
                  <a:pt x="0" y="2898866"/>
                </a:lnTo>
                <a:lnTo>
                  <a:pt x="0" y="701014"/>
                </a:lnTo>
                <a:lnTo>
                  <a:pt x="0" y="6353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368845" y="612360"/>
            <a:ext cx="6208830" cy="3216146"/>
          </a:xfrm>
        </p:spPr>
        <p:txBody>
          <a:bodyPr anchor="t" anchorCtr="0">
            <a:noAutofit/>
          </a:bodyPr>
          <a:lstStyle>
            <a:lvl1pPr indent="0" algn="l">
              <a:lnSpc>
                <a:spcPts val="5400"/>
              </a:lnSpc>
              <a:defRPr sz="54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368845" y="270000"/>
            <a:ext cx="7416000" cy="496080"/>
          </a:xfrm>
        </p:spPr>
        <p:txBody>
          <a:bodyPr bIns="0">
            <a:noAutofit/>
          </a:bodyPr>
          <a:lstStyle>
            <a:lvl1pPr marL="0" indent="0" algn="l">
              <a:lnSpc>
                <a:spcPts val="1760"/>
              </a:lnSpc>
              <a:buNone/>
              <a:defRPr sz="16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3733467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dia_14_blanco-beeldkader">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96ED9C84-48C4-4B0A-91F2-604AA7086543}"/>
              </a:ext>
            </a:extLst>
          </p:cNvPr>
          <p:cNvSpPr/>
          <p:nvPr userDrawn="1"/>
        </p:nvSpPr>
        <p:spPr>
          <a:xfrm>
            <a:off x="0" y="-217714"/>
            <a:ext cx="9144000" cy="2898866"/>
          </a:xfrm>
          <a:custGeom>
            <a:avLst/>
            <a:gdLst>
              <a:gd name="connsiteX0" fmla="*/ 0 w 9144000"/>
              <a:gd name="connsiteY0" fmla="*/ 0 h 2898866"/>
              <a:gd name="connsiteX1" fmla="*/ 9144000 w 9144000"/>
              <a:gd name="connsiteY1" fmla="*/ 0 h 2898866"/>
              <a:gd name="connsiteX2" fmla="*/ 9144000 w 9144000"/>
              <a:gd name="connsiteY2" fmla="*/ 635366 h 2898866"/>
              <a:gd name="connsiteX3" fmla="*/ 9144000 w 9144000"/>
              <a:gd name="connsiteY3" fmla="*/ 701014 h 2898866"/>
              <a:gd name="connsiteX4" fmla="*/ 9144000 w 9144000"/>
              <a:gd name="connsiteY4" fmla="*/ 955249 h 2898866"/>
              <a:gd name="connsiteX5" fmla="*/ 0 w 9144000"/>
              <a:gd name="connsiteY5" fmla="*/ 2898866 h 2898866"/>
              <a:gd name="connsiteX6" fmla="*/ 0 w 9144000"/>
              <a:gd name="connsiteY6" fmla="*/ 701014 h 2898866"/>
              <a:gd name="connsiteX7" fmla="*/ 0 w 9144000"/>
              <a:gd name="connsiteY7" fmla="*/ 635366 h 28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2898866">
                <a:moveTo>
                  <a:pt x="0" y="0"/>
                </a:moveTo>
                <a:lnTo>
                  <a:pt x="9144000" y="0"/>
                </a:lnTo>
                <a:lnTo>
                  <a:pt x="9144000" y="635366"/>
                </a:lnTo>
                <a:lnTo>
                  <a:pt x="9144000" y="701014"/>
                </a:lnTo>
                <a:lnTo>
                  <a:pt x="9144000" y="955249"/>
                </a:lnTo>
                <a:lnTo>
                  <a:pt x="0" y="2898866"/>
                </a:lnTo>
                <a:lnTo>
                  <a:pt x="0" y="701014"/>
                </a:lnTo>
                <a:lnTo>
                  <a:pt x="0" y="6353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368845" y="612360"/>
            <a:ext cx="6208830" cy="2152611"/>
          </a:xfrm>
        </p:spPr>
        <p:txBody>
          <a:bodyPr anchor="t" anchorCtr="0">
            <a:noAutofit/>
          </a:bodyPr>
          <a:lstStyle>
            <a:lvl1pPr indent="0" algn="l">
              <a:lnSpc>
                <a:spcPts val="5400"/>
              </a:lnSpc>
              <a:defRPr sz="54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368845" y="270000"/>
            <a:ext cx="7416000" cy="496080"/>
          </a:xfrm>
        </p:spPr>
        <p:txBody>
          <a:bodyPr bIns="0">
            <a:noAutofit/>
          </a:bodyPr>
          <a:lstStyle>
            <a:lvl1pPr marL="0" indent="0" algn="l">
              <a:lnSpc>
                <a:spcPts val="1760"/>
              </a:lnSpc>
              <a:buNone/>
              <a:defRPr sz="16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
        <p:nvSpPr>
          <p:cNvPr id="5" name="Tijdelijke aanduiding voor afbeelding 4"/>
          <p:cNvSpPr>
            <a:spLocks noGrp="1"/>
          </p:cNvSpPr>
          <p:nvPr>
            <p:ph type="pic" sz="quarter" idx="10"/>
          </p:nvPr>
        </p:nvSpPr>
        <p:spPr>
          <a:xfrm>
            <a:off x="-10058" y="718004"/>
            <a:ext cx="9154058" cy="442549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1"/>
              <a:gd name="connsiteY0" fmla="*/ 5411 h 10000"/>
              <a:gd name="connsiteX1" fmla="*/ 10011 w 10011"/>
              <a:gd name="connsiteY1" fmla="*/ 0 h 10000"/>
              <a:gd name="connsiteX2" fmla="*/ 10011 w 10011"/>
              <a:gd name="connsiteY2" fmla="*/ 10000 h 10000"/>
              <a:gd name="connsiteX3" fmla="*/ 11 w 10011"/>
              <a:gd name="connsiteY3" fmla="*/ 10000 h 10000"/>
              <a:gd name="connsiteX4" fmla="*/ 0 w 10011"/>
              <a:gd name="connsiteY4" fmla="*/ 5411 h 10000"/>
              <a:gd name="connsiteX0" fmla="*/ 0 w 10011"/>
              <a:gd name="connsiteY0" fmla="*/ 3666 h 8255"/>
              <a:gd name="connsiteX1" fmla="*/ 10000 w 10011"/>
              <a:gd name="connsiteY1" fmla="*/ 0 h 8255"/>
              <a:gd name="connsiteX2" fmla="*/ 10011 w 10011"/>
              <a:gd name="connsiteY2" fmla="*/ 8255 h 8255"/>
              <a:gd name="connsiteX3" fmla="*/ 11 w 10011"/>
              <a:gd name="connsiteY3" fmla="*/ 8255 h 8255"/>
              <a:gd name="connsiteX4" fmla="*/ 0 w 10011"/>
              <a:gd name="connsiteY4" fmla="*/ 3666 h 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8255">
                <a:moveTo>
                  <a:pt x="0" y="3666"/>
                </a:moveTo>
                <a:lnTo>
                  <a:pt x="10000" y="0"/>
                </a:lnTo>
                <a:cubicBezTo>
                  <a:pt x="10004" y="2752"/>
                  <a:pt x="10007" y="5503"/>
                  <a:pt x="10011" y="8255"/>
                </a:cubicBezTo>
                <a:lnTo>
                  <a:pt x="11" y="8255"/>
                </a:lnTo>
                <a:cubicBezTo>
                  <a:pt x="7" y="6725"/>
                  <a:pt x="4" y="5196"/>
                  <a:pt x="0" y="3666"/>
                </a:cubicBezTo>
                <a:close/>
              </a:path>
            </a:pathLst>
          </a:custGeom>
        </p:spPr>
        <p:txBody>
          <a:bodyPr/>
          <a:lstStyle>
            <a:lvl1pPr marL="0" indent="0">
              <a:buFont typeface="Arial" charset="0"/>
              <a:buNone/>
              <a:defRPr/>
            </a:lvl1pPr>
          </a:lstStyle>
          <a:p>
            <a:endParaRPr lang="nl-NL"/>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dia_15">
    <p:spTree>
      <p:nvGrpSpPr>
        <p:cNvPr id="1" name=""/>
        <p:cNvGrpSpPr/>
        <p:nvPr/>
      </p:nvGrpSpPr>
      <p:grpSpPr>
        <a:xfrm>
          <a:off x="0" y="0"/>
          <a:ext cx="0" cy="0"/>
          <a:chOff x="0" y="0"/>
          <a:chExt cx="0" cy="0"/>
        </a:xfrm>
      </p:grpSpPr>
      <p:pic>
        <p:nvPicPr>
          <p:cNvPr id="7" name="Afbeelding 6" descr="Afbeelding met buiten, lucht, gebouw, grond&#10;&#10;Automatisch gegenereerde beschrijving">
            <a:extLst>
              <a:ext uri="{FF2B5EF4-FFF2-40B4-BE49-F238E27FC236}">
                <a16:creationId xmlns:a16="http://schemas.microsoft.com/office/drawing/2014/main" id="{73ADFACB-B5D3-49DD-9AF1-CAC95EA53F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07" t="6848" r="11957" b="21858"/>
          <a:stretch/>
        </p:blipFill>
        <p:spPr>
          <a:xfrm>
            <a:off x="0" y="-56271"/>
            <a:ext cx="9144000" cy="5199771"/>
          </a:xfrm>
          <a:prstGeom prst="rect">
            <a:avLst/>
          </a:prstGeom>
        </p:spPr>
      </p:pic>
      <p:sp>
        <p:nvSpPr>
          <p:cNvPr id="10" name="Vrije vorm: vorm 9">
            <a:extLst>
              <a:ext uri="{FF2B5EF4-FFF2-40B4-BE49-F238E27FC236}">
                <a16:creationId xmlns:a16="http://schemas.microsoft.com/office/drawing/2014/main" id="{96ED9C84-48C4-4B0A-91F2-604AA7086543}"/>
              </a:ext>
            </a:extLst>
          </p:cNvPr>
          <p:cNvSpPr/>
          <p:nvPr userDrawn="1"/>
        </p:nvSpPr>
        <p:spPr>
          <a:xfrm>
            <a:off x="0" y="-217714"/>
            <a:ext cx="9144000" cy="2898866"/>
          </a:xfrm>
          <a:custGeom>
            <a:avLst/>
            <a:gdLst>
              <a:gd name="connsiteX0" fmla="*/ 0 w 9144000"/>
              <a:gd name="connsiteY0" fmla="*/ 0 h 2898866"/>
              <a:gd name="connsiteX1" fmla="*/ 9144000 w 9144000"/>
              <a:gd name="connsiteY1" fmla="*/ 0 h 2898866"/>
              <a:gd name="connsiteX2" fmla="*/ 9144000 w 9144000"/>
              <a:gd name="connsiteY2" fmla="*/ 635366 h 2898866"/>
              <a:gd name="connsiteX3" fmla="*/ 9144000 w 9144000"/>
              <a:gd name="connsiteY3" fmla="*/ 701014 h 2898866"/>
              <a:gd name="connsiteX4" fmla="*/ 9144000 w 9144000"/>
              <a:gd name="connsiteY4" fmla="*/ 955249 h 2898866"/>
              <a:gd name="connsiteX5" fmla="*/ 0 w 9144000"/>
              <a:gd name="connsiteY5" fmla="*/ 2898866 h 2898866"/>
              <a:gd name="connsiteX6" fmla="*/ 0 w 9144000"/>
              <a:gd name="connsiteY6" fmla="*/ 701014 h 2898866"/>
              <a:gd name="connsiteX7" fmla="*/ 0 w 9144000"/>
              <a:gd name="connsiteY7" fmla="*/ 635366 h 28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2898866">
                <a:moveTo>
                  <a:pt x="0" y="0"/>
                </a:moveTo>
                <a:lnTo>
                  <a:pt x="9144000" y="0"/>
                </a:lnTo>
                <a:lnTo>
                  <a:pt x="9144000" y="635366"/>
                </a:lnTo>
                <a:lnTo>
                  <a:pt x="9144000" y="701014"/>
                </a:lnTo>
                <a:lnTo>
                  <a:pt x="9144000" y="955249"/>
                </a:lnTo>
                <a:lnTo>
                  <a:pt x="0" y="2898866"/>
                </a:lnTo>
                <a:lnTo>
                  <a:pt x="0" y="701014"/>
                </a:lnTo>
                <a:lnTo>
                  <a:pt x="0" y="6353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45612"/>
            <a:ext cx="6208830" cy="3216146"/>
          </a:xfrm>
        </p:spPr>
        <p:txBody>
          <a:bodyPr anchor="t" anchorCtr="0">
            <a:noAutofit/>
          </a:bodyPr>
          <a:lstStyle>
            <a:lvl1pPr indent="0" algn="l">
              <a:lnSpc>
                <a:spcPts val="80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315468"/>
            <a:ext cx="6665250" cy="522000"/>
          </a:xfrm>
          <a:solidFill>
            <a:schemeClr val="accent1"/>
          </a:solidFill>
        </p:spPr>
        <p:txBody>
          <a:bodyPr lIns="144000" tIns="144000" rIns="144000" bIns="14400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119473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grpSp>
        <p:nvGrpSpPr>
          <p:cNvPr id="4" name="Groeperen 3"/>
          <p:cNvGrpSpPr/>
          <p:nvPr userDrawn="1"/>
        </p:nvGrpSpPr>
        <p:grpSpPr>
          <a:xfrm>
            <a:off x="1476003" y="216001"/>
            <a:ext cx="7379999" cy="4699106"/>
            <a:chOff x="1476000" y="288000"/>
            <a:chExt cx="7379999" cy="6265475"/>
          </a:xfrm>
          <a:solidFill>
            <a:schemeClr val="accent1"/>
          </a:solidFill>
        </p:grpSpPr>
        <p:sp>
          <p:nvSpPr>
            <p:cNvPr id="8" name="Rechthoek 7"/>
            <p:cNvSpPr>
              <a:spLocks/>
            </p:cNvSpPr>
            <p:nvPr userDrawn="1"/>
          </p:nvSpPr>
          <p:spPr>
            <a:xfrm>
              <a:off x="3277896" y="288000"/>
              <a:ext cx="5578103"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 Art Sans" panose="00000500000000000000" pitchFamily="2" charset="0"/>
              </a:endParaRPr>
            </a:p>
          </p:txBody>
        </p:sp>
        <p:sp>
          <p:nvSpPr>
            <p:cNvPr id="10" name="Rechthoekige driehoek 9"/>
            <p:cNvSpPr/>
            <p:nvPr userDrawn="1"/>
          </p:nvSpPr>
          <p:spPr>
            <a:xfrm flipH="1">
              <a:off x="1476000" y="288000"/>
              <a:ext cx="1800000"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 Art Sans" panose="00000500000000000000" pitchFamily="2" charset="0"/>
              </a:endParaRPr>
            </a:p>
          </p:txBody>
        </p:sp>
      </p:grpSp>
      <p:sp>
        <p:nvSpPr>
          <p:cNvPr id="2" name="Titel 1"/>
          <p:cNvSpPr>
            <a:spLocks noGrp="1"/>
          </p:cNvSpPr>
          <p:nvPr>
            <p:ph type="ctrTitle"/>
          </p:nvPr>
        </p:nvSpPr>
        <p:spPr>
          <a:xfrm>
            <a:off x="3996052" y="1578431"/>
            <a:ext cx="3816000" cy="1863000"/>
          </a:xfrm>
        </p:spPr>
        <p:txBody>
          <a:bodyPr anchor="t" anchorCtr="0">
            <a:noAutofit/>
          </a:bodyPr>
          <a:lstStyle>
            <a:lvl1pPr algn="l">
              <a:lnSpc>
                <a:spcPts val="5400"/>
              </a:lnSpc>
              <a:defRPr sz="5400">
                <a:solidFill>
                  <a:schemeClr val="bg1"/>
                </a:solidFill>
              </a:defRPr>
            </a:lvl1pPr>
          </a:lstStyle>
          <a:p>
            <a:r>
              <a:rPr lang="en-US" dirty="0"/>
              <a:t>Click to edit Master title style</a:t>
            </a:r>
            <a:endParaRPr lang="nl-BE" dirty="0"/>
          </a:p>
        </p:txBody>
      </p:sp>
      <p:sp>
        <p:nvSpPr>
          <p:cNvPr id="3" name="Ondertitel 2"/>
          <p:cNvSpPr>
            <a:spLocks noGrp="1"/>
          </p:cNvSpPr>
          <p:nvPr>
            <p:ph type="subTitle" idx="1"/>
          </p:nvPr>
        </p:nvSpPr>
        <p:spPr>
          <a:xfrm>
            <a:off x="4000832" y="3473717"/>
            <a:ext cx="3816000" cy="918000"/>
          </a:xfrm>
          <a:prstGeom prst="rect">
            <a:avLst/>
          </a:prstGeom>
        </p:spPr>
        <p:txBody>
          <a:bodyPr bIns="0">
            <a:noAutofit/>
          </a:bodyPr>
          <a:lstStyle>
            <a:lvl1pPr marL="0" indent="0" algn="l">
              <a:lnSpc>
                <a:spcPts val="1760"/>
              </a:lnSpc>
              <a:spcBef>
                <a:spcPts val="0"/>
              </a:spcBef>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BE" dirty="0"/>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8000" y="216397"/>
            <a:ext cx="1800000" cy="700219"/>
          </a:xfrm>
          <a:prstGeom prst="rect">
            <a:avLst/>
          </a:prstGeom>
        </p:spPr>
      </p:pic>
      <p:sp>
        <p:nvSpPr>
          <p:cNvPr id="12" name="Tijdelijke aanduiding voor tekst 2"/>
          <p:cNvSpPr>
            <a:spLocks noGrp="1"/>
          </p:cNvSpPr>
          <p:nvPr>
            <p:ph idx="12" hasCustomPrompt="1"/>
          </p:nvPr>
        </p:nvSpPr>
        <p:spPr>
          <a:xfrm>
            <a:off x="3636022" y="4533079"/>
            <a:ext cx="4773240" cy="264600"/>
          </a:xfrm>
          <a:prstGeom prst="rect">
            <a:avLst/>
          </a:prstGeom>
        </p:spPr>
        <p:txBody>
          <a:bodyPr vert="horz" lIns="0" tIns="0" rIns="0" bIns="0" rtlCol="0" anchor="t" anchorCtr="0">
            <a:noAutofit/>
          </a:bodyPr>
          <a:lstStyle>
            <a:lvl1pPr marL="0" indent="0" algn="r">
              <a:buFontTx/>
              <a:buNone/>
              <a:defRPr sz="1700">
                <a:solidFill>
                  <a:schemeClr val="bg1"/>
                </a:solidFill>
                <a:latin typeface="Flanders Art Sans" panose="00000500000000000000" pitchFamily="2" charset="0"/>
              </a:defRPr>
            </a:lvl1pPr>
            <a:lvl5pPr algn="r">
              <a:defRPr>
                <a:solidFill>
                  <a:schemeClr val="bg1"/>
                </a:solidFill>
                <a:latin typeface="Flanders Art Sans" panose="00000500000000000000" pitchFamily="2" charset="0"/>
              </a:defRPr>
            </a:lvl5pPr>
          </a:lstStyle>
          <a:p>
            <a:pPr lvl="0"/>
            <a:r>
              <a:rPr lang="nl-NL" dirty="0"/>
              <a:t>KLIK OM DE MODELSTIJLEN TE BEWERKEN</a:t>
            </a:r>
          </a:p>
          <a:p>
            <a:pPr lvl="4"/>
            <a:endParaRPr lang="nl-BE" dirty="0"/>
          </a:p>
        </p:txBody>
      </p:sp>
    </p:spTree>
    <p:extLst>
      <p:ext uri="{BB962C8B-B14F-4D97-AF65-F5344CB8AC3E}">
        <p14:creationId xmlns:p14="http://schemas.microsoft.com/office/powerpoint/2010/main" val="338421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dia_15_blanco-beeldkader">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96ED9C84-48C4-4B0A-91F2-604AA7086543}"/>
              </a:ext>
            </a:extLst>
          </p:cNvPr>
          <p:cNvSpPr/>
          <p:nvPr userDrawn="1"/>
        </p:nvSpPr>
        <p:spPr>
          <a:xfrm>
            <a:off x="0" y="-217714"/>
            <a:ext cx="9144000" cy="2898866"/>
          </a:xfrm>
          <a:custGeom>
            <a:avLst/>
            <a:gdLst>
              <a:gd name="connsiteX0" fmla="*/ 0 w 9144000"/>
              <a:gd name="connsiteY0" fmla="*/ 0 h 2898866"/>
              <a:gd name="connsiteX1" fmla="*/ 9144000 w 9144000"/>
              <a:gd name="connsiteY1" fmla="*/ 0 h 2898866"/>
              <a:gd name="connsiteX2" fmla="*/ 9144000 w 9144000"/>
              <a:gd name="connsiteY2" fmla="*/ 635366 h 2898866"/>
              <a:gd name="connsiteX3" fmla="*/ 9144000 w 9144000"/>
              <a:gd name="connsiteY3" fmla="*/ 701014 h 2898866"/>
              <a:gd name="connsiteX4" fmla="*/ 9144000 w 9144000"/>
              <a:gd name="connsiteY4" fmla="*/ 955249 h 2898866"/>
              <a:gd name="connsiteX5" fmla="*/ 0 w 9144000"/>
              <a:gd name="connsiteY5" fmla="*/ 2898866 h 2898866"/>
              <a:gd name="connsiteX6" fmla="*/ 0 w 9144000"/>
              <a:gd name="connsiteY6" fmla="*/ 701014 h 2898866"/>
              <a:gd name="connsiteX7" fmla="*/ 0 w 9144000"/>
              <a:gd name="connsiteY7" fmla="*/ 635366 h 28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2898866">
                <a:moveTo>
                  <a:pt x="0" y="0"/>
                </a:moveTo>
                <a:lnTo>
                  <a:pt x="9144000" y="0"/>
                </a:lnTo>
                <a:lnTo>
                  <a:pt x="9144000" y="635366"/>
                </a:lnTo>
                <a:lnTo>
                  <a:pt x="9144000" y="701014"/>
                </a:lnTo>
                <a:lnTo>
                  <a:pt x="9144000" y="955249"/>
                </a:lnTo>
                <a:lnTo>
                  <a:pt x="0" y="2898866"/>
                </a:lnTo>
                <a:lnTo>
                  <a:pt x="0" y="701014"/>
                </a:lnTo>
                <a:lnTo>
                  <a:pt x="0" y="6353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45612"/>
            <a:ext cx="6208830" cy="3216146"/>
          </a:xfrm>
        </p:spPr>
        <p:txBody>
          <a:bodyPr anchor="t" anchorCtr="0">
            <a:noAutofit/>
          </a:bodyPr>
          <a:lstStyle>
            <a:lvl1pPr indent="0" algn="l">
              <a:lnSpc>
                <a:spcPts val="80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315468"/>
            <a:ext cx="6665250" cy="522000"/>
          </a:xfrm>
          <a:solidFill>
            <a:schemeClr val="accent1"/>
          </a:solidFill>
        </p:spPr>
        <p:txBody>
          <a:bodyPr lIns="144000" tIns="144000" rIns="144000" bIns="14400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
        <p:nvSpPr>
          <p:cNvPr id="11" name="Tijdelijke aanduiding voor afbeelding 4"/>
          <p:cNvSpPr>
            <a:spLocks noGrp="1"/>
          </p:cNvSpPr>
          <p:nvPr>
            <p:ph type="pic" sz="quarter" idx="10"/>
          </p:nvPr>
        </p:nvSpPr>
        <p:spPr>
          <a:xfrm>
            <a:off x="-10058" y="718004"/>
            <a:ext cx="9154058" cy="442549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1"/>
              <a:gd name="connsiteY0" fmla="*/ 5411 h 10000"/>
              <a:gd name="connsiteX1" fmla="*/ 10011 w 10011"/>
              <a:gd name="connsiteY1" fmla="*/ 0 h 10000"/>
              <a:gd name="connsiteX2" fmla="*/ 10011 w 10011"/>
              <a:gd name="connsiteY2" fmla="*/ 10000 h 10000"/>
              <a:gd name="connsiteX3" fmla="*/ 11 w 10011"/>
              <a:gd name="connsiteY3" fmla="*/ 10000 h 10000"/>
              <a:gd name="connsiteX4" fmla="*/ 0 w 10011"/>
              <a:gd name="connsiteY4" fmla="*/ 5411 h 10000"/>
              <a:gd name="connsiteX0" fmla="*/ 0 w 10011"/>
              <a:gd name="connsiteY0" fmla="*/ 3666 h 8255"/>
              <a:gd name="connsiteX1" fmla="*/ 10000 w 10011"/>
              <a:gd name="connsiteY1" fmla="*/ 0 h 8255"/>
              <a:gd name="connsiteX2" fmla="*/ 10011 w 10011"/>
              <a:gd name="connsiteY2" fmla="*/ 8255 h 8255"/>
              <a:gd name="connsiteX3" fmla="*/ 11 w 10011"/>
              <a:gd name="connsiteY3" fmla="*/ 8255 h 8255"/>
              <a:gd name="connsiteX4" fmla="*/ 0 w 10011"/>
              <a:gd name="connsiteY4" fmla="*/ 3666 h 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8255">
                <a:moveTo>
                  <a:pt x="0" y="3666"/>
                </a:moveTo>
                <a:lnTo>
                  <a:pt x="10000" y="0"/>
                </a:lnTo>
                <a:cubicBezTo>
                  <a:pt x="10004" y="2752"/>
                  <a:pt x="10007" y="5503"/>
                  <a:pt x="10011" y="8255"/>
                </a:cubicBezTo>
                <a:lnTo>
                  <a:pt x="11" y="8255"/>
                </a:lnTo>
                <a:cubicBezTo>
                  <a:pt x="7" y="6725"/>
                  <a:pt x="4" y="5196"/>
                  <a:pt x="0" y="3666"/>
                </a:cubicBezTo>
                <a:close/>
              </a:path>
            </a:pathLst>
          </a:custGeom>
        </p:spPr>
        <p:txBody>
          <a:bodyPr/>
          <a:lstStyle>
            <a:lvl1pPr marL="0" indent="0">
              <a:buFont typeface="Arial" charset="0"/>
              <a:buNone/>
              <a:defRPr/>
            </a:lvl1pPr>
          </a:lstStyle>
          <a:p>
            <a:endParaRPr lang="nl-NL"/>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dia_16">
    <p:spTree>
      <p:nvGrpSpPr>
        <p:cNvPr id="1" name=""/>
        <p:cNvGrpSpPr/>
        <p:nvPr/>
      </p:nvGrpSpPr>
      <p:grpSpPr>
        <a:xfrm>
          <a:off x="0" y="0"/>
          <a:ext cx="0" cy="0"/>
          <a:chOff x="0" y="0"/>
          <a:chExt cx="0" cy="0"/>
        </a:xfrm>
      </p:grpSpPr>
      <p:pic>
        <p:nvPicPr>
          <p:cNvPr id="7" name="Afbeelding 6" descr="Afbeelding met buiten, lucht, gebouw, grond&#10;&#10;Automatisch gegenereerde beschrijving">
            <a:extLst>
              <a:ext uri="{FF2B5EF4-FFF2-40B4-BE49-F238E27FC236}">
                <a16:creationId xmlns:a16="http://schemas.microsoft.com/office/drawing/2014/main" id="{73ADFACB-B5D3-49DD-9AF1-CAC95EA53F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07" t="6848" r="11957" b="21858"/>
          <a:stretch/>
        </p:blipFill>
        <p:spPr>
          <a:xfrm>
            <a:off x="0" y="-56271"/>
            <a:ext cx="9144000" cy="5199771"/>
          </a:xfrm>
          <a:prstGeom prst="rect">
            <a:avLst/>
          </a:prstGeom>
        </p:spPr>
      </p:pic>
      <p:sp>
        <p:nvSpPr>
          <p:cNvPr id="10" name="Vrije vorm: vorm 9">
            <a:extLst>
              <a:ext uri="{FF2B5EF4-FFF2-40B4-BE49-F238E27FC236}">
                <a16:creationId xmlns:a16="http://schemas.microsoft.com/office/drawing/2014/main" id="{96ED9C84-48C4-4B0A-91F2-604AA7086543}"/>
              </a:ext>
            </a:extLst>
          </p:cNvPr>
          <p:cNvSpPr/>
          <p:nvPr userDrawn="1"/>
        </p:nvSpPr>
        <p:spPr>
          <a:xfrm>
            <a:off x="0" y="-217714"/>
            <a:ext cx="9144000" cy="2898866"/>
          </a:xfrm>
          <a:custGeom>
            <a:avLst/>
            <a:gdLst>
              <a:gd name="connsiteX0" fmla="*/ 0 w 9144000"/>
              <a:gd name="connsiteY0" fmla="*/ 0 h 2898866"/>
              <a:gd name="connsiteX1" fmla="*/ 9144000 w 9144000"/>
              <a:gd name="connsiteY1" fmla="*/ 0 h 2898866"/>
              <a:gd name="connsiteX2" fmla="*/ 9144000 w 9144000"/>
              <a:gd name="connsiteY2" fmla="*/ 635366 h 2898866"/>
              <a:gd name="connsiteX3" fmla="*/ 9144000 w 9144000"/>
              <a:gd name="connsiteY3" fmla="*/ 701014 h 2898866"/>
              <a:gd name="connsiteX4" fmla="*/ 9144000 w 9144000"/>
              <a:gd name="connsiteY4" fmla="*/ 955249 h 2898866"/>
              <a:gd name="connsiteX5" fmla="*/ 0 w 9144000"/>
              <a:gd name="connsiteY5" fmla="*/ 2898866 h 2898866"/>
              <a:gd name="connsiteX6" fmla="*/ 0 w 9144000"/>
              <a:gd name="connsiteY6" fmla="*/ 701014 h 2898866"/>
              <a:gd name="connsiteX7" fmla="*/ 0 w 9144000"/>
              <a:gd name="connsiteY7" fmla="*/ 635366 h 28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2898866">
                <a:moveTo>
                  <a:pt x="0" y="0"/>
                </a:moveTo>
                <a:lnTo>
                  <a:pt x="9144000" y="0"/>
                </a:lnTo>
                <a:lnTo>
                  <a:pt x="9144000" y="635366"/>
                </a:lnTo>
                <a:lnTo>
                  <a:pt x="9144000" y="701014"/>
                </a:lnTo>
                <a:lnTo>
                  <a:pt x="9144000" y="955249"/>
                </a:lnTo>
                <a:lnTo>
                  <a:pt x="0" y="2898866"/>
                </a:lnTo>
                <a:lnTo>
                  <a:pt x="0" y="701014"/>
                </a:lnTo>
                <a:lnTo>
                  <a:pt x="0" y="6353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45612"/>
            <a:ext cx="6208830" cy="3216146"/>
          </a:xfrm>
        </p:spPr>
        <p:txBody>
          <a:bodyPr anchor="t" anchorCtr="0">
            <a:noAutofit/>
          </a:bodyPr>
          <a:lstStyle>
            <a:lvl1pPr indent="0" algn="l">
              <a:lnSpc>
                <a:spcPts val="80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315468"/>
            <a:ext cx="6665250" cy="522000"/>
          </a:xfrm>
          <a:solidFill>
            <a:schemeClr val="bg1"/>
          </a:solidFill>
        </p:spPr>
        <p:txBody>
          <a:bodyPr lIns="144000" tIns="144000" rIns="144000" bIns="144000">
            <a:noAutofit/>
          </a:bodyPr>
          <a:lstStyle>
            <a:lvl1pPr marL="0" indent="0" algn="l">
              <a:lnSpc>
                <a:spcPts val="1760"/>
              </a:lnSpc>
              <a:buNone/>
              <a:defRPr sz="16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3115868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dia_16_blanco-beeldkader">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96ED9C84-48C4-4B0A-91F2-604AA7086543}"/>
              </a:ext>
            </a:extLst>
          </p:cNvPr>
          <p:cNvSpPr/>
          <p:nvPr userDrawn="1"/>
        </p:nvSpPr>
        <p:spPr>
          <a:xfrm>
            <a:off x="0" y="-217714"/>
            <a:ext cx="9144000" cy="2898866"/>
          </a:xfrm>
          <a:custGeom>
            <a:avLst/>
            <a:gdLst>
              <a:gd name="connsiteX0" fmla="*/ 0 w 9144000"/>
              <a:gd name="connsiteY0" fmla="*/ 0 h 2898866"/>
              <a:gd name="connsiteX1" fmla="*/ 9144000 w 9144000"/>
              <a:gd name="connsiteY1" fmla="*/ 0 h 2898866"/>
              <a:gd name="connsiteX2" fmla="*/ 9144000 w 9144000"/>
              <a:gd name="connsiteY2" fmla="*/ 635366 h 2898866"/>
              <a:gd name="connsiteX3" fmla="*/ 9144000 w 9144000"/>
              <a:gd name="connsiteY3" fmla="*/ 701014 h 2898866"/>
              <a:gd name="connsiteX4" fmla="*/ 9144000 w 9144000"/>
              <a:gd name="connsiteY4" fmla="*/ 955249 h 2898866"/>
              <a:gd name="connsiteX5" fmla="*/ 0 w 9144000"/>
              <a:gd name="connsiteY5" fmla="*/ 2898866 h 2898866"/>
              <a:gd name="connsiteX6" fmla="*/ 0 w 9144000"/>
              <a:gd name="connsiteY6" fmla="*/ 701014 h 2898866"/>
              <a:gd name="connsiteX7" fmla="*/ 0 w 9144000"/>
              <a:gd name="connsiteY7" fmla="*/ 635366 h 28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2898866">
                <a:moveTo>
                  <a:pt x="0" y="0"/>
                </a:moveTo>
                <a:lnTo>
                  <a:pt x="9144000" y="0"/>
                </a:lnTo>
                <a:lnTo>
                  <a:pt x="9144000" y="635366"/>
                </a:lnTo>
                <a:lnTo>
                  <a:pt x="9144000" y="701014"/>
                </a:lnTo>
                <a:lnTo>
                  <a:pt x="9144000" y="955249"/>
                </a:lnTo>
                <a:lnTo>
                  <a:pt x="0" y="2898866"/>
                </a:lnTo>
                <a:lnTo>
                  <a:pt x="0" y="701014"/>
                </a:lnTo>
                <a:lnTo>
                  <a:pt x="0" y="6353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45612"/>
            <a:ext cx="6208830" cy="3216146"/>
          </a:xfrm>
        </p:spPr>
        <p:txBody>
          <a:bodyPr anchor="t" anchorCtr="0">
            <a:noAutofit/>
          </a:bodyPr>
          <a:lstStyle>
            <a:lvl1pPr indent="0" algn="l">
              <a:lnSpc>
                <a:spcPts val="80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315468"/>
            <a:ext cx="6665250" cy="522000"/>
          </a:xfrm>
          <a:solidFill>
            <a:schemeClr val="bg1"/>
          </a:solidFill>
        </p:spPr>
        <p:txBody>
          <a:bodyPr lIns="144000" tIns="144000" rIns="144000" bIns="144000">
            <a:noAutofit/>
          </a:bodyPr>
          <a:lstStyle>
            <a:lvl1pPr marL="0" indent="0" algn="l">
              <a:lnSpc>
                <a:spcPts val="1760"/>
              </a:lnSpc>
              <a:buNone/>
              <a:defRPr sz="16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
        <p:nvSpPr>
          <p:cNvPr id="8" name="Tijdelijke aanduiding voor afbeelding 4"/>
          <p:cNvSpPr>
            <a:spLocks noGrp="1"/>
          </p:cNvSpPr>
          <p:nvPr>
            <p:ph type="pic" sz="quarter" idx="10"/>
          </p:nvPr>
        </p:nvSpPr>
        <p:spPr>
          <a:xfrm>
            <a:off x="-10058" y="718004"/>
            <a:ext cx="9154058" cy="442549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1"/>
              <a:gd name="connsiteY0" fmla="*/ 5411 h 10000"/>
              <a:gd name="connsiteX1" fmla="*/ 10011 w 10011"/>
              <a:gd name="connsiteY1" fmla="*/ 0 h 10000"/>
              <a:gd name="connsiteX2" fmla="*/ 10011 w 10011"/>
              <a:gd name="connsiteY2" fmla="*/ 10000 h 10000"/>
              <a:gd name="connsiteX3" fmla="*/ 11 w 10011"/>
              <a:gd name="connsiteY3" fmla="*/ 10000 h 10000"/>
              <a:gd name="connsiteX4" fmla="*/ 0 w 10011"/>
              <a:gd name="connsiteY4" fmla="*/ 5411 h 10000"/>
              <a:gd name="connsiteX0" fmla="*/ 0 w 10011"/>
              <a:gd name="connsiteY0" fmla="*/ 3666 h 8255"/>
              <a:gd name="connsiteX1" fmla="*/ 10000 w 10011"/>
              <a:gd name="connsiteY1" fmla="*/ 0 h 8255"/>
              <a:gd name="connsiteX2" fmla="*/ 10011 w 10011"/>
              <a:gd name="connsiteY2" fmla="*/ 8255 h 8255"/>
              <a:gd name="connsiteX3" fmla="*/ 11 w 10011"/>
              <a:gd name="connsiteY3" fmla="*/ 8255 h 8255"/>
              <a:gd name="connsiteX4" fmla="*/ 0 w 10011"/>
              <a:gd name="connsiteY4" fmla="*/ 3666 h 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8255">
                <a:moveTo>
                  <a:pt x="0" y="3666"/>
                </a:moveTo>
                <a:lnTo>
                  <a:pt x="10000" y="0"/>
                </a:lnTo>
                <a:cubicBezTo>
                  <a:pt x="10004" y="2752"/>
                  <a:pt x="10007" y="5503"/>
                  <a:pt x="10011" y="8255"/>
                </a:cubicBezTo>
                <a:lnTo>
                  <a:pt x="11" y="8255"/>
                </a:lnTo>
                <a:cubicBezTo>
                  <a:pt x="7" y="6725"/>
                  <a:pt x="4" y="5196"/>
                  <a:pt x="0" y="3666"/>
                </a:cubicBezTo>
                <a:close/>
              </a:path>
            </a:pathLst>
          </a:custGeom>
        </p:spPr>
        <p:txBody>
          <a:bodyPr/>
          <a:lstStyle>
            <a:lvl1pPr marL="0" indent="0">
              <a:buFont typeface="Arial" charset="0"/>
              <a:buNone/>
              <a:defRPr/>
            </a:lvl1pPr>
          </a:lstStyle>
          <a:p>
            <a:endParaRPr lang="nl-NL"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dia_17">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95025ED-E37B-4EEE-B3FD-97063D01129D}"/>
              </a:ext>
            </a:extLst>
          </p:cNvPr>
          <p:cNvPicPr>
            <a:picLocks noChangeAspect="1"/>
          </p:cNvPicPr>
          <p:nvPr userDrawn="1"/>
        </p:nvPicPr>
        <p:blipFill>
          <a:blip r:embed="rId2"/>
          <a:stretch>
            <a:fillRect/>
          </a:stretch>
        </p:blipFill>
        <p:spPr>
          <a:xfrm>
            <a:off x="1354" y="0"/>
            <a:ext cx="9141292" cy="5143500"/>
          </a:xfrm>
          <a:prstGeom prst="rect">
            <a:avLst/>
          </a:prstGeom>
        </p:spPr>
      </p:pic>
      <p:pic>
        <p:nvPicPr>
          <p:cNvPr id="11" name="Tijdelijke aanduiding voor afbeelding 9" descr="Afbeelding met binnen, hek&#10;&#10;Automatisch gegenereerde beschrijving">
            <a:extLst>
              <a:ext uri="{FF2B5EF4-FFF2-40B4-BE49-F238E27FC236}">
                <a16:creationId xmlns:a16="http://schemas.microsoft.com/office/drawing/2014/main" id="{A8BDEAA0-E0A8-4953-8A4B-43665F342122}"/>
              </a:ext>
            </a:extLst>
          </p:cNvPr>
          <p:cNvPicPr>
            <a:picLocks noChangeAspect="1"/>
          </p:cNvPicPr>
          <p:nvPr userDrawn="1"/>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1910" t="37907" r="1742" b="40958"/>
          <a:stretch/>
        </p:blipFill>
        <p:spPr>
          <a:xfrm>
            <a:off x="0" y="2303463"/>
            <a:ext cx="9159875" cy="2840037"/>
          </a:xfrm>
          <a:custGeom>
            <a:avLst/>
            <a:gdLst>
              <a:gd name="connsiteX0" fmla="*/ 0 w 9144000"/>
              <a:gd name="connsiteY0" fmla="*/ 2839500 h 2839500"/>
              <a:gd name="connsiteX1" fmla="*/ 4572000 w 9144000"/>
              <a:gd name="connsiteY1" fmla="*/ 0 h 2839500"/>
              <a:gd name="connsiteX2" fmla="*/ 9144000 w 9144000"/>
              <a:gd name="connsiteY2" fmla="*/ 2839500 h 2839500"/>
              <a:gd name="connsiteX3" fmla="*/ 0 w 9144000"/>
              <a:gd name="connsiteY3" fmla="*/ 2839500 h 2839500"/>
              <a:gd name="connsiteX0" fmla="*/ 269582 w 9413582"/>
              <a:gd name="connsiteY0" fmla="*/ 2839500 h 2839500"/>
              <a:gd name="connsiteX1" fmla="*/ 301666 w 9413582"/>
              <a:gd name="connsiteY1" fmla="*/ 1273389 h 2839500"/>
              <a:gd name="connsiteX2" fmla="*/ 4841582 w 9413582"/>
              <a:gd name="connsiteY2" fmla="*/ 0 h 2839500"/>
              <a:gd name="connsiteX3" fmla="*/ 9413582 w 9413582"/>
              <a:gd name="connsiteY3" fmla="*/ 2839500 h 2839500"/>
              <a:gd name="connsiteX4" fmla="*/ 269582 w 9413582"/>
              <a:gd name="connsiteY4" fmla="*/ 2839500 h 2839500"/>
              <a:gd name="connsiteX0" fmla="*/ 0 w 9144000"/>
              <a:gd name="connsiteY0" fmla="*/ 2839500 h 2839500"/>
              <a:gd name="connsiteX1" fmla="*/ 32084 w 9144000"/>
              <a:gd name="connsiteY1" fmla="*/ 1273389 h 2839500"/>
              <a:gd name="connsiteX2" fmla="*/ 4572000 w 9144000"/>
              <a:gd name="connsiteY2" fmla="*/ 0 h 2839500"/>
              <a:gd name="connsiteX3" fmla="*/ 9144000 w 9144000"/>
              <a:gd name="connsiteY3" fmla="*/ 2839500 h 2839500"/>
              <a:gd name="connsiteX4" fmla="*/ 0 w 9144000"/>
              <a:gd name="connsiteY4" fmla="*/ 2839500 h 2839500"/>
              <a:gd name="connsiteX0" fmla="*/ 0 w 9144000"/>
              <a:gd name="connsiteY0" fmla="*/ 2839500 h 2839500"/>
              <a:gd name="connsiteX1" fmla="*/ 32084 w 9144000"/>
              <a:gd name="connsiteY1" fmla="*/ 1273389 h 2839500"/>
              <a:gd name="connsiteX2" fmla="*/ 4572000 w 9144000"/>
              <a:gd name="connsiteY2" fmla="*/ 0 h 2839500"/>
              <a:gd name="connsiteX3" fmla="*/ 9144000 w 9144000"/>
              <a:gd name="connsiteY3" fmla="*/ 2839500 h 2839500"/>
              <a:gd name="connsiteX4" fmla="*/ 0 w 9144000"/>
              <a:gd name="connsiteY4" fmla="*/ 2839500 h 2839500"/>
              <a:gd name="connsiteX0" fmla="*/ 112295 w 9256295"/>
              <a:gd name="connsiteY0" fmla="*/ 2839500 h 2839500"/>
              <a:gd name="connsiteX1" fmla="*/ 0 w 9256295"/>
              <a:gd name="connsiteY1" fmla="*/ 150442 h 2839500"/>
              <a:gd name="connsiteX2" fmla="*/ 4684295 w 9256295"/>
              <a:gd name="connsiteY2" fmla="*/ 0 h 2839500"/>
              <a:gd name="connsiteX3" fmla="*/ 9256295 w 9256295"/>
              <a:gd name="connsiteY3" fmla="*/ 2839500 h 2839500"/>
              <a:gd name="connsiteX4" fmla="*/ 112295 w 9256295"/>
              <a:gd name="connsiteY4" fmla="*/ 2839500 h 2839500"/>
              <a:gd name="connsiteX0" fmla="*/ 114534 w 9258534"/>
              <a:gd name="connsiteY0" fmla="*/ 2839500 h 2839500"/>
              <a:gd name="connsiteX1" fmla="*/ 2239 w 9258534"/>
              <a:gd name="connsiteY1" fmla="*/ 150442 h 2839500"/>
              <a:gd name="connsiteX2" fmla="*/ 4686534 w 9258534"/>
              <a:gd name="connsiteY2" fmla="*/ 0 h 2839500"/>
              <a:gd name="connsiteX3" fmla="*/ 9258534 w 9258534"/>
              <a:gd name="connsiteY3" fmla="*/ 2839500 h 2839500"/>
              <a:gd name="connsiteX4" fmla="*/ 114534 w 9258534"/>
              <a:gd name="connsiteY4" fmla="*/ 2839500 h 2839500"/>
              <a:gd name="connsiteX0" fmla="*/ 112295 w 9256295"/>
              <a:gd name="connsiteY0" fmla="*/ 2839500 h 2839500"/>
              <a:gd name="connsiteX1" fmla="*/ 0 w 9256295"/>
              <a:gd name="connsiteY1" fmla="*/ 150442 h 2839500"/>
              <a:gd name="connsiteX2" fmla="*/ 4684295 w 9256295"/>
              <a:gd name="connsiteY2" fmla="*/ 0 h 2839500"/>
              <a:gd name="connsiteX3" fmla="*/ 9256295 w 9256295"/>
              <a:gd name="connsiteY3" fmla="*/ 2839500 h 2839500"/>
              <a:gd name="connsiteX4" fmla="*/ 112295 w 9256295"/>
              <a:gd name="connsiteY4" fmla="*/ 2839500 h 2839500"/>
              <a:gd name="connsiteX0" fmla="*/ 48126 w 9192126"/>
              <a:gd name="connsiteY0" fmla="*/ 2839500 h 2839500"/>
              <a:gd name="connsiteX1" fmla="*/ 0 w 9192126"/>
              <a:gd name="connsiteY1" fmla="*/ 1722568 h 2839500"/>
              <a:gd name="connsiteX2" fmla="*/ 4620126 w 9192126"/>
              <a:gd name="connsiteY2" fmla="*/ 0 h 2839500"/>
              <a:gd name="connsiteX3" fmla="*/ 9192126 w 9192126"/>
              <a:gd name="connsiteY3" fmla="*/ 2839500 h 2839500"/>
              <a:gd name="connsiteX4" fmla="*/ 48126 w 9192126"/>
              <a:gd name="connsiteY4" fmla="*/ 2839500 h 2839500"/>
              <a:gd name="connsiteX0" fmla="*/ 48126 w 9208168"/>
              <a:gd name="connsiteY0" fmla="*/ 2839500 h 2839500"/>
              <a:gd name="connsiteX1" fmla="*/ 0 w 9208168"/>
              <a:gd name="connsiteY1" fmla="*/ 1722568 h 2839500"/>
              <a:gd name="connsiteX2" fmla="*/ 9208168 w 9208168"/>
              <a:gd name="connsiteY2" fmla="*/ 0 h 2839500"/>
              <a:gd name="connsiteX3" fmla="*/ 9192126 w 9208168"/>
              <a:gd name="connsiteY3" fmla="*/ 2839500 h 2839500"/>
              <a:gd name="connsiteX4" fmla="*/ 48126 w 9208168"/>
              <a:gd name="connsiteY4" fmla="*/ 2839500 h 2839500"/>
              <a:gd name="connsiteX0" fmla="*/ 48126 w 9208168"/>
              <a:gd name="connsiteY0" fmla="*/ 2839500 h 2839500"/>
              <a:gd name="connsiteX1" fmla="*/ 0 w 9208168"/>
              <a:gd name="connsiteY1" fmla="*/ 1722568 h 2839500"/>
              <a:gd name="connsiteX2" fmla="*/ 9208168 w 9208168"/>
              <a:gd name="connsiteY2" fmla="*/ 0 h 2839500"/>
              <a:gd name="connsiteX3" fmla="*/ 9192126 w 9208168"/>
              <a:gd name="connsiteY3" fmla="*/ 2839500 h 2839500"/>
              <a:gd name="connsiteX4" fmla="*/ 48126 w 9208168"/>
              <a:gd name="connsiteY4" fmla="*/ 2839500 h 2839500"/>
              <a:gd name="connsiteX0" fmla="*/ 0 w 9160042"/>
              <a:gd name="connsiteY0" fmla="*/ 2839500 h 2839500"/>
              <a:gd name="connsiteX1" fmla="*/ 26302 w 9160042"/>
              <a:gd name="connsiteY1" fmla="*/ 1775731 h 2839500"/>
              <a:gd name="connsiteX2" fmla="*/ 9160042 w 9160042"/>
              <a:gd name="connsiteY2" fmla="*/ 0 h 2839500"/>
              <a:gd name="connsiteX3" fmla="*/ 9144000 w 9160042"/>
              <a:gd name="connsiteY3" fmla="*/ 2839500 h 2839500"/>
              <a:gd name="connsiteX4" fmla="*/ 0 w 9160042"/>
              <a:gd name="connsiteY4" fmla="*/ 2839500 h 2839500"/>
              <a:gd name="connsiteX0" fmla="*/ 11316 w 9171358"/>
              <a:gd name="connsiteY0" fmla="*/ 2839500 h 2839500"/>
              <a:gd name="connsiteX1" fmla="*/ 37618 w 9171358"/>
              <a:gd name="connsiteY1" fmla="*/ 1775731 h 2839500"/>
              <a:gd name="connsiteX2" fmla="*/ 9171358 w 9171358"/>
              <a:gd name="connsiteY2" fmla="*/ 0 h 2839500"/>
              <a:gd name="connsiteX3" fmla="*/ 9155316 w 9171358"/>
              <a:gd name="connsiteY3" fmla="*/ 2839500 h 2839500"/>
              <a:gd name="connsiteX4" fmla="*/ 11316 w 9171358"/>
              <a:gd name="connsiteY4" fmla="*/ 2839500 h 2839500"/>
              <a:gd name="connsiteX0" fmla="*/ 18182 w 9178224"/>
              <a:gd name="connsiteY0" fmla="*/ 2839500 h 2839500"/>
              <a:gd name="connsiteX1" fmla="*/ 33851 w 9178224"/>
              <a:gd name="connsiteY1" fmla="*/ 2381786 h 2839500"/>
              <a:gd name="connsiteX2" fmla="*/ 9178224 w 9178224"/>
              <a:gd name="connsiteY2" fmla="*/ 0 h 2839500"/>
              <a:gd name="connsiteX3" fmla="*/ 9162182 w 9178224"/>
              <a:gd name="connsiteY3" fmla="*/ 2839500 h 2839500"/>
              <a:gd name="connsiteX4" fmla="*/ 18182 w 9178224"/>
              <a:gd name="connsiteY4" fmla="*/ 2839500 h 2839500"/>
              <a:gd name="connsiteX0" fmla="*/ 18182 w 9178224"/>
              <a:gd name="connsiteY0" fmla="*/ 2839500 h 2839500"/>
              <a:gd name="connsiteX1" fmla="*/ 33851 w 9178224"/>
              <a:gd name="connsiteY1" fmla="*/ 1967116 h 2839500"/>
              <a:gd name="connsiteX2" fmla="*/ 9178224 w 9178224"/>
              <a:gd name="connsiteY2" fmla="*/ 0 h 2839500"/>
              <a:gd name="connsiteX3" fmla="*/ 9162182 w 9178224"/>
              <a:gd name="connsiteY3" fmla="*/ 2839500 h 2839500"/>
              <a:gd name="connsiteX4" fmla="*/ 18182 w 9178224"/>
              <a:gd name="connsiteY4" fmla="*/ 2839500 h 2839500"/>
              <a:gd name="connsiteX0" fmla="*/ 8910 w 9168952"/>
              <a:gd name="connsiteY0" fmla="*/ 2839500 h 2839500"/>
              <a:gd name="connsiteX1" fmla="*/ 24579 w 9168952"/>
              <a:gd name="connsiteY1" fmla="*/ 1967116 h 2839500"/>
              <a:gd name="connsiteX2" fmla="*/ 9168952 w 9168952"/>
              <a:gd name="connsiteY2" fmla="*/ 0 h 2839500"/>
              <a:gd name="connsiteX3" fmla="*/ 9152910 w 9168952"/>
              <a:gd name="connsiteY3" fmla="*/ 2839500 h 2839500"/>
              <a:gd name="connsiteX4" fmla="*/ 8910 w 9168952"/>
              <a:gd name="connsiteY4" fmla="*/ 2839500 h 2839500"/>
              <a:gd name="connsiteX0" fmla="*/ 0 w 9160042"/>
              <a:gd name="connsiteY0" fmla="*/ 2839500 h 2839500"/>
              <a:gd name="connsiteX1" fmla="*/ 15669 w 9160042"/>
              <a:gd name="connsiteY1" fmla="*/ 1967116 h 2839500"/>
              <a:gd name="connsiteX2" fmla="*/ 9160042 w 9160042"/>
              <a:gd name="connsiteY2" fmla="*/ 0 h 2839500"/>
              <a:gd name="connsiteX3" fmla="*/ 9144000 w 9160042"/>
              <a:gd name="connsiteY3" fmla="*/ 2839500 h 2839500"/>
              <a:gd name="connsiteX4" fmla="*/ 0 w 9160042"/>
              <a:gd name="connsiteY4" fmla="*/ 2839500 h 2839500"/>
              <a:gd name="connsiteX0" fmla="*/ 0 w 9160042"/>
              <a:gd name="connsiteY0" fmla="*/ 2839500 h 2839500"/>
              <a:gd name="connsiteX1" fmla="*/ 15669 w 9160042"/>
              <a:gd name="connsiteY1" fmla="*/ 1967116 h 2839500"/>
              <a:gd name="connsiteX2" fmla="*/ 9160042 w 9160042"/>
              <a:gd name="connsiteY2" fmla="*/ 0 h 2839500"/>
              <a:gd name="connsiteX3" fmla="*/ 9144000 w 9160042"/>
              <a:gd name="connsiteY3" fmla="*/ 2839500 h 2839500"/>
              <a:gd name="connsiteX4" fmla="*/ 0 w 9160042"/>
              <a:gd name="connsiteY4" fmla="*/ 2839500 h 2839500"/>
              <a:gd name="connsiteX0" fmla="*/ 0 w 9160042"/>
              <a:gd name="connsiteY0" fmla="*/ 2839500 h 2839500"/>
              <a:gd name="connsiteX1" fmla="*/ 15669 w 9160042"/>
              <a:gd name="connsiteY1" fmla="*/ 1967116 h 2839500"/>
              <a:gd name="connsiteX2" fmla="*/ 9160042 w 9160042"/>
              <a:gd name="connsiteY2" fmla="*/ 0 h 2839500"/>
              <a:gd name="connsiteX3" fmla="*/ 9144000 w 9160042"/>
              <a:gd name="connsiteY3" fmla="*/ 2839500 h 2839500"/>
              <a:gd name="connsiteX4" fmla="*/ 0 w 9160042"/>
              <a:gd name="connsiteY4" fmla="*/ 2839500 h 2839500"/>
              <a:gd name="connsiteX0" fmla="*/ 0 w 9160042"/>
              <a:gd name="connsiteY0" fmla="*/ 2839500 h 2839500"/>
              <a:gd name="connsiteX1" fmla="*/ 15669 w 9160042"/>
              <a:gd name="connsiteY1" fmla="*/ 1967116 h 2839500"/>
              <a:gd name="connsiteX2" fmla="*/ 9160042 w 9160042"/>
              <a:gd name="connsiteY2" fmla="*/ 0 h 2839500"/>
              <a:gd name="connsiteX3" fmla="*/ 9144000 w 9160042"/>
              <a:gd name="connsiteY3" fmla="*/ 2839500 h 2839500"/>
              <a:gd name="connsiteX4" fmla="*/ 0 w 9160042"/>
              <a:gd name="connsiteY4" fmla="*/ 2839500 h 283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0042" h="2839500">
                <a:moveTo>
                  <a:pt x="0" y="2839500"/>
                </a:moveTo>
                <a:cubicBezTo>
                  <a:pt x="5347" y="2237252"/>
                  <a:pt x="2097" y="2655055"/>
                  <a:pt x="15669" y="1967116"/>
                </a:cubicBezTo>
                <a:lnTo>
                  <a:pt x="9160042" y="0"/>
                </a:lnTo>
                <a:cubicBezTo>
                  <a:pt x="9154695" y="946500"/>
                  <a:pt x="9149347" y="1893000"/>
                  <a:pt x="9144000" y="2839500"/>
                </a:cubicBezTo>
                <a:lnTo>
                  <a:pt x="0" y="2839500"/>
                </a:lnTo>
                <a:close/>
              </a:path>
            </a:pathLst>
          </a:custGeom>
        </p:spPr>
      </p:pic>
      <p:sp>
        <p:nvSpPr>
          <p:cNvPr id="8" name="Rechthoek 7">
            <a:extLst>
              <a:ext uri="{FF2B5EF4-FFF2-40B4-BE49-F238E27FC236}">
                <a16:creationId xmlns:a16="http://schemas.microsoft.com/office/drawing/2014/main" id="{DB52F864-33AA-4B58-823E-81D7D836FA3A}"/>
              </a:ext>
            </a:extLst>
          </p:cNvPr>
          <p:cNvSpPr/>
          <p:nvPr userDrawn="1"/>
        </p:nvSpPr>
        <p:spPr>
          <a:xfrm>
            <a:off x="0" y="4507200"/>
            <a:ext cx="9144000" cy="8143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492369"/>
            <a:ext cx="6768000" cy="3935541"/>
          </a:xfrm>
        </p:spPr>
        <p:txBody>
          <a:bodyPr anchor="b" anchorCtr="0">
            <a:noAutofit/>
          </a:bodyPr>
          <a:lstStyle>
            <a:lvl1pPr indent="0" algn="l">
              <a:lnSpc>
                <a:spcPts val="8400"/>
              </a:lnSpc>
              <a:defRPr sz="8000" b="1">
                <a:solidFill>
                  <a:schemeClr val="accent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698955"/>
            <a:ext cx="7416000" cy="264489"/>
          </a:xfrm>
        </p:spPr>
        <p:txBody>
          <a:bodyPr bIns="0" anchor="ctr"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1672225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dia_17_blanco-beeldkader">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88000" y="492369"/>
            <a:ext cx="6768000" cy="3935541"/>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
        <p:nvSpPr>
          <p:cNvPr id="7" name="Tijdelijke aanduiding voor afbeelding 6">
            <a:extLst>
              <a:ext uri="{FF2B5EF4-FFF2-40B4-BE49-F238E27FC236}">
                <a16:creationId xmlns:a16="http://schemas.microsoft.com/office/drawing/2014/main" id="{4137ACD4-3B20-6833-09D6-BEC39C7C60D3}"/>
              </a:ext>
            </a:extLst>
          </p:cNvPr>
          <p:cNvSpPr>
            <a:spLocks noGrp="1"/>
          </p:cNvSpPr>
          <p:nvPr>
            <p:ph type="pic" sz="quarter" idx="10"/>
          </p:nvPr>
        </p:nvSpPr>
        <p:spPr>
          <a:xfrm>
            <a:off x="0" y="0"/>
            <a:ext cx="9144000" cy="4507200"/>
          </a:xfrm>
        </p:spPr>
        <p:txBody>
          <a:bodyPr/>
          <a:lstStyle>
            <a:lvl1pPr marL="0" indent="0">
              <a:buFont typeface="Arial" panose="020B0604020202020204" pitchFamily="34" charset="0"/>
              <a:buNone/>
              <a:defRPr/>
            </a:lvl1pPr>
          </a:lstStyle>
          <a:p>
            <a:endParaRPr lang="nl-NL" dirty="0"/>
          </a:p>
        </p:txBody>
      </p:sp>
      <p:pic>
        <p:nvPicPr>
          <p:cNvPr id="11" name="Tijdelijke aanduiding voor afbeelding 9" descr="Afbeelding met binnen, hek&#10;&#10;Automatisch gegenereerde beschrijving">
            <a:extLst>
              <a:ext uri="{FF2B5EF4-FFF2-40B4-BE49-F238E27FC236}">
                <a16:creationId xmlns:a16="http://schemas.microsoft.com/office/drawing/2014/main" id="{A8BDEAA0-E0A8-4953-8A4B-43665F342122}"/>
              </a:ext>
            </a:extLst>
          </p:cNvPr>
          <p:cNvPicPr>
            <a:picLocks noChangeAspect="1"/>
          </p:cNvPicPr>
          <p:nvPr userDrawn="1"/>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910" t="37907" r="1742" b="40958"/>
          <a:stretch/>
        </p:blipFill>
        <p:spPr>
          <a:xfrm>
            <a:off x="0" y="2303463"/>
            <a:ext cx="9159875" cy="2840037"/>
          </a:xfrm>
          <a:custGeom>
            <a:avLst/>
            <a:gdLst>
              <a:gd name="connsiteX0" fmla="*/ 0 w 9144000"/>
              <a:gd name="connsiteY0" fmla="*/ 2839500 h 2839500"/>
              <a:gd name="connsiteX1" fmla="*/ 4572000 w 9144000"/>
              <a:gd name="connsiteY1" fmla="*/ 0 h 2839500"/>
              <a:gd name="connsiteX2" fmla="*/ 9144000 w 9144000"/>
              <a:gd name="connsiteY2" fmla="*/ 2839500 h 2839500"/>
              <a:gd name="connsiteX3" fmla="*/ 0 w 9144000"/>
              <a:gd name="connsiteY3" fmla="*/ 2839500 h 2839500"/>
              <a:gd name="connsiteX0" fmla="*/ 269582 w 9413582"/>
              <a:gd name="connsiteY0" fmla="*/ 2839500 h 2839500"/>
              <a:gd name="connsiteX1" fmla="*/ 301666 w 9413582"/>
              <a:gd name="connsiteY1" fmla="*/ 1273389 h 2839500"/>
              <a:gd name="connsiteX2" fmla="*/ 4841582 w 9413582"/>
              <a:gd name="connsiteY2" fmla="*/ 0 h 2839500"/>
              <a:gd name="connsiteX3" fmla="*/ 9413582 w 9413582"/>
              <a:gd name="connsiteY3" fmla="*/ 2839500 h 2839500"/>
              <a:gd name="connsiteX4" fmla="*/ 269582 w 9413582"/>
              <a:gd name="connsiteY4" fmla="*/ 2839500 h 2839500"/>
              <a:gd name="connsiteX0" fmla="*/ 0 w 9144000"/>
              <a:gd name="connsiteY0" fmla="*/ 2839500 h 2839500"/>
              <a:gd name="connsiteX1" fmla="*/ 32084 w 9144000"/>
              <a:gd name="connsiteY1" fmla="*/ 1273389 h 2839500"/>
              <a:gd name="connsiteX2" fmla="*/ 4572000 w 9144000"/>
              <a:gd name="connsiteY2" fmla="*/ 0 h 2839500"/>
              <a:gd name="connsiteX3" fmla="*/ 9144000 w 9144000"/>
              <a:gd name="connsiteY3" fmla="*/ 2839500 h 2839500"/>
              <a:gd name="connsiteX4" fmla="*/ 0 w 9144000"/>
              <a:gd name="connsiteY4" fmla="*/ 2839500 h 2839500"/>
              <a:gd name="connsiteX0" fmla="*/ 0 w 9144000"/>
              <a:gd name="connsiteY0" fmla="*/ 2839500 h 2839500"/>
              <a:gd name="connsiteX1" fmla="*/ 32084 w 9144000"/>
              <a:gd name="connsiteY1" fmla="*/ 1273389 h 2839500"/>
              <a:gd name="connsiteX2" fmla="*/ 4572000 w 9144000"/>
              <a:gd name="connsiteY2" fmla="*/ 0 h 2839500"/>
              <a:gd name="connsiteX3" fmla="*/ 9144000 w 9144000"/>
              <a:gd name="connsiteY3" fmla="*/ 2839500 h 2839500"/>
              <a:gd name="connsiteX4" fmla="*/ 0 w 9144000"/>
              <a:gd name="connsiteY4" fmla="*/ 2839500 h 2839500"/>
              <a:gd name="connsiteX0" fmla="*/ 112295 w 9256295"/>
              <a:gd name="connsiteY0" fmla="*/ 2839500 h 2839500"/>
              <a:gd name="connsiteX1" fmla="*/ 0 w 9256295"/>
              <a:gd name="connsiteY1" fmla="*/ 150442 h 2839500"/>
              <a:gd name="connsiteX2" fmla="*/ 4684295 w 9256295"/>
              <a:gd name="connsiteY2" fmla="*/ 0 h 2839500"/>
              <a:gd name="connsiteX3" fmla="*/ 9256295 w 9256295"/>
              <a:gd name="connsiteY3" fmla="*/ 2839500 h 2839500"/>
              <a:gd name="connsiteX4" fmla="*/ 112295 w 9256295"/>
              <a:gd name="connsiteY4" fmla="*/ 2839500 h 2839500"/>
              <a:gd name="connsiteX0" fmla="*/ 114534 w 9258534"/>
              <a:gd name="connsiteY0" fmla="*/ 2839500 h 2839500"/>
              <a:gd name="connsiteX1" fmla="*/ 2239 w 9258534"/>
              <a:gd name="connsiteY1" fmla="*/ 150442 h 2839500"/>
              <a:gd name="connsiteX2" fmla="*/ 4686534 w 9258534"/>
              <a:gd name="connsiteY2" fmla="*/ 0 h 2839500"/>
              <a:gd name="connsiteX3" fmla="*/ 9258534 w 9258534"/>
              <a:gd name="connsiteY3" fmla="*/ 2839500 h 2839500"/>
              <a:gd name="connsiteX4" fmla="*/ 114534 w 9258534"/>
              <a:gd name="connsiteY4" fmla="*/ 2839500 h 2839500"/>
              <a:gd name="connsiteX0" fmla="*/ 112295 w 9256295"/>
              <a:gd name="connsiteY0" fmla="*/ 2839500 h 2839500"/>
              <a:gd name="connsiteX1" fmla="*/ 0 w 9256295"/>
              <a:gd name="connsiteY1" fmla="*/ 150442 h 2839500"/>
              <a:gd name="connsiteX2" fmla="*/ 4684295 w 9256295"/>
              <a:gd name="connsiteY2" fmla="*/ 0 h 2839500"/>
              <a:gd name="connsiteX3" fmla="*/ 9256295 w 9256295"/>
              <a:gd name="connsiteY3" fmla="*/ 2839500 h 2839500"/>
              <a:gd name="connsiteX4" fmla="*/ 112295 w 9256295"/>
              <a:gd name="connsiteY4" fmla="*/ 2839500 h 2839500"/>
              <a:gd name="connsiteX0" fmla="*/ 48126 w 9192126"/>
              <a:gd name="connsiteY0" fmla="*/ 2839500 h 2839500"/>
              <a:gd name="connsiteX1" fmla="*/ 0 w 9192126"/>
              <a:gd name="connsiteY1" fmla="*/ 1722568 h 2839500"/>
              <a:gd name="connsiteX2" fmla="*/ 4620126 w 9192126"/>
              <a:gd name="connsiteY2" fmla="*/ 0 h 2839500"/>
              <a:gd name="connsiteX3" fmla="*/ 9192126 w 9192126"/>
              <a:gd name="connsiteY3" fmla="*/ 2839500 h 2839500"/>
              <a:gd name="connsiteX4" fmla="*/ 48126 w 9192126"/>
              <a:gd name="connsiteY4" fmla="*/ 2839500 h 2839500"/>
              <a:gd name="connsiteX0" fmla="*/ 48126 w 9208168"/>
              <a:gd name="connsiteY0" fmla="*/ 2839500 h 2839500"/>
              <a:gd name="connsiteX1" fmla="*/ 0 w 9208168"/>
              <a:gd name="connsiteY1" fmla="*/ 1722568 h 2839500"/>
              <a:gd name="connsiteX2" fmla="*/ 9208168 w 9208168"/>
              <a:gd name="connsiteY2" fmla="*/ 0 h 2839500"/>
              <a:gd name="connsiteX3" fmla="*/ 9192126 w 9208168"/>
              <a:gd name="connsiteY3" fmla="*/ 2839500 h 2839500"/>
              <a:gd name="connsiteX4" fmla="*/ 48126 w 9208168"/>
              <a:gd name="connsiteY4" fmla="*/ 2839500 h 2839500"/>
              <a:gd name="connsiteX0" fmla="*/ 48126 w 9208168"/>
              <a:gd name="connsiteY0" fmla="*/ 2839500 h 2839500"/>
              <a:gd name="connsiteX1" fmla="*/ 0 w 9208168"/>
              <a:gd name="connsiteY1" fmla="*/ 1722568 h 2839500"/>
              <a:gd name="connsiteX2" fmla="*/ 9208168 w 9208168"/>
              <a:gd name="connsiteY2" fmla="*/ 0 h 2839500"/>
              <a:gd name="connsiteX3" fmla="*/ 9192126 w 9208168"/>
              <a:gd name="connsiteY3" fmla="*/ 2839500 h 2839500"/>
              <a:gd name="connsiteX4" fmla="*/ 48126 w 9208168"/>
              <a:gd name="connsiteY4" fmla="*/ 2839500 h 2839500"/>
              <a:gd name="connsiteX0" fmla="*/ 0 w 9160042"/>
              <a:gd name="connsiteY0" fmla="*/ 2839500 h 2839500"/>
              <a:gd name="connsiteX1" fmla="*/ 26302 w 9160042"/>
              <a:gd name="connsiteY1" fmla="*/ 1775731 h 2839500"/>
              <a:gd name="connsiteX2" fmla="*/ 9160042 w 9160042"/>
              <a:gd name="connsiteY2" fmla="*/ 0 h 2839500"/>
              <a:gd name="connsiteX3" fmla="*/ 9144000 w 9160042"/>
              <a:gd name="connsiteY3" fmla="*/ 2839500 h 2839500"/>
              <a:gd name="connsiteX4" fmla="*/ 0 w 9160042"/>
              <a:gd name="connsiteY4" fmla="*/ 2839500 h 2839500"/>
              <a:gd name="connsiteX0" fmla="*/ 11316 w 9171358"/>
              <a:gd name="connsiteY0" fmla="*/ 2839500 h 2839500"/>
              <a:gd name="connsiteX1" fmla="*/ 37618 w 9171358"/>
              <a:gd name="connsiteY1" fmla="*/ 1775731 h 2839500"/>
              <a:gd name="connsiteX2" fmla="*/ 9171358 w 9171358"/>
              <a:gd name="connsiteY2" fmla="*/ 0 h 2839500"/>
              <a:gd name="connsiteX3" fmla="*/ 9155316 w 9171358"/>
              <a:gd name="connsiteY3" fmla="*/ 2839500 h 2839500"/>
              <a:gd name="connsiteX4" fmla="*/ 11316 w 9171358"/>
              <a:gd name="connsiteY4" fmla="*/ 2839500 h 2839500"/>
              <a:gd name="connsiteX0" fmla="*/ 18182 w 9178224"/>
              <a:gd name="connsiteY0" fmla="*/ 2839500 h 2839500"/>
              <a:gd name="connsiteX1" fmla="*/ 33851 w 9178224"/>
              <a:gd name="connsiteY1" fmla="*/ 2381786 h 2839500"/>
              <a:gd name="connsiteX2" fmla="*/ 9178224 w 9178224"/>
              <a:gd name="connsiteY2" fmla="*/ 0 h 2839500"/>
              <a:gd name="connsiteX3" fmla="*/ 9162182 w 9178224"/>
              <a:gd name="connsiteY3" fmla="*/ 2839500 h 2839500"/>
              <a:gd name="connsiteX4" fmla="*/ 18182 w 9178224"/>
              <a:gd name="connsiteY4" fmla="*/ 2839500 h 2839500"/>
              <a:gd name="connsiteX0" fmla="*/ 18182 w 9178224"/>
              <a:gd name="connsiteY0" fmla="*/ 2839500 h 2839500"/>
              <a:gd name="connsiteX1" fmla="*/ 33851 w 9178224"/>
              <a:gd name="connsiteY1" fmla="*/ 1967116 h 2839500"/>
              <a:gd name="connsiteX2" fmla="*/ 9178224 w 9178224"/>
              <a:gd name="connsiteY2" fmla="*/ 0 h 2839500"/>
              <a:gd name="connsiteX3" fmla="*/ 9162182 w 9178224"/>
              <a:gd name="connsiteY3" fmla="*/ 2839500 h 2839500"/>
              <a:gd name="connsiteX4" fmla="*/ 18182 w 9178224"/>
              <a:gd name="connsiteY4" fmla="*/ 2839500 h 2839500"/>
              <a:gd name="connsiteX0" fmla="*/ 8910 w 9168952"/>
              <a:gd name="connsiteY0" fmla="*/ 2839500 h 2839500"/>
              <a:gd name="connsiteX1" fmla="*/ 24579 w 9168952"/>
              <a:gd name="connsiteY1" fmla="*/ 1967116 h 2839500"/>
              <a:gd name="connsiteX2" fmla="*/ 9168952 w 9168952"/>
              <a:gd name="connsiteY2" fmla="*/ 0 h 2839500"/>
              <a:gd name="connsiteX3" fmla="*/ 9152910 w 9168952"/>
              <a:gd name="connsiteY3" fmla="*/ 2839500 h 2839500"/>
              <a:gd name="connsiteX4" fmla="*/ 8910 w 9168952"/>
              <a:gd name="connsiteY4" fmla="*/ 2839500 h 2839500"/>
              <a:gd name="connsiteX0" fmla="*/ 0 w 9160042"/>
              <a:gd name="connsiteY0" fmla="*/ 2839500 h 2839500"/>
              <a:gd name="connsiteX1" fmla="*/ 15669 w 9160042"/>
              <a:gd name="connsiteY1" fmla="*/ 1967116 h 2839500"/>
              <a:gd name="connsiteX2" fmla="*/ 9160042 w 9160042"/>
              <a:gd name="connsiteY2" fmla="*/ 0 h 2839500"/>
              <a:gd name="connsiteX3" fmla="*/ 9144000 w 9160042"/>
              <a:gd name="connsiteY3" fmla="*/ 2839500 h 2839500"/>
              <a:gd name="connsiteX4" fmla="*/ 0 w 9160042"/>
              <a:gd name="connsiteY4" fmla="*/ 2839500 h 2839500"/>
              <a:gd name="connsiteX0" fmla="*/ 0 w 9160042"/>
              <a:gd name="connsiteY0" fmla="*/ 2839500 h 2839500"/>
              <a:gd name="connsiteX1" fmla="*/ 15669 w 9160042"/>
              <a:gd name="connsiteY1" fmla="*/ 1967116 h 2839500"/>
              <a:gd name="connsiteX2" fmla="*/ 9160042 w 9160042"/>
              <a:gd name="connsiteY2" fmla="*/ 0 h 2839500"/>
              <a:gd name="connsiteX3" fmla="*/ 9144000 w 9160042"/>
              <a:gd name="connsiteY3" fmla="*/ 2839500 h 2839500"/>
              <a:gd name="connsiteX4" fmla="*/ 0 w 9160042"/>
              <a:gd name="connsiteY4" fmla="*/ 2839500 h 2839500"/>
              <a:gd name="connsiteX0" fmla="*/ 0 w 9160042"/>
              <a:gd name="connsiteY0" fmla="*/ 2839500 h 2839500"/>
              <a:gd name="connsiteX1" fmla="*/ 15669 w 9160042"/>
              <a:gd name="connsiteY1" fmla="*/ 1967116 h 2839500"/>
              <a:gd name="connsiteX2" fmla="*/ 9160042 w 9160042"/>
              <a:gd name="connsiteY2" fmla="*/ 0 h 2839500"/>
              <a:gd name="connsiteX3" fmla="*/ 9144000 w 9160042"/>
              <a:gd name="connsiteY3" fmla="*/ 2839500 h 2839500"/>
              <a:gd name="connsiteX4" fmla="*/ 0 w 9160042"/>
              <a:gd name="connsiteY4" fmla="*/ 2839500 h 2839500"/>
              <a:gd name="connsiteX0" fmla="*/ 0 w 9160042"/>
              <a:gd name="connsiteY0" fmla="*/ 2839500 h 2839500"/>
              <a:gd name="connsiteX1" fmla="*/ 15669 w 9160042"/>
              <a:gd name="connsiteY1" fmla="*/ 1967116 h 2839500"/>
              <a:gd name="connsiteX2" fmla="*/ 9160042 w 9160042"/>
              <a:gd name="connsiteY2" fmla="*/ 0 h 2839500"/>
              <a:gd name="connsiteX3" fmla="*/ 9144000 w 9160042"/>
              <a:gd name="connsiteY3" fmla="*/ 2839500 h 2839500"/>
              <a:gd name="connsiteX4" fmla="*/ 0 w 9160042"/>
              <a:gd name="connsiteY4" fmla="*/ 2839500 h 283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0042" h="2839500">
                <a:moveTo>
                  <a:pt x="0" y="2839500"/>
                </a:moveTo>
                <a:cubicBezTo>
                  <a:pt x="5347" y="2237252"/>
                  <a:pt x="2097" y="2655055"/>
                  <a:pt x="15669" y="1967116"/>
                </a:cubicBezTo>
                <a:lnTo>
                  <a:pt x="9160042" y="0"/>
                </a:lnTo>
                <a:cubicBezTo>
                  <a:pt x="9154695" y="946500"/>
                  <a:pt x="9149347" y="1893000"/>
                  <a:pt x="9144000" y="2839500"/>
                </a:cubicBezTo>
                <a:lnTo>
                  <a:pt x="0" y="2839500"/>
                </a:lnTo>
                <a:close/>
              </a:path>
            </a:pathLst>
          </a:custGeom>
        </p:spPr>
      </p:pic>
      <p:sp>
        <p:nvSpPr>
          <p:cNvPr id="8" name="Rechthoek 7">
            <a:extLst>
              <a:ext uri="{FF2B5EF4-FFF2-40B4-BE49-F238E27FC236}">
                <a16:creationId xmlns:a16="http://schemas.microsoft.com/office/drawing/2014/main" id="{DB52F864-33AA-4B58-823E-81D7D836FA3A}"/>
              </a:ext>
            </a:extLst>
          </p:cNvPr>
          <p:cNvSpPr/>
          <p:nvPr userDrawn="1"/>
        </p:nvSpPr>
        <p:spPr>
          <a:xfrm>
            <a:off x="0" y="4507200"/>
            <a:ext cx="9144000" cy="8143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3" name="Ondertitel 2"/>
          <p:cNvSpPr>
            <a:spLocks noGrp="1"/>
          </p:cNvSpPr>
          <p:nvPr>
            <p:ph type="subTitle" idx="1" hasCustomPrompt="1"/>
          </p:nvPr>
        </p:nvSpPr>
        <p:spPr>
          <a:xfrm>
            <a:off x="288000" y="4698955"/>
            <a:ext cx="7416000" cy="264489"/>
          </a:xfrm>
        </p:spPr>
        <p:txBody>
          <a:bodyPr bIns="0" anchor="ctr"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1802119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dia_18">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D9FC95D-F5F2-494B-9ED1-0DAD3FC58C75}"/>
              </a:ext>
            </a:extLst>
          </p:cNvPr>
          <p:cNvPicPr>
            <a:picLocks noChangeAspect="1"/>
          </p:cNvPicPr>
          <p:nvPr userDrawn="1"/>
        </p:nvPicPr>
        <p:blipFill>
          <a:blip r:embed="rId2"/>
          <a:stretch>
            <a:fillRect/>
          </a:stretch>
        </p:blipFill>
        <p:spPr>
          <a:xfrm>
            <a:off x="1354" y="0"/>
            <a:ext cx="9141292" cy="5143500"/>
          </a:xfrm>
          <a:prstGeom prst="rect">
            <a:avLst/>
          </a:prstGeom>
        </p:spPr>
      </p:pic>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3" name="Ondertitel 2"/>
          <p:cNvSpPr>
            <a:spLocks noGrp="1"/>
          </p:cNvSpPr>
          <p:nvPr>
            <p:ph type="subTitle" idx="1" hasCustomPrompt="1"/>
          </p:nvPr>
        </p:nvSpPr>
        <p:spPr>
          <a:xfrm>
            <a:off x="288000" y="4315467"/>
            <a:ext cx="6665250" cy="521999"/>
          </a:xfrm>
          <a:solidFill>
            <a:schemeClr val="accent1"/>
          </a:solidFill>
        </p:spPr>
        <p:txBody>
          <a:bodyPr lIns="144000" tIns="144000" rIns="144000" bIns="144000" anchor="ctr"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cxnSp>
        <p:nvCxnSpPr>
          <p:cNvPr id="5" name="Rechte verbindingslijn 4">
            <a:extLst>
              <a:ext uri="{FF2B5EF4-FFF2-40B4-BE49-F238E27FC236}">
                <a16:creationId xmlns:a16="http://schemas.microsoft.com/office/drawing/2014/main" id="{F682D33A-1F8D-4032-A5A1-BF67461CADDB}"/>
              </a:ext>
            </a:extLst>
          </p:cNvPr>
          <p:cNvCxnSpPr>
            <a:cxnSpLocks/>
          </p:cNvCxnSpPr>
          <p:nvPr userDrawn="1"/>
        </p:nvCxnSpPr>
        <p:spPr>
          <a:xfrm flipV="1">
            <a:off x="-215153" y="2111188"/>
            <a:ext cx="10233212" cy="2205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288000" y="492369"/>
            <a:ext cx="6768000" cy="3935541"/>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Tree>
    <p:extLst>
      <p:ext uri="{BB962C8B-B14F-4D97-AF65-F5344CB8AC3E}">
        <p14:creationId xmlns:p14="http://schemas.microsoft.com/office/powerpoint/2010/main" val="882371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dia_18_blanco-beeldkader">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3" name="Ondertitel 2"/>
          <p:cNvSpPr>
            <a:spLocks noGrp="1"/>
          </p:cNvSpPr>
          <p:nvPr>
            <p:ph type="subTitle" idx="1" hasCustomPrompt="1"/>
          </p:nvPr>
        </p:nvSpPr>
        <p:spPr>
          <a:xfrm>
            <a:off x="288000" y="4315467"/>
            <a:ext cx="6665250" cy="521999"/>
          </a:xfrm>
          <a:solidFill>
            <a:schemeClr val="accent1"/>
          </a:solidFill>
        </p:spPr>
        <p:txBody>
          <a:bodyPr lIns="144000" tIns="144000" rIns="144000" bIns="144000" anchor="ctr"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cxnSp>
        <p:nvCxnSpPr>
          <p:cNvPr id="5" name="Rechte verbindingslijn 4">
            <a:extLst>
              <a:ext uri="{FF2B5EF4-FFF2-40B4-BE49-F238E27FC236}">
                <a16:creationId xmlns:a16="http://schemas.microsoft.com/office/drawing/2014/main" id="{F682D33A-1F8D-4032-A5A1-BF67461CADDB}"/>
              </a:ext>
            </a:extLst>
          </p:cNvPr>
          <p:cNvCxnSpPr>
            <a:cxnSpLocks/>
          </p:cNvCxnSpPr>
          <p:nvPr userDrawn="1"/>
        </p:nvCxnSpPr>
        <p:spPr>
          <a:xfrm flipV="1">
            <a:off x="-215153" y="2111188"/>
            <a:ext cx="10233212" cy="2205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hasCustomPrompt="1"/>
          </p:nvPr>
        </p:nvSpPr>
        <p:spPr>
          <a:xfrm>
            <a:off x="288000" y="492369"/>
            <a:ext cx="6768000" cy="3935541"/>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
        <p:nvSpPr>
          <p:cNvPr id="8" name="Tijdelijke aanduiding voor afbeelding 7">
            <a:extLst>
              <a:ext uri="{FF2B5EF4-FFF2-40B4-BE49-F238E27FC236}">
                <a16:creationId xmlns:a16="http://schemas.microsoft.com/office/drawing/2014/main" id="{F83F778F-756B-6C8D-E527-ABD3C3BFC890}"/>
              </a:ext>
            </a:extLst>
          </p:cNvPr>
          <p:cNvSpPr>
            <a:spLocks noGrp="1"/>
          </p:cNvSpPr>
          <p:nvPr>
            <p:ph type="pic" sz="quarter" idx="10"/>
          </p:nvPr>
        </p:nvSpPr>
        <p:spPr>
          <a:xfrm>
            <a:off x="0" y="0"/>
            <a:ext cx="9144000" cy="5143500"/>
          </a:xfrm>
        </p:spPr>
        <p:txBody>
          <a:bodyPr/>
          <a:lstStyle>
            <a:lvl1pPr marL="0" indent="0">
              <a:buFont typeface="Arial" panose="020B0604020202020204" pitchFamily="34" charset="0"/>
              <a:buNone/>
              <a:defRPr/>
            </a:lvl1pPr>
          </a:lstStyle>
          <a:p>
            <a:endParaRPr lang="nl-NL" dirty="0"/>
          </a:p>
        </p:txBody>
      </p:sp>
    </p:spTree>
    <p:extLst>
      <p:ext uri="{BB962C8B-B14F-4D97-AF65-F5344CB8AC3E}">
        <p14:creationId xmlns:p14="http://schemas.microsoft.com/office/powerpoint/2010/main" val="2681711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dia_19">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A5573D7-12D4-4508-9BA4-486682470EEF}"/>
              </a:ext>
            </a:extLst>
          </p:cNvPr>
          <p:cNvPicPr>
            <a:picLocks noChangeAspect="1"/>
          </p:cNvPicPr>
          <p:nvPr userDrawn="1"/>
        </p:nvPicPr>
        <p:blipFill>
          <a:blip r:embed="rId2"/>
          <a:stretch>
            <a:fillRect/>
          </a:stretch>
        </p:blipFill>
        <p:spPr>
          <a:xfrm>
            <a:off x="1354" y="0"/>
            <a:ext cx="9141292" cy="5143500"/>
          </a:xfrm>
          <a:prstGeom prst="rect">
            <a:avLst/>
          </a:prstGeom>
        </p:spPr>
      </p:pic>
      <p:cxnSp>
        <p:nvCxnSpPr>
          <p:cNvPr id="5" name="Rechte verbindingslijn 4">
            <a:extLst>
              <a:ext uri="{FF2B5EF4-FFF2-40B4-BE49-F238E27FC236}">
                <a16:creationId xmlns:a16="http://schemas.microsoft.com/office/drawing/2014/main" id="{F682D33A-1F8D-4032-A5A1-BF67461CADDB}"/>
              </a:ext>
            </a:extLst>
          </p:cNvPr>
          <p:cNvCxnSpPr>
            <a:cxnSpLocks/>
          </p:cNvCxnSpPr>
          <p:nvPr userDrawn="1"/>
        </p:nvCxnSpPr>
        <p:spPr>
          <a:xfrm flipV="1">
            <a:off x="-215153" y="2111188"/>
            <a:ext cx="10233212" cy="2205318"/>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868885"/>
            <a:ext cx="6768000" cy="3935541"/>
          </a:xfrm>
        </p:spPr>
        <p:txBody>
          <a:bodyPr anchor="b" anchorCtr="0">
            <a:noAutofit/>
          </a:bodyPr>
          <a:lstStyle>
            <a:lvl1pPr indent="0" algn="l">
              <a:lnSpc>
                <a:spcPts val="6400"/>
              </a:lnSpc>
              <a:defRPr sz="6400" b="1">
                <a:solidFill>
                  <a:schemeClr val="accent1"/>
                </a:solidFill>
                <a:highlight>
                  <a:srgbClr val="EEEEE7"/>
                </a:highlight>
                <a:latin typeface="+mj-lt"/>
              </a:defRPr>
            </a:lvl1pPr>
          </a:lstStyle>
          <a:p>
            <a:r>
              <a:rPr lang="nl-NL" dirty="0"/>
              <a:t>KLIK OM DE STIJL </a:t>
            </a:r>
            <a:br>
              <a:rPr lang="nl-NL" dirty="0"/>
            </a:br>
            <a:r>
              <a:rPr lang="nl-NL" dirty="0"/>
              <a:t>TE BEWERKEN</a:t>
            </a:r>
            <a:endParaRPr lang="nl-BE" dirty="0"/>
          </a:p>
        </p:txBody>
      </p:sp>
      <p:sp>
        <p:nvSpPr>
          <p:cNvPr id="3" name="Ondertitel 2"/>
          <p:cNvSpPr>
            <a:spLocks noGrp="1"/>
          </p:cNvSpPr>
          <p:nvPr>
            <p:ph type="subTitle" idx="1" hasCustomPrompt="1"/>
          </p:nvPr>
        </p:nvSpPr>
        <p:spPr>
          <a:xfrm>
            <a:off x="288000" y="2668911"/>
            <a:ext cx="4483103" cy="264489"/>
          </a:xfrm>
          <a:solidFill>
            <a:schemeClr val="accent1"/>
          </a:solidFill>
        </p:spPr>
        <p:txBody>
          <a:bodyPr lIns="144000" tIns="144000" rIns="144000" bIns="144000" anchor="ctr"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1432328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_19_blanco-beeldkader">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2AF94F90-8489-2C0E-C27A-C6FD957D2F9D}"/>
              </a:ext>
            </a:extLst>
          </p:cNvPr>
          <p:cNvSpPr>
            <a:spLocks noGrp="1"/>
          </p:cNvSpPr>
          <p:nvPr>
            <p:ph type="pic" sz="quarter" idx="10"/>
          </p:nvPr>
        </p:nvSpPr>
        <p:spPr>
          <a:xfrm>
            <a:off x="0" y="0"/>
            <a:ext cx="9144000" cy="5143500"/>
          </a:xfrm>
        </p:spPr>
        <p:txBody>
          <a:bodyPr/>
          <a:lstStyle/>
          <a:p>
            <a:endParaRPr lang="nl-NL"/>
          </a:p>
        </p:txBody>
      </p:sp>
      <p:cxnSp>
        <p:nvCxnSpPr>
          <p:cNvPr id="5" name="Rechte verbindingslijn 4">
            <a:extLst>
              <a:ext uri="{FF2B5EF4-FFF2-40B4-BE49-F238E27FC236}">
                <a16:creationId xmlns:a16="http://schemas.microsoft.com/office/drawing/2014/main" id="{F682D33A-1F8D-4032-A5A1-BF67461CADDB}"/>
              </a:ext>
            </a:extLst>
          </p:cNvPr>
          <p:cNvCxnSpPr>
            <a:cxnSpLocks/>
          </p:cNvCxnSpPr>
          <p:nvPr userDrawn="1"/>
        </p:nvCxnSpPr>
        <p:spPr>
          <a:xfrm flipV="1">
            <a:off x="-215153" y="2111188"/>
            <a:ext cx="10233212" cy="2205318"/>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868885"/>
            <a:ext cx="6768000" cy="3935541"/>
          </a:xfrm>
        </p:spPr>
        <p:txBody>
          <a:bodyPr anchor="b" anchorCtr="0">
            <a:noAutofit/>
          </a:bodyPr>
          <a:lstStyle>
            <a:lvl1pPr indent="0" algn="l">
              <a:lnSpc>
                <a:spcPts val="6400"/>
              </a:lnSpc>
              <a:defRPr sz="6400" b="1">
                <a:solidFill>
                  <a:schemeClr val="accent1"/>
                </a:solidFill>
                <a:highlight>
                  <a:srgbClr val="EEEEE7"/>
                </a:highlight>
                <a:latin typeface="+mj-lt"/>
              </a:defRPr>
            </a:lvl1pPr>
          </a:lstStyle>
          <a:p>
            <a:r>
              <a:rPr lang="nl-NL" dirty="0"/>
              <a:t>KLIK OM DE STIJL </a:t>
            </a:r>
            <a:br>
              <a:rPr lang="nl-NL" dirty="0"/>
            </a:br>
            <a:r>
              <a:rPr lang="nl-NL" dirty="0"/>
              <a:t>TE BEWERKEN</a:t>
            </a:r>
            <a:endParaRPr lang="nl-BE" dirty="0"/>
          </a:p>
        </p:txBody>
      </p:sp>
      <p:sp>
        <p:nvSpPr>
          <p:cNvPr id="3" name="Ondertitel 2"/>
          <p:cNvSpPr>
            <a:spLocks noGrp="1"/>
          </p:cNvSpPr>
          <p:nvPr>
            <p:ph type="subTitle" idx="1" hasCustomPrompt="1"/>
          </p:nvPr>
        </p:nvSpPr>
        <p:spPr>
          <a:xfrm>
            <a:off x="288000" y="2668911"/>
            <a:ext cx="4483103" cy="264489"/>
          </a:xfrm>
          <a:solidFill>
            <a:schemeClr val="accent1"/>
          </a:solidFill>
        </p:spPr>
        <p:txBody>
          <a:bodyPr lIns="144000" tIns="144000" rIns="144000" bIns="144000" anchor="ctr"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1764287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_20">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F8EF542-043B-460C-ACE6-6C1DB137C7CB}"/>
              </a:ext>
            </a:extLst>
          </p:cNvPr>
          <p:cNvPicPr>
            <a:picLocks noChangeAspect="1"/>
          </p:cNvPicPr>
          <p:nvPr userDrawn="1"/>
        </p:nvPicPr>
        <p:blipFill>
          <a:blip r:embed="rId2"/>
          <a:stretch>
            <a:fillRect/>
          </a:stretch>
        </p:blipFill>
        <p:spPr>
          <a:xfrm>
            <a:off x="1354" y="0"/>
            <a:ext cx="9141292" cy="5143500"/>
          </a:xfrm>
          <a:prstGeom prst="rect">
            <a:avLst/>
          </a:prstGeom>
        </p:spPr>
      </p:pic>
      <p:pic>
        <p:nvPicPr>
          <p:cNvPr id="14" name="Tijdelijke aanduiding voor afbeelding 17" descr="Afbeelding met binnen, hek&#10;&#10;Automatisch gegenereerde beschrijving">
            <a:extLst>
              <a:ext uri="{FF2B5EF4-FFF2-40B4-BE49-F238E27FC236}">
                <a16:creationId xmlns:a16="http://schemas.microsoft.com/office/drawing/2014/main" id="{0D014F48-9826-43E8-99CE-3699C2B519E8}"/>
              </a:ext>
            </a:extLst>
          </p:cNvPr>
          <p:cNvPicPr>
            <a:picLocks noChangeAspect="1"/>
          </p:cNvPicPr>
          <p:nvPr userDrawn="1"/>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11619" t="24309" r="51175" b="63865"/>
          <a:stretch/>
        </p:blipFill>
        <p:spPr>
          <a:xfrm rot="10800000">
            <a:off x="5564187" y="3556757"/>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15" name="Tijdelijke aanduiding voor afbeelding 17" descr="Afbeelding met binnen, hek&#10;&#10;Automatisch gegenereerde beschrijving">
            <a:extLst>
              <a:ext uri="{FF2B5EF4-FFF2-40B4-BE49-F238E27FC236}">
                <a16:creationId xmlns:a16="http://schemas.microsoft.com/office/drawing/2014/main" id="{C2FCCE03-DE5F-4877-AEDD-8807FD459185}"/>
              </a:ext>
            </a:extLst>
          </p:cNvPr>
          <p:cNvPicPr>
            <a:picLocks noChangeAspect="1"/>
          </p:cNvPicPr>
          <p:nvPr userDrawn="1"/>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11619" t="24309" r="51175" b="63865"/>
          <a:stretch/>
        </p:blipFill>
        <p:spPr>
          <a:xfrm>
            <a:off x="0" y="0"/>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3" name="Ondertitel 2"/>
          <p:cNvSpPr>
            <a:spLocks noGrp="1"/>
          </p:cNvSpPr>
          <p:nvPr>
            <p:ph type="subTitle" idx="1" hasCustomPrompt="1"/>
          </p:nvPr>
        </p:nvSpPr>
        <p:spPr>
          <a:xfrm>
            <a:off x="288000" y="4698955"/>
            <a:ext cx="5161529" cy="264489"/>
          </a:xfrm>
          <a:solidFill>
            <a:schemeClr val="accent1"/>
          </a:solidFill>
        </p:spPr>
        <p:txBody>
          <a:bodyPr lIns="144000" tIns="144000" rIns="144000" bIns="144000" anchor="ctr" anchorCtr="0">
            <a:noAutofit/>
          </a:bodyPr>
          <a:lstStyle>
            <a:lvl1pPr marL="0" indent="0" algn="l">
              <a:lnSpc>
                <a:spcPts val="1760"/>
              </a:lnSpc>
              <a:buNone/>
              <a:defRPr sz="16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
        <p:nvSpPr>
          <p:cNvPr id="2" name="Titel 1"/>
          <p:cNvSpPr>
            <a:spLocks noGrp="1"/>
          </p:cNvSpPr>
          <p:nvPr>
            <p:ph type="ctrTitle" hasCustomPrompt="1"/>
          </p:nvPr>
        </p:nvSpPr>
        <p:spPr>
          <a:xfrm>
            <a:off x="288000" y="492369"/>
            <a:ext cx="6768000" cy="3935541"/>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Tree>
    <p:extLst>
      <p:ext uri="{BB962C8B-B14F-4D97-AF65-F5344CB8AC3E}">
        <p14:creationId xmlns:p14="http://schemas.microsoft.com/office/powerpoint/2010/main" val="38489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grpSp>
        <p:nvGrpSpPr>
          <p:cNvPr id="11" name="Groep 10"/>
          <p:cNvGrpSpPr/>
          <p:nvPr userDrawn="1"/>
        </p:nvGrpSpPr>
        <p:grpSpPr>
          <a:xfrm>
            <a:off x="-1" y="0"/>
            <a:ext cx="6228000" cy="5143500"/>
            <a:chOff x="288001" y="288000"/>
            <a:chExt cx="6033505" cy="6265475"/>
          </a:xfrm>
          <a:solidFill>
            <a:schemeClr val="accent1"/>
          </a:solidFill>
        </p:grpSpPr>
        <p:sp>
          <p:nvSpPr>
            <p:cNvPr id="9" name="Rechthoek 8"/>
            <p:cNvSpPr>
              <a:spLocks/>
            </p:cNvSpPr>
            <p:nvPr userDrawn="1"/>
          </p:nvSpPr>
          <p:spPr>
            <a:xfrm flipV="1">
              <a:off x="288001" y="288000"/>
              <a:ext cx="4248000"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ige driehoek 9"/>
            <p:cNvSpPr/>
            <p:nvPr userDrawn="1"/>
          </p:nvSpPr>
          <p:spPr>
            <a:xfrm flipV="1">
              <a:off x="4536000" y="288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7" name="Tijdelijke aanduiding voor dianummer 6"/>
          <p:cNvSpPr>
            <a:spLocks noGrp="1"/>
          </p:cNvSpPr>
          <p:nvPr>
            <p:ph type="sldNum" sz="quarter" idx="12"/>
          </p:nvPr>
        </p:nvSpPr>
        <p:spPr>
          <a:xfrm>
            <a:off x="6876017" y="4746210"/>
            <a:ext cx="2141621" cy="273844"/>
          </a:xfrm>
          <a:prstGeom prst="rect">
            <a:avLst/>
          </a:prstGeom>
        </p:spPr>
        <p:txBody>
          <a:bodyPr/>
          <a:lstStyle>
            <a:lvl1pPr>
              <a:defRPr sz="900">
                <a:latin typeface="FlandersArtSans-Regular" panose="00000500000000000000" pitchFamily="2" charset="0"/>
              </a:defRPr>
            </a:lvl1pPr>
          </a:lstStyle>
          <a:p>
            <a:fld id="{7749CDD0-7D77-4D23-9A27-F361E39BA472}" type="datetime1">
              <a:rPr lang="nl-BE" smtClean="0">
                <a:latin typeface="Flanders Art Sans" panose="00000500000000000000" pitchFamily="2" charset="0"/>
              </a:rPr>
              <a:pPr/>
              <a:t>11/09/2025</a:t>
            </a:fld>
            <a:r>
              <a:rPr lang="nl-BE" dirty="0">
                <a:latin typeface="Flanders Art Sans" panose="00000500000000000000" pitchFamily="2" charset="0"/>
              </a:rPr>
              <a:t> </a:t>
            </a:r>
            <a:r>
              <a:rPr lang="nl-BE" b="1" dirty="0">
                <a:latin typeface="Flanders Art Sans" panose="00000500000000000000" pitchFamily="2" charset="0"/>
              </a:rPr>
              <a:t>│</a:t>
            </a:r>
            <a:fld id="{B263F6C6-2226-4286-8995-C42CB1E7C290}" type="slidenum">
              <a:rPr lang="nl-BE" smtClean="0">
                <a:latin typeface="Flanders Art Sans" panose="00000500000000000000" pitchFamily="2" charset="0"/>
              </a:rPr>
              <a:pPr/>
              <a:t>‹nr.›</a:t>
            </a:fld>
            <a:endParaRPr lang="nl-BE" dirty="0">
              <a:latin typeface="Flanders Art Sans" panose="00000500000000000000" pitchFamily="2" charset="0"/>
            </a:endParaRPr>
          </a:p>
        </p:txBody>
      </p:sp>
      <p:sp>
        <p:nvSpPr>
          <p:cNvPr id="8" name="Titel 1"/>
          <p:cNvSpPr>
            <a:spLocks noGrp="1"/>
          </p:cNvSpPr>
          <p:nvPr>
            <p:ph type="ctrTitle"/>
          </p:nvPr>
        </p:nvSpPr>
        <p:spPr>
          <a:xfrm>
            <a:off x="1332003" y="567635"/>
            <a:ext cx="3456131" cy="1350000"/>
          </a:xfrm>
        </p:spPr>
        <p:txBody>
          <a:bodyPr anchor="b" anchorCtr="0">
            <a:noAutofit/>
          </a:bodyPr>
          <a:lstStyle>
            <a:lvl1pPr algn="l">
              <a:lnSpc>
                <a:spcPts val="3800"/>
              </a:lnSpc>
              <a:defRPr sz="3700" b="1" i="0">
                <a:solidFill>
                  <a:schemeClr val="bg1"/>
                </a:solidFill>
                <a:latin typeface="+mj-lt"/>
                <a:cs typeface="FlandersArtSans-Bold" panose="00000800000000000000" pitchFamily="2" charset="0"/>
              </a:defRPr>
            </a:lvl1pPr>
          </a:lstStyle>
          <a:p>
            <a:r>
              <a:rPr lang="en-US" dirty="0"/>
              <a:t>Click to edit Master title style</a:t>
            </a:r>
            <a:endParaRPr lang="nl-BE" dirty="0"/>
          </a:p>
        </p:txBody>
      </p:sp>
      <p:sp>
        <p:nvSpPr>
          <p:cNvPr id="5" name="Tijdelijke aanduiding voor inhoud 4"/>
          <p:cNvSpPr>
            <a:spLocks noGrp="1"/>
          </p:cNvSpPr>
          <p:nvPr>
            <p:ph sz="quarter" idx="13"/>
          </p:nvPr>
        </p:nvSpPr>
        <p:spPr>
          <a:xfrm>
            <a:off x="1332000" y="2240587"/>
            <a:ext cx="3112678" cy="2077574"/>
          </a:xfrm>
        </p:spPr>
        <p:txBody>
          <a:bodyPr/>
          <a:lstStyle>
            <a:lvl1pPr marL="0" indent="0">
              <a:lnSpc>
                <a:spcPts val="2500"/>
              </a:lnSpc>
              <a:spcBef>
                <a:spcPts val="0"/>
              </a:spcBef>
              <a:buFontTx/>
              <a:buNone/>
              <a:defRPr sz="1800">
                <a:solidFill>
                  <a:schemeClr val="bg1"/>
                </a:solidFill>
                <a:latin typeface="Flanders Art Sans" panose="00000500000000000000"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pic>
        <p:nvPicPr>
          <p:cNvPr id="12" name="Afbeelding 11"/>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86066" y="216397"/>
            <a:ext cx="1800000" cy="700219"/>
          </a:xfrm>
          <a:prstGeom prst="rect">
            <a:avLst/>
          </a:prstGeom>
        </p:spPr>
      </p:pic>
    </p:spTree>
    <p:extLst>
      <p:ext uri="{BB962C8B-B14F-4D97-AF65-F5344CB8AC3E}">
        <p14:creationId xmlns:p14="http://schemas.microsoft.com/office/powerpoint/2010/main" val="321018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dia_20_blanco-beeldkader">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88000" y="492369"/>
            <a:ext cx="6768000" cy="3935541"/>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
        <p:nvSpPr>
          <p:cNvPr id="7" name="Tijdelijke aanduiding voor afbeelding 6">
            <a:extLst>
              <a:ext uri="{FF2B5EF4-FFF2-40B4-BE49-F238E27FC236}">
                <a16:creationId xmlns:a16="http://schemas.microsoft.com/office/drawing/2014/main" id="{E1F2C140-AB3D-C7D2-5234-735F9B801285}"/>
              </a:ext>
            </a:extLst>
          </p:cNvPr>
          <p:cNvSpPr>
            <a:spLocks noGrp="1"/>
          </p:cNvSpPr>
          <p:nvPr>
            <p:ph type="pic" sz="quarter" idx="10"/>
          </p:nvPr>
        </p:nvSpPr>
        <p:spPr>
          <a:xfrm>
            <a:off x="0" y="0"/>
            <a:ext cx="9144000" cy="5143500"/>
          </a:xfrm>
        </p:spPr>
        <p:txBody>
          <a:bodyPr/>
          <a:lstStyle>
            <a:lvl1pPr marL="0" indent="0">
              <a:buFont typeface="Arial" panose="020B0604020202020204" pitchFamily="34" charset="0"/>
              <a:buNone/>
              <a:defRPr/>
            </a:lvl1pPr>
          </a:lstStyle>
          <a:p>
            <a:endParaRPr lang="nl-NL" dirty="0"/>
          </a:p>
        </p:txBody>
      </p:sp>
      <p:pic>
        <p:nvPicPr>
          <p:cNvPr id="14" name="Tijdelijke aanduiding voor afbeelding 17" descr="Afbeelding met binnen, hek&#10;&#10;Automatisch gegenereerde beschrijving">
            <a:extLst>
              <a:ext uri="{FF2B5EF4-FFF2-40B4-BE49-F238E27FC236}">
                <a16:creationId xmlns:a16="http://schemas.microsoft.com/office/drawing/2014/main" id="{0D014F48-9826-43E8-99CE-3699C2B519E8}"/>
              </a:ext>
            </a:extLst>
          </p:cNvPr>
          <p:cNvPicPr>
            <a:picLocks noChangeAspect="1"/>
          </p:cNvPicPr>
          <p:nvPr userDrawn="1"/>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1619" t="24309" r="51175" b="63865"/>
          <a:stretch/>
        </p:blipFill>
        <p:spPr>
          <a:xfrm rot="10800000">
            <a:off x="5564187" y="3556757"/>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15" name="Tijdelijke aanduiding voor afbeelding 17" descr="Afbeelding met binnen, hek&#10;&#10;Automatisch gegenereerde beschrijving">
            <a:extLst>
              <a:ext uri="{FF2B5EF4-FFF2-40B4-BE49-F238E27FC236}">
                <a16:creationId xmlns:a16="http://schemas.microsoft.com/office/drawing/2014/main" id="{C2FCCE03-DE5F-4877-AEDD-8807FD459185}"/>
              </a:ext>
            </a:extLst>
          </p:cNvPr>
          <p:cNvPicPr>
            <a:picLocks noChangeAspect="1"/>
          </p:cNvPicPr>
          <p:nvPr userDrawn="1"/>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1619" t="24309" r="51175" b="63865"/>
          <a:stretch/>
        </p:blipFill>
        <p:spPr>
          <a:xfrm>
            <a:off x="0" y="0"/>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3" name="Ondertitel 2"/>
          <p:cNvSpPr>
            <a:spLocks noGrp="1"/>
          </p:cNvSpPr>
          <p:nvPr>
            <p:ph type="subTitle" idx="1" hasCustomPrompt="1"/>
          </p:nvPr>
        </p:nvSpPr>
        <p:spPr>
          <a:xfrm>
            <a:off x="288000" y="4698955"/>
            <a:ext cx="5161529" cy="264489"/>
          </a:xfrm>
          <a:solidFill>
            <a:schemeClr val="accent1"/>
          </a:solidFill>
        </p:spPr>
        <p:txBody>
          <a:bodyPr lIns="144000" tIns="144000" rIns="144000" bIns="144000" anchor="ctr" anchorCtr="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3340148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oudspagina_1">
    <p:bg>
      <p:bgPr>
        <a:solidFill>
          <a:schemeClr val="bg1"/>
        </a:solidFill>
        <a:effectLst/>
      </p:bgPr>
    </p:bg>
    <p:spTree>
      <p:nvGrpSpPr>
        <p:cNvPr id="1" name=""/>
        <p:cNvGrpSpPr/>
        <p:nvPr/>
      </p:nvGrpSpPr>
      <p:grpSpPr>
        <a:xfrm>
          <a:off x="0" y="0"/>
          <a:ext cx="0" cy="0"/>
          <a:chOff x="0" y="0"/>
          <a:chExt cx="0" cy="0"/>
        </a:xfrm>
      </p:grpSpPr>
      <p:sp>
        <p:nvSpPr>
          <p:cNvPr id="22" name="Vrije vorm: vorm 21">
            <a:extLst>
              <a:ext uri="{FF2B5EF4-FFF2-40B4-BE49-F238E27FC236}">
                <a16:creationId xmlns:a16="http://schemas.microsoft.com/office/drawing/2014/main" id="{1404A0EE-B449-4F18-803B-D34317BBAE7B}"/>
              </a:ext>
            </a:extLst>
          </p:cNvPr>
          <p:cNvSpPr/>
          <p:nvPr userDrawn="1"/>
        </p:nvSpPr>
        <p:spPr>
          <a:xfrm>
            <a:off x="0" y="2447808"/>
            <a:ext cx="9144000" cy="2695693"/>
          </a:xfrm>
          <a:custGeom>
            <a:avLst/>
            <a:gdLst>
              <a:gd name="connsiteX0" fmla="*/ 9144000 w 9144000"/>
              <a:gd name="connsiteY0" fmla="*/ 0 h 2695693"/>
              <a:gd name="connsiteX1" fmla="*/ 9144000 w 9144000"/>
              <a:gd name="connsiteY1" fmla="*/ 2695693 h 2695693"/>
              <a:gd name="connsiteX2" fmla="*/ 0 w 9144000"/>
              <a:gd name="connsiteY2" fmla="*/ 2695693 h 2695693"/>
              <a:gd name="connsiteX3" fmla="*/ 0 w 9144000"/>
              <a:gd name="connsiteY3" fmla="*/ 1943617 h 2695693"/>
              <a:gd name="connsiteX4" fmla="*/ 9144000 w 9144000"/>
              <a:gd name="connsiteY4" fmla="*/ 0 h 2695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695693">
                <a:moveTo>
                  <a:pt x="9144000" y="0"/>
                </a:moveTo>
                <a:lnTo>
                  <a:pt x="9144000" y="2695693"/>
                </a:lnTo>
                <a:lnTo>
                  <a:pt x="0" y="2695693"/>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el 1"/>
          <p:cNvSpPr>
            <a:spLocks noGrp="1"/>
          </p:cNvSpPr>
          <p:nvPr>
            <p:ph type="title" hasCustomPrompt="1"/>
          </p:nvPr>
        </p:nvSpPr>
        <p:spPr>
          <a:xfrm>
            <a:off x="482130" y="375840"/>
            <a:ext cx="3859740" cy="4391819"/>
          </a:xfrm>
        </p:spPr>
        <p:txBody>
          <a:bodyPr anchor="ctr" anchorCtr="0"/>
          <a:lstStyle>
            <a:lvl1pPr algn="r">
              <a:defRPr sz="5400">
                <a:solidFill>
                  <a:schemeClr val="accent1"/>
                </a:solidFill>
                <a:latin typeface="+mj-lt"/>
              </a:defRPr>
            </a:lvl1pPr>
          </a:lstStyle>
          <a:p>
            <a:r>
              <a:rPr lang="nl-NL" dirty="0"/>
              <a:t>Klik om de stijl te bewerken</a:t>
            </a:r>
            <a:endParaRPr lang="nl-BE" dirty="0"/>
          </a:p>
        </p:txBody>
      </p:sp>
      <p:sp>
        <p:nvSpPr>
          <p:cNvPr id="9" name="Tijdelijke aanduiding voor inhoud 2"/>
          <p:cNvSpPr>
            <a:spLocks noGrp="1"/>
          </p:cNvSpPr>
          <p:nvPr>
            <p:ph sz="half" idx="1" hasCustomPrompt="1"/>
          </p:nvPr>
        </p:nvSpPr>
        <p:spPr>
          <a:xfrm>
            <a:off x="4572000" y="375840"/>
            <a:ext cx="4089870" cy="4391820"/>
          </a:xfrm>
        </p:spPr>
        <p:txBody>
          <a:bodyPr bIns="0" anchor="ctr" anchorCtr="0"/>
          <a:lstStyle>
            <a:lvl1pPr marL="457200" indent="-457200">
              <a:lnSpc>
                <a:spcPct val="100000"/>
              </a:lnSpc>
              <a:buFont typeface="+mj-lt"/>
              <a:buAutoNum type="arabicPeriod"/>
              <a:defRPr sz="1800" b="1">
                <a:latin typeface="+mn-lt"/>
              </a:defRPr>
            </a:lvl1pPr>
            <a:lvl2pPr marL="745200" indent="-457200">
              <a:lnSpc>
                <a:spcPct val="100000"/>
              </a:lnSpc>
              <a:buSzPct val="75000"/>
              <a:buFont typeface="+mj-lt"/>
              <a:buAutoNum type="arabicPeriod"/>
              <a:defRPr sz="1800">
                <a:solidFill>
                  <a:schemeClr val="bg1">
                    <a:lumMod val="50000"/>
                  </a:schemeClr>
                </a:solidFill>
                <a:latin typeface="+mn-lt"/>
              </a:defRPr>
            </a:lvl2pPr>
            <a:lvl3pPr marL="918900" indent="-342900">
              <a:lnSpc>
                <a:spcPct val="100000"/>
              </a:lnSpc>
              <a:buSzPct val="85000"/>
              <a:buFont typeface="+mj-lt"/>
              <a:buAutoNum type="arabicPeriod"/>
              <a:defRPr sz="1200">
                <a:latin typeface="+mn-lt"/>
              </a:defRPr>
            </a:lvl3pPr>
            <a:lvl4pPr marL="1206900" indent="-342900">
              <a:lnSpc>
                <a:spcPct val="100000"/>
              </a:lnSpc>
              <a:buFont typeface="+mj-lt"/>
              <a:buAutoNum type="arabicPeriod"/>
              <a:defRPr sz="1200">
                <a:latin typeface="+mn-lt"/>
              </a:defRPr>
            </a:lvl4pPr>
            <a:lvl5pPr marL="1494900" indent="-342900">
              <a:lnSpc>
                <a:spcPct val="100000"/>
              </a:lnSpc>
              <a:buFont typeface="+mj-lt"/>
              <a:buAutoNum type="arabicPeriod"/>
              <a:defRPr sz="1200">
                <a:latin typeface="+mn-lt"/>
              </a:defRPr>
            </a:lvl5pPr>
          </a:lstStyle>
          <a:p>
            <a:pPr lvl="0"/>
            <a:r>
              <a:rPr lang="nl-NL" dirty="0"/>
              <a:t>Klik om de stijl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819868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ussentitelpagina_1">
    <p:bg>
      <p:bgPr>
        <a:solidFill>
          <a:schemeClr val="bg1"/>
        </a:solidFill>
        <a:effectLst/>
      </p:bgPr>
    </p:bg>
    <p:spTree>
      <p:nvGrpSpPr>
        <p:cNvPr id="1" name=""/>
        <p:cNvGrpSpPr/>
        <p:nvPr/>
      </p:nvGrpSpPr>
      <p:grpSpPr>
        <a:xfrm>
          <a:off x="0" y="0"/>
          <a:ext cx="0" cy="0"/>
          <a:chOff x="0" y="0"/>
          <a:chExt cx="0" cy="0"/>
        </a:xfrm>
      </p:grpSpPr>
      <p:sp>
        <p:nvSpPr>
          <p:cNvPr id="22" name="Vrije vorm: vorm 21">
            <a:extLst>
              <a:ext uri="{FF2B5EF4-FFF2-40B4-BE49-F238E27FC236}">
                <a16:creationId xmlns:a16="http://schemas.microsoft.com/office/drawing/2014/main" id="{1404A0EE-B449-4F18-803B-D34317BBAE7B}"/>
              </a:ext>
            </a:extLst>
          </p:cNvPr>
          <p:cNvSpPr/>
          <p:nvPr userDrawn="1"/>
        </p:nvSpPr>
        <p:spPr>
          <a:xfrm>
            <a:off x="0" y="2447808"/>
            <a:ext cx="9144000" cy="2695693"/>
          </a:xfrm>
          <a:custGeom>
            <a:avLst/>
            <a:gdLst>
              <a:gd name="connsiteX0" fmla="*/ 9144000 w 9144000"/>
              <a:gd name="connsiteY0" fmla="*/ 0 h 2695693"/>
              <a:gd name="connsiteX1" fmla="*/ 9144000 w 9144000"/>
              <a:gd name="connsiteY1" fmla="*/ 2695693 h 2695693"/>
              <a:gd name="connsiteX2" fmla="*/ 0 w 9144000"/>
              <a:gd name="connsiteY2" fmla="*/ 2695693 h 2695693"/>
              <a:gd name="connsiteX3" fmla="*/ 0 w 9144000"/>
              <a:gd name="connsiteY3" fmla="*/ 1943617 h 2695693"/>
              <a:gd name="connsiteX4" fmla="*/ 9144000 w 9144000"/>
              <a:gd name="connsiteY4" fmla="*/ 0 h 2695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695693">
                <a:moveTo>
                  <a:pt x="9144000" y="0"/>
                </a:moveTo>
                <a:lnTo>
                  <a:pt x="9144000" y="2695693"/>
                </a:lnTo>
                <a:lnTo>
                  <a:pt x="0" y="2695693"/>
                </a:lnTo>
                <a:lnTo>
                  <a:pt x="0" y="1943617"/>
                </a:lnTo>
                <a:lnTo>
                  <a:pt x="9144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solidFill>
            </a:endParaRPr>
          </a:p>
        </p:txBody>
      </p:sp>
      <p:sp>
        <p:nvSpPr>
          <p:cNvPr id="8" name="Titel 1"/>
          <p:cNvSpPr>
            <a:spLocks noGrp="1"/>
          </p:cNvSpPr>
          <p:nvPr>
            <p:ph type="title" hasCustomPrompt="1"/>
          </p:nvPr>
        </p:nvSpPr>
        <p:spPr>
          <a:xfrm>
            <a:off x="482130" y="375840"/>
            <a:ext cx="8029858" cy="4391819"/>
          </a:xfrm>
        </p:spPr>
        <p:txBody>
          <a:bodyPr anchor="ctr" anchorCtr="0"/>
          <a:lstStyle>
            <a:lvl1pPr algn="r">
              <a:defRPr sz="5400">
                <a:solidFill>
                  <a:schemeClr val="accent1"/>
                </a:solidFill>
                <a:latin typeface="+mj-lt"/>
              </a:defRPr>
            </a:lvl1pPr>
          </a:lstStyle>
          <a:p>
            <a:r>
              <a:rPr lang="nl-NL" dirty="0"/>
              <a:t>Klik om de stijl te bewerken</a:t>
            </a:r>
            <a:endParaRPr lang="nl-BE" dirty="0"/>
          </a:p>
        </p:txBody>
      </p:sp>
    </p:spTree>
    <p:extLst>
      <p:ext uri="{BB962C8B-B14F-4D97-AF65-F5344CB8AC3E}">
        <p14:creationId xmlns:p14="http://schemas.microsoft.com/office/powerpoint/2010/main" val="2342200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_21">
    <p:bg>
      <p:bgPr>
        <a:solidFill>
          <a:schemeClr val="accent1"/>
        </a:solidFill>
        <a:effectLst/>
      </p:bgPr>
    </p:bg>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96ED9C84-48C4-4B0A-91F2-604AA7086543}"/>
              </a:ext>
            </a:extLst>
          </p:cNvPr>
          <p:cNvSpPr/>
          <p:nvPr userDrawn="1"/>
        </p:nvSpPr>
        <p:spPr>
          <a:xfrm>
            <a:off x="0" y="-217714"/>
            <a:ext cx="9144000" cy="2898866"/>
          </a:xfrm>
          <a:custGeom>
            <a:avLst/>
            <a:gdLst>
              <a:gd name="connsiteX0" fmla="*/ 0 w 9144000"/>
              <a:gd name="connsiteY0" fmla="*/ 0 h 2898866"/>
              <a:gd name="connsiteX1" fmla="*/ 9144000 w 9144000"/>
              <a:gd name="connsiteY1" fmla="*/ 0 h 2898866"/>
              <a:gd name="connsiteX2" fmla="*/ 9144000 w 9144000"/>
              <a:gd name="connsiteY2" fmla="*/ 635366 h 2898866"/>
              <a:gd name="connsiteX3" fmla="*/ 9144000 w 9144000"/>
              <a:gd name="connsiteY3" fmla="*/ 701014 h 2898866"/>
              <a:gd name="connsiteX4" fmla="*/ 9144000 w 9144000"/>
              <a:gd name="connsiteY4" fmla="*/ 955249 h 2898866"/>
              <a:gd name="connsiteX5" fmla="*/ 0 w 9144000"/>
              <a:gd name="connsiteY5" fmla="*/ 2898866 h 2898866"/>
              <a:gd name="connsiteX6" fmla="*/ 0 w 9144000"/>
              <a:gd name="connsiteY6" fmla="*/ 701014 h 2898866"/>
              <a:gd name="connsiteX7" fmla="*/ 0 w 9144000"/>
              <a:gd name="connsiteY7" fmla="*/ 635366 h 28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2898866">
                <a:moveTo>
                  <a:pt x="0" y="0"/>
                </a:moveTo>
                <a:lnTo>
                  <a:pt x="9144000" y="0"/>
                </a:lnTo>
                <a:lnTo>
                  <a:pt x="9144000" y="635366"/>
                </a:lnTo>
                <a:lnTo>
                  <a:pt x="9144000" y="701014"/>
                </a:lnTo>
                <a:lnTo>
                  <a:pt x="9144000" y="955249"/>
                </a:lnTo>
                <a:lnTo>
                  <a:pt x="0" y="2898866"/>
                </a:lnTo>
                <a:lnTo>
                  <a:pt x="0" y="701014"/>
                </a:lnTo>
                <a:lnTo>
                  <a:pt x="0" y="6353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288000" y="145612"/>
            <a:ext cx="6208830" cy="3216146"/>
          </a:xfrm>
        </p:spPr>
        <p:txBody>
          <a:bodyPr anchor="t" anchorCtr="0">
            <a:noAutofit/>
          </a:bodyPr>
          <a:lstStyle>
            <a:lvl1pPr indent="0" algn="l">
              <a:lnSpc>
                <a:spcPts val="8000"/>
              </a:lnSpc>
              <a:defRPr sz="8000" b="1">
                <a:solidFill>
                  <a:schemeClr val="accent1">
                    <a:lumMod val="40000"/>
                    <a:lumOff val="60000"/>
                  </a:schemeClr>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315468"/>
            <a:ext cx="6596126" cy="522000"/>
          </a:xfrm>
          <a:solidFill>
            <a:srgbClr val="EEEEE7"/>
          </a:solidFill>
        </p:spPr>
        <p:txBody>
          <a:bodyPr lIns="144000" tIns="144000" rIns="144000" bIns="144000">
            <a:noAutofit/>
          </a:bodyPr>
          <a:lstStyle>
            <a:lvl1pPr marL="0" indent="0" algn="l">
              <a:lnSpc>
                <a:spcPts val="1760"/>
              </a:lnSpc>
              <a:buNone/>
              <a:defRPr sz="16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2853257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houdspagina_3">
    <p:bg>
      <p:bgPr>
        <a:solidFill>
          <a:schemeClr val="bg1"/>
        </a:solidFill>
        <a:effectLst/>
      </p:bgPr>
    </p:bg>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96ED9C84-48C4-4B0A-91F2-604AA7086543}"/>
              </a:ext>
            </a:extLst>
          </p:cNvPr>
          <p:cNvSpPr/>
          <p:nvPr userDrawn="1"/>
        </p:nvSpPr>
        <p:spPr>
          <a:xfrm>
            <a:off x="0" y="-217714"/>
            <a:ext cx="9144000" cy="2898866"/>
          </a:xfrm>
          <a:custGeom>
            <a:avLst/>
            <a:gdLst>
              <a:gd name="connsiteX0" fmla="*/ 0 w 9144000"/>
              <a:gd name="connsiteY0" fmla="*/ 0 h 2898866"/>
              <a:gd name="connsiteX1" fmla="*/ 9144000 w 9144000"/>
              <a:gd name="connsiteY1" fmla="*/ 0 h 2898866"/>
              <a:gd name="connsiteX2" fmla="*/ 9144000 w 9144000"/>
              <a:gd name="connsiteY2" fmla="*/ 635366 h 2898866"/>
              <a:gd name="connsiteX3" fmla="*/ 9144000 w 9144000"/>
              <a:gd name="connsiteY3" fmla="*/ 701014 h 2898866"/>
              <a:gd name="connsiteX4" fmla="*/ 9144000 w 9144000"/>
              <a:gd name="connsiteY4" fmla="*/ 955249 h 2898866"/>
              <a:gd name="connsiteX5" fmla="*/ 0 w 9144000"/>
              <a:gd name="connsiteY5" fmla="*/ 2898866 h 2898866"/>
              <a:gd name="connsiteX6" fmla="*/ 0 w 9144000"/>
              <a:gd name="connsiteY6" fmla="*/ 701014 h 2898866"/>
              <a:gd name="connsiteX7" fmla="*/ 0 w 9144000"/>
              <a:gd name="connsiteY7" fmla="*/ 635366 h 289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2898866">
                <a:moveTo>
                  <a:pt x="0" y="0"/>
                </a:moveTo>
                <a:lnTo>
                  <a:pt x="9144000" y="0"/>
                </a:lnTo>
                <a:lnTo>
                  <a:pt x="9144000" y="635366"/>
                </a:lnTo>
                <a:lnTo>
                  <a:pt x="9144000" y="701014"/>
                </a:lnTo>
                <a:lnTo>
                  <a:pt x="9144000" y="955249"/>
                </a:lnTo>
                <a:lnTo>
                  <a:pt x="0" y="2898866"/>
                </a:lnTo>
                <a:lnTo>
                  <a:pt x="0" y="701014"/>
                </a:lnTo>
                <a:lnTo>
                  <a:pt x="0" y="6353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288000" y="306031"/>
            <a:ext cx="3996000" cy="3803983"/>
          </a:xfrm>
        </p:spPr>
        <p:txBody>
          <a:bodyPr anchor="ctr" anchorCtr="0">
            <a:noAutofit/>
          </a:bodyPr>
          <a:lstStyle>
            <a:lvl1pPr indent="0" algn="r">
              <a:lnSpc>
                <a:spcPts val="5400"/>
              </a:lnSpc>
              <a:defRPr sz="5400" b="1">
                <a:solidFill>
                  <a:schemeClr val="accent1">
                    <a:lumMod val="40000"/>
                    <a:lumOff val="60000"/>
                  </a:schemeClr>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315468"/>
            <a:ext cx="6589594" cy="522000"/>
          </a:xfrm>
          <a:solidFill>
            <a:schemeClr val="accent1"/>
          </a:solidFill>
        </p:spPr>
        <p:txBody>
          <a:bodyPr lIns="144000" tIns="144000" rIns="144000" bIns="14400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
        <p:nvSpPr>
          <p:cNvPr id="7" name="Tijdelijke aanduiding voor inhoud 2">
            <a:extLst>
              <a:ext uri="{FF2B5EF4-FFF2-40B4-BE49-F238E27FC236}">
                <a16:creationId xmlns:a16="http://schemas.microsoft.com/office/drawing/2014/main" id="{232882F7-547B-47B6-9808-35F98C0B733D}"/>
              </a:ext>
            </a:extLst>
          </p:cNvPr>
          <p:cNvSpPr>
            <a:spLocks noGrp="1"/>
          </p:cNvSpPr>
          <p:nvPr>
            <p:ph sz="half" idx="10" hasCustomPrompt="1"/>
          </p:nvPr>
        </p:nvSpPr>
        <p:spPr>
          <a:xfrm>
            <a:off x="4572000" y="313369"/>
            <a:ext cx="4089870" cy="3796646"/>
          </a:xfrm>
        </p:spPr>
        <p:txBody>
          <a:bodyPr bIns="0" anchor="ctr" anchorCtr="0"/>
          <a:lstStyle>
            <a:lvl1pPr marL="457200" indent="-457200">
              <a:lnSpc>
                <a:spcPct val="100000"/>
              </a:lnSpc>
              <a:buFont typeface="+mj-lt"/>
              <a:buAutoNum type="arabicPeriod"/>
              <a:defRPr sz="1800" b="1">
                <a:latin typeface="+mn-lt"/>
              </a:defRPr>
            </a:lvl1pPr>
            <a:lvl2pPr marL="745200" indent="-457200">
              <a:lnSpc>
                <a:spcPct val="100000"/>
              </a:lnSpc>
              <a:buSzPct val="75000"/>
              <a:buFont typeface="+mj-lt"/>
              <a:buAutoNum type="arabicPeriod"/>
              <a:defRPr sz="1800">
                <a:solidFill>
                  <a:schemeClr val="bg1">
                    <a:lumMod val="50000"/>
                  </a:schemeClr>
                </a:solidFill>
                <a:latin typeface="+mn-lt"/>
              </a:defRPr>
            </a:lvl2pPr>
            <a:lvl3pPr marL="918900" indent="-342900">
              <a:lnSpc>
                <a:spcPct val="100000"/>
              </a:lnSpc>
              <a:buSzPct val="85000"/>
              <a:buFont typeface="+mj-lt"/>
              <a:buAutoNum type="arabicPeriod"/>
              <a:defRPr sz="1200">
                <a:latin typeface="+mn-lt"/>
              </a:defRPr>
            </a:lvl3pPr>
            <a:lvl4pPr marL="1206900" indent="-342900">
              <a:lnSpc>
                <a:spcPct val="100000"/>
              </a:lnSpc>
              <a:buFont typeface="+mj-lt"/>
              <a:buAutoNum type="arabicPeriod"/>
              <a:defRPr sz="1200">
                <a:latin typeface="+mn-lt"/>
              </a:defRPr>
            </a:lvl4pPr>
            <a:lvl5pPr marL="1494900" indent="-342900">
              <a:lnSpc>
                <a:spcPct val="100000"/>
              </a:lnSpc>
              <a:buFont typeface="+mj-lt"/>
              <a:buAutoNum type="arabicPeriod"/>
              <a:defRPr sz="1200">
                <a:latin typeface="+mn-lt"/>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078496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ussentitelpagina_8">
    <p:bg>
      <p:bgPr>
        <a:solidFill>
          <a:schemeClr val="accent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el 1"/>
          <p:cNvSpPr>
            <a:spLocks noGrp="1"/>
          </p:cNvSpPr>
          <p:nvPr>
            <p:ph type="title" hasCustomPrompt="1"/>
          </p:nvPr>
        </p:nvSpPr>
        <p:spPr>
          <a:xfrm>
            <a:off x="482130" y="375840"/>
            <a:ext cx="8029858" cy="4391819"/>
          </a:xfrm>
        </p:spPr>
        <p:txBody>
          <a:bodyPr anchor="ctr" anchorCtr="0"/>
          <a:lstStyle>
            <a:lvl1pPr algn="l">
              <a:defRPr sz="5400">
                <a:solidFill>
                  <a:schemeClr val="accent1"/>
                </a:solidFill>
                <a:latin typeface="+mn-lt"/>
              </a:defRPr>
            </a:lvl1pPr>
          </a:lstStyle>
          <a:p>
            <a:r>
              <a:rPr lang="nl-NL" dirty="0"/>
              <a:t>KLIK OM DE STIJL TE BEWERKEN</a:t>
            </a:r>
            <a:endParaRPr lang="nl-BE" dirty="0"/>
          </a:p>
        </p:txBody>
      </p:sp>
      <p:pic>
        <p:nvPicPr>
          <p:cNvPr id="9" name="Tijdelijke aanduiding voor afbeelding 17" descr="Afbeelding met binnen, hek&#10;&#10;Automatisch gegenereerde beschrijving">
            <a:extLst>
              <a:ext uri="{FF2B5EF4-FFF2-40B4-BE49-F238E27FC236}">
                <a16:creationId xmlns:a16="http://schemas.microsoft.com/office/drawing/2014/main" id="{30965462-D43A-4FC9-B987-05E1AE56D555}"/>
              </a:ext>
            </a:extLst>
          </p:cNvPr>
          <p:cNvPicPr>
            <a:picLocks noChangeAspect="1"/>
          </p:cNvPicPr>
          <p:nvPr userDrawn="1"/>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1619" t="24309" r="51175" b="63865"/>
          <a:stretch/>
        </p:blipFill>
        <p:spPr>
          <a:xfrm rot="10800000">
            <a:off x="5564187" y="3556757"/>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11" name="Tijdelijke aanduiding voor afbeelding 17" descr="Afbeelding met binnen, hek&#10;&#10;Automatisch gegenereerde beschrijving">
            <a:extLst>
              <a:ext uri="{FF2B5EF4-FFF2-40B4-BE49-F238E27FC236}">
                <a16:creationId xmlns:a16="http://schemas.microsoft.com/office/drawing/2014/main" id="{4BA794C2-5FEC-4778-B64E-BFABC5C3694E}"/>
              </a:ext>
            </a:extLst>
          </p:cNvPr>
          <p:cNvPicPr>
            <a:picLocks noChangeAspect="1"/>
          </p:cNvPicPr>
          <p:nvPr userDrawn="1"/>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1619" t="24309" r="51175" b="63865"/>
          <a:stretch/>
        </p:blipFill>
        <p:spPr>
          <a:xfrm>
            <a:off x="0" y="0"/>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spTree>
    <p:extLst>
      <p:ext uri="{BB962C8B-B14F-4D97-AF65-F5344CB8AC3E}">
        <p14:creationId xmlns:p14="http://schemas.microsoft.com/office/powerpoint/2010/main" val="31979934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oudspagina_4">
    <p:bg>
      <p:bgPr>
        <a:solidFill>
          <a:schemeClr val="accent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el 1"/>
          <p:cNvSpPr>
            <a:spLocks noGrp="1"/>
          </p:cNvSpPr>
          <p:nvPr>
            <p:ph type="title" hasCustomPrompt="1"/>
          </p:nvPr>
        </p:nvSpPr>
        <p:spPr>
          <a:xfrm>
            <a:off x="482130" y="375840"/>
            <a:ext cx="3859740" cy="4391819"/>
          </a:xfrm>
        </p:spPr>
        <p:txBody>
          <a:bodyPr anchor="ctr" anchorCtr="0"/>
          <a:lstStyle>
            <a:lvl1pPr algn="r">
              <a:defRPr sz="5400">
                <a:solidFill>
                  <a:schemeClr val="accent1"/>
                </a:solidFill>
                <a:latin typeface="+mj-lt"/>
              </a:defRPr>
            </a:lvl1pPr>
          </a:lstStyle>
          <a:p>
            <a:r>
              <a:rPr lang="nl-NL" dirty="0"/>
              <a:t>Klik om de stijl te bewerken</a:t>
            </a:r>
            <a:endParaRPr lang="nl-BE" dirty="0"/>
          </a:p>
        </p:txBody>
      </p:sp>
      <p:sp>
        <p:nvSpPr>
          <p:cNvPr id="9" name="Tijdelijke aanduiding voor inhoud 2"/>
          <p:cNvSpPr>
            <a:spLocks noGrp="1"/>
          </p:cNvSpPr>
          <p:nvPr>
            <p:ph sz="half" idx="1" hasCustomPrompt="1"/>
          </p:nvPr>
        </p:nvSpPr>
        <p:spPr>
          <a:xfrm>
            <a:off x="4572000" y="375840"/>
            <a:ext cx="4089870" cy="4391820"/>
          </a:xfrm>
        </p:spPr>
        <p:txBody>
          <a:bodyPr bIns="0" anchor="ctr" anchorCtr="0"/>
          <a:lstStyle>
            <a:lvl1pPr marL="457200" indent="-457200">
              <a:lnSpc>
                <a:spcPct val="100000"/>
              </a:lnSpc>
              <a:buFont typeface="+mj-lt"/>
              <a:buAutoNum type="arabicPeriod"/>
              <a:defRPr sz="1800" b="1">
                <a:latin typeface="+mn-lt"/>
              </a:defRPr>
            </a:lvl1pPr>
            <a:lvl2pPr marL="745200" indent="-457200">
              <a:lnSpc>
                <a:spcPct val="100000"/>
              </a:lnSpc>
              <a:buSzPct val="75000"/>
              <a:buFont typeface="+mj-lt"/>
              <a:buAutoNum type="arabicPeriod"/>
              <a:defRPr sz="1800">
                <a:solidFill>
                  <a:schemeClr val="bg1">
                    <a:lumMod val="50000"/>
                  </a:schemeClr>
                </a:solidFill>
                <a:latin typeface="+mn-lt"/>
              </a:defRPr>
            </a:lvl2pPr>
            <a:lvl3pPr marL="918900" indent="-342900">
              <a:lnSpc>
                <a:spcPct val="100000"/>
              </a:lnSpc>
              <a:buSzPct val="85000"/>
              <a:buFont typeface="+mj-lt"/>
              <a:buAutoNum type="arabicPeriod"/>
              <a:defRPr sz="1200">
                <a:latin typeface="+mn-lt"/>
              </a:defRPr>
            </a:lvl3pPr>
            <a:lvl4pPr marL="1206900" indent="-342900">
              <a:lnSpc>
                <a:spcPct val="100000"/>
              </a:lnSpc>
              <a:buFont typeface="+mj-lt"/>
              <a:buAutoNum type="arabicPeriod"/>
              <a:defRPr sz="1200">
                <a:latin typeface="+mn-lt"/>
              </a:defRPr>
            </a:lvl4pPr>
            <a:lvl5pPr marL="1494900" indent="-342900">
              <a:lnSpc>
                <a:spcPct val="100000"/>
              </a:lnSpc>
              <a:buFont typeface="+mj-lt"/>
              <a:buAutoNum type="arabicPeriod"/>
              <a:defRPr sz="1200">
                <a:latin typeface="+mn-lt"/>
              </a:defRPr>
            </a:lvl5pPr>
          </a:lstStyle>
          <a:p>
            <a:pPr lvl="0"/>
            <a:r>
              <a:rPr lang="nl-NL" dirty="0"/>
              <a:t>Klik om de stijl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6" name="Tijdelijke aanduiding voor afbeelding 17" descr="Afbeelding met binnen, hek&#10;&#10;Automatisch gegenereerde beschrijving">
            <a:extLst>
              <a:ext uri="{FF2B5EF4-FFF2-40B4-BE49-F238E27FC236}">
                <a16:creationId xmlns:a16="http://schemas.microsoft.com/office/drawing/2014/main" id="{75D083C8-7FF7-41D4-BFBB-C06CCDA80FE3}"/>
              </a:ext>
            </a:extLst>
          </p:cNvPr>
          <p:cNvPicPr>
            <a:picLocks noChangeAspect="1"/>
          </p:cNvPicPr>
          <p:nvPr userDrawn="1"/>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1619" t="24309" r="51175" b="63865"/>
          <a:stretch/>
        </p:blipFill>
        <p:spPr>
          <a:xfrm rot="10800000">
            <a:off x="5564187" y="3556757"/>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pic>
        <p:nvPicPr>
          <p:cNvPr id="7" name="Tijdelijke aanduiding voor afbeelding 17" descr="Afbeelding met binnen, hek&#10;&#10;Automatisch gegenereerde beschrijving">
            <a:extLst>
              <a:ext uri="{FF2B5EF4-FFF2-40B4-BE49-F238E27FC236}">
                <a16:creationId xmlns:a16="http://schemas.microsoft.com/office/drawing/2014/main" id="{A33A7E94-DF06-40C3-B8F9-9985A5479C21}"/>
              </a:ext>
            </a:extLst>
          </p:cNvPr>
          <p:cNvPicPr>
            <a:picLocks noChangeAspect="1"/>
          </p:cNvPicPr>
          <p:nvPr userDrawn="1"/>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11619" t="24309" r="51175" b="63865"/>
          <a:stretch/>
        </p:blipFill>
        <p:spPr>
          <a:xfrm>
            <a:off x="0" y="0"/>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spTree>
    <p:extLst>
      <p:ext uri="{BB962C8B-B14F-4D97-AF65-F5344CB8AC3E}">
        <p14:creationId xmlns:p14="http://schemas.microsoft.com/office/powerpoint/2010/main" val="183409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pagina_4">
    <p:bg>
      <p:bgPr>
        <a:solidFill>
          <a:schemeClr val="accent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2"/>
          <p:cNvSpPr>
            <a:spLocks noGrp="1"/>
          </p:cNvSpPr>
          <p:nvPr>
            <p:ph sz="half" idx="1"/>
          </p:nvPr>
        </p:nvSpPr>
        <p:spPr>
          <a:xfrm>
            <a:off x="482130" y="2013660"/>
            <a:ext cx="7416000" cy="2754000"/>
          </a:xfrm>
        </p:spPr>
        <p:txBody>
          <a:bodyPr bIns="0"/>
          <a:lstStyle>
            <a:lvl1pPr marL="0" indent="0">
              <a:lnSpc>
                <a:spcPct val="100000"/>
              </a:lnSpc>
              <a:buFontTx/>
              <a:buBlip>
                <a:blip r:embed="rId2"/>
              </a:buBlip>
              <a:defRPr sz="1800">
                <a:latin typeface="+mn-lt"/>
              </a:defRPr>
            </a:lvl1pPr>
            <a:lvl2pPr>
              <a:lnSpc>
                <a:spcPct val="100000"/>
              </a:lnSpc>
              <a:buSzPct val="75000"/>
              <a:buFontTx/>
              <a:buBlip>
                <a:blip r:embed="rId3"/>
              </a:buBlip>
              <a:defRPr sz="1800">
                <a:solidFill>
                  <a:schemeClr val="bg1">
                    <a:lumMod val="50000"/>
                  </a:schemeClr>
                </a:solidFill>
                <a:latin typeface="+mn-lt"/>
              </a:defRPr>
            </a:lvl2pPr>
            <a:lvl3pPr>
              <a:lnSpc>
                <a:spcPct val="100000"/>
              </a:lnSpc>
              <a:buSzPct val="85000"/>
              <a:defRPr sz="1200">
                <a:latin typeface="+mn-lt"/>
              </a:defRPr>
            </a:lvl3pPr>
            <a:lvl4pPr>
              <a:lnSpc>
                <a:spcPct val="100000"/>
              </a:lnSpc>
              <a:defRPr sz="1200">
                <a:latin typeface="+mn-lt"/>
              </a:defRPr>
            </a:lvl4pPr>
            <a:lvl5pPr>
              <a:lnSpc>
                <a:spcPct val="100000"/>
              </a:lnSpc>
              <a:defRPr sz="1200">
                <a:latin typeface="+mn-lt"/>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7" name="Tijdelijke aanduiding voor afbeelding 17" descr="Afbeelding met binnen, hek&#10;&#10;Automatisch gegenereerde beschrijving">
            <a:extLst>
              <a:ext uri="{FF2B5EF4-FFF2-40B4-BE49-F238E27FC236}">
                <a16:creationId xmlns:a16="http://schemas.microsoft.com/office/drawing/2014/main" id="{2F462A5C-14E7-4328-8096-B9D21C12886A}"/>
              </a:ext>
            </a:extLst>
          </p:cNvPr>
          <p:cNvPicPr>
            <a:picLocks noChangeAspect="1"/>
          </p:cNvPicPr>
          <p:nvPr userDrawn="1"/>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11619" t="24309" r="51175" b="63865"/>
          <a:stretch/>
        </p:blipFill>
        <p:spPr>
          <a:xfrm>
            <a:off x="0" y="0"/>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sp>
        <p:nvSpPr>
          <p:cNvPr id="8" name="Titel 1"/>
          <p:cNvSpPr>
            <a:spLocks noGrp="1"/>
          </p:cNvSpPr>
          <p:nvPr>
            <p:ph type="title" hasCustomPrompt="1"/>
          </p:nvPr>
        </p:nvSpPr>
        <p:spPr>
          <a:xfrm>
            <a:off x="482130" y="921026"/>
            <a:ext cx="7416000" cy="788504"/>
          </a:xfrm>
        </p:spPr>
        <p:txBody>
          <a:bodyPr anchor="b" anchorCtr="0"/>
          <a:lstStyle>
            <a:lvl1pPr>
              <a:defRPr>
                <a:solidFill>
                  <a:schemeClr val="accent1"/>
                </a:solidFill>
                <a:latin typeface="+mj-lt"/>
              </a:defRPr>
            </a:lvl1pPr>
          </a:lstStyle>
          <a:p>
            <a:r>
              <a:rPr lang="nl-NL" dirty="0"/>
              <a:t>Klik om de stijl te bewerken</a:t>
            </a:r>
            <a:endParaRPr lang="nl-BE" dirty="0"/>
          </a:p>
        </p:txBody>
      </p:sp>
    </p:spTree>
    <p:extLst>
      <p:ext uri="{BB962C8B-B14F-4D97-AF65-F5344CB8AC3E}">
        <p14:creationId xmlns:p14="http://schemas.microsoft.com/office/powerpoint/2010/main" val="16057250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pagina_5">
    <p:bg>
      <p:bgPr>
        <a:solidFill>
          <a:schemeClr val="accent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2"/>
          <p:cNvSpPr>
            <a:spLocks noGrp="1"/>
          </p:cNvSpPr>
          <p:nvPr>
            <p:ph sz="half" idx="1"/>
          </p:nvPr>
        </p:nvSpPr>
        <p:spPr>
          <a:xfrm>
            <a:off x="482130" y="2013660"/>
            <a:ext cx="5975820" cy="2754000"/>
          </a:xfrm>
        </p:spPr>
        <p:txBody>
          <a:bodyPr bIns="0"/>
          <a:lstStyle>
            <a:lvl1pPr marL="0" indent="0">
              <a:lnSpc>
                <a:spcPct val="100000"/>
              </a:lnSpc>
              <a:buFontTx/>
              <a:buBlip>
                <a:blip r:embed="rId2"/>
              </a:buBlip>
              <a:defRPr sz="1800">
                <a:latin typeface="+mn-lt"/>
              </a:defRPr>
            </a:lvl1pPr>
            <a:lvl2pPr>
              <a:lnSpc>
                <a:spcPct val="100000"/>
              </a:lnSpc>
              <a:buSzPct val="75000"/>
              <a:buFontTx/>
              <a:buBlip>
                <a:blip r:embed="rId3"/>
              </a:buBlip>
              <a:defRPr sz="1800">
                <a:solidFill>
                  <a:schemeClr val="bg1">
                    <a:lumMod val="50000"/>
                  </a:schemeClr>
                </a:solidFill>
                <a:latin typeface="+mn-lt"/>
              </a:defRPr>
            </a:lvl2pPr>
            <a:lvl3pPr>
              <a:lnSpc>
                <a:spcPct val="100000"/>
              </a:lnSpc>
              <a:buSzPct val="85000"/>
              <a:defRPr sz="1200">
                <a:latin typeface="+mn-lt"/>
              </a:defRPr>
            </a:lvl3pPr>
            <a:lvl4pPr>
              <a:lnSpc>
                <a:spcPct val="100000"/>
              </a:lnSpc>
              <a:defRPr sz="1200">
                <a:latin typeface="+mn-lt"/>
              </a:defRPr>
            </a:lvl4pPr>
            <a:lvl5pPr>
              <a:lnSpc>
                <a:spcPct val="100000"/>
              </a:lnSpc>
              <a:defRPr sz="1200">
                <a:latin typeface="+mn-lt"/>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afbeelding 2">
            <a:extLst>
              <a:ext uri="{FF2B5EF4-FFF2-40B4-BE49-F238E27FC236}">
                <a16:creationId xmlns:a16="http://schemas.microsoft.com/office/drawing/2014/main" id="{2C56FF63-981C-4B0A-8020-4516BA65DCED}"/>
              </a:ext>
            </a:extLst>
          </p:cNvPr>
          <p:cNvSpPr>
            <a:spLocks noGrp="1"/>
          </p:cNvSpPr>
          <p:nvPr>
            <p:ph type="pic" sz="quarter" idx="14"/>
          </p:nvPr>
        </p:nvSpPr>
        <p:spPr>
          <a:xfrm>
            <a:off x="6570000" y="540000"/>
            <a:ext cx="2016000" cy="4068000"/>
          </a:xfrm>
        </p:spPr>
        <p:txBody>
          <a:bodyPr/>
          <a:lstStyle/>
          <a:p>
            <a:endParaRPr lang="nl-NL"/>
          </a:p>
        </p:txBody>
      </p:sp>
      <p:pic>
        <p:nvPicPr>
          <p:cNvPr id="12" name="Tijdelijke aanduiding voor afbeelding 17" descr="Afbeelding met binnen, hek&#10;&#10;Automatisch gegenereerde beschrijving">
            <a:extLst>
              <a:ext uri="{FF2B5EF4-FFF2-40B4-BE49-F238E27FC236}">
                <a16:creationId xmlns:a16="http://schemas.microsoft.com/office/drawing/2014/main" id="{06E2789B-B2D6-41F2-8D19-3329A592CB4C}"/>
              </a:ext>
            </a:extLst>
          </p:cNvPr>
          <p:cNvPicPr>
            <a:picLocks noChangeAspect="1"/>
          </p:cNvPicPr>
          <p:nvPr userDrawn="1"/>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11619" t="24309" r="51175" b="63865"/>
          <a:stretch/>
        </p:blipFill>
        <p:spPr>
          <a:xfrm>
            <a:off x="0" y="0"/>
            <a:ext cx="3579813" cy="1608138"/>
          </a:xfrm>
          <a:custGeom>
            <a:avLst/>
            <a:gdLst>
              <a:gd name="connsiteX0" fmla="*/ 0 w 3563938"/>
              <a:gd name="connsiteY0" fmla="*/ 0 h 1608138"/>
              <a:gd name="connsiteX1" fmla="*/ 3295910 w 3563938"/>
              <a:gd name="connsiteY1" fmla="*/ 0 h 1608138"/>
              <a:gd name="connsiteX2" fmla="*/ 3563938 w 3563938"/>
              <a:gd name="connsiteY2" fmla="*/ 268028 h 1608138"/>
              <a:gd name="connsiteX3" fmla="*/ 3563938 w 3563938"/>
              <a:gd name="connsiteY3" fmla="*/ 1608138 h 1608138"/>
              <a:gd name="connsiteX4" fmla="*/ 0 w 3563938"/>
              <a:gd name="connsiteY4" fmla="*/ 1608138 h 1608138"/>
              <a:gd name="connsiteX5" fmla="*/ 0 w 3563938"/>
              <a:gd name="connsiteY5" fmla="*/ 0 h 1608138"/>
              <a:gd name="connsiteX0" fmla="*/ 0 w 3568755"/>
              <a:gd name="connsiteY0" fmla="*/ 0 h 1608138"/>
              <a:gd name="connsiteX1" fmla="*/ 3568755 w 3568755"/>
              <a:gd name="connsiteY1" fmla="*/ 0 h 1608138"/>
              <a:gd name="connsiteX2" fmla="*/ 3563938 w 3568755"/>
              <a:gd name="connsiteY2" fmla="*/ 268028 h 1608138"/>
              <a:gd name="connsiteX3" fmla="*/ 3563938 w 3568755"/>
              <a:gd name="connsiteY3" fmla="*/ 1608138 h 1608138"/>
              <a:gd name="connsiteX4" fmla="*/ 0 w 3568755"/>
              <a:gd name="connsiteY4" fmla="*/ 1608138 h 1608138"/>
              <a:gd name="connsiteX5" fmla="*/ 0 w 3568755"/>
              <a:gd name="connsiteY5" fmla="*/ 0 h 1608138"/>
              <a:gd name="connsiteX0" fmla="*/ 0 w 4012145"/>
              <a:gd name="connsiteY0" fmla="*/ 0 h 1608138"/>
              <a:gd name="connsiteX1" fmla="*/ 3568755 w 4012145"/>
              <a:gd name="connsiteY1" fmla="*/ 0 h 1608138"/>
              <a:gd name="connsiteX2" fmla="*/ 3563938 w 4012145"/>
              <a:gd name="connsiteY2" fmla="*/ 1608138 h 1608138"/>
              <a:gd name="connsiteX3" fmla="*/ 0 w 4012145"/>
              <a:gd name="connsiteY3" fmla="*/ 1608138 h 1608138"/>
              <a:gd name="connsiteX4" fmla="*/ 0 w 4012145"/>
              <a:gd name="connsiteY4" fmla="*/ 0 h 1608138"/>
              <a:gd name="connsiteX0" fmla="*/ 0 w 3827164"/>
              <a:gd name="connsiteY0" fmla="*/ 0 h 1608138"/>
              <a:gd name="connsiteX1" fmla="*/ 3568755 w 3827164"/>
              <a:gd name="connsiteY1" fmla="*/ 0 h 1608138"/>
              <a:gd name="connsiteX2" fmla="*/ 3563938 w 3827164"/>
              <a:gd name="connsiteY2" fmla="*/ 1608138 h 1608138"/>
              <a:gd name="connsiteX3" fmla="*/ 0 w 3827164"/>
              <a:gd name="connsiteY3" fmla="*/ 1608138 h 1608138"/>
              <a:gd name="connsiteX4" fmla="*/ 0 w 3827164"/>
              <a:gd name="connsiteY4" fmla="*/ 0 h 1608138"/>
              <a:gd name="connsiteX0" fmla="*/ 0 w 3568755"/>
              <a:gd name="connsiteY0" fmla="*/ 0 h 1608138"/>
              <a:gd name="connsiteX1" fmla="*/ 3568755 w 3568755"/>
              <a:gd name="connsiteY1" fmla="*/ 0 h 1608138"/>
              <a:gd name="connsiteX2" fmla="*/ 3563938 w 3568755"/>
              <a:gd name="connsiteY2" fmla="*/ 1608138 h 1608138"/>
              <a:gd name="connsiteX3" fmla="*/ 0 w 3568755"/>
              <a:gd name="connsiteY3" fmla="*/ 1608138 h 1608138"/>
              <a:gd name="connsiteX4" fmla="*/ 0 w 3568755"/>
              <a:gd name="connsiteY4" fmla="*/ 0 h 1608138"/>
              <a:gd name="connsiteX0" fmla="*/ 0 w 3572159"/>
              <a:gd name="connsiteY0" fmla="*/ 0 h 1608138"/>
              <a:gd name="connsiteX1" fmla="*/ 3568755 w 3572159"/>
              <a:gd name="connsiteY1" fmla="*/ 0 h 1608138"/>
              <a:gd name="connsiteX2" fmla="*/ 3571313 w 3572159"/>
              <a:gd name="connsiteY2" fmla="*/ 774854 h 1608138"/>
              <a:gd name="connsiteX3" fmla="*/ 0 w 3572159"/>
              <a:gd name="connsiteY3" fmla="*/ 1608138 h 1608138"/>
              <a:gd name="connsiteX4" fmla="*/ 0 w 3572159"/>
              <a:gd name="connsiteY4" fmla="*/ 0 h 1608138"/>
              <a:gd name="connsiteX0" fmla="*/ 0 w 3568755"/>
              <a:gd name="connsiteY0" fmla="*/ 0 h 1608138"/>
              <a:gd name="connsiteX1" fmla="*/ 3568755 w 3568755"/>
              <a:gd name="connsiteY1" fmla="*/ 0 h 1608138"/>
              <a:gd name="connsiteX2" fmla="*/ 3563939 w 3568755"/>
              <a:gd name="connsiteY2" fmla="*/ 988706 h 1608138"/>
              <a:gd name="connsiteX3" fmla="*/ 0 w 3568755"/>
              <a:gd name="connsiteY3" fmla="*/ 1608138 h 1608138"/>
              <a:gd name="connsiteX4" fmla="*/ 0 w 3568755"/>
              <a:gd name="connsiteY4" fmla="*/ 0 h 1608138"/>
              <a:gd name="connsiteX0" fmla="*/ 0 w 3579309"/>
              <a:gd name="connsiteY0" fmla="*/ 0 h 1608138"/>
              <a:gd name="connsiteX1" fmla="*/ 3568755 w 3579309"/>
              <a:gd name="connsiteY1" fmla="*/ 0 h 1608138"/>
              <a:gd name="connsiteX2" fmla="*/ 3578687 w 3579309"/>
              <a:gd name="connsiteY2" fmla="*/ 693739 h 1608138"/>
              <a:gd name="connsiteX3" fmla="*/ 0 w 3579309"/>
              <a:gd name="connsiteY3" fmla="*/ 1608138 h 1608138"/>
              <a:gd name="connsiteX4" fmla="*/ 0 w 3579309"/>
              <a:gd name="connsiteY4" fmla="*/ 0 h 160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309" h="1608138">
                <a:moveTo>
                  <a:pt x="0" y="0"/>
                </a:moveTo>
                <a:lnTo>
                  <a:pt x="3568755" y="0"/>
                </a:lnTo>
                <a:cubicBezTo>
                  <a:pt x="3558061" y="1447894"/>
                  <a:pt x="3583544" y="-717284"/>
                  <a:pt x="3578687" y="693739"/>
                </a:cubicBezTo>
                <a:lnTo>
                  <a:pt x="0" y="1608138"/>
                </a:lnTo>
                <a:lnTo>
                  <a:pt x="0" y="0"/>
                </a:lnTo>
                <a:close/>
              </a:path>
            </a:pathLst>
          </a:custGeom>
          <a:ln>
            <a:noFill/>
          </a:ln>
        </p:spPr>
      </p:pic>
      <p:sp>
        <p:nvSpPr>
          <p:cNvPr id="8" name="Titel 1"/>
          <p:cNvSpPr>
            <a:spLocks noGrp="1"/>
          </p:cNvSpPr>
          <p:nvPr>
            <p:ph type="title" hasCustomPrompt="1"/>
          </p:nvPr>
        </p:nvSpPr>
        <p:spPr>
          <a:xfrm>
            <a:off x="482130" y="848139"/>
            <a:ext cx="5975820" cy="861391"/>
          </a:xfrm>
        </p:spPr>
        <p:txBody>
          <a:bodyPr anchor="b" anchorCtr="0"/>
          <a:lstStyle>
            <a:lvl1pPr>
              <a:defRPr>
                <a:solidFill>
                  <a:schemeClr val="accent1"/>
                </a:solidFill>
                <a:latin typeface="+mj-lt"/>
              </a:defRPr>
            </a:lvl1pPr>
          </a:lstStyle>
          <a:p>
            <a:r>
              <a:rPr lang="nl-NL" dirty="0"/>
              <a:t>Klik om de stijl te bewerken</a:t>
            </a:r>
            <a:endParaRPr lang="nl-BE" dirty="0"/>
          </a:p>
        </p:txBody>
      </p:sp>
    </p:spTree>
    <p:extLst>
      <p:ext uri="{BB962C8B-B14F-4D97-AF65-F5344CB8AC3E}">
        <p14:creationId xmlns:p14="http://schemas.microsoft.com/office/powerpoint/2010/main" val="4210405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pagina_8">
    <p:bg>
      <p:bgPr>
        <a:solidFill>
          <a:schemeClr val="bg1">
            <a:alpha val="15000"/>
          </a:schemeClr>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252000" y="108585"/>
            <a:ext cx="8640000" cy="46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el 1"/>
          <p:cNvSpPr>
            <a:spLocks noGrp="1"/>
          </p:cNvSpPr>
          <p:nvPr>
            <p:ph type="title" hasCustomPrompt="1"/>
          </p:nvPr>
        </p:nvSpPr>
        <p:spPr>
          <a:xfrm>
            <a:off x="482130" y="872796"/>
            <a:ext cx="5975820" cy="837000"/>
          </a:xfrm>
        </p:spPr>
        <p:txBody>
          <a:bodyPr anchor="b" anchorCtr="0"/>
          <a:lstStyle>
            <a:lvl1pPr>
              <a:defRPr>
                <a:solidFill>
                  <a:schemeClr val="accent1"/>
                </a:solidFill>
                <a:latin typeface="+mj-lt"/>
              </a:defRPr>
            </a:lvl1pPr>
          </a:lstStyle>
          <a:p>
            <a:r>
              <a:rPr lang="nl-NL" dirty="0"/>
              <a:t>Klik om de stijl te bewerken</a:t>
            </a:r>
            <a:endParaRPr lang="nl-BE" dirty="0"/>
          </a:p>
        </p:txBody>
      </p:sp>
      <p:sp>
        <p:nvSpPr>
          <p:cNvPr id="9" name="Tijdelijke aanduiding voor inhoud 2"/>
          <p:cNvSpPr>
            <a:spLocks noGrp="1"/>
          </p:cNvSpPr>
          <p:nvPr>
            <p:ph sz="half" idx="1"/>
          </p:nvPr>
        </p:nvSpPr>
        <p:spPr>
          <a:xfrm>
            <a:off x="482130" y="2013660"/>
            <a:ext cx="5975820" cy="2754000"/>
          </a:xfrm>
        </p:spPr>
        <p:txBody>
          <a:bodyPr bIns="0"/>
          <a:lstStyle>
            <a:lvl1pPr marL="0" indent="0">
              <a:lnSpc>
                <a:spcPct val="100000"/>
              </a:lnSpc>
              <a:buFontTx/>
              <a:buBlip>
                <a:blip r:embed="rId2"/>
              </a:buBlip>
              <a:defRPr sz="1800">
                <a:latin typeface="+mn-lt"/>
              </a:defRPr>
            </a:lvl1pPr>
            <a:lvl2pPr>
              <a:lnSpc>
                <a:spcPct val="100000"/>
              </a:lnSpc>
              <a:buSzPct val="75000"/>
              <a:buFontTx/>
              <a:buBlip>
                <a:blip r:embed="rId3"/>
              </a:buBlip>
              <a:defRPr sz="1800">
                <a:solidFill>
                  <a:schemeClr val="bg1">
                    <a:lumMod val="50000"/>
                  </a:schemeClr>
                </a:solidFill>
                <a:latin typeface="+mn-lt"/>
              </a:defRPr>
            </a:lvl2pPr>
            <a:lvl3pPr>
              <a:lnSpc>
                <a:spcPct val="100000"/>
              </a:lnSpc>
              <a:buSzPct val="85000"/>
              <a:defRPr sz="1200">
                <a:latin typeface="+mn-lt"/>
              </a:defRPr>
            </a:lvl3pPr>
            <a:lvl4pPr>
              <a:lnSpc>
                <a:spcPct val="100000"/>
              </a:lnSpc>
              <a:defRPr sz="1200">
                <a:latin typeface="+mn-lt"/>
              </a:defRPr>
            </a:lvl4pPr>
            <a:lvl5pPr>
              <a:lnSpc>
                <a:spcPct val="100000"/>
              </a:lnSpc>
              <a:defRPr sz="1200">
                <a:latin typeface="+mn-lt"/>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afbeelding 2">
            <a:extLst>
              <a:ext uri="{FF2B5EF4-FFF2-40B4-BE49-F238E27FC236}">
                <a16:creationId xmlns:a16="http://schemas.microsoft.com/office/drawing/2014/main" id="{2C56FF63-981C-4B0A-8020-4516BA65DCED}"/>
              </a:ext>
            </a:extLst>
          </p:cNvPr>
          <p:cNvSpPr>
            <a:spLocks noGrp="1"/>
          </p:cNvSpPr>
          <p:nvPr>
            <p:ph type="pic" sz="quarter" idx="14"/>
          </p:nvPr>
        </p:nvSpPr>
        <p:spPr>
          <a:xfrm>
            <a:off x="6570000" y="540000"/>
            <a:ext cx="2016000" cy="4068000"/>
          </a:xfrm>
        </p:spPr>
        <p:txBody>
          <a:bodyPr/>
          <a:lstStyle/>
          <a:p>
            <a:endParaRPr lang="nl-NL"/>
          </a:p>
        </p:txBody>
      </p:sp>
      <p:sp>
        <p:nvSpPr>
          <p:cNvPr id="7" name="Ondertitel 2">
            <a:extLst>
              <a:ext uri="{FF2B5EF4-FFF2-40B4-BE49-F238E27FC236}">
                <a16:creationId xmlns:a16="http://schemas.microsoft.com/office/drawing/2014/main" id="{47BD4282-C216-4A01-9D13-E1DB1FBCD038}"/>
              </a:ext>
            </a:extLst>
          </p:cNvPr>
          <p:cNvSpPr>
            <a:spLocks noGrp="1"/>
          </p:cNvSpPr>
          <p:nvPr>
            <p:ph type="subTitle" idx="15" hasCustomPrompt="1"/>
          </p:nvPr>
        </p:nvSpPr>
        <p:spPr>
          <a:xfrm>
            <a:off x="482130" y="4177170"/>
            <a:ext cx="6589594" cy="522000"/>
          </a:xfrm>
          <a:solidFill>
            <a:schemeClr val="accent1"/>
          </a:solidFill>
        </p:spPr>
        <p:txBody>
          <a:bodyPr lIns="144000" tIns="144000" rIns="144000" bIns="14400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endParaRPr lang="nl-BE" dirty="0"/>
          </a:p>
        </p:txBody>
      </p:sp>
      <p:sp>
        <p:nvSpPr>
          <p:cNvPr id="14" name="Vrije vorm: vorm 13">
            <a:extLst>
              <a:ext uri="{FF2B5EF4-FFF2-40B4-BE49-F238E27FC236}">
                <a16:creationId xmlns:a16="http://schemas.microsoft.com/office/drawing/2014/main" id="{37552FA2-C7F3-477E-8116-ACABAE08991D}"/>
              </a:ext>
            </a:extLst>
          </p:cNvPr>
          <p:cNvSpPr/>
          <p:nvPr userDrawn="1"/>
        </p:nvSpPr>
        <p:spPr>
          <a:xfrm>
            <a:off x="0" y="-1"/>
            <a:ext cx="3240000" cy="684000"/>
          </a:xfrm>
          <a:custGeom>
            <a:avLst/>
            <a:gdLst>
              <a:gd name="connsiteX0" fmla="*/ 0 w 3166343"/>
              <a:gd name="connsiteY0" fmla="*/ 0 h 684000"/>
              <a:gd name="connsiteX1" fmla="*/ 3166343 w 3166343"/>
              <a:gd name="connsiteY1" fmla="*/ 0 h 684000"/>
              <a:gd name="connsiteX2" fmla="*/ 14829 w 3166343"/>
              <a:gd name="connsiteY2" fmla="*/ 684000 h 684000"/>
              <a:gd name="connsiteX3" fmla="*/ 0 w 3166343"/>
              <a:gd name="connsiteY3" fmla="*/ 684000 h 684000"/>
              <a:gd name="connsiteX4" fmla="*/ 0 w 3166343"/>
              <a:gd name="connsiteY4" fmla="*/ 0 h 68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6343" h="684000">
                <a:moveTo>
                  <a:pt x="0" y="0"/>
                </a:moveTo>
                <a:lnTo>
                  <a:pt x="3166343" y="0"/>
                </a:lnTo>
                <a:lnTo>
                  <a:pt x="14829" y="684000"/>
                </a:lnTo>
                <a:lnTo>
                  <a:pt x="0" y="684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6805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1A3ECA1-B3A0-4F0C-AFDC-A376AD3E72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1" y="1"/>
            <a:ext cx="9143999" cy="5143500"/>
          </a:xfrm>
          <a:prstGeom prst="rect">
            <a:avLst/>
          </a:prstGeom>
        </p:spPr>
      </p:pic>
      <p:sp>
        <p:nvSpPr>
          <p:cNvPr id="10" name="Vrije vorm: vorm 9">
            <a:extLst>
              <a:ext uri="{FF2B5EF4-FFF2-40B4-BE49-F238E27FC236}">
                <a16:creationId xmlns:a16="http://schemas.microsoft.com/office/drawing/2014/main" id="{1C555B6E-9F87-4877-9196-88840523D596}"/>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hasCustomPrompt="1"/>
          </p:nvPr>
        </p:nvSpPr>
        <p:spPr>
          <a:xfrm>
            <a:off x="537210" y="3188521"/>
            <a:ext cx="8174790" cy="1684979"/>
          </a:xfrm>
        </p:spPr>
        <p:txBody>
          <a:bodyPr anchor="b" anchorCtr="0">
            <a:noAutofit/>
          </a:bodyPr>
          <a:lstStyle>
            <a:lvl1pPr indent="0" algn="r">
              <a:lnSpc>
                <a:spcPts val="5400"/>
              </a:lnSpc>
              <a:defRPr sz="5400" b="1" i="0">
                <a:solidFill>
                  <a:schemeClr val="bg1"/>
                </a:solidFill>
                <a:latin typeface="Flanders Art Sans" panose="00000500000000000000" pitchFamily="2" charset="0"/>
                <a:cs typeface="Flanders Art Sans" panose="00000500000000000000" pitchFamily="2" charset="0"/>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720340" y="3188521"/>
            <a:ext cx="5991660" cy="1029149"/>
          </a:xfrm>
        </p:spPr>
        <p:txBody>
          <a:bodyPr bIns="0" anchor="b" anchorCtr="0">
            <a:noAutofit/>
          </a:bodyPr>
          <a:lstStyle>
            <a:lvl1pPr marL="0" indent="0" algn="r">
              <a:lnSpc>
                <a:spcPts val="1760"/>
              </a:lnSpc>
              <a:buNone/>
              <a:defRPr sz="1580">
                <a:solidFill>
                  <a:schemeClr val="bg1"/>
                </a:solidFill>
                <a:latin typeface="Flanders Art Sa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BCA1E1DA-11B3-41B8-9CC4-651F02C4C6B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Tree>
    <p:extLst>
      <p:ext uri="{BB962C8B-B14F-4D97-AF65-F5344CB8AC3E}">
        <p14:creationId xmlns:p14="http://schemas.microsoft.com/office/powerpoint/2010/main" val="85465773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pagina_10">
    <p:bg>
      <p:bgPr>
        <a:solidFill>
          <a:schemeClr val="bg1">
            <a:alpha val="15000"/>
          </a:schemeClr>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A9EE29F-8665-43DB-901B-7C0F9DC944E0}"/>
              </a:ext>
            </a:extLst>
          </p:cNvPr>
          <p:cNvSpPr/>
          <p:nvPr userDrawn="1"/>
        </p:nvSpPr>
        <p:spPr>
          <a:xfrm>
            <a:off x="252000" y="252000"/>
            <a:ext cx="8640000" cy="46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2"/>
          <p:cNvSpPr>
            <a:spLocks noGrp="1"/>
          </p:cNvSpPr>
          <p:nvPr>
            <p:ph sz="half" idx="1"/>
          </p:nvPr>
        </p:nvSpPr>
        <p:spPr>
          <a:xfrm>
            <a:off x="482130" y="2013660"/>
            <a:ext cx="5975820" cy="2754000"/>
          </a:xfrm>
        </p:spPr>
        <p:txBody>
          <a:bodyPr bIns="0"/>
          <a:lstStyle>
            <a:lvl1pPr marL="0" indent="0">
              <a:lnSpc>
                <a:spcPct val="100000"/>
              </a:lnSpc>
              <a:buFontTx/>
              <a:buBlip>
                <a:blip r:embed="rId2"/>
              </a:buBlip>
              <a:defRPr sz="1800">
                <a:latin typeface="+mn-lt"/>
              </a:defRPr>
            </a:lvl1pPr>
            <a:lvl2pPr>
              <a:lnSpc>
                <a:spcPct val="100000"/>
              </a:lnSpc>
              <a:buSzPct val="75000"/>
              <a:buFontTx/>
              <a:buBlip>
                <a:blip r:embed="rId3"/>
              </a:buBlip>
              <a:defRPr sz="1800">
                <a:solidFill>
                  <a:schemeClr val="bg1">
                    <a:lumMod val="50000"/>
                  </a:schemeClr>
                </a:solidFill>
                <a:latin typeface="+mn-lt"/>
              </a:defRPr>
            </a:lvl2pPr>
            <a:lvl3pPr>
              <a:lnSpc>
                <a:spcPct val="100000"/>
              </a:lnSpc>
              <a:buSzPct val="85000"/>
              <a:defRPr sz="1200">
                <a:latin typeface="+mn-lt"/>
              </a:defRPr>
            </a:lvl3pPr>
            <a:lvl4pPr>
              <a:lnSpc>
                <a:spcPct val="100000"/>
              </a:lnSpc>
              <a:defRPr sz="1200">
                <a:latin typeface="+mn-lt"/>
              </a:defRPr>
            </a:lvl4pPr>
            <a:lvl5pPr>
              <a:lnSpc>
                <a:spcPct val="100000"/>
              </a:lnSpc>
              <a:defRPr sz="1200">
                <a:latin typeface="+mn-lt"/>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3" name="Tijdelijke aanduiding voor afbeelding 2">
            <a:extLst>
              <a:ext uri="{FF2B5EF4-FFF2-40B4-BE49-F238E27FC236}">
                <a16:creationId xmlns:a16="http://schemas.microsoft.com/office/drawing/2014/main" id="{2C56FF63-981C-4B0A-8020-4516BA65DCED}"/>
              </a:ext>
            </a:extLst>
          </p:cNvPr>
          <p:cNvSpPr>
            <a:spLocks noGrp="1"/>
          </p:cNvSpPr>
          <p:nvPr>
            <p:ph type="pic" sz="quarter" idx="14"/>
          </p:nvPr>
        </p:nvSpPr>
        <p:spPr>
          <a:xfrm>
            <a:off x="6570000" y="540000"/>
            <a:ext cx="2016000" cy="4068000"/>
          </a:xfrm>
        </p:spPr>
        <p:txBody>
          <a:bodyPr/>
          <a:lstStyle/>
          <a:p>
            <a:endParaRPr lang="nl-NL"/>
          </a:p>
        </p:txBody>
      </p:sp>
      <p:cxnSp>
        <p:nvCxnSpPr>
          <p:cNvPr id="7" name="Rechte verbindingslijn 6">
            <a:extLst>
              <a:ext uri="{FF2B5EF4-FFF2-40B4-BE49-F238E27FC236}">
                <a16:creationId xmlns:a16="http://schemas.microsoft.com/office/drawing/2014/main" id="{9B28E1AE-237E-45DC-96FF-19EE64462A8A}"/>
              </a:ext>
            </a:extLst>
          </p:cNvPr>
          <p:cNvCxnSpPr>
            <a:cxnSpLocks/>
          </p:cNvCxnSpPr>
          <p:nvPr userDrawn="1"/>
        </p:nvCxnSpPr>
        <p:spPr>
          <a:xfrm flipV="1">
            <a:off x="-26127" y="0"/>
            <a:ext cx="923110" cy="177927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3F1AB217-37DB-484A-9699-517B16BE2F92}"/>
              </a:ext>
            </a:extLst>
          </p:cNvPr>
          <p:cNvCxnSpPr>
            <a:cxnSpLocks/>
          </p:cNvCxnSpPr>
          <p:nvPr userDrawn="1"/>
        </p:nvCxnSpPr>
        <p:spPr>
          <a:xfrm flipH="1" flipV="1">
            <a:off x="0" y="180056"/>
            <a:ext cx="9144000" cy="222351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el 1"/>
          <p:cNvSpPr>
            <a:spLocks noGrp="1"/>
          </p:cNvSpPr>
          <p:nvPr>
            <p:ph type="title" hasCustomPrompt="1"/>
          </p:nvPr>
        </p:nvSpPr>
        <p:spPr>
          <a:xfrm>
            <a:off x="482130" y="872795"/>
            <a:ext cx="5975820" cy="837000"/>
          </a:xfrm>
        </p:spPr>
        <p:txBody>
          <a:bodyPr anchor="b" anchorCtr="0"/>
          <a:lstStyle>
            <a:lvl1pPr>
              <a:defRPr>
                <a:solidFill>
                  <a:schemeClr val="accent1"/>
                </a:solidFill>
                <a:latin typeface="+mj-lt"/>
              </a:defRPr>
            </a:lvl1pPr>
          </a:lstStyle>
          <a:p>
            <a:r>
              <a:rPr lang="nl-NL" dirty="0"/>
              <a:t>Klik om de stijl te bewerken</a:t>
            </a:r>
            <a:endParaRPr lang="nl-BE" dirty="0"/>
          </a:p>
        </p:txBody>
      </p:sp>
    </p:spTree>
    <p:extLst>
      <p:ext uri="{BB962C8B-B14F-4D97-AF65-F5344CB8AC3E}">
        <p14:creationId xmlns:p14="http://schemas.microsoft.com/office/powerpoint/2010/main" val="36409713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ekst dia">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 y="16747"/>
            <a:ext cx="9143920" cy="5143545"/>
          </a:xfrm>
          <a:prstGeom prst="rect">
            <a:avLst/>
          </a:prstGeom>
        </p:spPr>
      </p:pic>
      <p:sp>
        <p:nvSpPr>
          <p:cNvPr id="2" name="Titel 1"/>
          <p:cNvSpPr>
            <a:spLocks noGrp="1"/>
          </p:cNvSpPr>
          <p:nvPr>
            <p:ph type="title"/>
          </p:nvPr>
        </p:nvSpPr>
        <p:spPr>
          <a:xfrm>
            <a:off x="1257529" y="514379"/>
            <a:ext cx="7429272" cy="617212"/>
          </a:xfrm>
        </p:spPr>
        <p:txBody>
          <a:bodyPr>
            <a:normAutofit/>
          </a:bodyPr>
          <a:lstStyle>
            <a:lvl1pPr algn="l">
              <a:defRPr sz="3429">
                <a:solidFill>
                  <a:srgbClr val="E05206"/>
                </a:solidFill>
                <a:latin typeface="+mn-lt"/>
              </a:defRPr>
            </a:lvl1pPr>
          </a:lstStyle>
          <a:p>
            <a:r>
              <a:rPr lang="nl-NL"/>
              <a:t>Klik om de stijl te bewerken</a:t>
            </a:r>
            <a:endParaRPr lang="nl-BE" dirty="0"/>
          </a:p>
        </p:txBody>
      </p:sp>
      <p:sp>
        <p:nvSpPr>
          <p:cNvPr id="3" name="Tijdelijke aanduiding voor inhoud 2"/>
          <p:cNvSpPr>
            <a:spLocks noGrp="1"/>
          </p:cNvSpPr>
          <p:nvPr>
            <p:ph sz="half" idx="1"/>
          </p:nvPr>
        </p:nvSpPr>
        <p:spPr>
          <a:xfrm>
            <a:off x="1257529" y="1234459"/>
            <a:ext cx="7428986" cy="3360164"/>
          </a:xfrm>
        </p:spPr>
        <p:txBody>
          <a:bodyPr/>
          <a:lstStyle>
            <a:lvl1pPr marL="286572" indent="-286572">
              <a:buClr>
                <a:srgbClr val="E05206"/>
              </a:buClr>
              <a:buFont typeface="Arial" panose="020B0604020202020204" pitchFamily="34" charset="0"/>
              <a:buChar char="•"/>
              <a:defRPr sz="2286"/>
            </a:lvl1pPr>
            <a:lvl2pPr marL="620907" indent="-238811">
              <a:buFont typeface="Arial" panose="020B0604020202020204" pitchFamily="34" charset="0"/>
              <a:buChar char="•"/>
              <a:defRPr sz="2286">
                <a:solidFill>
                  <a:schemeClr val="tx1"/>
                </a:solidFill>
                <a:latin typeface="+mn-lt"/>
              </a:defRPr>
            </a:lvl2pPr>
            <a:lvl3pPr>
              <a:defRPr sz="1715">
                <a:latin typeface="+mn-lt"/>
              </a:defRPr>
            </a:lvl3pPr>
            <a:lvl4pPr>
              <a:defRPr sz="1500">
                <a:latin typeface="+mn-lt"/>
              </a:defRPr>
            </a:lvl4pPr>
            <a:lvl5pPr>
              <a:defRPr sz="1500">
                <a:latin typeface="+mn-lt"/>
              </a:defRPr>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5" name="Tijdelijke aanduiding voor datum 4"/>
          <p:cNvSpPr>
            <a:spLocks noGrp="1"/>
          </p:cNvSpPr>
          <p:nvPr>
            <p:ph type="dt" sz="half" idx="10"/>
          </p:nvPr>
        </p:nvSpPr>
        <p:spPr>
          <a:xfrm>
            <a:off x="1257529" y="4783425"/>
            <a:ext cx="1314359" cy="273844"/>
          </a:xfrm>
        </p:spPr>
        <p:txBody>
          <a:bodyPr/>
          <a:lstStyle>
            <a:lvl1pPr>
              <a:defRPr sz="857">
                <a:solidFill>
                  <a:srgbClr val="4B08A1"/>
                </a:solidFill>
                <a:latin typeface="+mn-lt"/>
              </a:defRPr>
            </a:lvl1pPr>
          </a:lstStyle>
          <a:p>
            <a:r>
              <a:rPr lang="nl-BE" dirty="0"/>
              <a:t>2016 </a:t>
            </a:r>
            <a:r>
              <a:rPr lang="nl-BE" dirty="0" err="1"/>
              <a:t>January</a:t>
            </a:r>
            <a:r>
              <a:rPr lang="nl-BE" dirty="0"/>
              <a:t> 25</a:t>
            </a:r>
          </a:p>
        </p:txBody>
      </p:sp>
      <p:sp>
        <p:nvSpPr>
          <p:cNvPr id="16" name="Tijdelijke aanduiding voor voettekst 5"/>
          <p:cNvSpPr>
            <a:spLocks noGrp="1"/>
          </p:cNvSpPr>
          <p:nvPr>
            <p:ph type="ftr" sz="quarter" idx="11"/>
          </p:nvPr>
        </p:nvSpPr>
        <p:spPr>
          <a:xfrm>
            <a:off x="3124201" y="4767264"/>
            <a:ext cx="2895600" cy="273844"/>
          </a:xfrm>
        </p:spPr>
        <p:txBody>
          <a:bodyPr/>
          <a:lstStyle>
            <a:lvl1pPr algn="ctr">
              <a:defRPr sz="857" i="1">
                <a:solidFill>
                  <a:srgbClr val="4B08A1"/>
                </a:solidFill>
                <a:latin typeface="+mn-lt"/>
              </a:defRPr>
            </a:lvl1pPr>
          </a:lstStyle>
          <a:p>
            <a:r>
              <a:rPr lang="nl-BE" dirty="0" err="1"/>
              <a:t>Infosession</a:t>
            </a:r>
            <a:r>
              <a:rPr lang="nl-BE" dirty="0"/>
              <a:t> PhD fellows SB</a:t>
            </a:r>
          </a:p>
        </p:txBody>
      </p:sp>
      <p:sp>
        <p:nvSpPr>
          <p:cNvPr id="17" name="Tijdelijke aanduiding voor dianummer 6"/>
          <p:cNvSpPr>
            <a:spLocks noGrp="1"/>
          </p:cNvSpPr>
          <p:nvPr>
            <p:ph type="sldNum" sz="quarter" idx="12"/>
          </p:nvPr>
        </p:nvSpPr>
        <p:spPr>
          <a:xfrm>
            <a:off x="8380710" y="4792641"/>
            <a:ext cx="306090" cy="223088"/>
          </a:xfrm>
        </p:spPr>
        <p:txBody>
          <a:bodyPr/>
          <a:lstStyle>
            <a:lvl1pPr algn="r">
              <a:defRPr sz="1000">
                <a:solidFill>
                  <a:srgbClr val="4B08A1"/>
                </a:solidFill>
                <a:latin typeface="+mn-lt"/>
              </a:defRPr>
            </a:lvl1pPr>
          </a:lstStyle>
          <a:p>
            <a:fld id="{5730C5FA-F921-419A-A990-A4F3B227EBB4}" type="slidenum">
              <a:rPr lang="nl-BE" smtClean="0"/>
              <a:pPr/>
              <a:t>‹nr.›</a:t>
            </a:fld>
            <a:endParaRPr lang="nl-BE" dirty="0"/>
          </a:p>
        </p:txBody>
      </p:sp>
    </p:spTree>
    <p:extLst>
      <p:ext uri="{BB962C8B-B14F-4D97-AF65-F5344CB8AC3E}">
        <p14:creationId xmlns:p14="http://schemas.microsoft.com/office/powerpoint/2010/main" val="17602046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296000" y="1530810"/>
            <a:ext cx="7416000" cy="1566000"/>
          </a:xfrm>
        </p:spPr>
        <p:txBody>
          <a:bodyPr anchor="b" anchorCtr="0">
            <a:noAutofit/>
          </a:bodyPr>
          <a:lstStyle>
            <a:lvl1pPr indent="0" algn="l">
              <a:lnSpc>
                <a:spcPts val="4050"/>
              </a:lnSpc>
              <a:defRPr sz="4050" b="1" i="0" baseline="0">
                <a:latin typeface="Calibri" panose="020F0502020204030204" pitchFamily="34" charset="0"/>
                <a:cs typeface="Calibri" panose="020F0502020204030204" pitchFamily="34" charset="0"/>
              </a:defRPr>
            </a:lvl1pPr>
          </a:lstStyle>
          <a:p>
            <a:r>
              <a:rPr lang="nl-NL" dirty="0" err="1"/>
              <a:t>Add</a:t>
            </a:r>
            <a:r>
              <a:rPr lang="nl-NL" dirty="0"/>
              <a:t> </a:t>
            </a:r>
            <a:r>
              <a:rPr lang="nl-NL" dirty="0" err="1"/>
              <a:t>title</a:t>
            </a:r>
            <a:r>
              <a:rPr lang="nl-NL" dirty="0"/>
              <a:t> </a:t>
            </a:r>
            <a:endParaRPr lang="nl-BE" dirty="0"/>
          </a:p>
        </p:txBody>
      </p:sp>
      <p:sp>
        <p:nvSpPr>
          <p:cNvPr id="3" name="Ondertitel 2"/>
          <p:cNvSpPr>
            <a:spLocks noGrp="1"/>
          </p:cNvSpPr>
          <p:nvPr>
            <p:ph type="subTitle" idx="1" hasCustomPrompt="1"/>
          </p:nvPr>
        </p:nvSpPr>
        <p:spPr>
          <a:xfrm>
            <a:off x="1296000" y="3105000"/>
            <a:ext cx="7416000" cy="1241821"/>
          </a:xfrm>
        </p:spPr>
        <p:txBody>
          <a:bodyPr bIns="0">
            <a:noAutofit/>
          </a:bodyPr>
          <a:lstStyle>
            <a:lvl1pPr marL="0" indent="0" algn="l">
              <a:lnSpc>
                <a:spcPts val="1320"/>
              </a:lnSpc>
              <a:buNone/>
              <a:defRPr sz="1650">
                <a:latin typeface="Calibri" panose="020F0502020204030204" pitchFamily="34" charset="0"/>
              </a:defRPr>
            </a:lvl1pPr>
            <a:lvl2pPr marL="342907" indent="0" algn="ctr">
              <a:buNone/>
              <a:defRPr sz="1500"/>
            </a:lvl2pPr>
            <a:lvl3pPr marL="685814" indent="0" algn="ctr">
              <a:buNone/>
              <a:defRPr sz="1350"/>
            </a:lvl3pPr>
            <a:lvl4pPr marL="1028721" indent="0" algn="ctr">
              <a:buNone/>
              <a:defRPr sz="1200"/>
            </a:lvl4pPr>
            <a:lvl5pPr marL="1371627" indent="0" algn="ctr">
              <a:buNone/>
              <a:defRPr sz="1200"/>
            </a:lvl5pPr>
            <a:lvl6pPr marL="1714534" indent="0" algn="ctr">
              <a:buNone/>
              <a:defRPr sz="1200"/>
            </a:lvl6pPr>
            <a:lvl7pPr marL="2057441" indent="0" algn="ctr">
              <a:buNone/>
              <a:defRPr sz="1200"/>
            </a:lvl7pPr>
            <a:lvl8pPr marL="2400348" indent="0" algn="ctr">
              <a:buNone/>
              <a:defRPr sz="1200"/>
            </a:lvl8pPr>
            <a:lvl9pPr marL="2743255" indent="0" algn="ctr">
              <a:buNone/>
              <a:defRPr sz="1200"/>
            </a:lvl9pPr>
          </a:lstStyle>
          <a:p>
            <a:r>
              <a:rPr lang="nl-NL" dirty="0" err="1"/>
              <a:t>Add</a:t>
            </a:r>
            <a:r>
              <a:rPr lang="nl-NL" dirty="0"/>
              <a:t> </a:t>
            </a:r>
            <a:r>
              <a:rPr lang="nl-NL" dirty="0" err="1"/>
              <a:t>Subtitle</a:t>
            </a:r>
            <a:r>
              <a:rPr lang="nl-NL" dirty="0"/>
              <a:t> </a:t>
            </a:r>
            <a:endParaRPr lang="nl-BE" dirty="0"/>
          </a:p>
        </p:txBody>
      </p:sp>
      <p:sp>
        <p:nvSpPr>
          <p:cNvPr id="6" name="Tijdelijke aanduiding voor datum 5"/>
          <p:cNvSpPr>
            <a:spLocks noGrp="1"/>
          </p:cNvSpPr>
          <p:nvPr>
            <p:ph type="dt" sz="half" idx="10"/>
          </p:nvPr>
        </p:nvSpPr>
        <p:spPr/>
        <p:txBody>
          <a:bodyPr/>
          <a:lstStyle/>
          <a:p>
            <a:r>
              <a:rPr lang="nl-BE"/>
              <a:t>23/01/2024</a:t>
            </a:r>
            <a:endParaRPr lang="nl-BE" dirty="0"/>
          </a:p>
        </p:txBody>
      </p:sp>
      <p:sp>
        <p:nvSpPr>
          <p:cNvPr id="7" name="Tijdelijke aanduiding voor voettekst 6"/>
          <p:cNvSpPr>
            <a:spLocks noGrp="1"/>
          </p:cNvSpPr>
          <p:nvPr>
            <p:ph type="ftr" sz="quarter" idx="11"/>
          </p:nvPr>
        </p:nvSpPr>
        <p:spPr/>
        <p:txBody>
          <a:bodyPr/>
          <a:lstStyle/>
          <a:p>
            <a:endParaRPr lang="nl-BE" dirty="0"/>
          </a:p>
        </p:txBody>
      </p:sp>
      <p:sp>
        <p:nvSpPr>
          <p:cNvPr id="8" name="Tijdelijke aanduiding voor dianummer 7"/>
          <p:cNvSpPr>
            <a:spLocks noGrp="1"/>
          </p:cNvSpPr>
          <p:nvPr>
            <p:ph type="sldNum" sz="quarter" idx="12"/>
          </p:nvPr>
        </p:nvSpPr>
        <p:spPr/>
        <p:txBody>
          <a:bodyPr/>
          <a:lstStyle/>
          <a:p>
            <a:fld id="{492AD3B4-D906-4191-84FB-4FE613E48036}" type="slidenum">
              <a:rPr lang="nl-BE" smtClean="0"/>
              <a:pPr/>
              <a:t>‹nr.›</a:t>
            </a:fld>
            <a:endParaRPr lang="nl-BE" dirty="0"/>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80000" y="0"/>
            <a:ext cx="5404577" cy="540000"/>
          </a:xfrm>
          <a:prstGeom prst="rect">
            <a:avLst/>
          </a:prstGeom>
        </p:spPr>
      </p:pic>
    </p:spTree>
    <p:extLst>
      <p:ext uri="{BB962C8B-B14F-4D97-AF65-F5344CB8AC3E}">
        <p14:creationId xmlns:p14="http://schemas.microsoft.com/office/powerpoint/2010/main" val="1492242603"/>
      </p:ext>
    </p:extLst>
  </p:cSld>
  <p:clrMapOvr>
    <a:masterClrMapping/>
  </p:clrMapOvr>
  <p:extLst>
    <p:ext uri="{DCECCB84-F9BA-43D5-87BE-67443E8EF086}">
      <p15:sldGuideLst xmlns:p15="http://schemas.microsoft.com/office/powerpoint/2012/main">
        <p15:guide id="1" orient="horz" pos="232">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e+Foto">
    <p:spTree>
      <p:nvGrpSpPr>
        <p:cNvPr id="1" name=""/>
        <p:cNvGrpSpPr/>
        <p:nvPr/>
      </p:nvGrpSpPr>
      <p:grpSpPr>
        <a:xfrm>
          <a:off x="0" y="0"/>
          <a:ext cx="0" cy="0"/>
          <a:chOff x="0" y="0"/>
          <a:chExt cx="0" cy="0"/>
        </a:xfrm>
      </p:grpSpPr>
      <p:sp>
        <p:nvSpPr>
          <p:cNvPr id="9" name="Afbeelding Groot"/>
          <p:cNvSpPr>
            <a:spLocks noGrp="1"/>
          </p:cNvSpPr>
          <p:nvPr>
            <p:ph type="pic" sz="quarter" idx="10" hasCustomPrompt="1"/>
          </p:nvPr>
        </p:nvSpPr>
        <p:spPr>
          <a:xfrm>
            <a:off x="288926" y="0"/>
            <a:ext cx="8855075" cy="5143500"/>
          </a:xfrm>
        </p:spPr>
        <p:txBody>
          <a:bodyPr/>
          <a:lstStyle>
            <a:lvl1pPr marL="0" indent="0" algn="r">
              <a:buFontTx/>
              <a:buNone/>
              <a:defRPr baseline="0"/>
            </a:lvl1pPr>
          </a:lstStyle>
          <a:p>
            <a:r>
              <a:rPr lang="nl-BE" dirty="0"/>
              <a:t>Klik op pictogram om een afbeelding toe te voegen</a:t>
            </a:r>
          </a:p>
        </p:txBody>
      </p:sp>
      <p:sp>
        <p:nvSpPr>
          <p:cNvPr id="3" name="Ondertitel 2"/>
          <p:cNvSpPr>
            <a:spLocks noGrp="1"/>
          </p:cNvSpPr>
          <p:nvPr>
            <p:ph type="subTitle" idx="1" hasCustomPrompt="1"/>
          </p:nvPr>
        </p:nvSpPr>
        <p:spPr>
          <a:xfrm>
            <a:off x="1296000" y="3105000"/>
            <a:ext cx="7416000" cy="1241821"/>
          </a:xfrm>
        </p:spPr>
        <p:txBody>
          <a:bodyPr bIns="0">
            <a:noAutofit/>
          </a:bodyPr>
          <a:lstStyle>
            <a:lvl1pPr marL="0" indent="0" algn="l">
              <a:lnSpc>
                <a:spcPts val="1320"/>
              </a:lnSpc>
              <a:buNone/>
              <a:defRPr sz="1650">
                <a:latin typeface="Calibri" panose="020F0502020204030204" pitchFamily="34" charset="0"/>
              </a:defRPr>
            </a:lvl1pPr>
            <a:lvl2pPr marL="342907" indent="0" algn="ctr">
              <a:buNone/>
              <a:defRPr sz="1500"/>
            </a:lvl2pPr>
            <a:lvl3pPr marL="685814" indent="0" algn="ctr">
              <a:buNone/>
              <a:defRPr sz="1350"/>
            </a:lvl3pPr>
            <a:lvl4pPr marL="1028721" indent="0" algn="ctr">
              <a:buNone/>
              <a:defRPr sz="1200"/>
            </a:lvl4pPr>
            <a:lvl5pPr marL="1371627" indent="0" algn="ctr">
              <a:buNone/>
              <a:defRPr sz="1200"/>
            </a:lvl5pPr>
            <a:lvl6pPr marL="1714534" indent="0" algn="ctr">
              <a:buNone/>
              <a:defRPr sz="1200"/>
            </a:lvl6pPr>
            <a:lvl7pPr marL="2057441" indent="0" algn="ctr">
              <a:buNone/>
              <a:defRPr sz="1200"/>
            </a:lvl7pPr>
            <a:lvl8pPr marL="2400348" indent="0" algn="ctr">
              <a:buNone/>
              <a:defRPr sz="1200"/>
            </a:lvl8pPr>
            <a:lvl9pPr marL="2743255" indent="0" algn="ctr">
              <a:buNone/>
              <a:defRPr sz="1200"/>
            </a:lvl9pPr>
          </a:lstStyle>
          <a:p>
            <a:r>
              <a:rPr lang="nl-NL" dirty="0" err="1"/>
              <a:t>Add</a:t>
            </a:r>
            <a:r>
              <a:rPr lang="nl-NL" dirty="0"/>
              <a:t> </a:t>
            </a:r>
            <a:r>
              <a:rPr lang="nl-NL" dirty="0" err="1"/>
              <a:t>subtitle</a:t>
            </a:r>
            <a:endParaRPr lang="nl-BE" dirty="0"/>
          </a:p>
        </p:txBody>
      </p:sp>
      <p:sp>
        <p:nvSpPr>
          <p:cNvPr id="2" name="Titel 1"/>
          <p:cNvSpPr>
            <a:spLocks noGrp="1"/>
          </p:cNvSpPr>
          <p:nvPr>
            <p:ph type="ctrTitle" hasCustomPrompt="1"/>
          </p:nvPr>
        </p:nvSpPr>
        <p:spPr>
          <a:xfrm>
            <a:off x="1296000" y="1530810"/>
            <a:ext cx="3397920" cy="1566000"/>
          </a:xfrm>
        </p:spPr>
        <p:txBody>
          <a:bodyPr anchor="b" anchorCtr="0">
            <a:noAutofit/>
          </a:bodyPr>
          <a:lstStyle>
            <a:lvl1pPr indent="0" algn="l">
              <a:lnSpc>
                <a:spcPts val="4050"/>
              </a:lnSpc>
              <a:defRPr sz="4050" b="1" i="0" baseline="0">
                <a:latin typeface="Calibri" panose="020F0502020204030204" pitchFamily="34" charset="0"/>
                <a:cs typeface="Calibri" panose="020F0502020204030204" pitchFamily="34" charset="0"/>
              </a:defRPr>
            </a:lvl1pPr>
          </a:lstStyle>
          <a:p>
            <a:r>
              <a:rPr lang="nl-NL" dirty="0" err="1"/>
              <a:t>Add</a:t>
            </a:r>
            <a:r>
              <a:rPr lang="nl-NL" dirty="0"/>
              <a:t> </a:t>
            </a:r>
            <a:r>
              <a:rPr lang="nl-NL" dirty="0" err="1"/>
              <a:t>title</a:t>
            </a:r>
            <a:r>
              <a:rPr lang="nl-NL" dirty="0"/>
              <a:t> </a:t>
            </a:r>
            <a:endParaRPr lang="nl-BE" dirty="0"/>
          </a:p>
        </p:txBody>
      </p:sp>
    </p:spTree>
    <p:extLst>
      <p:ext uri="{BB962C8B-B14F-4D97-AF65-F5344CB8AC3E}">
        <p14:creationId xmlns:p14="http://schemas.microsoft.com/office/powerpoint/2010/main" val="2106942794"/>
      </p:ext>
    </p:extLst>
  </p:cSld>
  <p:clrMapOvr>
    <a:masterClrMapping/>
  </p:clrMapOvr>
  <p:extLst>
    <p:ext uri="{DCECCB84-F9BA-43D5-87BE-67443E8EF086}">
      <p15:sldGuideLst xmlns:p15="http://schemas.microsoft.com/office/powerpoint/2012/main">
        <p15:guide id="1" orient="horz" pos="232">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err="1"/>
              <a:t>Title</a:t>
            </a:r>
            <a:endParaRPr lang="nl-BE" dirty="0"/>
          </a:p>
        </p:txBody>
      </p:sp>
      <p:sp>
        <p:nvSpPr>
          <p:cNvPr id="3" name="Tijdelijke aanduiding voor datum 2"/>
          <p:cNvSpPr>
            <a:spLocks noGrp="1"/>
          </p:cNvSpPr>
          <p:nvPr>
            <p:ph type="dt" sz="half" idx="10"/>
          </p:nvPr>
        </p:nvSpPr>
        <p:spPr>
          <a:xfrm>
            <a:off x="1295401" y="4752000"/>
            <a:ext cx="900000" cy="270000"/>
          </a:xfrm>
        </p:spPr>
        <p:txBody>
          <a:bodyPr/>
          <a:lstStyle/>
          <a:p>
            <a:r>
              <a:rPr lang="nl-BE"/>
              <a:t>23/01/2024</a:t>
            </a:r>
            <a:endParaRPr lang="nl-BE" dirty="0"/>
          </a:p>
        </p:txBody>
      </p:sp>
      <p:sp>
        <p:nvSpPr>
          <p:cNvPr id="4" name="Tijdelijke aanduiding voor voettekst 3"/>
          <p:cNvSpPr>
            <a:spLocks noGrp="1"/>
          </p:cNvSpPr>
          <p:nvPr>
            <p:ph type="ftr" sz="quarter" idx="11"/>
          </p:nvPr>
        </p:nvSpPr>
        <p:spPr>
          <a:xfrm>
            <a:off x="2237918" y="4752000"/>
            <a:ext cx="1890000" cy="270000"/>
          </a:xfrm>
        </p:spPr>
        <p:txBody>
          <a:bodyPr/>
          <a:lstStyle/>
          <a:p>
            <a:endParaRPr lang="nl-BE" dirty="0"/>
          </a:p>
        </p:txBody>
      </p:sp>
      <p:sp>
        <p:nvSpPr>
          <p:cNvPr id="5" name="Tijdelijke aanduiding voor dianummer 4"/>
          <p:cNvSpPr>
            <a:spLocks noGrp="1"/>
          </p:cNvSpPr>
          <p:nvPr>
            <p:ph type="sldNum" sz="quarter" idx="12"/>
          </p:nvPr>
        </p:nvSpPr>
        <p:spPr>
          <a:xfrm>
            <a:off x="4189136" y="4752000"/>
            <a:ext cx="540000" cy="270000"/>
          </a:xfrm>
        </p:spPr>
        <p:txBody>
          <a:bodyPr/>
          <a:lstStyle/>
          <a:p>
            <a:fld id="{492AD3B4-D906-4191-84FB-4FE613E48036}" type="slidenum">
              <a:rPr lang="nl-BE" smtClean="0"/>
              <a:pPr/>
              <a:t>‹nr.›</a:t>
            </a:fld>
            <a:endParaRPr lang="nl-BE" dirty="0"/>
          </a:p>
        </p:txBody>
      </p:sp>
      <p:sp>
        <p:nvSpPr>
          <p:cNvPr id="7" name="Tijdelijke aanduiding voor inhoud 6"/>
          <p:cNvSpPr>
            <a:spLocks noGrp="1"/>
          </p:cNvSpPr>
          <p:nvPr>
            <p:ph sz="quarter" idx="13" hasCustomPrompt="1"/>
          </p:nvPr>
        </p:nvSpPr>
        <p:spPr>
          <a:xfrm>
            <a:off x="1295400" y="1039499"/>
            <a:ext cx="7416800" cy="3510000"/>
          </a:xfrm>
        </p:spPr>
        <p:txBody>
          <a:bodyPr/>
          <a:lstStyle>
            <a:lvl1pPr>
              <a:defRPr baseline="0"/>
            </a:lvl1pPr>
            <a:lvl2pPr>
              <a:defRPr/>
            </a:lvl2pPr>
            <a:lvl3pPr>
              <a:defRPr/>
            </a:lvl3pPr>
            <a:lvl4pPr>
              <a:defRPr/>
            </a:lvl4pPr>
          </a:lstStyle>
          <a:p>
            <a:pPr lvl="0"/>
            <a:r>
              <a:rPr lang="nl-NL" dirty="0"/>
              <a:t>First leve</a:t>
            </a:r>
          </a:p>
          <a:p>
            <a:pPr lvl="1"/>
            <a:r>
              <a:rPr lang="nl-NL" dirty="0"/>
              <a:t>Second level</a:t>
            </a:r>
          </a:p>
          <a:p>
            <a:pPr lvl="2"/>
            <a:r>
              <a:rPr lang="nl-NL" dirty="0" err="1"/>
              <a:t>Third</a:t>
            </a:r>
            <a:r>
              <a:rPr lang="nl-NL" dirty="0"/>
              <a:t> level</a:t>
            </a:r>
          </a:p>
          <a:p>
            <a:pPr lvl="3"/>
            <a:r>
              <a:rPr lang="nl-NL" dirty="0" err="1"/>
              <a:t>Fourth</a:t>
            </a:r>
            <a:r>
              <a:rPr lang="nl-NL" dirty="0"/>
              <a:t> level</a:t>
            </a: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3801" y="4695553"/>
            <a:ext cx="3839275" cy="382894"/>
          </a:xfrm>
          <a:prstGeom prst="rect">
            <a:avLst/>
          </a:prstGeom>
        </p:spPr>
      </p:pic>
    </p:spTree>
    <p:extLst>
      <p:ext uri="{BB962C8B-B14F-4D97-AF65-F5344CB8AC3E}">
        <p14:creationId xmlns:p14="http://schemas.microsoft.com/office/powerpoint/2010/main" val="2948059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Tab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err="1"/>
              <a:t>Title</a:t>
            </a:r>
            <a:r>
              <a:rPr lang="nl-NL" dirty="0"/>
              <a:t> </a:t>
            </a:r>
            <a:endParaRPr lang="nl-BE" dirty="0"/>
          </a:p>
        </p:txBody>
      </p:sp>
      <p:sp>
        <p:nvSpPr>
          <p:cNvPr id="3" name="Tijdelijke aanduiding voor datum 2"/>
          <p:cNvSpPr>
            <a:spLocks noGrp="1"/>
          </p:cNvSpPr>
          <p:nvPr>
            <p:ph type="dt" sz="half" idx="10"/>
          </p:nvPr>
        </p:nvSpPr>
        <p:spPr>
          <a:xfrm>
            <a:off x="1295401" y="4746285"/>
            <a:ext cx="900000" cy="270000"/>
          </a:xfrm>
        </p:spPr>
        <p:txBody>
          <a:bodyPr/>
          <a:lstStyle/>
          <a:p>
            <a:r>
              <a:rPr lang="nl-BE"/>
              <a:t>23/01/2024</a:t>
            </a:r>
            <a:endParaRPr lang="nl-BE" dirty="0"/>
          </a:p>
        </p:txBody>
      </p:sp>
      <p:sp>
        <p:nvSpPr>
          <p:cNvPr id="4" name="Tijdelijke aanduiding voor voettekst 3"/>
          <p:cNvSpPr>
            <a:spLocks noGrp="1"/>
          </p:cNvSpPr>
          <p:nvPr>
            <p:ph type="ftr" sz="quarter" idx="11"/>
          </p:nvPr>
        </p:nvSpPr>
        <p:spPr>
          <a:xfrm>
            <a:off x="2237918" y="4746285"/>
            <a:ext cx="1890000" cy="270000"/>
          </a:xfrm>
        </p:spPr>
        <p:txBody>
          <a:bodyPr/>
          <a:lstStyle/>
          <a:p>
            <a:endParaRPr lang="nl-BE" dirty="0"/>
          </a:p>
        </p:txBody>
      </p:sp>
      <p:sp>
        <p:nvSpPr>
          <p:cNvPr id="5" name="Tijdelijke aanduiding voor dianummer 4"/>
          <p:cNvSpPr>
            <a:spLocks noGrp="1"/>
          </p:cNvSpPr>
          <p:nvPr>
            <p:ph type="sldNum" sz="quarter" idx="12"/>
          </p:nvPr>
        </p:nvSpPr>
        <p:spPr>
          <a:xfrm>
            <a:off x="4189136" y="4746285"/>
            <a:ext cx="540000" cy="270000"/>
          </a:xfrm>
        </p:spPr>
        <p:txBody>
          <a:bodyPr/>
          <a:lstStyle/>
          <a:p>
            <a:fld id="{492AD3B4-D906-4191-84FB-4FE613E48036}" type="slidenum">
              <a:rPr lang="nl-BE" smtClean="0"/>
              <a:pPr/>
              <a:t>‹nr.›</a:t>
            </a:fld>
            <a:endParaRPr lang="nl-BE" dirty="0"/>
          </a:p>
        </p:txBody>
      </p:sp>
      <p:sp>
        <p:nvSpPr>
          <p:cNvPr id="9" name="Tijdelijke aanduiding voor tabel 8"/>
          <p:cNvSpPr>
            <a:spLocks noGrp="1"/>
          </p:cNvSpPr>
          <p:nvPr>
            <p:ph type="tbl" sz="quarter" idx="13" hasCustomPrompt="1"/>
          </p:nvPr>
        </p:nvSpPr>
        <p:spPr>
          <a:xfrm>
            <a:off x="1295400" y="1039500"/>
            <a:ext cx="7416800" cy="3510000"/>
          </a:xfrm>
        </p:spPr>
        <p:txBody>
          <a:bodyPr/>
          <a:lstStyle>
            <a:lvl1pPr marL="0" indent="0">
              <a:buFontTx/>
              <a:buNone/>
              <a:defRPr baseline="0"/>
            </a:lvl1pPr>
          </a:lstStyle>
          <a:p>
            <a:r>
              <a:rPr lang="nl-BE" dirty="0" err="1"/>
              <a:t>Add</a:t>
            </a:r>
            <a:r>
              <a:rPr lang="nl-BE" dirty="0"/>
              <a:t> </a:t>
            </a:r>
            <a:r>
              <a:rPr lang="nl-BE" dirty="0" err="1"/>
              <a:t>table</a:t>
            </a:r>
            <a:r>
              <a:rPr lang="nl-BE" dirty="0"/>
              <a:t> </a:t>
            </a:r>
            <a:r>
              <a:rPr lang="nl-BE" dirty="0" err="1"/>
              <a:t>by</a:t>
            </a:r>
            <a:r>
              <a:rPr lang="nl-BE" dirty="0"/>
              <a:t> </a:t>
            </a:r>
            <a:r>
              <a:rPr lang="nl-BE" dirty="0" err="1"/>
              <a:t>clicking</a:t>
            </a:r>
            <a:r>
              <a:rPr lang="nl-BE" dirty="0"/>
              <a:t> on </a:t>
            </a:r>
            <a:r>
              <a:rPr lang="nl-BE" dirty="0" err="1"/>
              <a:t>the</a:t>
            </a:r>
            <a:r>
              <a:rPr lang="nl-BE" dirty="0"/>
              <a:t> icon </a:t>
            </a:r>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3801" y="4695553"/>
            <a:ext cx="3839275" cy="382894"/>
          </a:xfrm>
          <a:prstGeom prst="rect">
            <a:avLst/>
          </a:prstGeom>
        </p:spPr>
      </p:pic>
    </p:spTree>
    <p:extLst>
      <p:ext uri="{BB962C8B-B14F-4D97-AF65-F5344CB8AC3E}">
        <p14:creationId xmlns:p14="http://schemas.microsoft.com/office/powerpoint/2010/main" val="3378745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2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err="1"/>
              <a:t>Title</a:t>
            </a:r>
            <a:r>
              <a:rPr lang="nl-NL" dirty="0"/>
              <a:t> </a:t>
            </a:r>
            <a:endParaRPr lang="nl-BE" dirty="0"/>
          </a:p>
        </p:txBody>
      </p:sp>
      <p:sp>
        <p:nvSpPr>
          <p:cNvPr id="7" name="Tijdelijke aanduiding voor inhoud 6"/>
          <p:cNvSpPr>
            <a:spLocks noGrp="1"/>
          </p:cNvSpPr>
          <p:nvPr>
            <p:ph sz="quarter" idx="13" hasCustomPrompt="1"/>
          </p:nvPr>
        </p:nvSpPr>
        <p:spPr>
          <a:xfrm>
            <a:off x="1295400" y="1039499"/>
            <a:ext cx="3600000" cy="3510000"/>
          </a:xfrm>
        </p:spPr>
        <p:txBody>
          <a:bodyPr/>
          <a:lstStyle>
            <a:lvl1pPr>
              <a:defRPr/>
            </a:lvl1pPr>
            <a:lvl2pPr>
              <a:defRPr/>
            </a:lvl2pPr>
            <a:lvl3pPr>
              <a:defRPr/>
            </a:lvl3pPr>
            <a:lvl4pPr>
              <a:defRPr baseline="0"/>
            </a:lvl4pPr>
          </a:lstStyle>
          <a:p>
            <a:pPr lvl="0"/>
            <a:r>
              <a:rPr lang="nl-NL" dirty="0"/>
              <a:t>First level </a:t>
            </a:r>
          </a:p>
          <a:p>
            <a:pPr lvl="1"/>
            <a:r>
              <a:rPr lang="nl-NL" dirty="0"/>
              <a:t>Second level</a:t>
            </a:r>
          </a:p>
          <a:p>
            <a:pPr lvl="2"/>
            <a:r>
              <a:rPr lang="nl-NL" dirty="0" err="1"/>
              <a:t>Third</a:t>
            </a:r>
            <a:r>
              <a:rPr lang="nl-NL" dirty="0"/>
              <a:t> level</a:t>
            </a:r>
          </a:p>
          <a:p>
            <a:pPr lvl="3"/>
            <a:r>
              <a:rPr lang="nl-NL" dirty="0" err="1"/>
              <a:t>Fourth</a:t>
            </a:r>
            <a:r>
              <a:rPr lang="nl-NL" dirty="0"/>
              <a:t> level </a:t>
            </a:r>
          </a:p>
        </p:txBody>
      </p:sp>
      <p:sp>
        <p:nvSpPr>
          <p:cNvPr id="9" name="Tijdelijke aanduiding voor inhoud 8"/>
          <p:cNvSpPr>
            <a:spLocks noGrp="1"/>
          </p:cNvSpPr>
          <p:nvPr>
            <p:ph sz="quarter" idx="14" hasCustomPrompt="1"/>
          </p:nvPr>
        </p:nvSpPr>
        <p:spPr>
          <a:xfrm>
            <a:off x="5104765" y="1039500"/>
            <a:ext cx="3600000" cy="3510000"/>
          </a:xfrm>
        </p:spPr>
        <p:txBody>
          <a:bodyPr/>
          <a:lstStyle>
            <a:lvl1pPr>
              <a:defRPr baseline="0"/>
            </a:lvl1pPr>
            <a:lvl2pPr>
              <a:defRPr baseline="0"/>
            </a:lvl2pPr>
            <a:lvl3pPr>
              <a:defRPr/>
            </a:lvl3pPr>
            <a:lvl4pPr>
              <a:defRPr baseline="0"/>
            </a:lvl4pPr>
          </a:lstStyle>
          <a:p>
            <a:pPr lvl="0"/>
            <a:r>
              <a:rPr lang="nl-NL" dirty="0"/>
              <a:t>First level</a:t>
            </a:r>
          </a:p>
          <a:p>
            <a:pPr lvl="1"/>
            <a:r>
              <a:rPr lang="nl-NL" dirty="0"/>
              <a:t>Second level</a:t>
            </a:r>
          </a:p>
          <a:p>
            <a:pPr lvl="2"/>
            <a:r>
              <a:rPr lang="nl-NL" dirty="0" err="1"/>
              <a:t>Third</a:t>
            </a:r>
            <a:r>
              <a:rPr lang="nl-NL" dirty="0"/>
              <a:t> level</a:t>
            </a:r>
          </a:p>
          <a:p>
            <a:pPr lvl="3"/>
            <a:r>
              <a:rPr lang="nl-NL" dirty="0" err="1"/>
              <a:t>Fourth</a:t>
            </a:r>
            <a:r>
              <a:rPr lang="nl-NL" dirty="0"/>
              <a:t> level</a:t>
            </a:r>
          </a:p>
        </p:txBody>
      </p:sp>
      <p:sp>
        <p:nvSpPr>
          <p:cNvPr id="10" name="Tijdelijke aanduiding voor datum 2"/>
          <p:cNvSpPr>
            <a:spLocks noGrp="1"/>
          </p:cNvSpPr>
          <p:nvPr>
            <p:ph type="dt" sz="half" idx="10"/>
          </p:nvPr>
        </p:nvSpPr>
        <p:spPr>
          <a:xfrm>
            <a:off x="1295401" y="4746285"/>
            <a:ext cx="900000" cy="270000"/>
          </a:xfrm>
        </p:spPr>
        <p:txBody>
          <a:bodyPr/>
          <a:lstStyle/>
          <a:p>
            <a:r>
              <a:rPr lang="nl-BE"/>
              <a:t>23/01/2024</a:t>
            </a:r>
            <a:endParaRPr lang="nl-BE" dirty="0"/>
          </a:p>
        </p:txBody>
      </p:sp>
      <p:sp>
        <p:nvSpPr>
          <p:cNvPr id="11" name="Tijdelijke aanduiding voor voettekst 3"/>
          <p:cNvSpPr>
            <a:spLocks noGrp="1"/>
          </p:cNvSpPr>
          <p:nvPr>
            <p:ph type="ftr" sz="quarter" idx="11"/>
          </p:nvPr>
        </p:nvSpPr>
        <p:spPr>
          <a:xfrm>
            <a:off x="2237918" y="4746285"/>
            <a:ext cx="1890000" cy="270000"/>
          </a:xfrm>
        </p:spPr>
        <p:txBody>
          <a:bodyPr/>
          <a:lstStyle/>
          <a:p>
            <a:endParaRPr lang="nl-BE" dirty="0"/>
          </a:p>
        </p:txBody>
      </p:sp>
      <p:sp>
        <p:nvSpPr>
          <p:cNvPr id="12" name="Tijdelijke aanduiding voor dianummer 4"/>
          <p:cNvSpPr>
            <a:spLocks noGrp="1"/>
          </p:cNvSpPr>
          <p:nvPr>
            <p:ph type="sldNum" sz="quarter" idx="12"/>
          </p:nvPr>
        </p:nvSpPr>
        <p:spPr>
          <a:xfrm>
            <a:off x="4189136" y="4746285"/>
            <a:ext cx="540000" cy="270000"/>
          </a:xfrm>
        </p:spPr>
        <p:txBody>
          <a:bodyPr/>
          <a:lstStyle/>
          <a:p>
            <a:fld id="{492AD3B4-D906-4191-84FB-4FE613E48036}" type="slidenum">
              <a:rPr lang="nl-BE" smtClean="0"/>
              <a:pPr/>
              <a:t>‹nr.›</a:t>
            </a:fld>
            <a:endParaRPr lang="nl-BE"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3801" y="4695553"/>
            <a:ext cx="3839275" cy="382894"/>
          </a:xfrm>
          <a:prstGeom prst="rect">
            <a:avLst/>
          </a:prstGeom>
        </p:spPr>
      </p:pic>
    </p:spTree>
    <p:extLst>
      <p:ext uri="{BB962C8B-B14F-4D97-AF65-F5344CB8AC3E}">
        <p14:creationId xmlns:p14="http://schemas.microsoft.com/office/powerpoint/2010/main" val="6844423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Subtitel+2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err="1"/>
              <a:t>Title</a:t>
            </a:r>
            <a:endParaRPr lang="nl-BE" dirty="0"/>
          </a:p>
        </p:txBody>
      </p:sp>
      <p:sp>
        <p:nvSpPr>
          <p:cNvPr id="7" name="Tijdelijke aanduiding voor inhoud 6"/>
          <p:cNvSpPr>
            <a:spLocks noGrp="1"/>
          </p:cNvSpPr>
          <p:nvPr>
            <p:ph sz="quarter" idx="13" hasCustomPrompt="1"/>
          </p:nvPr>
        </p:nvSpPr>
        <p:spPr>
          <a:xfrm>
            <a:off x="1295400" y="1557900"/>
            <a:ext cx="3600000" cy="3051000"/>
          </a:xfrm>
        </p:spPr>
        <p:txBody>
          <a:bodyPr/>
          <a:lstStyle>
            <a:lvl1pPr>
              <a:defRPr baseline="0"/>
            </a:lvl1pPr>
            <a:lvl2pPr>
              <a:defRPr/>
            </a:lvl2pPr>
            <a:lvl3pPr>
              <a:defRPr/>
            </a:lvl3pPr>
            <a:lvl4pPr>
              <a:defRPr/>
            </a:lvl4pPr>
          </a:lstStyle>
          <a:p>
            <a:pPr lvl="0"/>
            <a:r>
              <a:rPr lang="nl-NL" dirty="0"/>
              <a:t>First level</a:t>
            </a:r>
          </a:p>
          <a:p>
            <a:pPr lvl="1"/>
            <a:r>
              <a:rPr lang="nl-NL" dirty="0"/>
              <a:t>Second level</a:t>
            </a:r>
          </a:p>
          <a:p>
            <a:pPr lvl="2"/>
            <a:r>
              <a:rPr lang="nl-NL" dirty="0" err="1"/>
              <a:t>Third</a:t>
            </a:r>
            <a:r>
              <a:rPr lang="nl-NL" dirty="0"/>
              <a:t> level</a:t>
            </a:r>
          </a:p>
          <a:p>
            <a:pPr lvl="3"/>
            <a:r>
              <a:rPr lang="nl-NL" dirty="0" err="1"/>
              <a:t>Fourth</a:t>
            </a:r>
            <a:r>
              <a:rPr lang="nl-NL" dirty="0"/>
              <a:t> level</a:t>
            </a:r>
          </a:p>
        </p:txBody>
      </p:sp>
      <p:sp>
        <p:nvSpPr>
          <p:cNvPr id="9" name="Tijdelijke aanduiding voor inhoud 8"/>
          <p:cNvSpPr>
            <a:spLocks noGrp="1"/>
          </p:cNvSpPr>
          <p:nvPr>
            <p:ph sz="quarter" idx="14" hasCustomPrompt="1"/>
          </p:nvPr>
        </p:nvSpPr>
        <p:spPr>
          <a:xfrm>
            <a:off x="5104765" y="1557900"/>
            <a:ext cx="3600000" cy="3051000"/>
          </a:xfrm>
        </p:spPr>
        <p:txBody>
          <a:bodyPr/>
          <a:lstStyle>
            <a:lvl1pPr>
              <a:defRPr baseline="0"/>
            </a:lvl1pPr>
            <a:lvl2pPr>
              <a:defRPr baseline="0"/>
            </a:lvl2pPr>
            <a:lvl3pPr>
              <a:defRPr/>
            </a:lvl3pPr>
            <a:lvl4pPr>
              <a:defRPr/>
            </a:lvl4pPr>
          </a:lstStyle>
          <a:p>
            <a:pPr lvl="0"/>
            <a:r>
              <a:rPr lang="nl-NL" dirty="0"/>
              <a:t>First level</a:t>
            </a:r>
          </a:p>
          <a:p>
            <a:pPr lvl="1"/>
            <a:r>
              <a:rPr lang="nl-NL" dirty="0"/>
              <a:t>Second level</a:t>
            </a:r>
          </a:p>
          <a:p>
            <a:pPr lvl="2"/>
            <a:r>
              <a:rPr lang="nl-NL" dirty="0" err="1"/>
              <a:t>Third</a:t>
            </a:r>
            <a:r>
              <a:rPr lang="nl-NL" dirty="0"/>
              <a:t> level</a:t>
            </a:r>
          </a:p>
          <a:p>
            <a:pPr lvl="3"/>
            <a:r>
              <a:rPr lang="nl-NL" dirty="0" err="1"/>
              <a:t>Fourth</a:t>
            </a:r>
            <a:r>
              <a:rPr lang="nl-NL" dirty="0"/>
              <a:t> level</a:t>
            </a:r>
          </a:p>
        </p:txBody>
      </p:sp>
      <p:sp>
        <p:nvSpPr>
          <p:cNvPr id="10" name="Tijdelijke aanduiding voor tekst 9"/>
          <p:cNvSpPr>
            <a:spLocks noGrp="1"/>
          </p:cNvSpPr>
          <p:nvPr>
            <p:ph type="body" sz="quarter" idx="15" hasCustomPrompt="1"/>
          </p:nvPr>
        </p:nvSpPr>
        <p:spPr>
          <a:xfrm>
            <a:off x="1295400" y="1039501"/>
            <a:ext cx="3600000" cy="502444"/>
          </a:xfrm>
        </p:spPr>
        <p:txBody>
          <a:bodyPr/>
          <a:lstStyle>
            <a:lvl1pPr marL="0" indent="0">
              <a:buFontTx/>
              <a:buNone/>
              <a:defRPr sz="2100"/>
            </a:lvl1pPr>
            <a:lvl2pPr marL="216004" indent="0">
              <a:buFontTx/>
              <a:buNone/>
              <a:defRPr/>
            </a:lvl2pPr>
            <a:lvl3pPr marL="432009" indent="0">
              <a:buFontTx/>
              <a:buNone/>
              <a:defRPr/>
            </a:lvl3pPr>
            <a:lvl4pPr marL="648013" indent="0">
              <a:buFontTx/>
              <a:buNone/>
              <a:defRPr/>
            </a:lvl4pPr>
            <a:lvl5pPr>
              <a:buFontTx/>
              <a:buNone/>
              <a:defRPr/>
            </a:lvl5pPr>
          </a:lstStyle>
          <a:p>
            <a:pPr lvl="0"/>
            <a:r>
              <a:rPr lang="nl-NL" dirty="0" err="1"/>
              <a:t>Subtitle</a:t>
            </a:r>
            <a:endParaRPr lang="nl-BE" dirty="0"/>
          </a:p>
        </p:txBody>
      </p:sp>
      <p:sp>
        <p:nvSpPr>
          <p:cNvPr id="11" name="Tijdelijke aanduiding voor tekst 9"/>
          <p:cNvSpPr>
            <a:spLocks noGrp="1"/>
          </p:cNvSpPr>
          <p:nvPr>
            <p:ph type="body" sz="quarter" idx="16" hasCustomPrompt="1"/>
          </p:nvPr>
        </p:nvSpPr>
        <p:spPr>
          <a:xfrm>
            <a:off x="5104765" y="1039501"/>
            <a:ext cx="3600000" cy="502444"/>
          </a:xfrm>
        </p:spPr>
        <p:txBody>
          <a:bodyPr/>
          <a:lstStyle>
            <a:lvl1pPr marL="0" indent="0">
              <a:buFontTx/>
              <a:buNone/>
              <a:defRPr sz="2100"/>
            </a:lvl1pPr>
            <a:lvl2pPr marL="216004" indent="0">
              <a:buFontTx/>
              <a:buNone/>
              <a:defRPr/>
            </a:lvl2pPr>
            <a:lvl3pPr marL="432009" indent="0">
              <a:buFontTx/>
              <a:buNone/>
              <a:defRPr/>
            </a:lvl3pPr>
            <a:lvl4pPr marL="648013" indent="0">
              <a:buFontTx/>
              <a:buNone/>
              <a:defRPr/>
            </a:lvl4pPr>
            <a:lvl5pPr>
              <a:buFontTx/>
              <a:buNone/>
              <a:defRPr/>
            </a:lvl5pPr>
          </a:lstStyle>
          <a:p>
            <a:pPr lvl="0"/>
            <a:r>
              <a:rPr lang="nl-NL" dirty="0" err="1"/>
              <a:t>Subtitle</a:t>
            </a:r>
            <a:endParaRPr lang="nl-BE" dirty="0"/>
          </a:p>
        </p:txBody>
      </p:sp>
      <p:sp>
        <p:nvSpPr>
          <p:cNvPr id="12" name="Tijdelijke aanduiding voor datum 2"/>
          <p:cNvSpPr>
            <a:spLocks noGrp="1"/>
          </p:cNvSpPr>
          <p:nvPr>
            <p:ph type="dt" sz="half" idx="10"/>
          </p:nvPr>
        </p:nvSpPr>
        <p:spPr>
          <a:xfrm>
            <a:off x="1295401" y="4746285"/>
            <a:ext cx="900000" cy="270000"/>
          </a:xfrm>
        </p:spPr>
        <p:txBody>
          <a:bodyPr/>
          <a:lstStyle/>
          <a:p>
            <a:r>
              <a:rPr lang="nl-BE"/>
              <a:t>23/01/2024</a:t>
            </a:r>
            <a:endParaRPr lang="nl-BE" dirty="0"/>
          </a:p>
        </p:txBody>
      </p:sp>
      <p:sp>
        <p:nvSpPr>
          <p:cNvPr id="13" name="Tijdelijke aanduiding voor voettekst 3"/>
          <p:cNvSpPr>
            <a:spLocks noGrp="1"/>
          </p:cNvSpPr>
          <p:nvPr>
            <p:ph type="ftr" sz="quarter" idx="11"/>
          </p:nvPr>
        </p:nvSpPr>
        <p:spPr>
          <a:xfrm>
            <a:off x="2237918" y="4746285"/>
            <a:ext cx="1890000" cy="270000"/>
          </a:xfrm>
        </p:spPr>
        <p:txBody>
          <a:bodyPr/>
          <a:lstStyle/>
          <a:p>
            <a:endParaRPr lang="nl-BE" dirty="0"/>
          </a:p>
        </p:txBody>
      </p:sp>
      <p:sp>
        <p:nvSpPr>
          <p:cNvPr id="14" name="Tijdelijke aanduiding voor dianummer 4"/>
          <p:cNvSpPr>
            <a:spLocks noGrp="1"/>
          </p:cNvSpPr>
          <p:nvPr>
            <p:ph type="sldNum" sz="quarter" idx="12"/>
          </p:nvPr>
        </p:nvSpPr>
        <p:spPr>
          <a:xfrm>
            <a:off x="4189136" y="4746285"/>
            <a:ext cx="540000" cy="270000"/>
          </a:xfrm>
        </p:spPr>
        <p:txBody>
          <a:bodyPr/>
          <a:lstStyle/>
          <a:p>
            <a:fld id="{492AD3B4-D906-4191-84FB-4FE613E48036}" type="slidenum">
              <a:rPr lang="nl-BE" smtClean="0"/>
              <a:pPr/>
              <a:t>‹nr.›</a:t>
            </a:fld>
            <a:endParaRPr lang="nl-BE" dirty="0"/>
          </a:p>
        </p:txBody>
      </p:sp>
      <p:pic>
        <p:nvPicPr>
          <p:cNvPr id="15" name="Afbeelding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3801" y="4695553"/>
            <a:ext cx="3839275" cy="382894"/>
          </a:xfrm>
          <a:prstGeom prst="rect">
            <a:avLst/>
          </a:prstGeom>
        </p:spPr>
      </p:pic>
    </p:spTree>
    <p:extLst>
      <p:ext uri="{BB962C8B-B14F-4D97-AF65-F5344CB8AC3E}">
        <p14:creationId xmlns:p14="http://schemas.microsoft.com/office/powerpoint/2010/main" val="576467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3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err="1"/>
              <a:t>Title</a:t>
            </a:r>
            <a:endParaRPr lang="nl-BE" dirty="0"/>
          </a:p>
        </p:txBody>
      </p:sp>
      <p:sp>
        <p:nvSpPr>
          <p:cNvPr id="7" name="Tijdelijke aanduiding voor inhoud 6"/>
          <p:cNvSpPr>
            <a:spLocks noGrp="1"/>
          </p:cNvSpPr>
          <p:nvPr>
            <p:ph sz="quarter" idx="13" hasCustomPrompt="1"/>
          </p:nvPr>
        </p:nvSpPr>
        <p:spPr>
          <a:xfrm>
            <a:off x="1295401" y="1039499"/>
            <a:ext cx="3060000" cy="3510000"/>
          </a:xfrm>
        </p:spPr>
        <p:txBody>
          <a:bodyPr/>
          <a:lstStyle>
            <a:lvl1pPr>
              <a:defRPr/>
            </a:lvl1pPr>
            <a:lvl2pPr>
              <a:defRPr/>
            </a:lvl2pPr>
          </a:lstStyle>
          <a:p>
            <a:pPr lvl="0"/>
            <a:r>
              <a:rPr lang="nl-NL" dirty="0"/>
              <a:t>First level</a:t>
            </a:r>
          </a:p>
          <a:p>
            <a:pPr lvl="1"/>
            <a:r>
              <a:rPr lang="nl-NL" dirty="0"/>
              <a:t>Second level</a:t>
            </a:r>
          </a:p>
        </p:txBody>
      </p:sp>
      <p:sp>
        <p:nvSpPr>
          <p:cNvPr id="9" name="Tijdelijke aanduiding voor inhoud 8"/>
          <p:cNvSpPr>
            <a:spLocks noGrp="1"/>
          </p:cNvSpPr>
          <p:nvPr>
            <p:ph sz="quarter" idx="14" hasCustomPrompt="1"/>
          </p:nvPr>
        </p:nvSpPr>
        <p:spPr>
          <a:xfrm>
            <a:off x="5652000" y="1039500"/>
            <a:ext cx="3060000" cy="3510000"/>
          </a:xfrm>
        </p:spPr>
        <p:txBody>
          <a:bodyPr/>
          <a:lstStyle>
            <a:lvl1pPr>
              <a:defRPr baseline="0"/>
            </a:lvl1pPr>
            <a:lvl2pPr>
              <a:defRPr baseline="0"/>
            </a:lvl2pPr>
            <a:lvl4pPr>
              <a:defRPr/>
            </a:lvl4pPr>
          </a:lstStyle>
          <a:p>
            <a:pPr lvl="0"/>
            <a:r>
              <a:rPr lang="nl-NL" dirty="0"/>
              <a:t>First level</a:t>
            </a:r>
          </a:p>
          <a:p>
            <a:pPr lvl="1"/>
            <a:r>
              <a:rPr lang="nl-NL" dirty="0"/>
              <a:t>Second level</a:t>
            </a:r>
          </a:p>
        </p:txBody>
      </p:sp>
      <p:sp>
        <p:nvSpPr>
          <p:cNvPr id="11" name="Tijdelijke aanduiding voor tekst 10"/>
          <p:cNvSpPr>
            <a:spLocks noGrp="1"/>
          </p:cNvSpPr>
          <p:nvPr>
            <p:ph type="body" sz="quarter" idx="15" hasCustomPrompt="1"/>
          </p:nvPr>
        </p:nvSpPr>
        <p:spPr>
          <a:xfrm>
            <a:off x="4386080" y="1039500"/>
            <a:ext cx="1260000" cy="3510000"/>
          </a:xfrm>
        </p:spPr>
        <p:txBody>
          <a:bodyPr anchor="ctr"/>
          <a:lstStyle>
            <a:lvl1pPr marL="0" indent="0" algn="ctr">
              <a:buFontTx/>
              <a:buNone/>
              <a:defRPr baseline="0">
                <a:latin typeface="Calibri" panose="020F0502020204030204" pitchFamily="34" charset="0"/>
              </a:defRPr>
            </a:lvl1pPr>
          </a:lstStyle>
          <a:p>
            <a:pPr lvl="0"/>
            <a:r>
              <a:rPr lang="nl-NL" dirty="0"/>
              <a:t>Draw here </a:t>
            </a:r>
            <a:r>
              <a:rPr lang="nl-NL" dirty="0" err="1"/>
              <a:t>your</a:t>
            </a:r>
            <a:r>
              <a:rPr lang="nl-NL" dirty="0"/>
              <a:t> </a:t>
            </a:r>
            <a:r>
              <a:rPr lang="nl-NL" dirty="0" err="1"/>
              <a:t>arrow</a:t>
            </a:r>
            <a:r>
              <a:rPr lang="nl-NL" dirty="0"/>
              <a:t>, or </a:t>
            </a:r>
            <a:r>
              <a:rPr lang="nl-NL" dirty="0" err="1"/>
              <a:t>other</a:t>
            </a:r>
            <a:r>
              <a:rPr lang="nl-NL" dirty="0"/>
              <a:t> </a:t>
            </a:r>
            <a:r>
              <a:rPr lang="nl-NL" dirty="0" err="1"/>
              <a:t>forms</a:t>
            </a:r>
            <a:r>
              <a:rPr lang="nl-NL" dirty="0"/>
              <a:t> …</a:t>
            </a:r>
          </a:p>
        </p:txBody>
      </p:sp>
      <p:sp>
        <p:nvSpPr>
          <p:cNvPr id="10" name="Tijdelijke aanduiding voor datum 2"/>
          <p:cNvSpPr>
            <a:spLocks noGrp="1"/>
          </p:cNvSpPr>
          <p:nvPr>
            <p:ph type="dt" sz="half" idx="10"/>
          </p:nvPr>
        </p:nvSpPr>
        <p:spPr>
          <a:xfrm>
            <a:off x="1295401" y="4746285"/>
            <a:ext cx="900000" cy="270000"/>
          </a:xfrm>
        </p:spPr>
        <p:txBody>
          <a:bodyPr/>
          <a:lstStyle/>
          <a:p>
            <a:r>
              <a:rPr lang="nl-BE"/>
              <a:t>23/01/2024</a:t>
            </a:r>
            <a:endParaRPr lang="nl-BE" dirty="0"/>
          </a:p>
        </p:txBody>
      </p:sp>
      <p:sp>
        <p:nvSpPr>
          <p:cNvPr id="12" name="Tijdelijke aanduiding voor voettekst 3"/>
          <p:cNvSpPr>
            <a:spLocks noGrp="1"/>
          </p:cNvSpPr>
          <p:nvPr>
            <p:ph type="ftr" sz="quarter" idx="11"/>
          </p:nvPr>
        </p:nvSpPr>
        <p:spPr>
          <a:xfrm>
            <a:off x="2237918" y="4746285"/>
            <a:ext cx="1890000" cy="270000"/>
          </a:xfrm>
        </p:spPr>
        <p:txBody>
          <a:bodyPr/>
          <a:lstStyle/>
          <a:p>
            <a:endParaRPr lang="nl-BE" dirty="0"/>
          </a:p>
        </p:txBody>
      </p:sp>
      <p:sp>
        <p:nvSpPr>
          <p:cNvPr id="13" name="Tijdelijke aanduiding voor dianummer 4"/>
          <p:cNvSpPr>
            <a:spLocks noGrp="1"/>
          </p:cNvSpPr>
          <p:nvPr>
            <p:ph type="sldNum" sz="quarter" idx="12"/>
          </p:nvPr>
        </p:nvSpPr>
        <p:spPr>
          <a:xfrm>
            <a:off x="4189136" y="4746285"/>
            <a:ext cx="540000" cy="270000"/>
          </a:xfrm>
        </p:spPr>
        <p:txBody>
          <a:bodyPr/>
          <a:lstStyle/>
          <a:p>
            <a:fld id="{492AD3B4-D906-4191-84FB-4FE613E48036}" type="slidenum">
              <a:rPr lang="nl-BE" smtClean="0"/>
              <a:pPr/>
              <a:t>‹nr.›</a:t>
            </a:fld>
            <a:endParaRPr lang="nl-BE" dirty="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3801" y="4695553"/>
            <a:ext cx="3839275" cy="382894"/>
          </a:xfrm>
          <a:prstGeom prst="rect">
            <a:avLst/>
          </a:prstGeom>
        </p:spPr>
      </p:pic>
    </p:spTree>
    <p:extLst>
      <p:ext uri="{BB962C8B-B14F-4D97-AF65-F5344CB8AC3E}">
        <p14:creationId xmlns:p14="http://schemas.microsoft.com/office/powerpoint/2010/main" val="1338779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 Fot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err="1"/>
              <a:t>Title</a:t>
            </a:r>
            <a:r>
              <a:rPr lang="nl-NL" dirty="0"/>
              <a:t> </a:t>
            </a:r>
            <a:endParaRPr lang="nl-BE" dirty="0"/>
          </a:p>
        </p:txBody>
      </p:sp>
      <p:sp>
        <p:nvSpPr>
          <p:cNvPr id="10" name="Tijdelijke aanduiding voor afbeelding 9"/>
          <p:cNvSpPr>
            <a:spLocks noGrp="1"/>
          </p:cNvSpPr>
          <p:nvPr>
            <p:ph type="pic" sz="quarter" idx="13" hasCustomPrompt="1"/>
          </p:nvPr>
        </p:nvSpPr>
        <p:spPr>
          <a:xfrm>
            <a:off x="1295400" y="1039500"/>
            <a:ext cx="7416000" cy="3510000"/>
          </a:xfrm>
        </p:spPr>
        <p:txBody>
          <a:bodyPr/>
          <a:lstStyle>
            <a:lvl1pPr marL="0" indent="0" algn="l">
              <a:buFontTx/>
              <a:buNone/>
              <a:defRPr baseline="0"/>
            </a:lvl1pPr>
          </a:lstStyle>
          <a:p>
            <a:r>
              <a:rPr lang="nl-BE" dirty="0" err="1"/>
              <a:t>Add</a:t>
            </a:r>
            <a:r>
              <a:rPr lang="nl-BE" dirty="0"/>
              <a:t> image </a:t>
            </a:r>
            <a:r>
              <a:rPr lang="nl-BE" dirty="0" err="1"/>
              <a:t>by</a:t>
            </a:r>
            <a:r>
              <a:rPr lang="nl-BE" dirty="0"/>
              <a:t> </a:t>
            </a:r>
            <a:r>
              <a:rPr lang="nl-BE" dirty="0" err="1"/>
              <a:t>clicking</a:t>
            </a:r>
            <a:r>
              <a:rPr lang="nl-BE" dirty="0"/>
              <a:t> on </a:t>
            </a:r>
            <a:r>
              <a:rPr lang="nl-BE" dirty="0" err="1"/>
              <a:t>the</a:t>
            </a:r>
            <a:r>
              <a:rPr lang="nl-BE" dirty="0"/>
              <a:t> icon</a:t>
            </a:r>
          </a:p>
        </p:txBody>
      </p:sp>
      <p:sp>
        <p:nvSpPr>
          <p:cNvPr id="9" name="Tijdelijke aanduiding voor datum 2"/>
          <p:cNvSpPr>
            <a:spLocks noGrp="1"/>
          </p:cNvSpPr>
          <p:nvPr>
            <p:ph type="dt" sz="half" idx="10"/>
          </p:nvPr>
        </p:nvSpPr>
        <p:spPr>
          <a:xfrm>
            <a:off x="1295401" y="4746285"/>
            <a:ext cx="900000" cy="270000"/>
          </a:xfrm>
        </p:spPr>
        <p:txBody>
          <a:bodyPr/>
          <a:lstStyle/>
          <a:p>
            <a:r>
              <a:rPr lang="nl-BE"/>
              <a:t>23/01/2024</a:t>
            </a:r>
            <a:endParaRPr lang="nl-BE" dirty="0"/>
          </a:p>
        </p:txBody>
      </p:sp>
      <p:sp>
        <p:nvSpPr>
          <p:cNvPr id="11" name="Tijdelijke aanduiding voor voettekst 3"/>
          <p:cNvSpPr>
            <a:spLocks noGrp="1"/>
          </p:cNvSpPr>
          <p:nvPr>
            <p:ph type="ftr" sz="quarter" idx="11"/>
          </p:nvPr>
        </p:nvSpPr>
        <p:spPr>
          <a:xfrm>
            <a:off x="2237918" y="4746285"/>
            <a:ext cx="1890000" cy="270000"/>
          </a:xfrm>
        </p:spPr>
        <p:txBody>
          <a:bodyPr/>
          <a:lstStyle/>
          <a:p>
            <a:endParaRPr lang="nl-BE" dirty="0"/>
          </a:p>
        </p:txBody>
      </p:sp>
      <p:sp>
        <p:nvSpPr>
          <p:cNvPr id="12" name="Tijdelijke aanduiding voor dianummer 4"/>
          <p:cNvSpPr>
            <a:spLocks noGrp="1"/>
          </p:cNvSpPr>
          <p:nvPr>
            <p:ph type="sldNum" sz="quarter" idx="12"/>
          </p:nvPr>
        </p:nvSpPr>
        <p:spPr>
          <a:xfrm>
            <a:off x="4189136" y="4746285"/>
            <a:ext cx="540000" cy="270000"/>
          </a:xfrm>
        </p:spPr>
        <p:txBody>
          <a:bodyPr/>
          <a:lstStyle/>
          <a:p>
            <a:fld id="{492AD3B4-D906-4191-84FB-4FE613E48036}" type="slidenum">
              <a:rPr lang="nl-BE" smtClean="0"/>
              <a:pPr/>
              <a:t>‹nr.›</a:t>
            </a:fld>
            <a:endParaRPr lang="nl-BE" dirty="0"/>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3801" y="4695553"/>
            <a:ext cx="3839275" cy="382894"/>
          </a:xfrm>
          <a:prstGeom prst="rect">
            <a:avLst/>
          </a:prstGeom>
        </p:spPr>
      </p:pic>
    </p:spTree>
    <p:extLst>
      <p:ext uri="{BB962C8B-B14F-4D97-AF65-F5344CB8AC3E}">
        <p14:creationId xmlns:p14="http://schemas.microsoft.com/office/powerpoint/2010/main" val="578443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_blanco-beeldkader">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0"/>
          </p:nvPr>
        </p:nvSpPr>
        <p:spPr>
          <a:xfrm>
            <a:off x="-6403" y="-3388"/>
            <a:ext cx="9159553" cy="48412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7"/>
              <a:gd name="connsiteY0" fmla="*/ 0 h 10042"/>
              <a:gd name="connsiteX1" fmla="*/ 10007 w 10007"/>
              <a:gd name="connsiteY1" fmla="*/ 42 h 10042"/>
              <a:gd name="connsiteX2" fmla="*/ 10007 w 10007"/>
              <a:gd name="connsiteY2" fmla="*/ 10042 h 10042"/>
              <a:gd name="connsiteX3" fmla="*/ 7 w 10007"/>
              <a:gd name="connsiteY3" fmla="*/ 10042 h 10042"/>
              <a:gd name="connsiteX4" fmla="*/ 0 w 10007"/>
              <a:gd name="connsiteY4" fmla="*/ 0 h 10042"/>
              <a:gd name="connsiteX0" fmla="*/ 0 w 10007"/>
              <a:gd name="connsiteY0" fmla="*/ 0 h 10042"/>
              <a:gd name="connsiteX1" fmla="*/ 10007 w 10007"/>
              <a:gd name="connsiteY1" fmla="*/ 42 h 10042"/>
              <a:gd name="connsiteX2" fmla="*/ 10007 w 10007"/>
              <a:gd name="connsiteY2" fmla="*/ 10042 h 10042"/>
              <a:gd name="connsiteX3" fmla="*/ 7 w 10007"/>
              <a:gd name="connsiteY3" fmla="*/ 9428 h 10042"/>
              <a:gd name="connsiteX4" fmla="*/ 0 w 10007"/>
              <a:gd name="connsiteY4" fmla="*/ 0 h 10042"/>
              <a:gd name="connsiteX0" fmla="*/ 0 w 10007"/>
              <a:gd name="connsiteY0" fmla="*/ 0 h 9428"/>
              <a:gd name="connsiteX1" fmla="*/ 10007 w 10007"/>
              <a:gd name="connsiteY1" fmla="*/ 42 h 9428"/>
              <a:gd name="connsiteX2" fmla="*/ 10007 w 10007"/>
              <a:gd name="connsiteY2" fmla="*/ 5652 h 9428"/>
              <a:gd name="connsiteX3" fmla="*/ 7 w 10007"/>
              <a:gd name="connsiteY3" fmla="*/ 9428 h 9428"/>
              <a:gd name="connsiteX4" fmla="*/ 0 w 10007"/>
              <a:gd name="connsiteY4" fmla="*/ 0 h 9428"/>
              <a:gd name="connsiteX0" fmla="*/ 0 w 10017"/>
              <a:gd name="connsiteY0" fmla="*/ 0 h 10000"/>
              <a:gd name="connsiteX1" fmla="*/ 10017 w 10017"/>
              <a:gd name="connsiteY1" fmla="*/ 6 h 10000"/>
              <a:gd name="connsiteX2" fmla="*/ 10000 w 10017"/>
              <a:gd name="connsiteY2" fmla="*/ 5995 h 10000"/>
              <a:gd name="connsiteX3" fmla="*/ 7 w 10017"/>
              <a:gd name="connsiteY3" fmla="*/ 10000 h 10000"/>
              <a:gd name="connsiteX4" fmla="*/ 0 w 10017"/>
              <a:gd name="connsiteY4" fmla="*/ 0 h 10000"/>
              <a:gd name="connsiteX0" fmla="*/ 0 w 10010"/>
              <a:gd name="connsiteY0" fmla="*/ 7 h 10007"/>
              <a:gd name="connsiteX1" fmla="*/ 10010 w 10010"/>
              <a:gd name="connsiteY1" fmla="*/ 0 h 10007"/>
              <a:gd name="connsiteX2" fmla="*/ 10000 w 10010"/>
              <a:gd name="connsiteY2" fmla="*/ 6002 h 10007"/>
              <a:gd name="connsiteX3" fmla="*/ 7 w 10010"/>
              <a:gd name="connsiteY3" fmla="*/ 10007 h 10007"/>
              <a:gd name="connsiteX4" fmla="*/ 0 w 10010"/>
              <a:gd name="connsiteY4" fmla="*/ 7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 h="10007">
                <a:moveTo>
                  <a:pt x="0" y="7"/>
                </a:moveTo>
                <a:lnTo>
                  <a:pt x="10010" y="0"/>
                </a:lnTo>
                <a:cubicBezTo>
                  <a:pt x="10004" y="1996"/>
                  <a:pt x="10006" y="4006"/>
                  <a:pt x="10000" y="6002"/>
                </a:cubicBezTo>
                <a:lnTo>
                  <a:pt x="7" y="10007"/>
                </a:lnTo>
                <a:cubicBezTo>
                  <a:pt x="5" y="6457"/>
                  <a:pt x="2" y="3557"/>
                  <a:pt x="0" y="7"/>
                </a:cubicBezTo>
                <a:close/>
              </a:path>
            </a:pathLst>
          </a:custGeom>
        </p:spPr>
        <p:txBody>
          <a:bodyPr/>
          <a:lstStyle>
            <a:lvl1pPr marL="0" indent="0" algn="ctr">
              <a:buFont typeface="+mj-lt"/>
              <a:buNone/>
              <a:defRPr/>
            </a:lvl1pPr>
            <a:lvl2pPr marL="576000" indent="-288000">
              <a:buFont typeface="Arial" charset="0"/>
              <a:buChar char="•"/>
              <a:defRPr/>
            </a:lvl2pPr>
            <a:lvl3pPr marL="918900" indent="-342900">
              <a:buFont typeface="Arial" charset="0"/>
              <a:buChar char="•"/>
              <a:defRPr/>
            </a:lvl3pPr>
          </a:lstStyle>
          <a:p>
            <a:pPr lvl="0"/>
            <a:endParaRPr lang="nl-NL" dirty="0"/>
          </a:p>
        </p:txBody>
      </p:sp>
      <p:sp>
        <p:nvSpPr>
          <p:cNvPr id="10" name="Vrije vorm: vorm 9">
            <a:extLst>
              <a:ext uri="{FF2B5EF4-FFF2-40B4-BE49-F238E27FC236}">
                <a16:creationId xmlns:a16="http://schemas.microsoft.com/office/drawing/2014/main" id="{1C555B6E-9F87-4877-9196-88840523D596}"/>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2" name="Titel 1"/>
          <p:cNvSpPr>
            <a:spLocks noGrp="1"/>
          </p:cNvSpPr>
          <p:nvPr>
            <p:ph type="ctrTitle" hasCustomPrompt="1"/>
          </p:nvPr>
        </p:nvSpPr>
        <p:spPr>
          <a:xfrm>
            <a:off x="537210" y="3188521"/>
            <a:ext cx="8174790" cy="1684979"/>
          </a:xfrm>
        </p:spPr>
        <p:txBody>
          <a:bodyPr anchor="b" anchorCtr="0">
            <a:noAutofit/>
          </a:bodyPr>
          <a:lstStyle>
            <a:lvl1pPr indent="0" algn="r">
              <a:lnSpc>
                <a:spcPts val="5400"/>
              </a:lnSpc>
              <a:defRPr sz="5400" b="1" i="0">
                <a:solidFill>
                  <a:schemeClr val="bg1"/>
                </a:solidFill>
                <a:latin typeface="Flanders Art Sans" panose="00000500000000000000" pitchFamily="2" charset="0"/>
                <a:cs typeface="Flanders Art Sans" panose="00000500000000000000" pitchFamily="2" charset="0"/>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720340" y="3188521"/>
            <a:ext cx="5991660" cy="1029149"/>
          </a:xfrm>
        </p:spPr>
        <p:txBody>
          <a:bodyPr bIns="0" anchor="b" anchorCtr="0">
            <a:noAutofit/>
          </a:bodyPr>
          <a:lstStyle>
            <a:lvl1pPr marL="0" indent="0" algn="r">
              <a:lnSpc>
                <a:spcPts val="1760"/>
              </a:lnSpc>
              <a:buNone/>
              <a:defRPr sz="1580">
                <a:solidFill>
                  <a:schemeClr val="bg1"/>
                </a:solidFill>
                <a:latin typeface="Flanders Art Sa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pic>
        <p:nvPicPr>
          <p:cNvPr id="5" name="Afbeelding 4">
            <a:extLst>
              <a:ext uri="{FF2B5EF4-FFF2-40B4-BE49-F238E27FC236}">
                <a16:creationId xmlns:a16="http://schemas.microsoft.com/office/drawing/2014/main" id="{BCA1E1DA-11B3-41B8-9CC4-651F02C4C6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Grote foto">
    <p:spTree>
      <p:nvGrpSpPr>
        <p:cNvPr id="1" name=""/>
        <p:cNvGrpSpPr/>
        <p:nvPr/>
      </p:nvGrpSpPr>
      <p:grpSpPr>
        <a:xfrm>
          <a:off x="0" y="0"/>
          <a:ext cx="0" cy="0"/>
          <a:chOff x="0" y="0"/>
          <a:chExt cx="0" cy="0"/>
        </a:xfrm>
      </p:grpSpPr>
      <p:sp>
        <p:nvSpPr>
          <p:cNvPr id="10" name="Tijdelijke aanduiding voor afbeelding 9"/>
          <p:cNvSpPr>
            <a:spLocks noGrp="1"/>
          </p:cNvSpPr>
          <p:nvPr>
            <p:ph type="pic" sz="quarter" idx="13" hasCustomPrompt="1"/>
          </p:nvPr>
        </p:nvSpPr>
        <p:spPr>
          <a:xfrm>
            <a:off x="289561" y="0"/>
            <a:ext cx="8854440" cy="5143500"/>
          </a:xfrm>
        </p:spPr>
        <p:txBody>
          <a:bodyPr/>
          <a:lstStyle>
            <a:lvl1pPr marL="0" indent="0" algn="l">
              <a:buFontTx/>
              <a:buNone/>
              <a:defRPr baseline="0"/>
            </a:lvl1pPr>
          </a:lstStyle>
          <a:p>
            <a:r>
              <a:rPr lang="nl-BE" dirty="0"/>
              <a:t>Klik op pictogram om een afbeelding toe te voegen</a:t>
            </a:r>
          </a:p>
        </p:txBody>
      </p:sp>
      <p:sp>
        <p:nvSpPr>
          <p:cNvPr id="2" name="Titel 1"/>
          <p:cNvSpPr>
            <a:spLocks noGrp="1"/>
          </p:cNvSpPr>
          <p:nvPr>
            <p:ph type="title" hasCustomPrompt="1"/>
          </p:nvPr>
        </p:nvSpPr>
        <p:spPr/>
        <p:txBody>
          <a:bodyPr/>
          <a:lstStyle>
            <a:lvl1pPr>
              <a:defRPr/>
            </a:lvl1pPr>
          </a:lstStyle>
          <a:p>
            <a:r>
              <a:rPr lang="nl-NL" dirty="0" err="1"/>
              <a:t>Title</a:t>
            </a:r>
            <a:endParaRPr lang="nl-BE" dirty="0"/>
          </a:p>
        </p:txBody>
      </p:sp>
    </p:spTree>
    <p:extLst>
      <p:ext uri="{BB962C8B-B14F-4D97-AF65-F5344CB8AC3E}">
        <p14:creationId xmlns:p14="http://schemas.microsoft.com/office/powerpoint/2010/main" val="17252361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eldia met foto EWI">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B4ADDB1-C57A-400C-A807-0448FD4BCF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5934" y="-712357"/>
            <a:ext cx="9968475" cy="4601419"/>
          </a:xfrm>
          <a:prstGeom prst="rect">
            <a:avLst/>
          </a:prstGeom>
        </p:spPr>
      </p:pic>
      <p:grpSp>
        <p:nvGrpSpPr>
          <p:cNvPr id="9" name="Vlak Links Omgekeerd"/>
          <p:cNvGrpSpPr>
            <a:grpSpLocks noChangeAspect="1"/>
          </p:cNvGrpSpPr>
          <p:nvPr userDrawn="1"/>
        </p:nvGrpSpPr>
        <p:grpSpPr>
          <a:xfrm rot="16200000" flipV="1">
            <a:off x="3502423" y="-567900"/>
            <a:ext cx="2916000" cy="9308981"/>
            <a:chOff x="288002" y="270181"/>
            <a:chExt cx="6033505" cy="6176191"/>
          </a:xfrm>
          <a:solidFill>
            <a:schemeClr val="bg1"/>
          </a:solidFill>
        </p:grpSpPr>
        <p:sp>
          <p:nvSpPr>
            <p:cNvPr id="10" name="Rechthoek 9"/>
            <p:cNvSpPr>
              <a:spLocks/>
            </p:cNvSpPr>
            <p:nvPr userDrawn="1"/>
          </p:nvSpPr>
          <p:spPr>
            <a:xfrm flipV="1">
              <a:off x="288002" y="288000"/>
              <a:ext cx="4247999" cy="6158372"/>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575"/>
            </a:p>
          </p:txBody>
        </p:sp>
        <p:sp>
          <p:nvSpPr>
            <p:cNvPr id="11" name="Rechthoekige driehoek 10"/>
            <p:cNvSpPr/>
            <p:nvPr userDrawn="1"/>
          </p:nvSpPr>
          <p:spPr>
            <a:xfrm flipV="1">
              <a:off x="4536001" y="270181"/>
              <a:ext cx="1785506" cy="6158372"/>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575"/>
            </a:p>
          </p:txBody>
        </p:sp>
      </p:grpSp>
      <p:sp>
        <p:nvSpPr>
          <p:cNvPr id="3" name="Ondertitel 2"/>
          <p:cNvSpPr>
            <a:spLocks noGrp="1"/>
          </p:cNvSpPr>
          <p:nvPr>
            <p:ph type="subTitle" idx="1" hasCustomPrompt="1"/>
          </p:nvPr>
        </p:nvSpPr>
        <p:spPr>
          <a:xfrm>
            <a:off x="467140" y="3377429"/>
            <a:ext cx="8014252" cy="906687"/>
          </a:xfrm>
        </p:spPr>
        <p:txBody>
          <a:bodyPr bIns="0">
            <a:noAutofit/>
          </a:bodyPr>
          <a:lstStyle>
            <a:lvl1pPr marL="0" indent="0" algn="r">
              <a:lnSpc>
                <a:spcPts val="1800"/>
              </a:lnSpc>
              <a:buNone/>
              <a:defRPr sz="2700" baseline="0">
                <a:solidFill>
                  <a:srgbClr val="176D8A"/>
                </a:solidFill>
                <a:latin typeface="+mj-lt"/>
              </a:defRPr>
            </a:lvl1pPr>
            <a:lvl2pPr marL="342907" indent="0" algn="ctr">
              <a:buNone/>
              <a:defRPr sz="1500"/>
            </a:lvl2pPr>
            <a:lvl3pPr marL="685814" indent="0" algn="ctr">
              <a:buNone/>
              <a:defRPr sz="1350"/>
            </a:lvl3pPr>
            <a:lvl4pPr marL="1028721" indent="0" algn="ctr">
              <a:buNone/>
              <a:defRPr sz="1200"/>
            </a:lvl4pPr>
            <a:lvl5pPr marL="1371627" indent="0" algn="ctr">
              <a:buNone/>
              <a:defRPr sz="1200"/>
            </a:lvl5pPr>
            <a:lvl6pPr marL="1714534" indent="0" algn="ctr">
              <a:buNone/>
              <a:defRPr sz="1200"/>
            </a:lvl6pPr>
            <a:lvl7pPr marL="2057441" indent="0" algn="ctr">
              <a:buNone/>
              <a:defRPr sz="1200"/>
            </a:lvl7pPr>
            <a:lvl8pPr marL="2400348" indent="0" algn="ctr">
              <a:buNone/>
              <a:defRPr sz="1200"/>
            </a:lvl8pPr>
            <a:lvl9pPr marL="2743255" indent="0" algn="ctr">
              <a:buNone/>
              <a:defRPr sz="1200"/>
            </a:lvl9pPr>
          </a:lstStyle>
          <a:p>
            <a:r>
              <a:rPr lang="nl-NL" dirty="0" err="1"/>
              <a:t>Title</a:t>
            </a:r>
            <a:r>
              <a:rPr lang="nl-NL" dirty="0"/>
              <a:t> </a:t>
            </a:r>
            <a:r>
              <a:rPr lang="nl-NL" dirty="0" err="1"/>
              <a:t>presentation</a:t>
            </a:r>
            <a:endParaRPr lang="nl-NL" dirty="0"/>
          </a:p>
        </p:txBody>
      </p:sp>
      <p:sp>
        <p:nvSpPr>
          <p:cNvPr id="2" name="Titel 1"/>
          <p:cNvSpPr>
            <a:spLocks noGrp="1"/>
          </p:cNvSpPr>
          <p:nvPr>
            <p:ph type="ctrTitle" hasCustomPrompt="1"/>
          </p:nvPr>
        </p:nvSpPr>
        <p:spPr>
          <a:xfrm>
            <a:off x="-271667" y="4492890"/>
            <a:ext cx="8753060" cy="546653"/>
          </a:xfrm>
        </p:spPr>
        <p:txBody>
          <a:bodyPr anchor="b" anchorCtr="0">
            <a:noAutofit/>
          </a:bodyPr>
          <a:lstStyle>
            <a:lvl1pPr indent="0" algn="r">
              <a:lnSpc>
                <a:spcPts val="4050"/>
              </a:lnSpc>
              <a:defRPr sz="3300" b="1" i="0" cap="small" baseline="0">
                <a:solidFill>
                  <a:srgbClr val="176D8A"/>
                </a:solidFill>
                <a:latin typeface="+mj-lt"/>
                <a:cs typeface="FlandersArtSans-Bold" panose="00000800000000000000" pitchFamily="2" charset="0"/>
              </a:defRPr>
            </a:lvl1pPr>
          </a:lstStyle>
          <a:p>
            <a:r>
              <a:rPr lang="nl-NL" dirty="0" err="1"/>
              <a:t>Title</a:t>
            </a:r>
            <a:r>
              <a:rPr lang="nl-NL" dirty="0"/>
              <a:t> Event</a:t>
            </a:r>
            <a:endParaRPr lang="nl-BE" dirty="0"/>
          </a:p>
        </p:txBody>
      </p:sp>
    </p:spTree>
    <p:extLst>
      <p:ext uri="{BB962C8B-B14F-4D97-AF65-F5344CB8AC3E}">
        <p14:creationId xmlns:p14="http://schemas.microsoft.com/office/powerpoint/2010/main" val="134399086"/>
      </p:ext>
    </p:extLst>
  </p:cSld>
  <p:clrMapOvr>
    <a:masterClrMapping/>
  </p:clrMapOvr>
  <p:extLst>
    <p:ext uri="{DCECCB84-F9BA-43D5-87BE-67443E8EF086}">
      <p15:sldGuideLst xmlns:p15="http://schemas.microsoft.com/office/powerpoint/2012/main">
        <p15:guide id="1" orient="horz" pos="232">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eldia met foto EWI">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936D8D88-07CD-493A-A188-7ECE703836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5934" y="-712357"/>
            <a:ext cx="9968475" cy="4601419"/>
          </a:xfrm>
          <a:prstGeom prst="rect">
            <a:avLst/>
          </a:prstGeom>
        </p:spPr>
      </p:pic>
      <p:grpSp>
        <p:nvGrpSpPr>
          <p:cNvPr id="9" name="Vlak Links Omgekeerd"/>
          <p:cNvGrpSpPr>
            <a:grpSpLocks noChangeAspect="1"/>
          </p:cNvGrpSpPr>
          <p:nvPr userDrawn="1"/>
        </p:nvGrpSpPr>
        <p:grpSpPr>
          <a:xfrm rot="16200000" flipV="1">
            <a:off x="3361326" y="-645840"/>
            <a:ext cx="3127893" cy="9238678"/>
            <a:chOff x="288001" y="270181"/>
            <a:chExt cx="6345131" cy="6158372"/>
          </a:xfrm>
          <a:solidFill>
            <a:schemeClr val="bg1"/>
          </a:solidFill>
        </p:grpSpPr>
        <p:sp>
          <p:nvSpPr>
            <p:cNvPr id="10" name="Rechthoek 9"/>
            <p:cNvSpPr>
              <a:spLocks/>
            </p:cNvSpPr>
            <p:nvPr userDrawn="1"/>
          </p:nvSpPr>
          <p:spPr>
            <a:xfrm flipV="1">
              <a:off x="288001" y="270181"/>
              <a:ext cx="4563023" cy="6158372"/>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575"/>
            </a:p>
          </p:txBody>
        </p:sp>
        <p:sp>
          <p:nvSpPr>
            <p:cNvPr id="11" name="Rechthoekige driehoek 10"/>
            <p:cNvSpPr/>
            <p:nvPr userDrawn="1"/>
          </p:nvSpPr>
          <p:spPr>
            <a:xfrm flipV="1">
              <a:off x="4847629" y="270181"/>
              <a:ext cx="1785503" cy="6158372"/>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575"/>
            </a:p>
          </p:txBody>
        </p:sp>
      </p:grpSp>
      <p:pic>
        <p:nvPicPr>
          <p:cNvPr id="12" name="Afbeelding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00801" y="4711500"/>
            <a:ext cx="4480559" cy="432000"/>
          </a:xfrm>
          <a:prstGeom prst="rect">
            <a:avLst/>
          </a:prstGeom>
        </p:spPr>
      </p:pic>
      <p:sp>
        <p:nvSpPr>
          <p:cNvPr id="7" name="Rechthoek 6">
            <a:extLst>
              <a:ext uri="{FF2B5EF4-FFF2-40B4-BE49-F238E27FC236}">
                <a16:creationId xmlns:a16="http://schemas.microsoft.com/office/drawing/2014/main" id="{23B1A9EF-EE02-4565-BFA7-09855CC70C4D}"/>
              </a:ext>
            </a:extLst>
          </p:cNvPr>
          <p:cNvSpPr/>
          <p:nvPr userDrawn="1"/>
        </p:nvSpPr>
        <p:spPr>
          <a:xfrm rot="21192107">
            <a:off x="246010" y="2816298"/>
            <a:ext cx="9168819" cy="73589"/>
          </a:xfrm>
          <a:prstGeom prst="rect">
            <a:avLst/>
          </a:prstGeom>
          <a:solidFill>
            <a:srgbClr val="176D8A"/>
          </a:solidFill>
          <a:ln>
            <a:solidFill>
              <a:srgbClr val="2E70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575"/>
          </a:p>
        </p:txBody>
      </p:sp>
      <p:sp>
        <p:nvSpPr>
          <p:cNvPr id="13" name="Ondertitel 2">
            <a:extLst>
              <a:ext uri="{FF2B5EF4-FFF2-40B4-BE49-F238E27FC236}">
                <a16:creationId xmlns:a16="http://schemas.microsoft.com/office/drawing/2014/main" id="{A373B420-CF44-4BEC-BFFB-93E4377ED16B}"/>
              </a:ext>
            </a:extLst>
          </p:cNvPr>
          <p:cNvSpPr>
            <a:spLocks noGrp="1"/>
          </p:cNvSpPr>
          <p:nvPr>
            <p:ph type="subTitle" idx="1" hasCustomPrompt="1"/>
          </p:nvPr>
        </p:nvSpPr>
        <p:spPr>
          <a:xfrm>
            <a:off x="762109" y="3385927"/>
            <a:ext cx="8014252" cy="715131"/>
          </a:xfrm>
        </p:spPr>
        <p:txBody>
          <a:bodyPr bIns="0">
            <a:noAutofit/>
          </a:bodyPr>
          <a:lstStyle>
            <a:lvl1pPr marL="0" indent="0" algn="l">
              <a:lnSpc>
                <a:spcPts val="1800"/>
              </a:lnSpc>
              <a:buNone/>
              <a:defRPr sz="2700" baseline="0">
                <a:solidFill>
                  <a:srgbClr val="176D8A"/>
                </a:solidFill>
                <a:latin typeface="+mj-lt"/>
              </a:defRPr>
            </a:lvl1pPr>
            <a:lvl2pPr marL="342907" indent="0" algn="ctr">
              <a:buNone/>
              <a:defRPr sz="1500"/>
            </a:lvl2pPr>
            <a:lvl3pPr marL="685814" indent="0" algn="ctr">
              <a:buNone/>
              <a:defRPr sz="1350"/>
            </a:lvl3pPr>
            <a:lvl4pPr marL="1028721" indent="0" algn="ctr">
              <a:buNone/>
              <a:defRPr sz="1200"/>
            </a:lvl4pPr>
            <a:lvl5pPr marL="1371627" indent="0" algn="ctr">
              <a:buNone/>
              <a:defRPr sz="1200"/>
            </a:lvl5pPr>
            <a:lvl6pPr marL="1714534" indent="0" algn="ctr">
              <a:buNone/>
              <a:defRPr sz="1200"/>
            </a:lvl6pPr>
            <a:lvl7pPr marL="2057441" indent="0" algn="ctr">
              <a:buNone/>
              <a:defRPr sz="1200"/>
            </a:lvl7pPr>
            <a:lvl8pPr marL="2400348" indent="0" algn="ctr">
              <a:buNone/>
              <a:defRPr sz="1200"/>
            </a:lvl8pPr>
            <a:lvl9pPr marL="2743255" indent="0" algn="ctr">
              <a:buNone/>
              <a:defRPr sz="1200"/>
            </a:lvl9pPr>
          </a:lstStyle>
          <a:p>
            <a:r>
              <a:rPr lang="nl-NL" dirty="0" err="1"/>
              <a:t>Title</a:t>
            </a:r>
            <a:r>
              <a:rPr lang="nl-NL" dirty="0"/>
              <a:t> </a:t>
            </a:r>
            <a:r>
              <a:rPr lang="nl-NL" dirty="0" err="1"/>
              <a:t>presentation</a:t>
            </a:r>
            <a:endParaRPr lang="nl-NL" dirty="0"/>
          </a:p>
        </p:txBody>
      </p:sp>
      <p:sp>
        <p:nvSpPr>
          <p:cNvPr id="15" name="Titel 1">
            <a:extLst>
              <a:ext uri="{FF2B5EF4-FFF2-40B4-BE49-F238E27FC236}">
                <a16:creationId xmlns:a16="http://schemas.microsoft.com/office/drawing/2014/main" id="{B810ACA2-9493-4D53-9EFC-937107B8812D}"/>
              </a:ext>
            </a:extLst>
          </p:cNvPr>
          <p:cNvSpPr>
            <a:spLocks noGrp="1"/>
          </p:cNvSpPr>
          <p:nvPr>
            <p:ph type="ctrTitle" hasCustomPrompt="1"/>
          </p:nvPr>
        </p:nvSpPr>
        <p:spPr>
          <a:xfrm>
            <a:off x="762109" y="4158233"/>
            <a:ext cx="8014252" cy="546653"/>
          </a:xfrm>
        </p:spPr>
        <p:txBody>
          <a:bodyPr anchor="b" anchorCtr="0">
            <a:noAutofit/>
          </a:bodyPr>
          <a:lstStyle>
            <a:lvl1pPr indent="0" algn="l">
              <a:lnSpc>
                <a:spcPts val="4050"/>
              </a:lnSpc>
              <a:defRPr sz="3300" b="1" i="0" cap="small" baseline="0">
                <a:solidFill>
                  <a:srgbClr val="176D8A"/>
                </a:solidFill>
                <a:latin typeface="+mj-lt"/>
                <a:cs typeface="FlandersArtSans-Bold" panose="00000800000000000000" pitchFamily="2" charset="0"/>
              </a:defRPr>
            </a:lvl1pPr>
          </a:lstStyle>
          <a:p>
            <a:r>
              <a:rPr lang="nl-NL" dirty="0" err="1"/>
              <a:t>Title</a:t>
            </a:r>
            <a:r>
              <a:rPr lang="nl-NL" dirty="0"/>
              <a:t> Event</a:t>
            </a:r>
            <a:endParaRPr lang="nl-BE" dirty="0"/>
          </a:p>
        </p:txBody>
      </p:sp>
    </p:spTree>
    <p:extLst>
      <p:ext uri="{BB962C8B-B14F-4D97-AF65-F5344CB8AC3E}">
        <p14:creationId xmlns:p14="http://schemas.microsoft.com/office/powerpoint/2010/main" val="3919423097"/>
      </p:ext>
    </p:extLst>
  </p:cSld>
  <p:clrMapOvr>
    <a:masterClrMapping/>
  </p:clrMapOvr>
  <p:extLst>
    <p:ext uri="{DCECCB84-F9BA-43D5-87BE-67443E8EF086}">
      <p15:sldGuideLst xmlns:p15="http://schemas.microsoft.com/office/powerpoint/2012/main">
        <p15:guide id="1" orient="horz" pos="232">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el + subtitel + Foto boven blauw vlak ">
    <p:spTree>
      <p:nvGrpSpPr>
        <p:cNvPr id="1" name=""/>
        <p:cNvGrpSpPr/>
        <p:nvPr/>
      </p:nvGrpSpPr>
      <p:grpSpPr>
        <a:xfrm>
          <a:off x="0" y="0"/>
          <a:ext cx="0" cy="0"/>
          <a:chOff x="0" y="0"/>
          <a:chExt cx="0" cy="0"/>
        </a:xfrm>
      </p:grpSpPr>
      <p:grpSp>
        <p:nvGrpSpPr>
          <p:cNvPr id="9" name="Vlak Links Omgekeerd"/>
          <p:cNvGrpSpPr>
            <a:grpSpLocks noChangeAspect="1"/>
          </p:cNvGrpSpPr>
          <p:nvPr userDrawn="1"/>
        </p:nvGrpSpPr>
        <p:grpSpPr>
          <a:xfrm rot="16200000" flipV="1">
            <a:off x="3433116" y="-482902"/>
            <a:ext cx="2542815" cy="8878953"/>
            <a:chOff x="216413" y="287999"/>
            <a:chExt cx="6105094" cy="6158372"/>
          </a:xfrm>
          <a:solidFill>
            <a:srgbClr val="176D8A"/>
          </a:solidFill>
        </p:grpSpPr>
        <p:sp>
          <p:nvSpPr>
            <p:cNvPr id="11" name="Rechthoek 10"/>
            <p:cNvSpPr>
              <a:spLocks/>
            </p:cNvSpPr>
            <p:nvPr userDrawn="1"/>
          </p:nvSpPr>
          <p:spPr>
            <a:xfrm flipV="1">
              <a:off x="216413" y="287999"/>
              <a:ext cx="4319587" cy="6158372"/>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575"/>
            </a:p>
          </p:txBody>
        </p:sp>
        <p:sp>
          <p:nvSpPr>
            <p:cNvPr id="12" name="Rechthoekige driehoek 11"/>
            <p:cNvSpPr/>
            <p:nvPr userDrawn="1"/>
          </p:nvSpPr>
          <p:spPr>
            <a:xfrm flipV="1">
              <a:off x="4536001" y="287999"/>
              <a:ext cx="1785506" cy="6140554"/>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575"/>
            </a:p>
          </p:txBody>
        </p:sp>
      </p:grpSp>
      <p:sp>
        <p:nvSpPr>
          <p:cNvPr id="2" name="Titel 1"/>
          <p:cNvSpPr>
            <a:spLocks noGrp="1"/>
          </p:cNvSpPr>
          <p:nvPr>
            <p:ph type="title" hasCustomPrompt="1"/>
          </p:nvPr>
        </p:nvSpPr>
        <p:spPr/>
        <p:txBody>
          <a:bodyPr/>
          <a:lstStyle>
            <a:lvl1pPr>
              <a:defRPr/>
            </a:lvl1pPr>
          </a:lstStyle>
          <a:p>
            <a:r>
              <a:rPr lang="nl-NL" dirty="0" err="1"/>
              <a:t>Title</a:t>
            </a:r>
            <a:endParaRPr lang="nl-BE" dirty="0"/>
          </a:p>
        </p:txBody>
      </p:sp>
      <p:sp>
        <p:nvSpPr>
          <p:cNvPr id="10" name="Tijdelijke aanduiding voor afbeelding 9"/>
          <p:cNvSpPr>
            <a:spLocks noGrp="1"/>
          </p:cNvSpPr>
          <p:nvPr>
            <p:ph type="pic" sz="quarter" idx="13" hasCustomPrompt="1"/>
          </p:nvPr>
        </p:nvSpPr>
        <p:spPr>
          <a:xfrm>
            <a:off x="1296000" y="1769677"/>
            <a:ext cx="7416000" cy="2779824"/>
          </a:xfrm>
        </p:spPr>
        <p:txBody>
          <a:bodyPr/>
          <a:lstStyle>
            <a:lvl1pPr marL="0" indent="0" algn="l">
              <a:buFontTx/>
              <a:buNone/>
              <a:defRPr baseline="0"/>
            </a:lvl1pPr>
          </a:lstStyle>
          <a:p>
            <a:r>
              <a:rPr lang="nl-BE" dirty="0" err="1"/>
              <a:t>Add</a:t>
            </a:r>
            <a:r>
              <a:rPr lang="nl-BE" dirty="0"/>
              <a:t> image </a:t>
            </a:r>
            <a:r>
              <a:rPr lang="nl-BE" dirty="0" err="1"/>
              <a:t>by</a:t>
            </a:r>
            <a:r>
              <a:rPr lang="nl-BE" dirty="0"/>
              <a:t> </a:t>
            </a:r>
            <a:r>
              <a:rPr lang="nl-BE" dirty="0" err="1"/>
              <a:t>clicking</a:t>
            </a:r>
            <a:r>
              <a:rPr lang="nl-BE" dirty="0"/>
              <a:t> on </a:t>
            </a:r>
            <a:r>
              <a:rPr lang="nl-BE" dirty="0" err="1"/>
              <a:t>the</a:t>
            </a:r>
            <a:r>
              <a:rPr lang="nl-BE" dirty="0"/>
              <a:t> icon </a:t>
            </a:r>
          </a:p>
        </p:txBody>
      </p:sp>
      <p:sp>
        <p:nvSpPr>
          <p:cNvPr id="13" name="Tijdelijke aanduiding voor tekst 9"/>
          <p:cNvSpPr>
            <a:spLocks noGrp="1"/>
          </p:cNvSpPr>
          <p:nvPr>
            <p:ph type="body" sz="quarter" idx="15" hasCustomPrompt="1"/>
          </p:nvPr>
        </p:nvSpPr>
        <p:spPr>
          <a:xfrm>
            <a:off x="1295400" y="1039501"/>
            <a:ext cx="3600000" cy="502444"/>
          </a:xfrm>
        </p:spPr>
        <p:txBody>
          <a:bodyPr/>
          <a:lstStyle>
            <a:lvl1pPr marL="0" indent="0">
              <a:buFontTx/>
              <a:buNone/>
              <a:defRPr sz="2100"/>
            </a:lvl1pPr>
            <a:lvl2pPr marL="216004" indent="0">
              <a:buFontTx/>
              <a:buNone/>
              <a:defRPr/>
            </a:lvl2pPr>
            <a:lvl3pPr marL="432009" indent="0">
              <a:buFontTx/>
              <a:buNone/>
              <a:defRPr/>
            </a:lvl3pPr>
            <a:lvl4pPr marL="648013" indent="0">
              <a:buFontTx/>
              <a:buNone/>
              <a:defRPr/>
            </a:lvl4pPr>
            <a:lvl5pPr>
              <a:buFontTx/>
              <a:buNone/>
              <a:defRPr/>
            </a:lvl5pPr>
          </a:lstStyle>
          <a:p>
            <a:pPr lvl="0"/>
            <a:r>
              <a:rPr lang="nl-NL" dirty="0" err="1"/>
              <a:t>Subtitle</a:t>
            </a:r>
            <a:endParaRPr lang="nl-BE" dirty="0"/>
          </a:p>
        </p:txBody>
      </p:sp>
      <p:sp>
        <p:nvSpPr>
          <p:cNvPr id="14" name="Tijdelijke aanduiding voor tekst 9"/>
          <p:cNvSpPr>
            <a:spLocks noGrp="1"/>
          </p:cNvSpPr>
          <p:nvPr>
            <p:ph type="body" sz="quarter" idx="16" hasCustomPrompt="1"/>
          </p:nvPr>
        </p:nvSpPr>
        <p:spPr>
          <a:xfrm>
            <a:off x="1295400" y="4711211"/>
            <a:ext cx="7416600" cy="317989"/>
          </a:xfrm>
        </p:spPr>
        <p:txBody>
          <a:bodyPr/>
          <a:lstStyle>
            <a:lvl1pPr marL="0" indent="0">
              <a:buFontTx/>
              <a:buNone/>
              <a:defRPr sz="1200" baseline="0">
                <a:solidFill>
                  <a:schemeClr val="bg1"/>
                </a:solidFill>
                <a:latin typeface="+mj-lt"/>
              </a:defRPr>
            </a:lvl1pPr>
            <a:lvl2pPr marL="216004" indent="0">
              <a:buFontTx/>
              <a:buNone/>
              <a:defRPr/>
            </a:lvl2pPr>
            <a:lvl3pPr marL="432009" indent="0">
              <a:buFontTx/>
              <a:buNone/>
              <a:defRPr/>
            </a:lvl3pPr>
            <a:lvl4pPr marL="648013" indent="0">
              <a:buFontTx/>
              <a:buNone/>
              <a:defRPr/>
            </a:lvl4pPr>
            <a:lvl5pPr>
              <a:buFontTx/>
              <a:buNone/>
              <a:defRPr/>
            </a:lvl5pPr>
          </a:lstStyle>
          <a:p>
            <a:pPr lvl="0"/>
            <a:r>
              <a:rPr lang="nl-NL" dirty="0"/>
              <a:t>Reference of </a:t>
            </a:r>
            <a:r>
              <a:rPr lang="nl-NL" dirty="0" err="1"/>
              <a:t>the</a:t>
            </a:r>
            <a:r>
              <a:rPr lang="nl-NL" dirty="0"/>
              <a:t> image</a:t>
            </a:r>
            <a:endParaRPr lang="nl-BE" dirty="0"/>
          </a:p>
        </p:txBody>
      </p:sp>
    </p:spTree>
    <p:extLst>
      <p:ext uri="{BB962C8B-B14F-4D97-AF65-F5344CB8AC3E}">
        <p14:creationId xmlns:p14="http://schemas.microsoft.com/office/powerpoint/2010/main" val="2475790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_2">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9343E309-626D-4B29-B306-68903B8BAB1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1" y="1"/>
            <a:ext cx="9143999" cy="5143500"/>
          </a:xfrm>
          <a:prstGeom prst="rect">
            <a:avLst/>
          </a:prstGeom>
        </p:spPr>
      </p:pic>
      <p:sp>
        <p:nvSpPr>
          <p:cNvPr id="5" name="Vrije vorm: vorm 4">
            <a:extLst>
              <a:ext uri="{FF2B5EF4-FFF2-40B4-BE49-F238E27FC236}">
                <a16:creationId xmlns:a16="http://schemas.microsoft.com/office/drawing/2014/main" id="{4C77D4AF-2EFE-4CF9-8D11-F193F87552D0}"/>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647170" y="1152000"/>
            <a:ext cx="6208830" cy="3216146"/>
          </a:xfrm>
        </p:spPr>
        <p:txBody>
          <a:bodyPr anchor="b" anchorCtr="0">
            <a:noAutofit/>
          </a:bodyPr>
          <a:lstStyle>
            <a:lvl1pPr indent="0" algn="r">
              <a:lnSpc>
                <a:spcPts val="8400"/>
              </a:lnSpc>
              <a:defRPr sz="8000" b="1">
                <a:solidFill>
                  <a:schemeClr val="bg1"/>
                </a:solidFill>
                <a:latin typeface="Flanders Art Sans" panose="00000500000000000000" pitchFamily="2" charset="0"/>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1440000" y="4320000"/>
            <a:ext cx="7416000" cy="496080"/>
          </a:xfrm>
        </p:spPr>
        <p:txBody>
          <a:bodyPr bIns="0">
            <a:noAutofit/>
          </a:bodyPr>
          <a:lstStyle>
            <a:lvl1pPr marL="0" indent="0" algn="r">
              <a:lnSpc>
                <a:spcPts val="1760"/>
              </a:lnSpc>
              <a:buNone/>
              <a:defRPr sz="1600">
                <a:solidFill>
                  <a:schemeClr val="bg1"/>
                </a:solidFill>
                <a:latin typeface="Flanders Art Sa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2611913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_2_blanco-beeldkader">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4C77D4AF-2EFE-4CF9-8D11-F193F87552D0}"/>
              </a:ext>
            </a:extLst>
          </p:cNvPr>
          <p:cNvSpPr/>
          <p:nvPr userDrawn="1"/>
        </p:nvSpPr>
        <p:spPr>
          <a:xfrm>
            <a:off x="0" y="2880000"/>
            <a:ext cx="9144000" cy="2263500"/>
          </a:xfrm>
          <a:custGeom>
            <a:avLst/>
            <a:gdLst>
              <a:gd name="connsiteX0" fmla="*/ 9144000 w 9144000"/>
              <a:gd name="connsiteY0" fmla="*/ 0 h 2263500"/>
              <a:gd name="connsiteX1" fmla="*/ 9144000 w 9144000"/>
              <a:gd name="connsiteY1" fmla="*/ 2263500 h 2263500"/>
              <a:gd name="connsiteX2" fmla="*/ 0 w 9144000"/>
              <a:gd name="connsiteY2" fmla="*/ 2263500 h 2263500"/>
              <a:gd name="connsiteX3" fmla="*/ 0 w 9144000"/>
              <a:gd name="connsiteY3" fmla="*/ 1943617 h 2263500"/>
              <a:gd name="connsiteX4" fmla="*/ 9144000 w 9144000"/>
              <a:gd name="connsiteY4" fmla="*/ 0 h 226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63500">
                <a:moveTo>
                  <a:pt x="9144000" y="0"/>
                </a:moveTo>
                <a:lnTo>
                  <a:pt x="9144000" y="2263500"/>
                </a:lnTo>
                <a:lnTo>
                  <a:pt x="0" y="2263500"/>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647170" y="1152000"/>
            <a:ext cx="6208830" cy="3216146"/>
          </a:xfrm>
        </p:spPr>
        <p:txBody>
          <a:bodyPr anchor="b" anchorCtr="0">
            <a:noAutofit/>
          </a:bodyPr>
          <a:lstStyle>
            <a:lvl1pPr indent="0" algn="r">
              <a:lnSpc>
                <a:spcPts val="8400"/>
              </a:lnSpc>
              <a:defRPr sz="8000" b="1">
                <a:solidFill>
                  <a:schemeClr val="bg1"/>
                </a:solidFill>
                <a:latin typeface="Flanders Art Sans" panose="00000500000000000000" pitchFamily="2" charset="0"/>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1440000" y="4320000"/>
            <a:ext cx="7416000" cy="496080"/>
          </a:xfrm>
        </p:spPr>
        <p:txBody>
          <a:bodyPr bIns="0">
            <a:noAutofit/>
          </a:bodyPr>
          <a:lstStyle>
            <a:lvl1pPr marL="0" indent="0" algn="r">
              <a:lnSpc>
                <a:spcPts val="1760"/>
              </a:lnSpc>
              <a:buNone/>
              <a:defRPr sz="1600">
                <a:solidFill>
                  <a:schemeClr val="bg1"/>
                </a:solidFill>
                <a:latin typeface="Flanders Art Sa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
        <p:nvSpPr>
          <p:cNvPr id="9" name="Tijdelijke aanduiding voor afbeelding 5"/>
          <p:cNvSpPr>
            <a:spLocks noGrp="1"/>
          </p:cNvSpPr>
          <p:nvPr>
            <p:ph type="pic" sz="quarter" idx="10"/>
          </p:nvPr>
        </p:nvSpPr>
        <p:spPr>
          <a:xfrm>
            <a:off x="-6403" y="-3388"/>
            <a:ext cx="9159553" cy="48412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7"/>
              <a:gd name="connsiteY0" fmla="*/ 0 h 10042"/>
              <a:gd name="connsiteX1" fmla="*/ 10007 w 10007"/>
              <a:gd name="connsiteY1" fmla="*/ 42 h 10042"/>
              <a:gd name="connsiteX2" fmla="*/ 10007 w 10007"/>
              <a:gd name="connsiteY2" fmla="*/ 10042 h 10042"/>
              <a:gd name="connsiteX3" fmla="*/ 7 w 10007"/>
              <a:gd name="connsiteY3" fmla="*/ 10042 h 10042"/>
              <a:gd name="connsiteX4" fmla="*/ 0 w 10007"/>
              <a:gd name="connsiteY4" fmla="*/ 0 h 10042"/>
              <a:gd name="connsiteX0" fmla="*/ 0 w 10007"/>
              <a:gd name="connsiteY0" fmla="*/ 0 h 10042"/>
              <a:gd name="connsiteX1" fmla="*/ 10007 w 10007"/>
              <a:gd name="connsiteY1" fmla="*/ 42 h 10042"/>
              <a:gd name="connsiteX2" fmla="*/ 10007 w 10007"/>
              <a:gd name="connsiteY2" fmla="*/ 10042 h 10042"/>
              <a:gd name="connsiteX3" fmla="*/ 7 w 10007"/>
              <a:gd name="connsiteY3" fmla="*/ 9428 h 10042"/>
              <a:gd name="connsiteX4" fmla="*/ 0 w 10007"/>
              <a:gd name="connsiteY4" fmla="*/ 0 h 10042"/>
              <a:gd name="connsiteX0" fmla="*/ 0 w 10007"/>
              <a:gd name="connsiteY0" fmla="*/ 0 h 9428"/>
              <a:gd name="connsiteX1" fmla="*/ 10007 w 10007"/>
              <a:gd name="connsiteY1" fmla="*/ 42 h 9428"/>
              <a:gd name="connsiteX2" fmla="*/ 10007 w 10007"/>
              <a:gd name="connsiteY2" fmla="*/ 5652 h 9428"/>
              <a:gd name="connsiteX3" fmla="*/ 7 w 10007"/>
              <a:gd name="connsiteY3" fmla="*/ 9428 h 9428"/>
              <a:gd name="connsiteX4" fmla="*/ 0 w 10007"/>
              <a:gd name="connsiteY4" fmla="*/ 0 h 9428"/>
              <a:gd name="connsiteX0" fmla="*/ 0 w 10017"/>
              <a:gd name="connsiteY0" fmla="*/ 0 h 10000"/>
              <a:gd name="connsiteX1" fmla="*/ 10017 w 10017"/>
              <a:gd name="connsiteY1" fmla="*/ 6 h 10000"/>
              <a:gd name="connsiteX2" fmla="*/ 10000 w 10017"/>
              <a:gd name="connsiteY2" fmla="*/ 5995 h 10000"/>
              <a:gd name="connsiteX3" fmla="*/ 7 w 10017"/>
              <a:gd name="connsiteY3" fmla="*/ 10000 h 10000"/>
              <a:gd name="connsiteX4" fmla="*/ 0 w 10017"/>
              <a:gd name="connsiteY4" fmla="*/ 0 h 10000"/>
              <a:gd name="connsiteX0" fmla="*/ 0 w 10010"/>
              <a:gd name="connsiteY0" fmla="*/ 7 h 10007"/>
              <a:gd name="connsiteX1" fmla="*/ 10010 w 10010"/>
              <a:gd name="connsiteY1" fmla="*/ 0 h 10007"/>
              <a:gd name="connsiteX2" fmla="*/ 10000 w 10010"/>
              <a:gd name="connsiteY2" fmla="*/ 6002 h 10007"/>
              <a:gd name="connsiteX3" fmla="*/ 7 w 10010"/>
              <a:gd name="connsiteY3" fmla="*/ 10007 h 10007"/>
              <a:gd name="connsiteX4" fmla="*/ 0 w 10010"/>
              <a:gd name="connsiteY4" fmla="*/ 7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 h="10007">
                <a:moveTo>
                  <a:pt x="0" y="7"/>
                </a:moveTo>
                <a:lnTo>
                  <a:pt x="10010" y="0"/>
                </a:lnTo>
                <a:cubicBezTo>
                  <a:pt x="10004" y="1996"/>
                  <a:pt x="10006" y="4006"/>
                  <a:pt x="10000" y="6002"/>
                </a:cubicBezTo>
                <a:lnTo>
                  <a:pt x="7" y="10007"/>
                </a:lnTo>
                <a:cubicBezTo>
                  <a:pt x="5" y="6457"/>
                  <a:pt x="2" y="3557"/>
                  <a:pt x="0" y="7"/>
                </a:cubicBezTo>
                <a:close/>
              </a:path>
            </a:pathLst>
          </a:custGeom>
        </p:spPr>
        <p:txBody>
          <a:bodyPr/>
          <a:lstStyle>
            <a:lvl1pPr marL="0" indent="0" algn="ctr">
              <a:buFont typeface="+mj-lt"/>
              <a:buNone/>
              <a:defRPr/>
            </a:lvl1pPr>
            <a:lvl2pPr marL="576000" indent="-288000">
              <a:buFont typeface="Arial" charset="0"/>
              <a:buChar char="•"/>
              <a:defRPr/>
            </a:lvl2pPr>
            <a:lvl3pPr marL="918900" indent="-342900">
              <a:buFont typeface="Arial" charset="0"/>
              <a:buChar char="•"/>
              <a:defRPr/>
            </a:lvl3pPr>
          </a:lstStyle>
          <a:p>
            <a:pPr lvl="0"/>
            <a:endParaRPr lang="nl-N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_3">
    <p:spTree>
      <p:nvGrpSpPr>
        <p:cNvPr id="1" name=""/>
        <p:cNvGrpSpPr/>
        <p:nvPr/>
      </p:nvGrpSpPr>
      <p:grpSpPr>
        <a:xfrm>
          <a:off x="0" y="0"/>
          <a:ext cx="0" cy="0"/>
          <a:chOff x="0" y="0"/>
          <a:chExt cx="0" cy="0"/>
        </a:xfrm>
      </p:grpSpPr>
      <p:pic>
        <p:nvPicPr>
          <p:cNvPr id="8" name="Afbeelding 6">
            <a:extLst>
              <a:ext uri="{FF2B5EF4-FFF2-40B4-BE49-F238E27FC236}">
                <a16:creationId xmlns:a16="http://schemas.microsoft.com/office/drawing/2014/main" id="{11309959-AF84-498A-8DFA-F4E330FDCA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1" y="1"/>
            <a:ext cx="9143999" cy="5143500"/>
          </a:xfrm>
          <a:prstGeom prst="rect">
            <a:avLst/>
          </a:prstGeom>
        </p:spPr>
      </p:pic>
      <p:sp>
        <p:nvSpPr>
          <p:cNvPr id="5" name="Rechthoek 4">
            <a:extLst>
              <a:ext uri="{FF2B5EF4-FFF2-40B4-BE49-F238E27FC236}">
                <a16:creationId xmlns:a16="http://schemas.microsoft.com/office/drawing/2014/main" id="{4C77D4AF-2EFE-4CF9-8D11-F193F87552D0}"/>
              </a:ext>
            </a:extLst>
          </p:cNvPr>
          <p:cNvSpPr/>
          <p:nvPr userDrawn="1"/>
        </p:nvSpPr>
        <p:spPr>
          <a:xfrm>
            <a:off x="0" y="3528000"/>
            <a:ext cx="9144000" cy="1615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443F7F12-BB7E-4CC8-A857-439A6A194C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56000" y="270397"/>
            <a:ext cx="1800000" cy="700219"/>
          </a:xfrm>
          <a:prstGeom prst="rect">
            <a:avLst/>
          </a:prstGeom>
        </p:spPr>
      </p:pic>
      <p:sp>
        <p:nvSpPr>
          <p:cNvPr id="2" name="Titel 1"/>
          <p:cNvSpPr>
            <a:spLocks noGrp="1"/>
          </p:cNvSpPr>
          <p:nvPr>
            <p:ph type="ctrTitle" hasCustomPrompt="1"/>
          </p:nvPr>
        </p:nvSpPr>
        <p:spPr>
          <a:xfrm>
            <a:off x="288000" y="1439644"/>
            <a:ext cx="6208830" cy="3216146"/>
          </a:xfrm>
        </p:spPr>
        <p:txBody>
          <a:bodyPr anchor="b" anchorCtr="0">
            <a:noAutofit/>
          </a:bodyPr>
          <a:lstStyle>
            <a:lvl1pPr indent="0" algn="l">
              <a:lnSpc>
                <a:spcPts val="8400"/>
              </a:lnSpc>
              <a:defRPr sz="8000" b="1">
                <a:solidFill>
                  <a:schemeClr val="bg1"/>
                </a:solidFill>
                <a:latin typeface="+mj-lt"/>
              </a:defRPr>
            </a:lvl1pPr>
          </a:lstStyle>
          <a:p>
            <a:r>
              <a:rPr lang="nl-NL" dirty="0"/>
              <a:t>KLIK OM DE STIJL TE BEWERKEN</a:t>
            </a:r>
            <a:endParaRPr lang="nl-BE" dirty="0"/>
          </a:p>
        </p:txBody>
      </p:sp>
      <p:sp>
        <p:nvSpPr>
          <p:cNvPr id="3" name="Ondertitel 2"/>
          <p:cNvSpPr>
            <a:spLocks noGrp="1"/>
          </p:cNvSpPr>
          <p:nvPr>
            <p:ph type="subTitle" idx="1" hasCustomPrompt="1"/>
          </p:nvPr>
        </p:nvSpPr>
        <p:spPr>
          <a:xfrm>
            <a:off x="288000" y="4644000"/>
            <a:ext cx="7416000" cy="496080"/>
          </a:xfrm>
        </p:spPr>
        <p:txBody>
          <a:bodyPr bIns="0">
            <a:noAutofit/>
          </a:bodyPr>
          <a:lstStyle>
            <a:lvl1pPr marL="0" indent="0" algn="l">
              <a:lnSpc>
                <a:spcPts val="1760"/>
              </a:lnSpc>
              <a:buNone/>
              <a:defRPr sz="16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STIJL TE BEWERKEN</a:t>
            </a:r>
            <a:endParaRPr lang="nl-BE" dirty="0"/>
          </a:p>
        </p:txBody>
      </p:sp>
    </p:spTree>
    <p:extLst>
      <p:ext uri="{BB962C8B-B14F-4D97-AF65-F5344CB8AC3E}">
        <p14:creationId xmlns:p14="http://schemas.microsoft.com/office/powerpoint/2010/main" val="1275001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9" Type="http://schemas.openxmlformats.org/officeDocument/2006/relationships/slideLayout" Target="../slideLayouts/slideLayout43.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42" Type="http://schemas.openxmlformats.org/officeDocument/2006/relationships/slideLayout" Target="../slideLayouts/slideLayout46.xml"/><Relationship Id="rId47" Type="http://schemas.openxmlformats.org/officeDocument/2006/relationships/slideLayout" Target="../slideLayouts/slideLayout51.xml"/><Relationship Id="rId50" Type="http://schemas.openxmlformats.org/officeDocument/2006/relationships/image" Target="../media/image2.png"/><Relationship Id="rId7" Type="http://schemas.openxmlformats.org/officeDocument/2006/relationships/slideLayout" Target="../slideLayouts/slideLayout1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9" Type="http://schemas.openxmlformats.org/officeDocument/2006/relationships/slideLayout" Target="../slideLayouts/slideLayout33.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40" Type="http://schemas.openxmlformats.org/officeDocument/2006/relationships/slideLayout" Target="../slideLayouts/slideLayout44.xml"/><Relationship Id="rId45" Type="http://schemas.openxmlformats.org/officeDocument/2006/relationships/slideLayout" Target="../slideLayouts/slideLayout49.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49" Type="http://schemas.openxmlformats.org/officeDocument/2006/relationships/image" Target="../media/image1.png"/><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4" Type="http://schemas.openxmlformats.org/officeDocument/2006/relationships/slideLayout" Target="../slideLayouts/slideLayout48.xml"/><Relationship Id="rId52" Type="http://schemas.openxmlformats.org/officeDocument/2006/relationships/image" Target="../media/image4.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43" Type="http://schemas.openxmlformats.org/officeDocument/2006/relationships/slideLayout" Target="../slideLayouts/slideLayout47.xml"/><Relationship Id="rId48" Type="http://schemas.openxmlformats.org/officeDocument/2006/relationships/theme" Target="../theme/theme2.xml"/><Relationship Id="rId8" Type="http://schemas.openxmlformats.org/officeDocument/2006/relationships/slideLayout" Target="../slideLayouts/slideLayout12.xml"/><Relationship Id="rId51" Type="http://schemas.openxmlformats.org/officeDocument/2006/relationships/image" Target="../media/image3.png"/><Relationship Id="rId3" Type="http://schemas.openxmlformats.org/officeDocument/2006/relationships/slideLayout" Target="../slideLayouts/slideLayout7.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46" Type="http://schemas.openxmlformats.org/officeDocument/2006/relationships/slideLayout" Target="../slideLayouts/slideLayout50.xml"/><Relationship Id="rId20" Type="http://schemas.openxmlformats.org/officeDocument/2006/relationships/slideLayout" Target="../slideLayouts/slideLayout24.xml"/><Relationship Id="rId41" Type="http://schemas.openxmlformats.org/officeDocument/2006/relationships/slideLayout" Target="../slideLayouts/slideLayout45.xml"/><Relationship Id="rId1" Type="http://schemas.openxmlformats.org/officeDocument/2006/relationships/slideLayout" Target="../slideLayouts/slideLayout5.xml"/><Relationship Id="rId6"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3.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3.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172277"/>
            <a:ext cx="7416000" cy="1093305"/>
          </a:xfrm>
          <a:prstGeom prst="rect">
            <a:avLst/>
          </a:prstGeom>
        </p:spPr>
        <p:txBody>
          <a:bodyPr vert="horz" lIns="0" tIns="0" rIns="0" bIns="0" rtlCol="0" anchor="b" anchorCtr="0">
            <a:noAutofit/>
          </a:bodyPr>
          <a:lstStyle/>
          <a:p>
            <a:r>
              <a:rPr lang="nl-NL" dirty="0"/>
              <a:t>Klik om de stijl te bewerken</a:t>
            </a:r>
            <a:endParaRPr lang="nl-BE" dirty="0"/>
          </a:p>
        </p:txBody>
      </p:sp>
      <p:sp>
        <p:nvSpPr>
          <p:cNvPr id="7" name="Tijdelijke aanduiding voor datum 3"/>
          <p:cNvSpPr>
            <a:spLocks noGrp="1"/>
          </p:cNvSpPr>
          <p:nvPr>
            <p:ph type="dt" sz="half" idx="2"/>
          </p:nvPr>
        </p:nvSpPr>
        <p:spPr>
          <a:xfrm>
            <a:off x="3050875" y="4754700"/>
            <a:ext cx="900000" cy="270000"/>
          </a:xfrm>
          <a:prstGeom prst="rect">
            <a:avLst/>
          </a:prstGeom>
        </p:spPr>
        <p:txBody>
          <a:bodyPr vert="horz" lIns="91440" tIns="45720" rIns="91440" bIns="45720" rtlCol="0" anchor="ctr"/>
          <a:lstStyle>
            <a:lvl1pPr algn="l">
              <a:defRPr sz="1200">
                <a:solidFill>
                  <a:schemeClr val="tx1">
                    <a:tint val="75000"/>
                  </a:schemeClr>
                </a:solidFill>
                <a:latin typeface="Flanders Art Sans" panose="00000500000000000000" pitchFamily="2" charset="0"/>
              </a:defRPr>
            </a:lvl1pPr>
          </a:lstStyle>
          <a:p>
            <a:endParaRPr lang="nl-BE" dirty="0"/>
          </a:p>
        </p:txBody>
      </p:sp>
      <p:sp>
        <p:nvSpPr>
          <p:cNvPr id="8" name="Tijdelijke aanduiding voor voettekst 4"/>
          <p:cNvSpPr>
            <a:spLocks noGrp="1"/>
          </p:cNvSpPr>
          <p:nvPr>
            <p:ph type="ftr" sz="quarter" idx="3"/>
          </p:nvPr>
        </p:nvSpPr>
        <p:spPr>
          <a:xfrm>
            <a:off x="3993393" y="4754700"/>
            <a:ext cx="1890000" cy="270000"/>
          </a:xfrm>
          <a:prstGeom prst="rect">
            <a:avLst/>
          </a:prstGeom>
        </p:spPr>
        <p:txBody>
          <a:bodyPr vert="horz" lIns="91440" tIns="45720" rIns="91440" bIns="45720" rtlCol="0" anchor="ctr"/>
          <a:lstStyle>
            <a:lvl1pPr algn="ctr">
              <a:defRPr sz="1200">
                <a:solidFill>
                  <a:schemeClr val="tx1">
                    <a:tint val="75000"/>
                  </a:schemeClr>
                </a:solidFill>
                <a:latin typeface="Flanders Art Sans" panose="00000500000000000000" pitchFamily="2" charset="0"/>
              </a:defRPr>
            </a:lvl1pPr>
          </a:lstStyle>
          <a:p>
            <a:endParaRPr lang="nl-BE" dirty="0"/>
          </a:p>
        </p:txBody>
      </p:sp>
      <p:sp>
        <p:nvSpPr>
          <p:cNvPr id="9" name="Tijdelijke aanduiding voor dianummer 5"/>
          <p:cNvSpPr>
            <a:spLocks noGrp="1"/>
          </p:cNvSpPr>
          <p:nvPr>
            <p:ph type="sldNum" sz="quarter" idx="4"/>
          </p:nvPr>
        </p:nvSpPr>
        <p:spPr>
          <a:xfrm>
            <a:off x="5944611" y="4754700"/>
            <a:ext cx="540000" cy="270000"/>
          </a:xfrm>
          <a:prstGeom prst="rect">
            <a:avLst/>
          </a:prstGeom>
        </p:spPr>
        <p:txBody>
          <a:bodyPr vert="horz" lIns="91440" tIns="45720" rIns="91440" bIns="45720" rtlCol="0" anchor="ctr"/>
          <a:lstStyle>
            <a:lvl1pPr algn="r">
              <a:defRPr sz="1100">
                <a:solidFill>
                  <a:schemeClr val="tx1">
                    <a:tint val="75000"/>
                  </a:schemeClr>
                </a:solidFill>
                <a:latin typeface="Flanders Art Sans" panose="00000500000000000000" pitchFamily="2" charset="0"/>
              </a:defRPr>
            </a:lvl1pPr>
          </a:lstStyle>
          <a:p>
            <a:fld id="{492AD3B4-D906-4191-84FB-4FE613E48036}" type="slidenum">
              <a:rPr lang="nl-BE" smtClean="0"/>
              <a:pPr/>
              <a:t>‹nr.›</a:t>
            </a:fld>
            <a:endParaRPr lang="nl-BE" dirty="0"/>
          </a:p>
        </p:txBody>
      </p:sp>
      <p:sp>
        <p:nvSpPr>
          <p:cNvPr id="10" name="Tijdelijke aanduiding voor tekst 2"/>
          <p:cNvSpPr>
            <a:spLocks noGrp="1"/>
          </p:cNvSpPr>
          <p:nvPr>
            <p:ph type="body" idx="1"/>
          </p:nvPr>
        </p:nvSpPr>
        <p:spPr>
          <a:xfrm>
            <a:off x="1296000" y="1436400"/>
            <a:ext cx="7444800" cy="32643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7" r:id="rId3"/>
    <p:sldLayoutId id="2147483676" r:id="rId4"/>
  </p:sldLayoutIdLst>
  <p:hf hdr="0" ftr="0" dt="0"/>
  <p:txStyles>
    <p:titleStyle>
      <a:lvl1pPr algn="l" defTabSz="914400" rtl="0" eaLnBrk="1" latinLnBrk="0" hangingPunct="1">
        <a:lnSpc>
          <a:spcPts val="3800"/>
        </a:lnSpc>
        <a:spcBef>
          <a:spcPct val="0"/>
        </a:spcBef>
        <a:buNone/>
        <a:defRPr sz="3700" b="1" kern="1200">
          <a:solidFill>
            <a:schemeClr val="tx1"/>
          </a:solidFill>
          <a:latin typeface="+mj-lt"/>
          <a:ea typeface="+mj-ea"/>
          <a:cs typeface="+mj-cs"/>
        </a:defRPr>
      </a:lvl1pPr>
    </p:titleStyle>
    <p:bodyStyle>
      <a:lvl1pPr marL="288000" marR="0" indent="-288000" algn="l" defTabSz="914400" rtl="0" eaLnBrk="1" fontAlgn="auto" latinLnBrk="0" hangingPunct="1">
        <a:lnSpc>
          <a:spcPct val="100000"/>
        </a:lnSpc>
        <a:spcBef>
          <a:spcPts val="300"/>
        </a:spcBef>
        <a:spcAft>
          <a:spcPts val="0"/>
        </a:spcAft>
        <a:buClrTx/>
        <a:buSzPct val="90000"/>
        <a:buFontTx/>
        <a:buBlip>
          <a:blip r:embed="rId6"/>
        </a:buBlip>
        <a:tabLst/>
        <a:defRPr sz="1800" b="1" kern="1200" spc="0" baseline="0">
          <a:solidFill>
            <a:schemeClr val="tx1"/>
          </a:solidFill>
          <a:latin typeface="+mn-lt"/>
          <a:ea typeface="+mn-ea"/>
          <a:cs typeface="+mn-cs"/>
        </a:defRPr>
      </a:lvl1pPr>
      <a:lvl2pPr marL="576000" marR="0" indent="-288000" algn="l" defTabSz="914400" rtl="0" eaLnBrk="1" fontAlgn="auto" latinLnBrk="0" hangingPunct="1">
        <a:lnSpc>
          <a:spcPct val="100000"/>
        </a:lnSpc>
        <a:spcBef>
          <a:spcPts val="300"/>
        </a:spcBef>
        <a:spcAft>
          <a:spcPts val="0"/>
        </a:spcAft>
        <a:buClrTx/>
        <a:buSzPct val="75000"/>
        <a:buFontTx/>
        <a:buBlip>
          <a:blip r:embed="rId7"/>
        </a:buBlip>
        <a:tabLst/>
        <a:defRPr sz="1800" kern="1200" spc="0" baseline="0">
          <a:solidFill>
            <a:srgbClr val="9B9B9B"/>
          </a:solidFill>
          <a:latin typeface="+mn-lt"/>
          <a:ea typeface="+mn-ea"/>
          <a:cs typeface="+mn-cs"/>
        </a:defRPr>
      </a:lvl2pPr>
      <a:lvl3pPr marL="864000" marR="0" indent="-288000" algn="l" defTabSz="914400" rtl="0" eaLnBrk="1" fontAlgn="auto" latinLnBrk="0" hangingPunct="1">
        <a:lnSpc>
          <a:spcPct val="100000"/>
        </a:lnSpc>
        <a:spcBef>
          <a:spcPts val="300"/>
        </a:spcBef>
        <a:spcAft>
          <a:spcPts val="0"/>
        </a:spcAft>
        <a:buClrTx/>
        <a:buSzPct val="85000"/>
        <a:buFontTx/>
        <a:buBlip>
          <a:blip r:embed="rId8"/>
        </a:buBlip>
        <a:tabLst/>
        <a:defRPr sz="1200" kern="1200" spc="0" baseline="0">
          <a:solidFill>
            <a:schemeClr val="tx1"/>
          </a:solidFill>
          <a:latin typeface="+mn-lt"/>
          <a:ea typeface="+mn-ea"/>
          <a:cs typeface="+mn-cs"/>
        </a:defRPr>
      </a:lvl3pPr>
      <a:lvl4pPr marL="1152000" marR="0" indent="-288000" algn="l" defTabSz="914400" rtl="0" eaLnBrk="1" fontAlgn="auto" latinLnBrk="0" hangingPunct="1">
        <a:lnSpc>
          <a:spcPct val="100000"/>
        </a:lnSpc>
        <a:spcBef>
          <a:spcPts val="300"/>
        </a:spcBef>
        <a:spcAft>
          <a:spcPts val="0"/>
        </a:spcAft>
        <a:buClrTx/>
        <a:buSzPct val="75000"/>
        <a:buFontTx/>
        <a:buBlip>
          <a:blip r:embed="rId9"/>
        </a:buBlip>
        <a:tabLst/>
        <a:defRPr sz="1200" kern="1200" spc="0" baseline="0">
          <a:solidFill>
            <a:schemeClr val="tx1"/>
          </a:solidFill>
          <a:latin typeface="+mn-lt"/>
          <a:ea typeface="+mn-ea"/>
          <a:cs typeface="+mn-cs"/>
        </a:defRPr>
      </a:lvl4pPr>
      <a:lvl5pPr marL="1440000" marR="0" indent="-288000" algn="l" defTabSz="914400" rtl="0" eaLnBrk="1" fontAlgn="auto" latinLnBrk="0" hangingPunct="1">
        <a:lnSpc>
          <a:spcPct val="100000"/>
        </a:lnSpc>
        <a:spcBef>
          <a:spcPts val="300"/>
        </a:spcBef>
        <a:spcAft>
          <a:spcPts val="0"/>
        </a:spcAft>
        <a:buClrTx/>
        <a:buSzPct val="90000"/>
        <a:buFontTx/>
        <a:buBlip>
          <a:blip r:embed="rId6"/>
        </a:buBlip>
        <a:tabLst/>
        <a:defRPr sz="12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8000" y="602974"/>
            <a:ext cx="7416000" cy="980661"/>
          </a:xfrm>
          <a:prstGeom prst="rect">
            <a:avLst/>
          </a:prstGeom>
        </p:spPr>
        <p:txBody>
          <a:bodyPr vert="horz" lIns="0" tIns="0" rIns="0" bIns="0" rtlCol="0" anchor="b"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468000" y="1908000"/>
            <a:ext cx="7416000" cy="2754000"/>
          </a:xfrm>
          <a:prstGeom prst="rect">
            <a:avLst/>
          </a:prstGeom>
        </p:spPr>
        <p:txBody>
          <a:bodyPr vert="horz" lIns="0" tIns="0" rIns="0" bIns="0" rtlCol="0" anchor="t" anchorCtr="0">
            <a:noAutofit/>
          </a:bodyPr>
          <a:lstStyle/>
          <a:p>
            <a:pPr lvl="0"/>
            <a:r>
              <a:rPr lang="nl-NL" dirty="0"/>
              <a:t>Klik om de stijl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Tree>
    <p:extLst>
      <p:ext uri="{BB962C8B-B14F-4D97-AF65-F5344CB8AC3E}">
        <p14:creationId xmlns:p14="http://schemas.microsoft.com/office/powerpoint/2010/main" val="2674918091"/>
      </p:ext>
    </p:extLst>
  </p:cSld>
  <p:clrMap bg1="lt1" tx1="dk1" bg2="lt2" tx2="dk2" accent1="accent1" accent2="accent2" accent3="accent3" accent4="accent4" accent5="accent5" accent6="accent6" hlink="hlink" folHlink="folHlink"/>
  <p:sldLayoutIdLst>
    <p:sldLayoutId id="2147483680" r:id="rId1"/>
    <p:sldLayoutId id="2147483732" r:id="rId2"/>
    <p:sldLayoutId id="2147483681" r:id="rId3"/>
    <p:sldLayoutId id="2147483733" r:id="rId4"/>
    <p:sldLayoutId id="2147483690" r:id="rId5"/>
    <p:sldLayoutId id="2147483734" r:id="rId6"/>
    <p:sldLayoutId id="2147483700" r:id="rId7"/>
    <p:sldLayoutId id="2147483735" r:id="rId8"/>
    <p:sldLayoutId id="2147483691" r:id="rId9"/>
    <p:sldLayoutId id="2147483736" r:id="rId10"/>
    <p:sldLayoutId id="2147483692" r:id="rId11"/>
    <p:sldLayoutId id="2147483737" r:id="rId12"/>
    <p:sldLayoutId id="2147483696" r:id="rId13"/>
    <p:sldLayoutId id="2147483738" r:id="rId14"/>
    <p:sldLayoutId id="2147483697" r:id="rId15"/>
    <p:sldLayoutId id="2147483739" r:id="rId16"/>
    <p:sldLayoutId id="2147483701" r:id="rId17"/>
    <p:sldLayoutId id="2147483740" r:id="rId18"/>
    <p:sldLayoutId id="2147483702" r:id="rId19"/>
    <p:sldLayoutId id="2147483741" r:id="rId20"/>
    <p:sldLayoutId id="2147483703" r:id="rId21"/>
    <p:sldLayoutId id="2147483742" r:id="rId22"/>
    <p:sldLayoutId id="2147483698" r:id="rId23"/>
    <p:sldLayoutId id="2147483743" r:id="rId24"/>
    <p:sldLayoutId id="2147483704" r:id="rId25"/>
    <p:sldLayoutId id="2147483744" r:id="rId26"/>
    <p:sldLayoutId id="2147483705" r:id="rId27"/>
    <p:sldLayoutId id="2147483745" r:id="rId28"/>
    <p:sldLayoutId id="2147483706" r:id="rId29"/>
    <p:sldLayoutId id="2147483746" r:id="rId30"/>
    <p:sldLayoutId id="2147483707" r:id="rId31"/>
    <p:sldLayoutId id="2147483747" r:id="rId32"/>
    <p:sldLayoutId id="2147483708" r:id="rId33"/>
    <p:sldLayoutId id="2147483748" r:id="rId34"/>
    <p:sldLayoutId id="2147483720" r:id="rId35"/>
    <p:sldLayoutId id="2147483749" r:id="rId36"/>
    <p:sldLayoutId id="2147483686" r:id="rId37"/>
    <p:sldLayoutId id="2147483710" r:id="rId38"/>
    <p:sldLayoutId id="2147483717" r:id="rId39"/>
    <p:sldLayoutId id="2147483719" r:id="rId40"/>
    <p:sldLayoutId id="2147483722" r:id="rId41"/>
    <p:sldLayoutId id="2147483725" r:id="rId42"/>
    <p:sldLayoutId id="2147483726" r:id="rId43"/>
    <p:sldLayoutId id="2147483727" r:id="rId44"/>
    <p:sldLayoutId id="2147483729" r:id="rId45"/>
    <p:sldLayoutId id="2147483731" r:id="rId46"/>
    <p:sldLayoutId id="2147483763" r:id="rId47"/>
  </p:sldLayoutIdLst>
  <p:hf hdr="0" ftr="0" dt="0"/>
  <p:txStyles>
    <p:titleStyle>
      <a:lvl1pPr algn="l" defTabSz="914400" rtl="0" eaLnBrk="1" latinLnBrk="0" hangingPunct="1">
        <a:lnSpc>
          <a:spcPct val="90000"/>
        </a:lnSpc>
        <a:spcBef>
          <a:spcPts val="0"/>
        </a:spcBef>
        <a:buNone/>
        <a:defRPr sz="2500" b="1" i="0" kern="1200">
          <a:solidFill>
            <a:schemeClr val="tx1"/>
          </a:solidFill>
          <a:latin typeface="+mj-lt"/>
          <a:ea typeface="+mj-ea"/>
          <a:cs typeface="FlandersArtSans-Bold" panose="00000800000000000000" pitchFamily="2" charset="0"/>
        </a:defRPr>
      </a:lvl1pPr>
    </p:titleStyle>
    <p:bodyStyle>
      <a:lvl1pPr marL="288000" indent="-288000" algn="l" defTabSz="914400" rtl="0" eaLnBrk="1" latinLnBrk="0" hangingPunct="1">
        <a:lnSpc>
          <a:spcPct val="100000"/>
        </a:lnSpc>
        <a:spcBef>
          <a:spcPts val="300"/>
        </a:spcBef>
        <a:buSzPct val="90000"/>
        <a:buFontTx/>
        <a:buBlip>
          <a:blip r:embed="rId49"/>
        </a:buBlip>
        <a:defRPr sz="1400" b="1" kern="1200" spc="0">
          <a:solidFill>
            <a:schemeClr val="tx1"/>
          </a:solidFill>
          <a:latin typeface="+mn-lt"/>
          <a:ea typeface="+mn-ea"/>
          <a:cs typeface="+mn-cs"/>
        </a:defRPr>
      </a:lvl1pPr>
      <a:lvl2pPr marL="576000" indent="-288000" algn="l" defTabSz="914400" rtl="0" eaLnBrk="1" latinLnBrk="0" hangingPunct="1">
        <a:lnSpc>
          <a:spcPct val="100000"/>
        </a:lnSpc>
        <a:spcBef>
          <a:spcPts val="300"/>
        </a:spcBef>
        <a:buSzPct val="70000"/>
        <a:buFontTx/>
        <a:buBlip>
          <a:blip r:embed="rId50"/>
        </a:buBlip>
        <a:defRPr sz="1400" kern="1200" spc="0">
          <a:solidFill>
            <a:schemeClr val="bg1">
              <a:lumMod val="50000"/>
            </a:schemeClr>
          </a:solidFill>
          <a:latin typeface="Flanders Art Sans" panose="00000500000000000000" pitchFamily="2" charset="0"/>
          <a:ea typeface="+mn-ea"/>
          <a:cs typeface="+mn-cs"/>
        </a:defRPr>
      </a:lvl2pPr>
      <a:lvl3pPr marL="864000" indent="-288000" algn="l" defTabSz="914400" rtl="0" eaLnBrk="1" latinLnBrk="0" hangingPunct="1">
        <a:lnSpc>
          <a:spcPct val="100000"/>
        </a:lnSpc>
        <a:spcBef>
          <a:spcPts val="300"/>
        </a:spcBef>
        <a:buSzPct val="90000"/>
        <a:buFontTx/>
        <a:buBlip>
          <a:blip r:embed="rId51"/>
        </a:buBlip>
        <a:defRPr sz="1400" kern="1200" spc="0">
          <a:solidFill>
            <a:schemeClr val="tx1"/>
          </a:solidFill>
          <a:latin typeface="Flanders Art Sans" panose="00000500000000000000" pitchFamily="2" charset="0"/>
          <a:ea typeface="+mn-ea"/>
          <a:cs typeface="+mn-cs"/>
        </a:defRPr>
      </a:lvl3pPr>
      <a:lvl4pPr marL="1152000" indent="-288000" algn="l" defTabSz="914400" rtl="0" eaLnBrk="1" latinLnBrk="0" hangingPunct="1">
        <a:lnSpc>
          <a:spcPct val="100000"/>
        </a:lnSpc>
        <a:spcBef>
          <a:spcPts val="300"/>
        </a:spcBef>
        <a:buSzPct val="75000"/>
        <a:buFontTx/>
        <a:buBlip>
          <a:blip r:embed="rId52"/>
        </a:buBlip>
        <a:defRPr sz="1400" kern="1200" spc="0">
          <a:solidFill>
            <a:schemeClr val="tx1"/>
          </a:solidFill>
          <a:latin typeface="Flanders Art Sans" panose="00000500000000000000" pitchFamily="2" charset="0"/>
          <a:ea typeface="+mn-ea"/>
          <a:cs typeface="+mn-cs"/>
        </a:defRPr>
      </a:lvl4pPr>
      <a:lvl5pPr marL="1440000" indent="-288000" algn="l" defTabSz="914400" rtl="0" eaLnBrk="1" latinLnBrk="0" hangingPunct="1">
        <a:lnSpc>
          <a:spcPct val="100000"/>
        </a:lnSpc>
        <a:spcBef>
          <a:spcPts val="300"/>
        </a:spcBef>
        <a:buSzPct val="90000"/>
        <a:buFontTx/>
        <a:buBlip>
          <a:blip r:embed="rId49"/>
        </a:buBlip>
        <a:defRPr sz="1400" kern="1200" spc="0" baseline="0">
          <a:solidFill>
            <a:schemeClr val="tx1"/>
          </a:solidFill>
          <a:latin typeface="Flanders Art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189000"/>
            <a:ext cx="7416000" cy="837000"/>
          </a:xfrm>
          <a:prstGeom prst="rect">
            <a:avLst/>
          </a:prstGeom>
        </p:spPr>
        <p:txBody>
          <a:bodyPr vert="horz" lIns="0" tIns="0" rIns="0" bIns="0" rtlCol="0" anchor="t" anchorCtr="0">
            <a:noAutofit/>
          </a:bodyPr>
          <a:lstStyle/>
          <a:p>
            <a:r>
              <a:rPr lang="nl-NL" dirty="0" err="1"/>
              <a:t>Title</a:t>
            </a:r>
            <a:endParaRPr lang="nl-BE" dirty="0"/>
          </a:p>
        </p:txBody>
      </p:sp>
      <p:sp>
        <p:nvSpPr>
          <p:cNvPr id="3" name="Tijdelijke aanduiding voor tekst 2"/>
          <p:cNvSpPr>
            <a:spLocks noGrp="1"/>
          </p:cNvSpPr>
          <p:nvPr>
            <p:ph type="body" idx="1"/>
          </p:nvPr>
        </p:nvSpPr>
        <p:spPr>
          <a:xfrm>
            <a:off x="1296000" y="1039500"/>
            <a:ext cx="7416000" cy="3510000"/>
          </a:xfrm>
          <a:prstGeom prst="rect">
            <a:avLst/>
          </a:prstGeom>
        </p:spPr>
        <p:txBody>
          <a:bodyPr vert="horz" lIns="0" tIns="0" rIns="0" bIns="45720" rtlCol="0">
            <a:noAutofit/>
          </a:bodyPr>
          <a:lstStyle/>
          <a:p>
            <a:pPr lvl="0"/>
            <a:r>
              <a:rPr lang="nl-NL" dirty="0"/>
              <a:t>First level</a:t>
            </a:r>
          </a:p>
          <a:p>
            <a:pPr lvl="1"/>
            <a:r>
              <a:rPr lang="nl-NL" dirty="0"/>
              <a:t>Second level</a:t>
            </a:r>
          </a:p>
          <a:p>
            <a:pPr lvl="2"/>
            <a:r>
              <a:rPr lang="nl-NL" dirty="0" err="1"/>
              <a:t>Third</a:t>
            </a:r>
            <a:r>
              <a:rPr lang="nl-NL" dirty="0"/>
              <a:t> level</a:t>
            </a:r>
          </a:p>
          <a:p>
            <a:pPr lvl="3"/>
            <a:r>
              <a:rPr lang="nl-NL" dirty="0" err="1"/>
              <a:t>Fourth</a:t>
            </a:r>
            <a:r>
              <a:rPr lang="nl-NL" dirty="0"/>
              <a:t> level</a:t>
            </a:r>
          </a:p>
        </p:txBody>
      </p:sp>
      <p:sp>
        <p:nvSpPr>
          <p:cNvPr id="4" name="Tijdelijke aanduiding voor datum 3"/>
          <p:cNvSpPr>
            <a:spLocks noGrp="1"/>
          </p:cNvSpPr>
          <p:nvPr>
            <p:ph type="dt" sz="half" idx="2"/>
          </p:nvPr>
        </p:nvSpPr>
        <p:spPr>
          <a:xfrm>
            <a:off x="3050875" y="4752000"/>
            <a:ext cx="900000" cy="270000"/>
          </a:xfrm>
          <a:prstGeom prst="rect">
            <a:avLst/>
          </a:prstGeom>
        </p:spPr>
        <p:txBody>
          <a:bodyPr vert="horz" lIns="91440" tIns="45720" rIns="91440" bIns="45720" rtlCol="0" anchor="ctr"/>
          <a:lstStyle>
            <a:lvl1pPr algn="l">
              <a:defRPr sz="675">
                <a:solidFill>
                  <a:schemeClr val="bg1">
                    <a:lumMod val="50000"/>
                  </a:schemeClr>
                </a:solidFill>
                <a:latin typeface="Calibri" panose="020F0502020204030204" pitchFamily="34" charset="0"/>
              </a:defRPr>
            </a:lvl1pPr>
          </a:lstStyle>
          <a:p>
            <a:r>
              <a:rPr lang="nl-BE"/>
              <a:t>23/01/2024</a:t>
            </a:r>
            <a:endParaRPr lang="nl-BE" dirty="0"/>
          </a:p>
        </p:txBody>
      </p:sp>
      <p:sp>
        <p:nvSpPr>
          <p:cNvPr id="5" name="Tijdelijke aanduiding voor voettekst 4"/>
          <p:cNvSpPr>
            <a:spLocks noGrp="1"/>
          </p:cNvSpPr>
          <p:nvPr>
            <p:ph type="ftr" sz="quarter" idx="3"/>
          </p:nvPr>
        </p:nvSpPr>
        <p:spPr>
          <a:xfrm>
            <a:off x="3993394" y="4752000"/>
            <a:ext cx="1890000" cy="270000"/>
          </a:xfrm>
          <a:prstGeom prst="rect">
            <a:avLst/>
          </a:prstGeom>
        </p:spPr>
        <p:txBody>
          <a:bodyPr vert="horz" lIns="91440" tIns="45720" rIns="91440" bIns="45720" rtlCol="0" anchor="ctr"/>
          <a:lstStyle>
            <a:lvl1pPr algn="ctr">
              <a:defRPr sz="675">
                <a:solidFill>
                  <a:schemeClr val="bg1">
                    <a:lumMod val="50000"/>
                  </a:schemeClr>
                </a:solidFill>
                <a:latin typeface="Calibri" panose="020F0502020204030204" pitchFamily="34" charset="0"/>
              </a:defRPr>
            </a:lvl1pPr>
          </a:lstStyle>
          <a:p>
            <a:endParaRPr lang="nl-BE" dirty="0"/>
          </a:p>
        </p:txBody>
      </p:sp>
      <p:sp>
        <p:nvSpPr>
          <p:cNvPr id="6" name="Tijdelijke aanduiding voor dianummer 5"/>
          <p:cNvSpPr>
            <a:spLocks noGrp="1"/>
          </p:cNvSpPr>
          <p:nvPr>
            <p:ph type="sldNum" sz="quarter" idx="4"/>
          </p:nvPr>
        </p:nvSpPr>
        <p:spPr>
          <a:xfrm>
            <a:off x="5944611" y="4752000"/>
            <a:ext cx="540000" cy="270000"/>
          </a:xfrm>
          <a:prstGeom prst="rect">
            <a:avLst/>
          </a:prstGeom>
        </p:spPr>
        <p:txBody>
          <a:bodyPr vert="horz" lIns="91440" tIns="45720" rIns="91440" bIns="45720" rtlCol="0" anchor="ctr"/>
          <a:lstStyle>
            <a:lvl1pPr algn="r">
              <a:defRPr sz="675">
                <a:solidFill>
                  <a:schemeClr val="bg1">
                    <a:lumMod val="50000"/>
                  </a:schemeClr>
                </a:solidFill>
                <a:latin typeface="Calibri" panose="020F0502020204030204" pitchFamily="34" charset="0"/>
              </a:defRPr>
            </a:lvl1pPr>
          </a:lstStyle>
          <a:p>
            <a:fld id="{492AD3B4-D906-4191-84FB-4FE613E48036}" type="slidenum">
              <a:rPr lang="nl-BE" smtClean="0"/>
              <a:pPr/>
              <a:t>‹nr.›</a:t>
            </a:fld>
            <a:endParaRPr lang="nl-BE" dirty="0"/>
          </a:p>
        </p:txBody>
      </p:sp>
      <p:sp>
        <p:nvSpPr>
          <p:cNvPr id="7" name="Rechthoek 6"/>
          <p:cNvSpPr/>
          <p:nvPr userDrawn="1"/>
        </p:nvSpPr>
        <p:spPr>
          <a:xfrm>
            <a:off x="1" y="0"/>
            <a:ext cx="288000" cy="51435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575"/>
          </a:p>
        </p:txBody>
      </p:sp>
    </p:spTree>
    <p:extLst>
      <p:ext uri="{BB962C8B-B14F-4D97-AF65-F5344CB8AC3E}">
        <p14:creationId xmlns:p14="http://schemas.microsoft.com/office/powerpoint/2010/main" val="386033329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hf sldNum="0" hdr="0" ftr="0"/>
  <p:txStyles>
    <p:titleStyle>
      <a:lvl1pPr algn="l" defTabSz="685814" rtl="0" eaLnBrk="1" latinLnBrk="0" hangingPunct="1">
        <a:lnSpc>
          <a:spcPts val="2850"/>
        </a:lnSpc>
        <a:spcBef>
          <a:spcPts val="0"/>
        </a:spcBef>
        <a:buNone/>
        <a:defRPr sz="2775" b="1" i="0" kern="1200">
          <a:solidFill>
            <a:schemeClr val="tx1"/>
          </a:solidFill>
          <a:latin typeface="Calibri" panose="020F0502020204030204" pitchFamily="34" charset="0"/>
          <a:ea typeface="+mj-ea"/>
          <a:cs typeface="Calibri" panose="020F0502020204030204" pitchFamily="34" charset="0"/>
        </a:defRPr>
      </a:lvl1pPr>
    </p:titleStyle>
    <p:bodyStyle>
      <a:lvl1pPr marL="216004" indent="-216004" algn="l" defTabSz="685814" rtl="0" eaLnBrk="1" latinLnBrk="0" hangingPunct="1">
        <a:lnSpc>
          <a:spcPct val="90000"/>
        </a:lnSpc>
        <a:spcBef>
          <a:spcPts val="225"/>
        </a:spcBef>
        <a:buSzPct val="90000"/>
        <a:buFontTx/>
        <a:buBlip>
          <a:blip r:embed="rId14"/>
        </a:buBlip>
        <a:defRPr sz="1650" b="1" kern="1200" spc="0">
          <a:solidFill>
            <a:schemeClr val="tx1"/>
          </a:solidFill>
          <a:latin typeface="Calibri" panose="020F0502020204030204" pitchFamily="34" charset="0"/>
          <a:ea typeface="+mn-ea"/>
          <a:cs typeface="+mn-cs"/>
        </a:defRPr>
      </a:lvl1pPr>
      <a:lvl2pPr marL="432009" indent="-216004" algn="l" defTabSz="685814" rtl="0" eaLnBrk="1" latinLnBrk="0" hangingPunct="1">
        <a:lnSpc>
          <a:spcPct val="90000"/>
        </a:lnSpc>
        <a:spcBef>
          <a:spcPts val="225"/>
        </a:spcBef>
        <a:buSzPct val="70000"/>
        <a:buFont typeface="Wingdings" panose="05000000000000000000" pitchFamily="2" charset="2"/>
        <a:buChar char=""/>
        <a:defRPr sz="1650" kern="1200" spc="0">
          <a:solidFill>
            <a:schemeClr val="tx1"/>
          </a:solidFill>
          <a:latin typeface="Calibri" panose="020F0502020204030204" pitchFamily="34" charset="0"/>
          <a:ea typeface="+mn-ea"/>
          <a:cs typeface="+mn-cs"/>
        </a:defRPr>
      </a:lvl2pPr>
      <a:lvl3pPr marL="648013" indent="-216004" algn="l" defTabSz="685814" rtl="0" eaLnBrk="1" latinLnBrk="0" hangingPunct="1">
        <a:lnSpc>
          <a:spcPct val="90000"/>
        </a:lnSpc>
        <a:spcBef>
          <a:spcPts val="225"/>
        </a:spcBef>
        <a:buSzPct val="90000"/>
        <a:buFontTx/>
        <a:buBlip>
          <a:blip r:embed="rId15"/>
        </a:buBlip>
        <a:defRPr sz="1500" kern="1200" spc="0">
          <a:solidFill>
            <a:schemeClr val="tx1"/>
          </a:solidFill>
          <a:latin typeface="Calibri" panose="020F0502020204030204" pitchFamily="34" charset="0"/>
          <a:ea typeface="+mn-ea"/>
          <a:cs typeface="+mn-cs"/>
        </a:defRPr>
      </a:lvl3pPr>
      <a:lvl4pPr marL="864017" indent="-216004" algn="l" defTabSz="685814" rtl="0" eaLnBrk="1" latinLnBrk="0" hangingPunct="1">
        <a:lnSpc>
          <a:spcPct val="90000"/>
        </a:lnSpc>
        <a:spcBef>
          <a:spcPts val="225"/>
        </a:spcBef>
        <a:buSzPct val="75000"/>
        <a:buFont typeface="Wingdings" panose="05000000000000000000" pitchFamily="2" charset="2"/>
        <a:buChar char="§"/>
        <a:defRPr sz="1500" kern="1200" spc="0" baseline="0">
          <a:solidFill>
            <a:schemeClr val="tx1"/>
          </a:solidFill>
          <a:latin typeface="Calibri" panose="020F0502020204030204" pitchFamily="34" charset="0"/>
          <a:ea typeface="+mn-ea"/>
          <a:cs typeface="+mn-cs"/>
        </a:defRPr>
      </a:lvl4pPr>
      <a:lvl5pPr marL="864017" indent="0" algn="l" defTabSz="685814" rtl="0" eaLnBrk="1" latinLnBrk="0" hangingPunct="1">
        <a:lnSpc>
          <a:spcPct val="90000"/>
        </a:lnSpc>
        <a:spcBef>
          <a:spcPts val="225"/>
        </a:spcBef>
        <a:buSzPct val="90000"/>
        <a:buFontTx/>
        <a:buNone/>
        <a:defRPr sz="1500" kern="1200" spc="0" baseline="0">
          <a:solidFill>
            <a:schemeClr val="tx1"/>
          </a:solidFill>
          <a:latin typeface="FlandersArtSans-Regular" panose="00000500000000000000" pitchFamily="2" charset="0"/>
          <a:ea typeface="+mn-ea"/>
          <a:cs typeface="+mn-cs"/>
        </a:defRPr>
      </a:lvl5pPr>
      <a:lvl6pPr marL="1885988" indent="-171453"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95" indent="-171453"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01" indent="-171453"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08" indent="-171453" algn="l" defTabSz="68581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14" rtl="0" eaLnBrk="1" latinLnBrk="0" hangingPunct="1">
        <a:defRPr sz="1350" kern="1200">
          <a:solidFill>
            <a:schemeClr val="tx1"/>
          </a:solidFill>
          <a:latin typeface="+mn-lt"/>
          <a:ea typeface="+mn-ea"/>
          <a:cs typeface="+mn-cs"/>
        </a:defRPr>
      </a:lvl1pPr>
      <a:lvl2pPr marL="342907" algn="l" defTabSz="685814" rtl="0" eaLnBrk="1" latinLnBrk="0" hangingPunct="1">
        <a:defRPr sz="1350" kern="1200">
          <a:solidFill>
            <a:schemeClr val="tx1"/>
          </a:solidFill>
          <a:latin typeface="+mn-lt"/>
          <a:ea typeface="+mn-ea"/>
          <a:cs typeface="+mn-cs"/>
        </a:defRPr>
      </a:lvl2pPr>
      <a:lvl3pPr marL="685814" algn="l" defTabSz="685814" rtl="0" eaLnBrk="1" latinLnBrk="0" hangingPunct="1">
        <a:defRPr sz="1350" kern="1200">
          <a:solidFill>
            <a:schemeClr val="tx1"/>
          </a:solidFill>
          <a:latin typeface="+mn-lt"/>
          <a:ea typeface="+mn-ea"/>
          <a:cs typeface="+mn-cs"/>
        </a:defRPr>
      </a:lvl3pPr>
      <a:lvl4pPr marL="1028721" algn="l" defTabSz="685814" rtl="0" eaLnBrk="1" latinLnBrk="0" hangingPunct="1">
        <a:defRPr sz="1350" kern="1200">
          <a:solidFill>
            <a:schemeClr val="tx1"/>
          </a:solidFill>
          <a:latin typeface="+mn-lt"/>
          <a:ea typeface="+mn-ea"/>
          <a:cs typeface="+mn-cs"/>
        </a:defRPr>
      </a:lvl4pPr>
      <a:lvl5pPr marL="1371627" algn="l" defTabSz="685814" rtl="0" eaLnBrk="1" latinLnBrk="0" hangingPunct="1">
        <a:defRPr sz="1350" kern="1200">
          <a:solidFill>
            <a:schemeClr val="tx1"/>
          </a:solidFill>
          <a:latin typeface="+mn-lt"/>
          <a:ea typeface="+mn-ea"/>
          <a:cs typeface="+mn-cs"/>
        </a:defRPr>
      </a:lvl5pPr>
      <a:lvl6pPr marL="1714534" algn="l" defTabSz="685814" rtl="0" eaLnBrk="1" latinLnBrk="0" hangingPunct="1">
        <a:defRPr sz="1350" kern="1200">
          <a:solidFill>
            <a:schemeClr val="tx1"/>
          </a:solidFill>
          <a:latin typeface="+mn-lt"/>
          <a:ea typeface="+mn-ea"/>
          <a:cs typeface="+mn-cs"/>
        </a:defRPr>
      </a:lvl6pPr>
      <a:lvl7pPr marL="2057441" algn="l" defTabSz="685814" rtl="0" eaLnBrk="1" latinLnBrk="0" hangingPunct="1">
        <a:defRPr sz="1350" kern="1200">
          <a:solidFill>
            <a:schemeClr val="tx1"/>
          </a:solidFill>
          <a:latin typeface="+mn-lt"/>
          <a:ea typeface="+mn-ea"/>
          <a:cs typeface="+mn-cs"/>
        </a:defRPr>
      </a:lvl7pPr>
      <a:lvl8pPr marL="2400348" algn="l" defTabSz="685814" rtl="0" eaLnBrk="1" latinLnBrk="0" hangingPunct="1">
        <a:defRPr sz="1350" kern="1200">
          <a:solidFill>
            <a:schemeClr val="tx1"/>
          </a:solidFill>
          <a:latin typeface="+mn-lt"/>
          <a:ea typeface="+mn-ea"/>
          <a:cs typeface="+mn-cs"/>
        </a:defRPr>
      </a:lvl8pPr>
      <a:lvl9pPr marL="2743255" algn="l" defTabSz="68581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hyperlink" Target="https://www.ecoom.be/nl/3-procent-nota" TargetMode="External"/><Relationship Id="rId2" Type="http://schemas.openxmlformats.org/officeDocument/2006/relationships/image" Target="../media/image21.png"/><Relationship Id="rId1" Type="http://schemas.openxmlformats.org/officeDocument/2006/relationships/slideLayout" Target="../slideLayouts/slideLayout50.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hyperlink" Target="https://research-and-innovation.ec.europa.eu/statistics/performance-indicators/regional-innovation-scoreboard_en" TargetMode="External"/><Relationship Id="rId2" Type="http://schemas.openxmlformats.org/officeDocument/2006/relationships/hyperlink" Target="https://research-and-innovation.ec.europa.eu/statistics/performance-indicators/european-innovation-scoreboard_en" TargetMode="External"/><Relationship Id="rId1" Type="http://schemas.openxmlformats.org/officeDocument/2006/relationships/slideLayout" Target="../slideLayouts/slideLayout50.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vlaamsindicatorenboek.be/" TargetMode="External"/><Relationship Id="rId1" Type="http://schemas.openxmlformats.org/officeDocument/2006/relationships/slideLayout" Target="../slideLayouts/slideLayout48.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8.xml"/><Relationship Id="rId6" Type="http://schemas.openxmlformats.org/officeDocument/2006/relationships/hyperlink" Target="https://webgate.ec.europa.eu/dashboard/extensions/CountryProfile/CountryProfile.html?Country=Belgium" TargetMode="External"/><Relationship Id="rId5" Type="http://schemas.openxmlformats.org/officeDocument/2006/relationships/hyperlink" Target="https://ec.europa.eu/info/research-and-innovation/statistics/framework-programme-facts-and-figures/horizon-2020-country-profiles_en" TargetMode="External"/><Relationship Id="rId4" Type="http://schemas.openxmlformats.org/officeDocument/2006/relationships/hyperlink" Target="https://www.vlaamsindicatorenboek.be/"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Tijdelijke aanduiding voor afbeelding 24">
            <a:extLst>
              <a:ext uri="{FF2B5EF4-FFF2-40B4-BE49-F238E27FC236}">
                <a16:creationId xmlns:a16="http://schemas.microsoft.com/office/drawing/2014/main" id="{212E1AB6-4509-4D47-9688-8121C344D22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85" b="585"/>
          <a:stretch>
            <a:fillRect/>
          </a:stretch>
        </p:blipFill>
        <p:spPr>
          <a:xfrm>
            <a:off x="7697579" y="4315823"/>
            <a:ext cx="1158421" cy="516484"/>
          </a:xfrm>
        </p:spPr>
      </p:pic>
      <p:sp>
        <p:nvSpPr>
          <p:cNvPr id="4" name="Ondertitel 3">
            <a:extLst>
              <a:ext uri="{FF2B5EF4-FFF2-40B4-BE49-F238E27FC236}">
                <a16:creationId xmlns:a16="http://schemas.microsoft.com/office/drawing/2014/main" id="{E7B83B09-1C7B-49B7-8A7B-6852CEB32ADD}"/>
              </a:ext>
            </a:extLst>
          </p:cNvPr>
          <p:cNvSpPr>
            <a:spLocks noGrp="1"/>
          </p:cNvSpPr>
          <p:nvPr>
            <p:ph type="subTitle" idx="1"/>
          </p:nvPr>
        </p:nvSpPr>
        <p:spPr>
          <a:xfrm>
            <a:off x="288000" y="4315823"/>
            <a:ext cx="6703350" cy="521645"/>
          </a:xfrm>
        </p:spPr>
        <p:txBody>
          <a:bodyPr/>
          <a:lstStyle/>
          <a:p>
            <a:pPr algn="ctr"/>
            <a:r>
              <a:rPr lang="en-US" dirty="0"/>
              <a:t>September 12, 2025</a:t>
            </a:r>
          </a:p>
        </p:txBody>
      </p:sp>
      <p:sp>
        <p:nvSpPr>
          <p:cNvPr id="5" name="Titel 1">
            <a:extLst>
              <a:ext uri="{FF2B5EF4-FFF2-40B4-BE49-F238E27FC236}">
                <a16:creationId xmlns:a16="http://schemas.microsoft.com/office/drawing/2014/main" id="{77F2E77A-7831-4A29-85A7-798184855790}"/>
              </a:ext>
            </a:extLst>
          </p:cNvPr>
          <p:cNvSpPr>
            <a:spLocks noGrp="1"/>
          </p:cNvSpPr>
          <p:nvPr>
            <p:ph type="ctrTitle"/>
          </p:nvPr>
        </p:nvSpPr>
        <p:spPr>
          <a:xfrm>
            <a:off x="288000" y="1242203"/>
            <a:ext cx="8568000" cy="1329547"/>
          </a:xfrm>
        </p:spPr>
        <p:txBody>
          <a:bodyPr/>
          <a:lstStyle/>
          <a:p>
            <a:pPr algn="r">
              <a:lnSpc>
                <a:spcPct val="100000"/>
              </a:lnSpc>
            </a:pPr>
            <a:r>
              <a:rPr lang="en-US" sz="4000" dirty="0">
                <a:solidFill>
                  <a:schemeClr val="accent1"/>
                </a:solidFill>
              </a:rPr>
              <a:t>RECFA Visit to Belgium</a:t>
            </a:r>
            <a:endParaRPr lang="nl-NL" sz="4000" dirty="0">
              <a:solidFill>
                <a:schemeClr val="accent1"/>
              </a:solidFill>
            </a:endParaRPr>
          </a:p>
        </p:txBody>
      </p:sp>
      <p:sp>
        <p:nvSpPr>
          <p:cNvPr id="6" name="Titel 1">
            <a:extLst>
              <a:ext uri="{FF2B5EF4-FFF2-40B4-BE49-F238E27FC236}">
                <a16:creationId xmlns:a16="http://schemas.microsoft.com/office/drawing/2014/main" id="{64324698-A465-4113-82A0-D4185DE6C7B2}"/>
              </a:ext>
            </a:extLst>
          </p:cNvPr>
          <p:cNvSpPr txBox="1">
            <a:spLocks/>
          </p:cNvSpPr>
          <p:nvPr/>
        </p:nvSpPr>
        <p:spPr>
          <a:xfrm>
            <a:off x="2571750" y="3212328"/>
            <a:ext cx="5994280" cy="990556"/>
          </a:xfrm>
          <a:prstGeom prst="rect">
            <a:avLst/>
          </a:prstGeom>
        </p:spPr>
        <p:txBody>
          <a:bodyPr vert="horz" lIns="0" tIns="0" rIns="0" bIns="0" rtlCol="0" anchor="b" anchorCtr="0">
            <a:noAutofit/>
          </a:bodyPr>
          <a:lstStyle>
            <a:lvl1pPr indent="0" algn="l" defTabSz="914400" rtl="0" eaLnBrk="1" latinLnBrk="0" hangingPunct="1">
              <a:lnSpc>
                <a:spcPts val="8400"/>
              </a:lnSpc>
              <a:spcBef>
                <a:spcPts val="0"/>
              </a:spcBef>
              <a:buNone/>
              <a:defRPr sz="8000" b="1" i="0" kern="1200">
                <a:solidFill>
                  <a:schemeClr val="accent1"/>
                </a:solidFill>
                <a:latin typeface="+mj-lt"/>
                <a:ea typeface="+mj-ea"/>
                <a:cs typeface="FlandersArtSans-Bold" panose="00000800000000000000" pitchFamily="2" charset="0"/>
              </a:defRPr>
            </a:lvl1pPr>
          </a:lstStyle>
          <a:p>
            <a:pPr>
              <a:lnSpc>
                <a:spcPct val="100000"/>
              </a:lnSpc>
            </a:pPr>
            <a:r>
              <a:rPr lang="nl-NL" sz="2400" dirty="0"/>
              <a:t>Dr. Hans Willems, </a:t>
            </a:r>
            <a:r>
              <a:rPr lang="nl-NL" sz="2400" dirty="0" err="1"/>
              <a:t>Secretary</a:t>
            </a:r>
            <a:r>
              <a:rPr lang="nl-NL" sz="2400" dirty="0"/>
              <a:t>-General Research Foundation – </a:t>
            </a:r>
            <a:r>
              <a:rPr lang="nl-NL" sz="2400" dirty="0" err="1"/>
              <a:t>Flanders</a:t>
            </a:r>
            <a:r>
              <a:rPr lang="nl-NL" sz="2400" dirty="0"/>
              <a:t> </a:t>
            </a:r>
          </a:p>
        </p:txBody>
      </p:sp>
      <p:sp>
        <p:nvSpPr>
          <p:cNvPr id="2" name="Tekstvak 1">
            <a:extLst>
              <a:ext uri="{FF2B5EF4-FFF2-40B4-BE49-F238E27FC236}">
                <a16:creationId xmlns:a16="http://schemas.microsoft.com/office/drawing/2014/main" id="{914C489B-249D-4890-9C5E-D5808038471E}"/>
              </a:ext>
            </a:extLst>
          </p:cNvPr>
          <p:cNvSpPr txBox="1"/>
          <p:nvPr/>
        </p:nvSpPr>
        <p:spPr>
          <a:xfrm>
            <a:off x="7890304" y="4877520"/>
            <a:ext cx="772969" cy="215444"/>
          </a:xfrm>
          <a:prstGeom prst="rect">
            <a:avLst/>
          </a:prstGeom>
          <a:noFill/>
        </p:spPr>
        <p:txBody>
          <a:bodyPr wrap="none" rtlCol="0">
            <a:spAutoFit/>
          </a:bodyPr>
          <a:lstStyle/>
          <a:p>
            <a:r>
              <a:rPr lang="nl-NL" sz="800" dirty="0"/>
              <a:t>Classificatie 2</a:t>
            </a:r>
            <a:endParaRPr lang="nl-BE" sz="800" dirty="0"/>
          </a:p>
        </p:txBody>
      </p:sp>
    </p:spTree>
    <p:extLst>
      <p:ext uri="{BB962C8B-B14F-4D97-AF65-F5344CB8AC3E}">
        <p14:creationId xmlns:p14="http://schemas.microsoft.com/office/powerpoint/2010/main" val="1267013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4915B282-B742-4692-99E7-9DBFAED5299B}"/>
              </a:ext>
            </a:extLst>
          </p:cNvPr>
          <p:cNvSpPr/>
          <p:nvPr/>
        </p:nvSpPr>
        <p:spPr>
          <a:xfrm>
            <a:off x="3969988" y="451490"/>
            <a:ext cx="1731563" cy="725711"/>
          </a:xfrm>
          <a:prstGeom prst="rect">
            <a:avLst/>
          </a:prstGeom>
        </p:spPr>
        <p:txBody>
          <a:bodyPr wrap="none">
            <a:spAutoFit/>
          </a:bodyPr>
          <a:lstStyle/>
          <a:p>
            <a:pPr algn="ctr"/>
            <a:r>
              <a:rPr lang="en-US" sz="2058" dirty="0"/>
              <a:t>Budget 2025: </a:t>
            </a:r>
          </a:p>
          <a:p>
            <a:pPr algn="ctr"/>
            <a:r>
              <a:rPr lang="en-US" sz="2058" b="1" dirty="0"/>
              <a:t>445 </a:t>
            </a:r>
            <a:r>
              <a:rPr lang="en-US" sz="2058" b="1" dirty="0" err="1"/>
              <a:t>mio</a:t>
            </a:r>
            <a:r>
              <a:rPr lang="en-US" sz="2058" b="1" dirty="0"/>
              <a:t> EUR</a:t>
            </a:r>
            <a:endParaRPr lang="en-US" sz="2058" dirty="0"/>
          </a:p>
        </p:txBody>
      </p:sp>
      <p:cxnSp>
        <p:nvCxnSpPr>
          <p:cNvPr id="12" name="Rechte verbindingslijn 11">
            <a:extLst>
              <a:ext uri="{FF2B5EF4-FFF2-40B4-BE49-F238E27FC236}">
                <a16:creationId xmlns:a16="http://schemas.microsoft.com/office/drawing/2014/main" id="{A2AB75DA-996D-45B3-9E20-FD4AF61E3FF9}"/>
              </a:ext>
            </a:extLst>
          </p:cNvPr>
          <p:cNvCxnSpPr/>
          <p:nvPr/>
        </p:nvCxnSpPr>
        <p:spPr>
          <a:xfrm>
            <a:off x="2828733" y="3088047"/>
            <a:ext cx="7594" cy="596452"/>
          </a:xfrm>
          <a:prstGeom prst="line">
            <a:avLst/>
          </a:prstGeom>
          <a:ln w="22225">
            <a:solidFill>
              <a:srgbClr val="1E1E1E"/>
            </a:solidFill>
            <a:prstDash val="dash"/>
          </a:ln>
        </p:spPr>
        <p:style>
          <a:lnRef idx="1">
            <a:schemeClr val="accent1"/>
          </a:lnRef>
          <a:fillRef idx="0">
            <a:schemeClr val="accent1"/>
          </a:fillRef>
          <a:effectRef idx="0">
            <a:schemeClr val="accent1"/>
          </a:effectRef>
          <a:fontRef idx="minor">
            <a:schemeClr val="tx1"/>
          </a:fontRef>
        </p:style>
      </p:cxnSp>
      <p:grpSp>
        <p:nvGrpSpPr>
          <p:cNvPr id="14" name="Groep 13">
            <a:extLst>
              <a:ext uri="{FF2B5EF4-FFF2-40B4-BE49-F238E27FC236}">
                <a16:creationId xmlns:a16="http://schemas.microsoft.com/office/drawing/2014/main" id="{5BD1BBDF-0C79-4098-A37F-15AD168151D2}"/>
              </a:ext>
            </a:extLst>
          </p:cNvPr>
          <p:cNvGrpSpPr/>
          <p:nvPr/>
        </p:nvGrpSpPr>
        <p:grpSpPr>
          <a:xfrm>
            <a:off x="3034717" y="2904748"/>
            <a:ext cx="2817316" cy="1015663"/>
            <a:chOff x="6534400" y="5675589"/>
            <a:chExt cx="4382250" cy="1579833"/>
          </a:xfrm>
        </p:grpSpPr>
        <p:grpSp>
          <p:nvGrpSpPr>
            <p:cNvPr id="15" name="Groep 14">
              <a:extLst>
                <a:ext uri="{FF2B5EF4-FFF2-40B4-BE49-F238E27FC236}">
                  <a16:creationId xmlns:a16="http://schemas.microsoft.com/office/drawing/2014/main" id="{6BC24825-25BA-4911-9B23-43F0B5EB5C4D}"/>
                </a:ext>
              </a:extLst>
            </p:cNvPr>
            <p:cNvGrpSpPr/>
            <p:nvPr/>
          </p:nvGrpSpPr>
          <p:grpSpPr>
            <a:xfrm>
              <a:off x="6603946" y="5675589"/>
              <a:ext cx="4312704" cy="1579833"/>
              <a:chOff x="4774851" y="5178032"/>
              <a:chExt cx="4107334" cy="1504602"/>
            </a:xfrm>
          </p:grpSpPr>
          <p:sp>
            <p:nvSpPr>
              <p:cNvPr id="18" name="Tekstvak 17">
                <a:extLst>
                  <a:ext uri="{FF2B5EF4-FFF2-40B4-BE49-F238E27FC236}">
                    <a16:creationId xmlns:a16="http://schemas.microsoft.com/office/drawing/2014/main" id="{3DCC4324-1BE8-449D-977C-FFCB83425F2C}"/>
                  </a:ext>
                </a:extLst>
              </p:cNvPr>
              <p:cNvSpPr txBox="1"/>
              <p:nvPr/>
            </p:nvSpPr>
            <p:spPr>
              <a:xfrm>
                <a:off x="5531027" y="5178032"/>
                <a:ext cx="3351158" cy="1504602"/>
              </a:xfrm>
              <a:prstGeom prst="rect">
                <a:avLst/>
              </a:prstGeom>
              <a:noFill/>
            </p:spPr>
            <p:txBody>
              <a:bodyPr wrap="none" rtlCol="0">
                <a:spAutoFit/>
              </a:bodyPr>
              <a:lstStyle/>
              <a:p>
                <a:r>
                  <a:rPr lang="nl-BE" sz="1200" dirty="0"/>
                  <a:t>24,4%  </a:t>
                </a:r>
                <a:r>
                  <a:rPr lang="nl-BE" sz="1200" dirty="0" err="1"/>
                  <a:t>Predocs</a:t>
                </a:r>
                <a:r>
                  <a:rPr lang="nl-BE" sz="1200" dirty="0"/>
                  <a:t> (basic) </a:t>
                </a:r>
              </a:p>
              <a:p>
                <a:r>
                  <a:rPr lang="nl-BE" sz="1200" dirty="0"/>
                  <a:t>29,8%  </a:t>
                </a:r>
                <a:r>
                  <a:rPr lang="nl-BE" sz="1200" dirty="0" err="1"/>
                  <a:t>Predocs</a:t>
                </a:r>
                <a:r>
                  <a:rPr lang="nl-BE" sz="1200" dirty="0"/>
                  <a:t> (</a:t>
                </a:r>
                <a:r>
                  <a:rPr lang="nl-BE" sz="1200" dirty="0" err="1"/>
                  <a:t>strategic</a:t>
                </a:r>
                <a:r>
                  <a:rPr lang="nl-BE" sz="1200" dirty="0"/>
                  <a:t> basic) </a:t>
                </a:r>
              </a:p>
              <a:p>
                <a:r>
                  <a:rPr lang="nl-BE" sz="1200" dirty="0"/>
                  <a:t>17,3%  Postdocs Junior</a:t>
                </a:r>
              </a:p>
              <a:p>
                <a:r>
                  <a:rPr lang="nl-BE" sz="1200" dirty="0"/>
                  <a:t>23,6%  Postdoc Senior</a:t>
                </a:r>
              </a:p>
              <a:p>
                <a:r>
                  <a:rPr lang="nl-BE" sz="1200" dirty="0"/>
                  <a:t>17%     </a:t>
                </a:r>
                <a:r>
                  <a:rPr lang="nl-BE" sz="1200" dirty="0" err="1"/>
                  <a:t>Projects</a:t>
                </a:r>
                <a:endParaRPr lang="nl-BE" sz="1200" dirty="0"/>
              </a:p>
            </p:txBody>
          </p:sp>
          <p:sp>
            <p:nvSpPr>
              <p:cNvPr id="19" name="Tekstvak 18">
                <a:extLst>
                  <a:ext uri="{FF2B5EF4-FFF2-40B4-BE49-F238E27FC236}">
                    <a16:creationId xmlns:a16="http://schemas.microsoft.com/office/drawing/2014/main" id="{1296FCB2-8804-4DED-ACF4-805625A62C69}"/>
                  </a:ext>
                </a:extLst>
              </p:cNvPr>
              <p:cNvSpPr txBox="1"/>
              <p:nvPr/>
            </p:nvSpPr>
            <p:spPr>
              <a:xfrm>
                <a:off x="4774851" y="6088682"/>
                <a:ext cx="727130" cy="410346"/>
              </a:xfrm>
              <a:prstGeom prst="rect">
                <a:avLst/>
              </a:prstGeom>
              <a:noFill/>
            </p:spPr>
            <p:txBody>
              <a:bodyPr wrap="none" rtlCol="0">
                <a:spAutoFit/>
              </a:bodyPr>
              <a:lstStyle/>
              <a:p>
                <a:r>
                  <a:rPr lang="nl-BE" sz="1200" dirty="0"/>
                  <a:t>2024</a:t>
                </a:r>
              </a:p>
            </p:txBody>
          </p:sp>
        </p:grpSp>
        <p:pic>
          <p:nvPicPr>
            <p:cNvPr id="16" name="Afbeelding 15">
              <a:extLst>
                <a:ext uri="{FF2B5EF4-FFF2-40B4-BE49-F238E27FC236}">
                  <a16:creationId xmlns:a16="http://schemas.microsoft.com/office/drawing/2014/main" id="{38641DC8-223F-40EC-8CD3-FCAD465772E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34400" y="5825717"/>
              <a:ext cx="810985" cy="812220"/>
            </a:xfrm>
            <a:prstGeom prst="rect">
              <a:avLst/>
            </a:prstGeom>
          </p:spPr>
        </p:pic>
      </p:grpSp>
      <p:grpSp>
        <p:nvGrpSpPr>
          <p:cNvPr id="5" name="Groep 4">
            <a:extLst>
              <a:ext uri="{FF2B5EF4-FFF2-40B4-BE49-F238E27FC236}">
                <a16:creationId xmlns:a16="http://schemas.microsoft.com/office/drawing/2014/main" id="{791C3AD6-267A-4181-ABEF-9D1C479798DE}"/>
              </a:ext>
            </a:extLst>
          </p:cNvPr>
          <p:cNvGrpSpPr/>
          <p:nvPr/>
        </p:nvGrpSpPr>
        <p:grpSpPr>
          <a:xfrm>
            <a:off x="697123" y="3108400"/>
            <a:ext cx="1745801" cy="508073"/>
            <a:chOff x="929496" y="4144529"/>
            <a:chExt cx="2327735" cy="677429"/>
          </a:xfrm>
        </p:grpSpPr>
        <p:sp>
          <p:nvSpPr>
            <p:cNvPr id="21" name="Tekstvak 20">
              <a:extLst>
                <a:ext uri="{FF2B5EF4-FFF2-40B4-BE49-F238E27FC236}">
                  <a16:creationId xmlns:a16="http://schemas.microsoft.com/office/drawing/2014/main" id="{E7DD82A8-D143-4A5A-A148-C8DE87CB6935}"/>
                </a:ext>
              </a:extLst>
            </p:cNvPr>
            <p:cNvSpPr txBox="1"/>
            <p:nvPr/>
          </p:nvSpPr>
          <p:spPr>
            <a:xfrm>
              <a:off x="1181449" y="4202384"/>
              <a:ext cx="2075782" cy="615552"/>
            </a:xfrm>
            <a:prstGeom prst="rect">
              <a:avLst/>
            </a:prstGeom>
            <a:noFill/>
          </p:spPr>
          <p:txBody>
            <a:bodyPr wrap="none" rtlCol="0">
              <a:spAutoFit/>
            </a:bodyPr>
            <a:lstStyle/>
            <a:p>
              <a:pPr algn="ctr"/>
              <a:r>
                <a:rPr lang="nl-BE" sz="1200" dirty="0"/>
                <a:t>55%   </a:t>
              </a:r>
              <a:r>
                <a:rPr lang="nl-BE" sz="1200" dirty="0" err="1"/>
                <a:t>Predocs</a:t>
              </a:r>
              <a:r>
                <a:rPr lang="nl-BE" sz="1200" dirty="0"/>
                <a:t>    45%</a:t>
              </a:r>
            </a:p>
            <a:p>
              <a:pPr algn="ctr"/>
              <a:r>
                <a:rPr lang="nl-BE" sz="1200" dirty="0"/>
                <a:t>46%   Postdocs   54%</a:t>
              </a:r>
            </a:p>
          </p:txBody>
        </p:sp>
        <p:pic>
          <p:nvPicPr>
            <p:cNvPr id="22" name="Afbeelding 21">
              <a:extLst>
                <a:ext uri="{FF2B5EF4-FFF2-40B4-BE49-F238E27FC236}">
                  <a16:creationId xmlns:a16="http://schemas.microsoft.com/office/drawing/2014/main" id="{AAD6530D-BF82-495C-BAFC-C23676550FA7}"/>
                </a:ext>
              </a:extLst>
            </p:cNvPr>
            <p:cNvPicPr>
              <a:picLocks noChangeAspect="1"/>
            </p:cNvPicPr>
            <p:nvPr/>
          </p:nvPicPr>
          <p:blipFill>
            <a:blip r:embed="rId4"/>
            <a:stretch>
              <a:fillRect/>
            </a:stretch>
          </p:blipFill>
          <p:spPr>
            <a:xfrm>
              <a:off x="929496" y="4144529"/>
              <a:ext cx="298471" cy="677429"/>
            </a:xfrm>
            <a:prstGeom prst="rect">
              <a:avLst/>
            </a:prstGeom>
          </p:spPr>
        </p:pic>
      </p:grpSp>
      <p:pic>
        <p:nvPicPr>
          <p:cNvPr id="23" name="Afbeelding 22">
            <a:extLst>
              <a:ext uri="{FF2B5EF4-FFF2-40B4-BE49-F238E27FC236}">
                <a16:creationId xmlns:a16="http://schemas.microsoft.com/office/drawing/2014/main" id="{2C7ED65E-16F8-4340-8CCE-6D363A30B2E6}"/>
              </a:ext>
            </a:extLst>
          </p:cNvPr>
          <p:cNvPicPr>
            <a:picLocks noChangeAspect="1"/>
          </p:cNvPicPr>
          <p:nvPr/>
        </p:nvPicPr>
        <p:blipFill>
          <a:blip r:embed="rId5"/>
          <a:stretch>
            <a:fillRect/>
          </a:stretch>
        </p:blipFill>
        <p:spPr>
          <a:xfrm flipH="1">
            <a:off x="2394148" y="3088047"/>
            <a:ext cx="343075" cy="547870"/>
          </a:xfrm>
          <a:prstGeom prst="rect">
            <a:avLst/>
          </a:prstGeom>
        </p:spPr>
      </p:pic>
      <p:grpSp>
        <p:nvGrpSpPr>
          <p:cNvPr id="24" name="Groep 23">
            <a:extLst>
              <a:ext uri="{FF2B5EF4-FFF2-40B4-BE49-F238E27FC236}">
                <a16:creationId xmlns:a16="http://schemas.microsoft.com/office/drawing/2014/main" id="{FD31CD14-D243-423C-B71D-4B9114AFF8BE}"/>
              </a:ext>
            </a:extLst>
          </p:cNvPr>
          <p:cNvGrpSpPr/>
          <p:nvPr/>
        </p:nvGrpSpPr>
        <p:grpSpPr>
          <a:xfrm>
            <a:off x="3352019" y="1924820"/>
            <a:ext cx="2431223" cy="538946"/>
            <a:chOff x="5204135" y="4354787"/>
            <a:chExt cx="3781694" cy="838314"/>
          </a:xfrm>
        </p:grpSpPr>
        <p:pic>
          <p:nvPicPr>
            <p:cNvPr id="25" name="Afbeelding 24">
              <a:extLst>
                <a:ext uri="{FF2B5EF4-FFF2-40B4-BE49-F238E27FC236}">
                  <a16:creationId xmlns:a16="http://schemas.microsoft.com/office/drawing/2014/main" id="{E62185C9-DBA8-467A-93CF-EC157235253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04135" y="4387013"/>
              <a:ext cx="760741" cy="760742"/>
            </a:xfrm>
            <a:prstGeom prst="rect">
              <a:avLst/>
            </a:prstGeom>
          </p:spPr>
        </p:pic>
        <p:sp>
          <p:nvSpPr>
            <p:cNvPr id="26" name="Tekstvak 25">
              <a:extLst>
                <a:ext uri="{FF2B5EF4-FFF2-40B4-BE49-F238E27FC236}">
                  <a16:creationId xmlns:a16="http://schemas.microsoft.com/office/drawing/2014/main" id="{9A64AADB-D4F7-4A82-BC3F-ACF98BC0E506}"/>
                </a:ext>
              </a:extLst>
            </p:cNvPr>
            <p:cNvSpPr txBox="1"/>
            <p:nvPr/>
          </p:nvSpPr>
          <p:spPr>
            <a:xfrm>
              <a:off x="5920869" y="4474995"/>
              <a:ext cx="2187230" cy="718106"/>
            </a:xfrm>
            <a:prstGeom prst="rect">
              <a:avLst/>
            </a:prstGeom>
            <a:noFill/>
          </p:spPr>
          <p:txBody>
            <a:bodyPr wrap="none" rtlCol="0">
              <a:spAutoFit/>
            </a:bodyPr>
            <a:lstStyle/>
            <a:p>
              <a:pPr algn="ctr"/>
              <a:r>
                <a:rPr lang="nl-BE" sz="1200" dirty="0"/>
                <a:t>69% </a:t>
              </a:r>
              <a:r>
                <a:rPr lang="nl-BE" sz="1200" dirty="0" err="1"/>
                <a:t>Predocs</a:t>
              </a:r>
              <a:r>
                <a:rPr lang="nl-BE" sz="1200" dirty="0"/>
                <a:t> 31%</a:t>
              </a:r>
            </a:p>
            <a:p>
              <a:pPr algn="ctr"/>
              <a:r>
                <a:rPr lang="nl-BE" sz="1200" dirty="0"/>
                <a:t> 49% Postdocs 51%</a:t>
              </a:r>
            </a:p>
          </p:txBody>
        </p:sp>
        <p:pic>
          <p:nvPicPr>
            <p:cNvPr id="27" name="Afbeelding 26">
              <a:extLst>
                <a:ext uri="{FF2B5EF4-FFF2-40B4-BE49-F238E27FC236}">
                  <a16:creationId xmlns:a16="http://schemas.microsoft.com/office/drawing/2014/main" id="{78375ED1-73E7-48CC-AD02-5B4C14A668A4}"/>
                </a:ext>
              </a:extLst>
            </p:cNvPr>
            <p:cNvPicPr>
              <a:picLocks noChangeAspect="1"/>
            </p:cNvPicPr>
            <p:nvPr/>
          </p:nvPicPr>
          <p:blipFill>
            <a:blip r:embed="rId7"/>
            <a:stretch>
              <a:fillRect/>
            </a:stretch>
          </p:blipFill>
          <p:spPr>
            <a:xfrm>
              <a:off x="8079662" y="4354787"/>
              <a:ext cx="906167" cy="825194"/>
            </a:xfrm>
            <a:prstGeom prst="rect">
              <a:avLst/>
            </a:prstGeom>
          </p:spPr>
        </p:pic>
      </p:grpSp>
      <p:grpSp>
        <p:nvGrpSpPr>
          <p:cNvPr id="28" name="Groep 27">
            <a:extLst>
              <a:ext uri="{FF2B5EF4-FFF2-40B4-BE49-F238E27FC236}">
                <a16:creationId xmlns:a16="http://schemas.microsoft.com/office/drawing/2014/main" id="{E29E3D93-5FBB-40FF-8A1F-A0EC0FAF6D49}"/>
              </a:ext>
            </a:extLst>
          </p:cNvPr>
          <p:cNvGrpSpPr/>
          <p:nvPr/>
        </p:nvGrpSpPr>
        <p:grpSpPr>
          <a:xfrm>
            <a:off x="389428" y="1822490"/>
            <a:ext cx="2911074" cy="830997"/>
            <a:chOff x="253340" y="4636528"/>
            <a:chExt cx="4528088" cy="1292588"/>
          </a:xfrm>
        </p:grpSpPr>
        <p:sp>
          <p:nvSpPr>
            <p:cNvPr id="30" name="Tekstvak 29">
              <a:extLst>
                <a:ext uri="{FF2B5EF4-FFF2-40B4-BE49-F238E27FC236}">
                  <a16:creationId xmlns:a16="http://schemas.microsoft.com/office/drawing/2014/main" id="{CD5F01E8-4797-41D1-A668-413956DB12E2}"/>
                </a:ext>
              </a:extLst>
            </p:cNvPr>
            <p:cNvSpPr txBox="1"/>
            <p:nvPr/>
          </p:nvSpPr>
          <p:spPr>
            <a:xfrm>
              <a:off x="1085677" y="4636528"/>
              <a:ext cx="3695751" cy="1292588"/>
            </a:xfrm>
            <a:prstGeom prst="rect">
              <a:avLst/>
            </a:prstGeom>
            <a:noFill/>
          </p:spPr>
          <p:txBody>
            <a:bodyPr wrap="none" rtlCol="0">
              <a:spAutoFit/>
            </a:bodyPr>
            <a:lstStyle/>
            <a:p>
              <a:r>
                <a:rPr lang="nl-BE" sz="1200" dirty="0"/>
                <a:t>± 1150 </a:t>
              </a:r>
              <a:r>
                <a:rPr lang="nl-BE" sz="1200" dirty="0" err="1"/>
                <a:t>Predocs</a:t>
              </a:r>
              <a:r>
                <a:rPr lang="nl-BE" sz="1200" dirty="0"/>
                <a:t> (basic)</a:t>
              </a:r>
            </a:p>
            <a:p>
              <a:r>
                <a:rPr lang="nl-BE" sz="1200" dirty="0"/>
                <a:t>± 850   </a:t>
              </a:r>
              <a:r>
                <a:rPr lang="nl-BE" sz="1200" dirty="0" err="1"/>
                <a:t>Predocs</a:t>
              </a:r>
              <a:r>
                <a:rPr lang="nl-BE" sz="1200" dirty="0"/>
                <a:t> (</a:t>
              </a:r>
              <a:r>
                <a:rPr lang="nl-BE" sz="1200" dirty="0" err="1"/>
                <a:t>strategic</a:t>
              </a:r>
              <a:r>
                <a:rPr lang="nl-BE" sz="1200" dirty="0"/>
                <a:t> basic)</a:t>
              </a:r>
            </a:p>
            <a:p>
              <a:r>
                <a:rPr lang="nl-BE" sz="1200" dirty="0"/>
                <a:t>± 900   Postdocs</a:t>
              </a:r>
            </a:p>
            <a:p>
              <a:r>
                <a:rPr lang="nl-BE" sz="1200" dirty="0"/>
                <a:t>± 2400 </a:t>
              </a:r>
              <a:r>
                <a:rPr lang="nl-BE" sz="1200" dirty="0" err="1"/>
                <a:t>Predoc&amp;Postdoc</a:t>
              </a:r>
              <a:r>
                <a:rPr lang="nl-BE" sz="1200" dirty="0"/>
                <a:t> (</a:t>
              </a:r>
              <a:r>
                <a:rPr lang="nl-BE" sz="1200" dirty="0" err="1"/>
                <a:t>projects</a:t>
              </a:r>
              <a:r>
                <a:rPr lang="nl-BE" sz="1200" dirty="0"/>
                <a:t>)</a:t>
              </a:r>
            </a:p>
          </p:txBody>
        </p:sp>
        <p:pic>
          <p:nvPicPr>
            <p:cNvPr id="31" name="Afbeelding 30">
              <a:extLst>
                <a:ext uri="{FF2B5EF4-FFF2-40B4-BE49-F238E27FC236}">
                  <a16:creationId xmlns:a16="http://schemas.microsoft.com/office/drawing/2014/main" id="{EC1C5254-F200-4B95-8616-DC493B9CDB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340" y="4958409"/>
              <a:ext cx="672669" cy="662728"/>
            </a:xfrm>
            <a:prstGeom prst="rect">
              <a:avLst/>
            </a:prstGeom>
          </p:spPr>
        </p:pic>
      </p:grpSp>
      <p:cxnSp>
        <p:nvCxnSpPr>
          <p:cNvPr id="32" name="Rechte verbindingslijn 31">
            <a:extLst>
              <a:ext uri="{FF2B5EF4-FFF2-40B4-BE49-F238E27FC236}">
                <a16:creationId xmlns:a16="http://schemas.microsoft.com/office/drawing/2014/main" id="{463E6EA7-3377-496F-AB5E-4D3CFE30AB5B}"/>
              </a:ext>
            </a:extLst>
          </p:cNvPr>
          <p:cNvCxnSpPr/>
          <p:nvPr/>
        </p:nvCxnSpPr>
        <p:spPr>
          <a:xfrm>
            <a:off x="3240075" y="1864398"/>
            <a:ext cx="7594" cy="596452"/>
          </a:xfrm>
          <a:prstGeom prst="line">
            <a:avLst/>
          </a:prstGeom>
          <a:ln w="22225">
            <a:solidFill>
              <a:srgbClr val="1E1E1E"/>
            </a:solidFill>
            <a:prstDash val="dash"/>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EF49FAFA-37A2-2D1A-8D1F-FE37486F1C61}"/>
              </a:ext>
            </a:extLst>
          </p:cNvPr>
          <p:cNvPicPr>
            <a:picLocks noChangeAspect="1"/>
          </p:cNvPicPr>
          <p:nvPr/>
        </p:nvPicPr>
        <p:blipFill>
          <a:blip r:embed="rId9"/>
          <a:stretch>
            <a:fillRect/>
          </a:stretch>
        </p:blipFill>
        <p:spPr>
          <a:xfrm>
            <a:off x="5885168" y="309549"/>
            <a:ext cx="2822796" cy="1933165"/>
          </a:xfrm>
          <a:prstGeom prst="rect">
            <a:avLst/>
          </a:prstGeom>
        </p:spPr>
      </p:pic>
      <p:pic>
        <p:nvPicPr>
          <p:cNvPr id="3" name="Afbeelding 2">
            <a:extLst>
              <a:ext uri="{FF2B5EF4-FFF2-40B4-BE49-F238E27FC236}">
                <a16:creationId xmlns:a16="http://schemas.microsoft.com/office/drawing/2014/main" id="{A2A0847C-FFF9-8FB7-3BEF-0BD12369BC3A}"/>
              </a:ext>
            </a:extLst>
          </p:cNvPr>
          <p:cNvPicPr>
            <a:picLocks noChangeAspect="1"/>
          </p:cNvPicPr>
          <p:nvPr/>
        </p:nvPicPr>
        <p:blipFill>
          <a:blip r:embed="rId10"/>
          <a:stretch>
            <a:fillRect/>
          </a:stretch>
        </p:blipFill>
        <p:spPr>
          <a:xfrm>
            <a:off x="5885168" y="2257289"/>
            <a:ext cx="2822796" cy="2466193"/>
          </a:xfrm>
          <a:prstGeom prst="rect">
            <a:avLst/>
          </a:prstGeom>
        </p:spPr>
      </p:pic>
    </p:spTree>
    <p:extLst>
      <p:ext uri="{BB962C8B-B14F-4D97-AF65-F5344CB8AC3E}">
        <p14:creationId xmlns:p14="http://schemas.microsoft.com/office/powerpoint/2010/main" val="204465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0D463-AF63-0B28-8A2C-3B6EAE5EE0C4}"/>
            </a:ext>
          </a:extLst>
        </p:cNvPr>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11A0865D-B889-426E-6E97-123A4D40BC32}"/>
              </a:ext>
            </a:extLst>
          </p:cNvPr>
          <p:cNvSpPr>
            <a:spLocks noGrp="1"/>
          </p:cNvSpPr>
          <p:nvPr>
            <p:ph sz="half" idx="1"/>
          </p:nvPr>
        </p:nvSpPr>
        <p:spPr>
          <a:xfrm>
            <a:off x="482130" y="1615439"/>
            <a:ext cx="7825108" cy="3152221"/>
          </a:xfrm>
        </p:spPr>
        <p:txBody>
          <a:bodyPr>
            <a:normAutofit/>
          </a:bodyPr>
          <a:lstStyle/>
          <a:p>
            <a:pPr>
              <a:buFont typeface="Wingdings" panose="05000000000000000000" pitchFamily="2" charset="2"/>
              <a:buChar char="Ø"/>
            </a:pPr>
            <a:r>
              <a:rPr lang="en-US" sz="1429" dirty="0"/>
              <a:t> Combined efforts leading to some of the largest scientific collaborations in the world. </a:t>
            </a:r>
          </a:p>
          <a:p>
            <a:pPr>
              <a:buFont typeface="Wingdings" panose="05000000000000000000" pitchFamily="2" charset="2"/>
              <a:buChar char="Ø"/>
            </a:pPr>
            <a:endParaRPr lang="en-US" sz="1429" dirty="0"/>
          </a:p>
          <a:p>
            <a:r>
              <a:rPr lang="en-US" sz="1600" dirty="0"/>
              <a:t>10.000+ publications</a:t>
            </a:r>
          </a:p>
          <a:p>
            <a:r>
              <a:rPr lang="en-US" sz="1600" dirty="0"/>
              <a:t>1.500+ researchers</a:t>
            </a:r>
          </a:p>
          <a:p>
            <a:r>
              <a:rPr lang="en-US" sz="1600" dirty="0"/>
              <a:t>1.000+ projects</a:t>
            </a:r>
          </a:p>
          <a:p>
            <a:pPr>
              <a:buFont typeface="Wingdings" panose="05000000000000000000" pitchFamily="2" charset="2"/>
              <a:buChar char="Ø"/>
            </a:pPr>
            <a:endParaRPr lang="en-US" sz="1429" dirty="0"/>
          </a:p>
          <a:p>
            <a:pPr marL="0" indent="0">
              <a:buNone/>
            </a:pPr>
            <a:endParaRPr lang="en-US" sz="1429" dirty="0"/>
          </a:p>
          <a:p>
            <a:pPr marL="0" indent="0">
              <a:buNone/>
            </a:pPr>
            <a:endParaRPr lang="nl-BE" sz="1429" dirty="0"/>
          </a:p>
        </p:txBody>
      </p:sp>
      <p:sp>
        <p:nvSpPr>
          <p:cNvPr id="5" name="Titel 4">
            <a:extLst>
              <a:ext uri="{FF2B5EF4-FFF2-40B4-BE49-F238E27FC236}">
                <a16:creationId xmlns:a16="http://schemas.microsoft.com/office/drawing/2014/main" id="{EBD146DE-CF19-C0D9-8FFD-6EF7AD1D2521}"/>
              </a:ext>
            </a:extLst>
          </p:cNvPr>
          <p:cNvSpPr>
            <a:spLocks noGrp="1"/>
          </p:cNvSpPr>
          <p:nvPr>
            <p:ph type="title"/>
          </p:nvPr>
        </p:nvSpPr>
        <p:spPr>
          <a:xfrm>
            <a:off x="5244860" y="465826"/>
            <a:ext cx="3467819" cy="742367"/>
          </a:xfrm>
        </p:spPr>
        <p:txBody>
          <a:bodyPr>
            <a:normAutofit/>
          </a:bodyPr>
          <a:lstStyle/>
          <a:p>
            <a:r>
              <a:rPr lang="nl-NL" dirty="0"/>
              <a:t>The </a:t>
            </a:r>
            <a:r>
              <a:rPr lang="nl-NL" dirty="0" err="1"/>
              <a:t>importance</a:t>
            </a:r>
            <a:r>
              <a:rPr lang="nl-NL" dirty="0"/>
              <a:t> of High-Energy </a:t>
            </a:r>
            <a:r>
              <a:rPr lang="nl-NL" dirty="0" err="1"/>
              <a:t>Physics</a:t>
            </a:r>
            <a:endParaRPr lang="nl-BE" dirty="0"/>
          </a:p>
        </p:txBody>
      </p:sp>
      <p:pic>
        <p:nvPicPr>
          <p:cNvPr id="4" name="Picture 2" descr="Fonds Wetenschappelijk Onderzoek - Vlaanderen - CERN-CMS">
            <a:extLst>
              <a:ext uri="{FF2B5EF4-FFF2-40B4-BE49-F238E27FC236}">
                <a16:creationId xmlns:a16="http://schemas.microsoft.com/office/drawing/2014/main" id="{1CB01AF9-37F8-3AC2-2002-16BBA7178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758" y="3318796"/>
            <a:ext cx="2311833" cy="1532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earch Foundation - Flanders - CERN-ISOLDE">
            <a:extLst>
              <a:ext uri="{FF2B5EF4-FFF2-40B4-BE49-F238E27FC236}">
                <a16:creationId xmlns:a16="http://schemas.microsoft.com/office/drawing/2014/main" id="{67CF2761-D594-B480-4CB9-6F9879F871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793" y="2000469"/>
            <a:ext cx="1418468" cy="28510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xpanding a neutrino hunt in the South Pole | symmetry magazine">
            <a:extLst>
              <a:ext uri="{FF2B5EF4-FFF2-40B4-BE49-F238E27FC236}">
                <a16:creationId xmlns:a16="http://schemas.microsoft.com/office/drawing/2014/main" id="{1264381D-3BA9-F6C9-279C-186B3653BE3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64" r="3894"/>
          <a:stretch>
            <a:fillRect/>
          </a:stretch>
        </p:blipFill>
        <p:spPr bwMode="auto">
          <a:xfrm>
            <a:off x="389122" y="3513319"/>
            <a:ext cx="2084901" cy="13382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nternationaal zwaartekrachtsgolvenlab opent in Maastricht - Einstein  Telescope">
            <a:extLst>
              <a:ext uri="{FF2B5EF4-FFF2-40B4-BE49-F238E27FC236}">
                <a16:creationId xmlns:a16="http://schemas.microsoft.com/office/drawing/2014/main" id="{CDCA5E28-6EA5-E8FE-7C66-9710874EDA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2316" y="1997065"/>
            <a:ext cx="3318359" cy="11826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www.hpcwire.com/wp-content/uploads/2018/07/IceCube_1200x-675x380.jpg">
            <a:extLst>
              <a:ext uri="{FF2B5EF4-FFF2-40B4-BE49-F238E27FC236}">
                <a16:creationId xmlns:a16="http://schemas.microsoft.com/office/drawing/2014/main" id="{0C6F7DFC-A543-C5B0-D403-04751C3773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12" r="4116"/>
          <a:stretch>
            <a:fillRect/>
          </a:stretch>
        </p:blipFill>
        <p:spPr bwMode="auto">
          <a:xfrm>
            <a:off x="2532225" y="3318796"/>
            <a:ext cx="2471432" cy="153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486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FBCD35F2-1F82-428D-8799-53F7D8C5AE9D}"/>
              </a:ext>
            </a:extLst>
          </p:cNvPr>
          <p:cNvSpPr>
            <a:spLocks noGrp="1"/>
          </p:cNvSpPr>
          <p:nvPr>
            <p:ph sz="half" idx="1"/>
          </p:nvPr>
        </p:nvSpPr>
        <p:spPr>
          <a:xfrm>
            <a:off x="482130" y="1448680"/>
            <a:ext cx="7416000" cy="3318981"/>
          </a:xfrm>
        </p:spPr>
        <p:txBody>
          <a:bodyPr>
            <a:normAutofit/>
          </a:bodyPr>
          <a:lstStyle/>
          <a:p>
            <a:pPr>
              <a:buFont typeface="Wingdings" panose="05000000000000000000" pitchFamily="2" charset="2"/>
              <a:buChar char="Ø"/>
            </a:pPr>
            <a:r>
              <a:rPr lang="en-US" sz="1429" dirty="0"/>
              <a:t> The FWO invests in the following projects:</a:t>
            </a:r>
          </a:p>
          <a:p>
            <a:pPr marL="288000" lvl="1" indent="0">
              <a:buNone/>
            </a:pPr>
            <a:r>
              <a:rPr lang="en-US" sz="1429" dirty="0"/>
              <a:t>● CERN 		● Einstein Telescope</a:t>
            </a:r>
          </a:p>
          <a:p>
            <a:pPr marL="288000" lvl="1" indent="0">
              <a:buNone/>
            </a:pPr>
            <a:r>
              <a:rPr lang="en-US" sz="1429" dirty="0"/>
              <a:t>● IceCube 	● ISOLDE-SPIRAL2</a:t>
            </a:r>
          </a:p>
          <a:p>
            <a:pPr marL="288000" lvl="1" indent="0">
              <a:buNone/>
            </a:pPr>
            <a:r>
              <a:rPr lang="en-US" sz="1429" dirty="0"/>
              <a:t>● …</a:t>
            </a:r>
          </a:p>
          <a:p>
            <a:pPr marL="0" indent="0">
              <a:buNone/>
            </a:pPr>
            <a:endParaRPr lang="nl-BE" sz="1429" dirty="0"/>
          </a:p>
        </p:txBody>
      </p:sp>
      <p:sp>
        <p:nvSpPr>
          <p:cNvPr id="5" name="Titel 4">
            <a:extLst>
              <a:ext uri="{FF2B5EF4-FFF2-40B4-BE49-F238E27FC236}">
                <a16:creationId xmlns:a16="http://schemas.microsoft.com/office/drawing/2014/main" id="{6773E35E-9914-4FE8-9839-03C69167B09A}"/>
              </a:ext>
            </a:extLst>
          </p:cNvPr>
          <p:cNvSpPr>
            <a:spLocks noGrp="1"/>
          </p:cNvSpPr>
          <p:nvPr>
            <p:ph type="title"/>
          </p:nvPr>
        </p:nvSpPr>
        <p:spPr>
          <a:xfrm>
            <a:off x="3694637" y="375839"/>
            <a:ext cx="5138969" cy="691666"/>
          </a:xfrm>
        </p:spPr>
        <p:txBody>
          <a:bodyPr>
            <a:normAutofit/>
          </a:bodyPr>
          <a:lstStyle/>
          <a:p>
            <a:r>
              <a:rPr lang="nl-NL" dirty="0" err="1"/>
              <a:t>Flanders</a:t>
            </a:r>
            <a:r>
              <a:rPr lang="nl-NL" dirty="0"/>
              <a:t>’ </a:t>
            </a:r>
            <a:r>
              <a:rPr lang="nl-NL" dirty="0" err="1"/>
              <a:t>funding</a:t>
            </a:r>
            <a:r>
              <a:rPr lang="nl-NL" dirty="0"/>
              <a:t> of high-energy </a:t>
            </a:r>
            <a:r>
              <a:rPr lang="nl-NL" dirty="0" err="1"/>
              <a:t>physics</a:t>
            </a:r>
            <a:endParaRPr lang="nl-BE" dirty="0"/>
          </a:p>
        </p:txBody>
      </p:sp>
      <p:pic>
        <p:nvPicPr>
          <p:cNvPr id="11" name="Afbeelding 10" descr="Afbeelding met tekst, schermopname, software, Website&#10;&#10;Door AI gegenereerde inhoud is mogelijk onjuist.">
            <a:extLst>
              <a:ext uri="{FF2B5EF4-FFF2-40B4-BE49-F238E27FC236}">
                <a16:creationId xmlns:a16="http://schemas.microsoft.com/office/drawing/2014/main" id="{C657BB58-861F-8EED-76C6-9D76381158AD}"/>
              </a:ext>
            </a:extLst>
          </p:cNvPr>
          <p:cNvPicPr>
            <a:picLocks noChangeAspect="1"/>
          </p:cNvPicPr>
          <p:nvPr/>
        </p:nvPicPr>
        <p:blipFill>
          <a:blip r:embed="rId3" cstate="print">
            <a:extLst>
              <a:ext uri="{28A0092B-C50C-407E-A947-70E740481C1C}">
                <a14:useLocalDpi xmlns:a14="http://schemas.microsoft.com/office/drawing/2010/main" val="0"/>
              </a:ext>
            </a:extLst>
          </a:blip>
          <a:srcRect l="17890" t="27238" r="34607" b="5728"/>
          <a:stretch>
            <a:fillRect/>
          </a:stretch>
        </p:blipFill>
        <p:spPr>
          <a:xfrm>
            <a:off x="345418" y="3024924"/>
            <a:ext cx="2098109" cy="1850479"/>
          </a:xfrm>
          <a:prstGeom prst="rect">
            <a:avLst/>
          </a:prstGeom>
        </p:spPr>
      </p:pic>
      <p:pic>
        <p:nvPicPr>
          <p:cNvPr id="15" name="Afbeelding 14" descr="Afbeelding met tekst, schermopname, software, Multimediasoftware&#10;&#10;Door AI gegenereerde inhoud is mogelijk onjuist.">
            <a:extLst>
              <a:ext uri="{FF2B5EF4-FFF2-40B4-BE49-F238E27FC236}">
                <a16:creationId xmlns:a16="http://schemas.microsoft.com/office/drawing/2014/main" id="{43BC6925-38DB-EF24-FD92-DC6466770A96}"/>
              </a:ext>
            </a:extLst>
          </p:cNvPr>
          <p:cNvPicPr>
            <a:picLocks noChangeAspect="1"/>
          </p:cNvPicPr>
          <p:nvPr/>
        </p:nvPicPr>
        <p:blipFill>
          <a:blip r:embed="rId4">
            <a:extLst>
              <a:ext uri="{28A0092B-C50C-407E-A947-70E740481C1C}">
                <a14:useLocalDpi xmlns:a14="http://schemas.microsoft.com/office/drawing/2010/main" val="0"/>
              </a:ext>
            </a:extLst>
          </a:blip>
          <a:srcRect l="19318" t="22344" r="41028" b="11927"/>
          <a:stretch>
            <a:fillRect/>
          </a:stretch>
        </p:blipFill>
        <p:spPr>
          <a:xfrm>
            <a:off x="5570289" y="1005723"/>
            <a:ext cx="3263317" cy="3380763"/>
          </a:xfrm>
          <a:prstGeom prst="rect">
            <a:avLst/>
          </a:prstGeom>
        </p:spPr>
      </p:pic>
      <p:pic>
        <p:nvPicPr>
          <p:cNvPr id="19" name="Afbeelding 18" descr="Afbeelding met tekst, schermopname, software, Webpagina&#10;&#10;Door AI gegenereerde inhoud is mogelijk onjuist.">
            <a:extLst>
              <a:ext uri="{FF2B5EF4-FFF2-40B4-BE49-F238E27FC236}">
                <a16:creationId xmlns:a16="http://schemas.microsoft.com/office/drawing/2014/main" id="{EC186080-CD74-4245-B425-6977C28349CE}"/>
              </a:ext>
            </a:extLst>
          </p:cNvPr>
          <p:cNvPicPr>
            <a:picLocks noChangeAspect="1"/>
          </p:cNvPicPr>
          <p:nvPr/>
        </p:nvPicPr>
        <p:blipFill>
          <a:blip r:embed="rId5" cstate="print">
            <a:extLst>
              <a:ext uri="{28A0092B-C50C-407E-A947-70E740481C1C}">
                <a14:useLocalDpi xmlns:a14="http://schemas.microsoft.com/office/drawing/2010/main" val="0"/>
              </a:ext>
            </a:extLst>
          </a:blip>
          <a:srcRect l="19216" t="27001" r="41131" b="17095"/>
          <a:stretch>
            <a:fillRect/>
          </a:stretch>
        </p:blipFill>
        <p:spPr>
          <a:xfrm>
            <a:off x="2568980" y="2341375"/>
            <a:ext cx="2875856" cy="2534028"/>
          </a:xfrm>
          <a:prstGeom prst="rect">
            <a:avLst/>
          </a:prstGeom>
        </p:spPr>
      </p:pic>
    </p:spTree>
    <p:extLst>
      <p:ext uri="{BB962C8B-B14F-4D97-AF65-F5344CB8AC3E}">
        <p14:creationId xmlns:p14="http://schemas.microsoft.com/office/powerpoint/2010/main" val="2978574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E6974A7-D245-A254-D1C7-F898C109D03A}"/>
              </a:ext>
            </a:extLst>
          </p:cNvPr>
          <p:cNvSpPr>
            <a:spLocks noGrp="1"/>
          </p:cNvSpPr>
          <p:nvPr>
            <p:ph sz="half" idx="1"/>
          </p:nvPr>
        </p:nvSpPr>
        <p:spPr/>
        <p:txBody>
          <a:bodyPr/>
          <a:lstStyle/>
          <a:p>
            <a:endParaRPr lang="nl-BE"/>
          </a:p>
        </p:txBody>
      </p:sp>
      <p:sp>
        <p:nvSpPr>
          <p:cNvPr id="2" name="Titel 1"/>
          <p:cNvSpPr>
            <a:spLocks noGrp="1"/>
          </p:cNvSpPr>
          <p:nvPr>
            <p:ph type="title"/>
          </p:nvPr>
        </p:nvSpPr>
        <p:spPr>
          <a:xfrm>
            <a:off x="4891177" y="375840"/>
            <a:ext cx="3812875" cy="755750"/>
          </a:xfrm>
        </p:spPr>
        <p:txBody>
          <a:bodyPr/>
          <a:lstStyle/>
          <a:p>
            <a:r>
              <a:rPr lang="nl-BE" dirty="0"/>
              <a:t>Project in </a:t>
            </a:r>
            <a:r>
              <a:rPr lang="nl-BE" dirty="0" err="1"/>
              <a:t>the</a:t>
            </a:r>
            <a:r>
              <a:rPr lang="nl-BE" dirty="0"/>
              <a:t> spotlight - CERN</a:t>
            </a:r>
          </a:p>
        </p:txBody>
      </p:sp>
      <p:sp>
        <p:nvSpPr>
          <p:cNvPr id="6" name="Tijdelijke aanduiding voor dianummer 5"/>
          <p:cNvSpPr>
            <a:spLocks noGrp="1"/>
          </p:cNvSpPr>
          <p:nvPr>
            <p:ph type="sldNum" sz="quarter" idx="4294967295"/>
          </p:nvPr>
        </p:nvSpPr>
        <p:spPr>
          <a:xfrm>
            <a:off x="9004300" y="4792663"/>
            <a:ext cx="139700" cy="223837"/>
          </a:xfrm>
        </p:spPr>
        <p:txBody>
          <a:bodyPr/>
          <a:lstStyle/>
          <a:p>
            <a:fld id="{5730C5FA-F921-419A-A990-A4F3B227EBB4}" type="slidenum">
              <a:rPr lang="nl-BE" smtClean="0"/>
              <a:pPr/>
              <a:t>13</a:t>
            </a:fld>
            <a:endParaRPr lang="nl-BE" dirty="0"/>
          </a:p>
        </p:txBody>
      </p:sp>
      <p:pic>
        <p:nvPicPr>
          <p:cNvPr id="10" name="Afbeelding 9">
            <a:extLst>
              <a:ext uri="{FF2B5EF4-FFF2-40B4-BE49-F238E27FC236}">
                <a16:creationId xmlns:a16="http://schemas.microsoft.com/office/drawing/2014/main" id="{3A665F72-EC26-4BA2-9725-5C40F9CF1E85}"/>
              </a:ext>
            </a:extLst>
          </p:cNvPr>
          <p:cNvPicPr>
            <a:picLocks noChangeAspect="1"/>
          </p:cNvPicPr>
          <p:nvPr/>
        </p:nvPicPr>
        <p:blipFill>
          <a:blip r:embed="rId3"/>
          <a:stretch>
            <a:fillRect/>
          </a:stretch>
        </p:blipFill>
        <p:spPr>
          <a:xfrm>
            <a:off x="5296051" y="1131590"/>
            <a:ext cx="3497531" cy="2240311"/>
          </a:xfrm>
          <a:prstGeom prst="rect">
            <a:avLst/>
          </a:prstGeom>
        </p:spPr>
      </p:pic>
      <p:pic>
        <p:nvPicPr>
          <p:cNvPr id="11" name="Afbeelding 10">
            <a:extLst>
              <a:ext uri="{FF2B5EF4-FFF2-40B4-BE49-F238E27FC236}">
                <a16:creationId xmlns:a16="http://schemas.microsoft.com/office/drawing/2014/main" id="{55B38E8D-46F8-49EA-8771-666CBB884427}"/>
              </a:ext>
            </a:extLst>
          </p:cNvPr>
          <p:cNvPicPr>
            <a:picLocks noChangeAspect="1"/>
          </p:cNvPicPr>
          <p:nvPr/>
        </p:nvPicPr>
        <p:blipFill>
          <a:blip r:embed="rId4"/>
          <a:stretch>
            <a:fillRect/>
          </a:stretch>
        </p:blipFill>
        <p:spPr>
          <a:xfrm>
            <a:off x="739854" y="248559"/>
            <a:ext cx="2653658" cy="2983305"/>
          </a:xfrm>
          <a:prstGeom prst="rect">
            <a:avLst/>
          </a:prstGeom>
        </p:spPr>
      </p:pic>
      <p:pic>
        <p:nvPicPr>
          <p:cNvPr id="12" name="Afbeelding 11">
            <a:extLst>
              <a:ext uri="{FF2B5EF4-FFF2-40B4-BE49-F238E27FC236}">
                <a16:creationId xmlns:a16="http://schemas.microsoft.com/office/drawing/2014/main" id="{89C23144-0E58-44CA-95DD-C936B675EDBF}"/>
              </a:ext>
            </a:extLst>
          </p:cNvPr>
          <p:cNvPicPr>
            <a:picLocks noChangeAspect="1"/>
          </p:cNvPicPr>
          <p:nvPr/>
        </p:nvPicPr>
        <p:blipFill>
          <a:blip r:embed="rId5"/>
          <a:stretch>
            <a:fillRect/>
          </a:stretch>
        </p:blipFill>
        <p:spPr>
          <a:xfrm>
            <a:off x="391153" y="3131806"/>
            <a:ext cx="2653411" cy="1661246"/>
          </a:xfrm>
          <a:prstGeom prst="rect">
            <a:avLst/>
          </a:prstGeom>
        </p:spPr>
      </p:pic>
      <p:pic>
        <p:nvPicPr>
          <p:cNvPr id="13" name="Afbeelding 12">
            <a:extLst>
              <a:ext uri="{FF2B5EF4-FFF2-40B4-BE49-F238E27FC236}">
                <a16:creationId xmlns:a16="http://schemas.microsoft.com/office/drawing/2014/main" id="{D85AC581-2DAA-4D5F-9EB6-8FA66D582EC4}"/>
              </a:ext>
            </a:extLst>
          </p:cNvPr>
          <p:cNvPicPr>
            <a:picLocks noChangeAspect="1"/>
          </p:cNvPicPr>
          <p:nvPr/>
        </p:nvPicPr>
        <p:blipFill>
          <a:blip r:embed="rId6"/>
          <a:stretch>
            <a:fillRect/>
          </a:stretch>
        </p:blipFill>
        <p:spPr>
          <a:xfrm>
            <a:off x="3304642" y="2426394"/>
            <a:ext cx="1991409" cy="1503349"/>
          </a:xfrm>
          <a:prstGeom prst="rect">
            <a:avLst/>
          </a:prstGeom>
        </p:spPr>
      </p:pic>
      <p:pic>
        <p:nvPicPr>
          <p:cNvPr id="14" name="Afbeelding 13">
            <a:extLst>
              <a:ext uri="{FF2B5EF4-FFF2-40B4-BE49-F238E27FC236}">
                <a16:creationId xmlns:a16="http://schemas.microsoft.com/office/drawing/2014/main" id="{BAA0BE25-385A-410A-881D-880A2F665F98}"/>
              </a:ext>
            </a:extLst>
          </p:cNvPr>
          <p:cNvPicPr>
            <a:picLocks noChangeAspect="1"/>
          </p:cNvPicPr>
          <p:nvPr/>
        </p:nvPicPr>
        <p:blipFill>
          <a:blip r:embed="rId7"/>
          <a:stretch>
            <a:fillRect/>
          </a:stretch>
        </p:blipFill>
        <p:spPr>
          <a:xfrm>
            <a:off x="5556129" y="3366324"/>
            <a:ext cx="2298192" cy="1522654"/>
          </a:xfrm>
          <a:prstGeom prst="rect">
            <a:avLst/>
          </a:prstGeom>
        </p:spPr>
      </p:pic>
    </p:spTree>
    <p:extLst>
      <p:ext uri="{BB962C8B-B14F-4D97-AF65-F5344CB8AC3E}">
        <p14:creationId xmlns:p14="http://schemas.microsoft.com/office/powerpoint/2010/main" val="3145947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50173-C505-2C94-7D3A-05567888F1E0}"/>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83589EC-99D7-CDF9-B658-62DB47C333B4}"/>
              </a:ext>
            </a:extLst>
          </p:cNvPr>
          <p:cNvSpPr>
            <a:spLocks noGrp="1"/>
          </p:cNvSpPr>
          <p:nvPr>
            <p:ph sz="half" idx="1"/>
          </p:nvPr>
        </p:nvSpPr>
        <p:spPr/>
        <p:txBody>
          <a:bodyPr/>
          <a:lstStyle/>
          <a:p>
            <a:endParaRPr lang="nl-BE"/>
          </a:p>
        </p:txBody>
      </p:sp>
      <p:sp>
        <p:nvSpPr>
          <p:cNvPr id="2" name="Titel 1">
            <a:extLst>
              <a:ext uri="{FF2B5EF4-FFF2-40B4-BE49-F238E27FC236}">
                <a16:creationId xmlns:a16="http://schemas.microsoft.com/office/drawing/2014/main" id="{33D5D8FA-1A3B-5FBC-92DB-36C75B175370}"/>
              </a:ext>
            </a:extLst>
          </p:cNvPr>
          <p:cNvSpPr>
            <a:spLocks noGrp="1"/>
          </p:cNvSpPr>
          <p:nvPr>
            <p:ph type="title"/>
          </p:nvPr>
        </p:nvSpPr>
        <p:spPr>
          <a:xfrm>
            <a:off x="4891177" y="375840"/>
            <a:ext cx="3812875" cy="755750"/>
          </a:xfrm>
        </p:spPr>
        <p:txBody>
          <a:bodyPr/>
          <a:lstStyle/>
          <a:p>
            <a:r>
              <a:rPr lang="nl-BE" dirty="0"/>
              <a:t>Project in </a:t>
            </a:r>
            <a:r>
              <a:rPr lang="nl-BE" dirty="0" err="1"/>
              <a:t>the</a:t>
            </a:r>
            <a:r>
              <a:rPr lang="nl-BE" dirty="0"/>
              <a:t> spotlight - CERN</a:t>
            </a:r>
          </a:p>
        </p:txBody>
      </p:sp>
      <p:sp>
        <p:nvSpPr>
          <p:cNvPr id="6" name="Tijdelijke aanduiding voor dianummer 5">
            <a:extLst>
              <a:ext uri="{FF2B5EF4-FFF2-40B4-BE49-F238E27FC236}">
                <a16:creationId xmlns:a16="http://schemas.microsoft.com/office/drawing/2014/main" id="{9ABD4113-791E-2E24-0ECD-0BFE1D3E416B}"/>
              </a:ext>
            </a:extLst>
          </p:cNvPr>
          <p:cNvSpPr>
            <a:spLocks noGrp="1"/>
          </p:cNvSpPr>
          <p:nvPr>
            <p:ph type="sldNum" sz="quarter" idx="4294967295"/>
          </p:nvPr>
        </p:nvSpPr>
        <p:spPr>
          <a:xfrm>
            <a:off x="9004300" y="4792663"/>
            <a:ext cx="139700" cy="223837"/>
          </a:xfrm>
        </p:spPr>
        <p:txBody>
          <a:bodyPr/>
          <a:lstStyle/>
          <a:p>
            <a:fld id="{5730C5FA-F921-419A-A990-A4F3B227EBB4}" type="slidenum">
              <a:rPr lang="nl-BE" smtClean="0"/>
              <a:pPr/>
              <a:t>14</a:t>
            </a:fld>
            <a:endParaRPr lang="nl-BE" dirty="0"/>
          </a:p>
        </p:txBody>
      </p:sp>
      <p:pic>
        <p:nvPicPr>
          <p:cNvPr id="4" name="Afbeelding 3">
            <a:extLst>
              <a:ext uri="{FF2B5EF4-FFF2-40B4-BE49-F238E27FC236}">
                <a16:creationId xmlns:a16="http://schemas.microsoft.com/office/drawing/2014/main" id="{297E17B4-0145-E166-D045-486716E7958C}"/>
              </a:ext>
            </a:extLst>
          </p:cNvPr>
          <p:cNvPicPr>
            <a:picLocks noChangeAspect="1"/>
          </p:cNvPicPr>
          <p:nvPr/>
        </p:nvPicPr>
        <p:blipFill>
          <a:blip r:embed="rId3"/>
          <a:stretch>
            <a:fillRect/>
          </a:stretch>
        </p:blipFill>
        <p:spPr>
          <a:xfrm>
            <a:off x="806095" y="1420189"/>
            <a:ext cx="7531810" cy="3347471"/>
          </a:xfrm>
          <a:prstGeom prst="rect">
            <a:avLst/>
          </a:prstGeom>
        </p:spPr>
      </p:pic>
    </p:spTree>
    <p:extLst>
      <p:ext uri="{BB962C8B-B14F-4D97-AF65-F5344CB8AC3E}">
        <p14:creationId xmlns:p14="http://schemas.microsoft.com/office/powerpoint/2010/main" val="1041263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58A2020-5FED-8E73-D45A-1EC11AB35DC3}"/>
              </a:ext>
            </a:extLst>
          </p:cNvPr>
          <p:cNvSpPr>
            <a:spLocks noGrp="1"/>
          </p:cNvSpPr>
          <p:nvPr>
            <p:ph sz="half" idx="1"/>
          </p:nvPr>
        </p:nvSpPr>
        <p:spPr/>
        <p:txBody>
          <a:bodyPr/>
          <a:lstStyle/>
          <a:p>
            <a:endParaRPr lang="nl-BE"/>
          </a:p>
        </p:txBody>
      </p:sp>
      <p:sp>
        <p:nvSpPr>
          <p:cNvPr id="6" name="Tijdelijke aanduiding voor dianummer 5"/>
          <p:cNvSpPr>
            <a:spLocks noGrp="1"/>
          </p:cNvSpPr>
          <p:nvPr>
            <p:ph type="sldNum" sz="quarter" idx="4294967295"/>
          </p:nvPr>
        </p:nvSpPr>
        <p:spPr>
          <a:xfrm>
            <a:off x="8932863" y="4792663"/>
            <a:ext cx="211137" cy="223837"/>
          </a:xfrm>
        </p:spPr>
        <p:txBody>
          <a:bodyPr/>
          <a:lstStyle/>
          <a:p>
            <a:fld id="{5730C5FA-F921-419A-A990-A4F3B227EBB4}" type="slidenum">
              <a:rPr lang="nl-BE" smtClean="0"/>
              <a:pPr/>
              <a:t>15</a:t>
            </a:fld>
            <a:endParaRPr lang="nl-BE" dirty="0"/>
          </a:p>
        </p:txBody>
      </p:sp>
      <p:pic>
        <p:nvPicPr>
          <p:cNvPr id="4" name="Afbeelding 3">
            <a:extLst>
              <a:ext uri="{FF2B5EF4-FFF2-40B4-BE49-F238E27FC236}">
                <a16:creationId xmlns:a16="http://schemas.microsoft.com/office/drawing/2014/main" id="{03E00143-1CCC-4A20-820A-7D77F82711BB}"/>
              </a:ext>
            </a:extLst>
          </p:cNvPr>
          <p:cNvPicPr>
            <a:picLocks noChangeAspect="1"/>
          </p:cNvPicPr>
          <p:nvPr/>
        </p:nvPicPr>
        <p:blipFill>
          <a:blip r:embed="rId3"/>
          <a:stretch>
            <a:fillRect/>
          </a:stretch>
        </p:blipFill>
        <p:spPr>
          <a:xfrm>
            <a:off x="4572000" y="2345570"/>
            <a:ext cx="2019387" cy="2447093"/>
          </a:xfrm>
          <a:prstGeom prst="rect">
            <a:avLst/>
          </a:prstGeom>
        </p:spPr>
      </p:pic>
      <p:pic>
        <p:nvPicPr>
          <p:cNvPr id="5" name="Afbeelding 4">
            <a:extLst>
              <a:ext uri="{FF2B5EF4-FFF2-40B4-BE49-F238E27FC236}">
                <a16:creationId xmlns:a16="http://schemas.microsoft.com/office/drawing/2014/main" id="{552FF780-9DF4-4CD0-99E4-11715C6C4592}"/>
              </a:ext>
            </a:extLst>
          </p:cNvPr>
          <p:cNvPicPr>
            <a:picLocks noChangeAspect="1"/>
          </p:cNvPicPr>
          <p:nvPr/>
        </p:nvPicPr>
        <p:blipFill>
          <a:blip r:embed="rId4"/>
          <a:stretch>
            <a:fillRect/>
          </a:stretch>
        </p:blipFill>
        <p:spPr>
          <a:xfrm>
            <a:off x="6718674" y="971895"/>
            <a:ext cx="1985378" cy="2623184"/>
          </a:xfrm>
          <a:prstGeom prst="rect">
            <a:avLst/>
          </a:prstGeom>
        </p:spPr>
      </p:pic>
      <p:pic>
        <p:nvPicPr>
          <p:cNvPr id="10" name="Afbeelding 9">
            <a:extLst>
              <a:ext uri="{FF2B5EF4-FFF2-40B4-BE49-F238E27FC236}">
                <a16:creationId xmlns:a16="http://schemas.microsoft.com/office/drawing/2014/main" id="{50E6128A-6F7A-48F4-9694-36EBEF2660B5}"/>
              </a:ext>
            </a:extLst>
          </p:cNvPr>
          <p:cNvPicPr>
            <a:picLocks noChangeAspect="1"/>
          </p:cNvPicPr>
          <p:nvPr/>
        </p:nvPicPr>
        <p:blipFill>
          <a:blip r:embed="rId5"/>
          <a:stretch>
            <a:fillRect/>
          </a:stretch>
        </p:blipFill>
        <p:spPr>
          <a:xfrm>
            <a:off x="415220" y="2701819"/>
            <a:ext cx="3560468" cy="2065841"/>
          </a:xfrm>
          <a:prstGeom prst="rect">
            <a:avLst/>
          </a:prstGeom>
        </p:spPr>
      </p:pic>
      <p:pic>
        <p:nvPicPr>
          <p:cNvPr id="13" name="Afbeelding 12">
            <a:extLst>
              <a:ext uri="{FF2B5EF4-FFF2-40B4-BE49-F238E27FC236}">
                <a16:creationId xmlns:a16="http://schemas.microsoft.com/office/drawing/2014/main" id="{C52A6B3C-98F9-4EDD-BF69-1CB8DEB6CA62}"/>
              </a:ext>
            </a:extLst>
          </p:cNvPr>
          <p:cNvPicPr>
            <a:picLocks noChangeAspect="1"/>
          </p:cNvPicPr>
          <p:nvPr/>
        </p:nvPicPr>
        <p:blipFill>
          <a:blip r:embed="rId6"/>
          <a:stretch>
            <a:fillRect/>
          </a:stretch>
        </p:blipFill>
        <p:spPr>
          <a:xfrm>
            <a:off x="1567846" y="1018555"/>
            <a:ext cx="2895753" cy="1531199"/>
          </a:xfrm>
          <a:prstGeom prst="rect">
            <a:avLst/>
          </a:prstGeom>
        </p:spPr>
      </p:pic>
      <p:sp>
        <p:nvSpPr>
          <p:cNvPr id="7" name="Titel 1">
            <a:extLst>
              <a:ext uri="{FF2B5EF4-FFF2-40B4-BE49-F238E27FC236}">
                <a16:creationId xmlns:a16="http://schemas.microsoft.com/office/drawing/2014/main" id="{A1E3677B-063F-9F01-335A-A0966BF86217}"/>
              </a:ext>
            </a:extLst>
          </p:cNvPr>
          <p:cNvSpPr txBox="1">
            <a:spLocks/>
          </p:cNvSpPr>
          <p:nvPr/>
        </p:nvSpPr>
        <p:spPr>
          <a:xfrm>
            <a:off x="4891177" y="375840"/>
            <a:ext cx="3812875" cy="755750"/>
          </a:xfrm>
          <a:prstGeom prst="rect">
            <a:avLst/>
          </a:prstGeom>
        </p:spPr>
        <p:txBody>
          <a:bodyPr vert="horz" lIns="0" tIns="0" rIns="0" bIns="0" rtlCol="0" anchor="b" anchorCtr="0">
            <a:noAutofit/>
          </a:bodyPr>
          <a:lstStyle>
            <a:lvl1pPr algn="l" defTabSz="914400" rtl="0" eaLnBrk="1" latinLnBrk="0" hangingPunct="1">
              <a:lnSpc>
                <a:spcPct val="90000"/>
              </a:lnSpc>
              <a:spcBef>
                <a:spcPts val="0"/>
              </a:spcBef>
              <a:buNone/>
              <a:defRPr sz="2500" b="1" i="0" kern="1200">
                <a:solidFill>
                  <a:schemeClr val="accent1"/>
                </a:solidFill>
                <a:latin typeface="+mj-lt"/>
                <a:ea typeface="+mj-ea"/>
                <a:cs typeface="FlandersArtSans-Bold" panose="00000800000000000000" pitchFamily="2" charset="0"/>
              </a:defRPr>
            </a:lvl1pPr>
          </a:lstStyle>
          <a:p>
            <a:r>
              <a:rPr lang="nl-BE" dirty="0"/>
              <a:t>Project in </a:t>
            </a:r>
            <a:r>
              <a:rPr lang="nl-BE" dirty="0" err="1"/>
              <a:t>the</a:t>
            </a:r>
            <a:r>
              <a:rPr lang="nl-BE" dirty="0"/>
              <a:t> spotlight - ICECUBE</a:t>
            </a:r>
          </a:p>
        </p:txBody>
      </p:sp>
      <p:sp>
        <p:nvSpPr>
          <p:cNvPr id="9" name="Titel 8">
            <a:extLst>
              <a:ext uri="{FF2B5EF4-FFF2-40B4-BE49-F238E27FC236}">
                <a16:creationId xmlns:a16="http://schemas.microsoft.com/office/drawing/2014/main" id="{1BFBB7C2-48F0-58F2-ECF6-2E48C2691266}"/>
              </a:ext>
            </a:extLst>
          </p:cNvPr>
          <p:cNvSpPr>
            <a:spLocks noGrp="1"/>
          </p:cNvSpPr>
          <p:nvPr>
            <p:ph type="title"/>
          </p:nvPr>
        </p:nvSpPr>
        <p:spPr/>
        <p:txBody>
          <a:bodyPr/>
          <a:lstStyle/>
          <a:p>
            <a:endParaRPr lang="nl-BE" dirty="0"/>
          </a:p>
        </p:txBody>
      </p:sp>
    </p:spTree>
    <p:extLst>
      <p:ext uri="{BB962C8B-B14F-4D97-AF65-F5344CB8AC3E}">
        <p14:creationId xmlns:p14="http://schemas.microsoft.com/office/powerpoint/2010/main" val="496048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CC2E1473-C79D-C8C6-E69A-B2D49C17DF7B}"/>
              </a:ext>
            </a:extLst>
          </p:cNvPr>
          <p:cNvSpPr>
            <a:spLocks noGrp="1"/>
          </p:cNvSpPr>
          <p:nvPr>
            <p:ph sz="half" idx="1"/>
          </p:nvPr>
        </p:nvSpPr>
        <p:spPr/>
        <p:txBody>
          <a:bodyPr/>
          <a:lstStyle/>
          <a:p>
            <a:endParaRPr lang="nl-BE" dirty="0"/>
          </a:p>
        </p:txBody>
      </p:sp>
      <p:sp>
        <p:nvSpPr>
          <p:cNvPr id="6" name="Tijdelijke aanduiding voor dianummer 5"/>
          <p:cNvSpPr>
            <a:spLocks noGrp="1"/>
          </p:cNvSpPr>
          <p:nvPr>
            <p:ph type="sldNum" sz="quarter" idx="4294967295"/>
          </p:nvPr>
        </p:nvSpPr>
        <p:spPr>
          <a:xfrm>
            <a:off x="8932863" y="4792663"/>
            <a:ext cx="211137" cy="223837"/>
          </a:xfrm>
        </p:spPr>
        <p:txBody>
          <a:bodyPr/>
          <a:lstStyle/>
          <a:p>
            <a:fld id="{5730C5FA-F921-419A-A990-A4F3B227EBB4}" type="slidenum">
              <a:rPr lang="nl-BE" smtClean="0"/>
              <a:pPr/>
              <a:t>16</a:t>
            </a:fld>
            <a:endParaRPr lang="nl-BE" dirty="0"/>
          </a:p>
        </p:txBody>
      </p:sp>
      <p:pic>
        <p:nvPicPr>
          <p:cNvPr id="3" name="Afbeelding 2">
            <a:extLst>
              <a:ext uri="{FF2B5EF4-FFF2-40B4-BE49-F238E27FC236}">
                <a16:creationId xmlns:a16="http://schemas.microsoft.com/office/drawing/2014/main" id="{57A6492A-B30A-42A8-A9ED-0E5DA03803B3}"/>
              </a:ext>
            </a:extLst>
          </p:cNvPr>
          <p:cNvPicPr>
            <a:picLocks noChangeAspect="1"/>
          </p:cNvPicPr>
          <p:nvPr/>
        </p:nvPicPr>
        <p:blipFill>
          <a:blip r:embed="rId3"/>
          <a:stretch>
            <a:fillRect/>
          </a:stretch>
        </p:blipFill>
        <p:spPr>
          <a:xfrm>
            <a:off x="300652" y="2812157"/>
            <a:ext cx="3232088" cy="2092424"/>
          </a:xfrm>
          <a:prstGeom prst="rect">
            <a:avLst/>
          </a:prstGeom>
        </p:spPr>
      </p:pic>
      <p:pic>
        <p:nvPicPr>
          <p:cNvPr id="4" name="Afbeelding 3">
            <a:extLst>
              <a:ext uri="{FF2B5EF4-FFF2-40B4-BE49-F238E27FC236}">
                <a16:creationId xmlns:a16="http://schemas.microsoft.com/office/drawing/2014/main" id="{727C8F8D-545D-4A52-A816-176E4A389E00}"/>
              </a:ext>
            </a:extLst>
          </p:cNvPr>
          <p:cNvPicPr>
            <a:picLocks noChangeAspect="1"/>
          </p:cNvPicPr>
          <p:nvPr/>
        </p:nvPicPr>
        <p:blipFill>
          <a:blip r:embed="rId4"/>
          <a:stretch>
            <a:fillRect/>
          </a:stretch>
        </p:blipFill>
        <p:spPr>
          <a:xfrm>
            <a:off x="3853801" y="3484687"/>
            <a:ext cx="4154588" cy="1177957"/>
          </a:xfrm>
          <a:prstGeom prst="rect">
            <a:avLst/>
          </a:prstGeom>
        </p:spPr>
      </p:pic>
      <p:pic>
        <p:nvPicPr>
          <p:cNvPr id="5" name="Afbeelding 4">
            <a:extLst>
              <a:ext uri="{FF2B5EF4-FFF2-40B4-BE49-F238E27FC236}">
                <a16:creationId xmlns:a16="http://schemas.microsoft.com/office/drawing/2014/main" id="{82E06424-8509-4F53-91A5-2528367EFA1E}"/>
              </a:ext>
            </a:extLst>
          </p:cNvPr>
          <p:cNvPicPr>
            <a:picLocks noChangeAspect="1"/>
          </p:cNvPicPr>
          <p:nvPr/>
        </p:nvPicPr>
        <p:blipFill>
          <a:blip r:embed="rId5"/>
          <a:stretch>
            <a:fillRect/>
          </a:stretch>
        </p:blipFill>
        <p:spPr>
          <a:xfrm>
            <a:off x="1640245" y="568372"/>
            <a:ext cx="2931755" cy="2236688"/>
          </a:xfrm>
          <a:prstGeom prst="rect">
            <a:avLst/>
          </a:prstGeom>
        </p:spPr>
      </p:pic>
      <p:pic>
        <p:nvPicPr>
          <p:cNvPr id="7" name="Afbeelding 6">
            <a:extLst>
              <a:ext uri="{FF2B5EF4-FFF2-40B4-BE49-F238E27FC236}">
                <a16:creationId xmlns:a16="http://schemas.microsoft.com/office/drawing/2014/main" id="{3A08718A-1666-4C67-83F6-588D781481A4}"/>
              </a:ext>
            </a:extLst>
          </p:cNvPr>
          <p:cNvPicPr>
            <a:picLocks noChangeAspect="1"/>
          </p:cNvPicPr>
          <p:nvPr/>
        </p:nvPicPr>
        <p:blipFill>
          <a:blip r:embed="rId6"/>
          <a:stretch>
            <a:fillRect/>
          </a:stretch>
        </p:blipFill>
        <p:spPr>
          <a:xfrm>
            <a:off x="6441959" y="1274102"/>
            <a:ext cx="2401388" cy="1872958"/>
          </a:xfrm>
          <a:prstGeom prst="rect">
            <a:avLst/>
          </a:prstGeom>
        </p:spPr>
      </p:pic>
      <p:sp>
        <p:nvSpPr>
          <p:cNvPr id="8" name="Titel 1">
            <a:extLst>
              <a:ext uri="{FF2B5EF4-FFF2-40B4-BE49-F238E27FC236}">
                <a16:creationId xmlns:a16="http://schemas.microsoft.com/office/drawing/2014/main" id="{03E6F512-E54F-F5BD-1382-6F79531DCC6F}"/>
              </a:ext>
            </a:extLst>
          </p:cNvPr>
          <p:cNvSpPr txBox="1">
            <a:spLocks/>
          </p:cNvSpPr>
          <p:nvPr/>
        </p:nvSpPr>
        <p:spPr>
          <a:xfrm>
            <a:off x="4891177" y="375840"/>
            <a:ext cx="3812875" cy="755750"/>
          </a:xfrm>
          <a:prstGeom prst="rect">
            <a:avLst/>
          </a:prstGeom>
        </p:spPr>
        <p:txBody>
          <a:bodyPr vert="horz" lIns="0" tIns="0" rIns="0" bIns="0" rtlCol="0" anchor="b" anchorCtr="0">
            <a:noAutofit/>
          </a:bodyPr>
          <a:lstStyle>
            <a:lvl1pPr algn="l" defTabSz="914400" rtl="0" eaLnBrk="1" latinLnBrk="0" hangingPunct="1">
              <a:lnSpc>
                <a:spcPct val="90000"/>
              </a:lnSpc>
              <a:spcBef>
                <a:spcPts val="0"/>
              </a:spcBef>
              <a:buNone/>
              <a:defRPr sz="2500" b="1" i="0" kern="1200">
                <a:solidFill>
                  <a:schemeClr val="accent1"/>
                </a:solidFill>
                <a:latin typeface="+mj-lt"/>
                <a:ea typeface="+mj-ea"/>
                <a:cs typeface="FlandersArtSans-Bold" panose="00000800000000000000" pitchFamily="2" charset="0"/>
              </a:defRPr>
            </a:lvl1pPr>
          </a:lstStyle>
          <a:p>
            <a:r>
              <a:rPr lang="nl-BE" dirty="0"/>
              <a:t>Project in </a:t>
            </a:r>
            <a:r>
              <a:rPr lang="nl-BE" dirty="0" err="1"/>
              <a:t>the</a:t>
            </a:r>
            <a:r>
              <a:rPr lang="nl-BE" dirty="0"/>
              <a:t> spotlight – ISOLDE-SPIRAL 2</a:t>
            </a:r>
          </a:p>
        </p:txBody>
      </p:sp>
    </p:spTree>
    <p:extLst>
      <p:ext uri="{BB962C8B-B14F-4D97-AF65-F5344CB8AC3E}">
        <p14:creationId xmlns:p14="http://schemas.microsoft.com/office/powerpoint/2010/main" val="2416655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BA5E8068-B002-50F5-49AC-CFD1C5A70156}"/>
              </a:ext>
            </a:extLst>
          </p:cNvPr>
          <p:cNvSpPr>
            <a:spLocks noGrp="1"/>
          </p:cNvSpPr>
          <p:nvPr>
            <p:ph sz="half" idx="1"/>
          </p:nvPr>
        </p:nvSpPr>
        <p:spPr/>
        <p:txBody>
          <a:bodyPr/>
          <a:lstStyle/>
          <a:p>
            <a:endParaRPr lang="nl-BE"/>
          </a:p>
        </p:txBody>
      </p:sp>
      <p:sp>
        <p:nvSpPr>
          <p:cNvPr id="6" name="Tijdelijke aanduiding voor dianummer 5"/>
          <p:cNvSpPr>
            <a:spLocks noGrp="1"/>
          </p:cNvSpPr>
          <p:nvPr>
            <p:ph type="sldNum" sz="quarter" idx="4294967295"/>
          </p:nvPr>
        </p:nvSpPr>
        <p:spPr>
          <a:xfrm>
            <a:off x="8932863" y="4792663"/>
            <a:ext cx="211137" cy="223837"/>
          </a:xfrm>
        </p:spPr>
        <p:txBody>
          <a:bodyPr/>
          <a:lstStyle/>
          <a:p>
            <a:fld id="{5730C5FA-F921-419A-A990-A4F3B227EBB4}" type="slidenum">
              <a:rPr lang="nl-BE" smtClean="0"/>
              <a:pPr/>
              <a:t>17</a:t>
            </a:fld>
            <a:endParaRPr lang="nl-BE" dirty="0"/>
          </a:p>
        </p:txBody>
      </p:sp>
      <p:pic>
        <p:nvPicPr>
          <p:cNvPr id="11" name="Afbeelding 10">
            <a:extLst>
              <a:ext uri="{FF2B5EF4-FFF2-40B4-BE49-F238E27FC236}">
                <a16:creationId xmlns:a16="http://schemas.microsoft.com/office/drawing/2014/main" id="{85D78649-DC1C-4D20-B6D9-99CD160E771F}"/>
              </a:ext>
            </a:extLst>
          </p:cNvPr>
          <p:cNvPicPr>
            <a:picLocks noChangeAspect="1"/>
          </p:cNvPicPr>
          <p:nvPr/>
        </p:nvPicPr>
        <p:blipFill>
          <a:blip r:embed="rId3"/>
          <a:stretch>
            <a:fillRect/>
          </a:stretch>
        </p:blipFill>
        <p:spPr>
          <a:xfrm>
            <a:off x="5146197" y="2785155"/>
            <a:ext cx="3699466" cy="1971406"/>
          </a:xfrm>
          <a:prstGeom prst="rect">
            <a:avLst/>
          </a:prstGeom>
        </p:spPr>
      </p:pic>
      <p:pic>
        <p:nvPicPr>
          <p:cNvPr id="12" name="Afbeelding 11">
            <a:extLst>
              <a:ext uri="{FF2B5EF4-FFF2-40B4-BE49-F238E27FC236}">
                <a16:creationId xmlns:a16="http://schemas.microsoft.com/office/drawing/2014/main" id="{FE4477EA-6462-469E-88A1-464B2B5BC658}"/>
              </a:ext>
            </a:extLst>
          </p:cNvPr>
          <p:cNvPicPr>
            <a:picLocks noChangeAspect="1"/>
          </p:cNvPicPr>
          <p:nvPr/>
        </p:nvPicPr>
        <p:blipFill>
          <a:blip r:embed="rId4"/>
          <a:stretch>
            <a:fillRect/>
          </a:stretch>
        </p:blipFill>
        <p:spPr>
          <a:xfrm>
            <a:off x="298337" y="1648368"/>
            <a:ext cx="2520280" cy="3207629"/>
          </a:xfrm>
          <a:prstGeom prst="rect">
            <a:avLst/>
          </a:prstGeom>
        </p:spPr>
      </p:pic>
      <p:pic>
        <p:nvPicPr>
          <p:cNvPr id="13" name="Afbeelding 12">
            <a:extLst>
              <a:ext uri="{FF2B5EF4-FFF2-40B4-BE49-F238E27FC236}">
                <a16:creationId xmlns:a16="http://schemas.microsoft.com/office/drawing/2014/main" id="{B2DAAB23-4AFE-46F6-8922-6140C0B32143}"/>
              </a:ext>
            </a:extLst>
          </p:cNvPr>
          <p:cNvPicPr>
            <a:picLocks noChangeAspect="1"/>
          </p:cNvPicPr>
          <p:nvPr/>
        </p:nvPicPr>
        <p:blipFill>
          <a:blip r:embed="rId5"/>
          <a:stretch>
            <a:fillRect/>
          </a:stretch>
        </p:blipFill>
        <p:spPr>
          <a:xfrm>
            <a:off x="2920259" y="913148"/>
            <a:ext cx="1879021" cy="1742663"/>
          </a:xfrm>
          <a:prstGeom prst="rect">
            <a:avLst/>
          </a:prstGeom>
        </p:spPr>
      </p:pic>
      <p:pic>
        <p:nvPicPr>
          <p:cNvPr id="14" name="Afbeelding 13">
            <a:extLst>
              <a:ext uri="{FF2B5EF4-FFF2-40B4-BE49-F238E27FC236}">
                <a16:creationId xmlns:a16="http://schemas.microsoft.com/office/drawing/2014/main" id="{32149D9E-6FB2-41D5-B634-6622A4EC89AB}"/>
              </a:ext>
            </a:extLst>
          </p:cNvPr>
          <p:cNvPicPr>
            <a:picLocks noChangeAspect="1"/>
          </p:cNvPicPr>
          <p:nvPr/>
        </p:nvPicPr>
        <p:blipFill>
          <a:blip r:embed="rId6"/>
          <a:stretch>
            <a:fillRect/>
          </a:stretch>
        </p:blipFill>
        <p:spPr>
          <a:xfrm>
            <a:off x="3002410" y="2785155"/>
            <a:ext cx="1938833" cy="1835185"/>
          </a:xfrm>
          <a:prstGeom prst="rect">
            <a:avLst/>
          </a:prstGeom>
        </p:spPr>
      </p:pic>
      <p:sp>
        <p:nvSpPr>
          <p:cNvPr id="3" name="Titel 1">
            <a:extLst>
              <a:ext uri="{FF2B5EF4-FFF2-40B4-BE49-F238E27FC236}">
                <a16:creationId xmlns:a16="http://schemas.microsoft.com/office/drawing/2014/main" id="{D4AC3CC6-7CE5-3FC2-5869-ECBE15DD1688}"/>
              </a:ext>
            </a:extLst>
          </p:cNvPr>
          <p:cNvSpPr txBox="1">
            <a:spLocks/>
          </p:cNvSpPr>
          <p:nvPr/>
        </p:nvSpPr>
        <p:spPr>
          <a:xfrm>
            <a:off x="4891177" y="375840"/>
            <a:ext cx="3812875" cy="755750"/>
          </a:xfrm>
          <a:prstGeom prst="rect">
            <a:avLst/>
          </a:prstGeom>
        </p:spPr>
        <p:txBody>
          <a:bodyPr vert="horz" lIns="0" tIns="0" rIns="0" bIns="0" rtlCol="0" anchor="b" anchorCtr="0">
            <a:noAutofit/>
          </a:bodyPr>
          <a:lstStyle>
            <a:lvl1pPr algn="l" defTabSz="914400" rtl="0" eaLnBrk="1" latinLnBrk="0" hangingPunct="1">
              <a:lnSpc>
                <a:spcPct val="90000"/>
              </a:lnSpc>
              <a:spcBef>
                <a:spcPts val="0"/>
              </a:spcBef>
              <a:buNone/>
              <a:defRPr sz="2500" b="1" i="0" kern="1200">
                <a:solidFill>
                  <a:schemeClr val="accent1"/>
                </a:solidFill>
                <a:latin typeface="+mj-lt"/>
                <a:ea typeface="+mj-ea"/>
                <a:cs typeface="FlandersArtSans-Bold" panose="00000800000000000000" pitchFamily="2" charset="0"/>
              </a:defRPr>
            </a:lvl1pPr>
          </a:lstStyle>
          <a:p>
            <a:r>
              <a:rPr lang="nl-BE" dirty="0"/>
              <a:t>Project in </a:t>
            </a:r>
            <a:r>
              <a:rPr lang="nl-BE" dirty="0" err="1"/>
              <a:t>the</a:t>
            </a:r>
            <a:r>
              <a:rPr lang="nl-BE" dirty="0"/>
              <a:t> spotlight – EINSTEIN-TELESCOPE</a:t>
            </a:r>
          </a:p>
        </p:txBody>
      </p:sp>
    </p:spTree>
    <p:extLst>
      <p:ext uri="{BB962C8B-B14F-4D97-AF65-F5344CB8AC3E}">
        <p14:creationId xmlns:p14="http://schemas.microsoft.com/office/powerpoint/2010/main" val="3382455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86099-A72F-19EC-E30E-437857C62F0D}"/>
              </a:ext>
            </a:extLst>
          </p:cNvPr>
          <p:cNvSpPr>
            <a:spLocks noGrp="1"/>
          </p:cNvSpPr>
          <p:nvPr>
            <p:ph type="ctrTitle"/>
          </p:nvPr>
        </p:nvSpPr>
        <p:spPr>
          <a:xfrm>
            <a:off x="690113" y="1917001"/>
            <a:ext cx="4457887" cy="1457999"/>
          </a:xfrm>
        </p:spPr>
        <p:txBody>
          <a:bodyPr/>
          <a:lstStyle/>
          <a:p>
            <a:r>
              <a:rPr lang="nl-NL" dirty="0" err="1"/>
              <a:t>Thank</a:t>
            </a:r>
            <a:r>
              <a:rPr lang="nl-NL" dirty="0"/>
              <a:t> </a:t>
            </a:r>
            <a:r>
              <a:rPr lang="nl-NL" dirty="0" err="1"/>
              <a:t>you</a:t>
            </a:r>
            <a:r>
              <a:rPr lang="nl-NL" dirty="0"/>
              <a:t> </a:t>
            </a:r>
            <a:r>
              <a:rPr lang="nl-NL" dirty="0" err="1"/>
              <a:t>for</a:t>
            </a:r>
            <a:r>
              <a:rPr lang="nl-NL" dirty="0"/>
              <a:t> </a:t>
            </a:r>
            <a:r>
              <a:rPr lang="nl-NL" dirty="0" err="1"/>
              <a:t>your</a:t>
            </a:r>
            <a:r>
              <a:rPr lang="nl-NL" dirty="0"/>
              <a:t> attention</a:t>
            </a:r>
            <a:endParaRPr lang="nl-BE" dirty="0"/>
          </a:p>
        </p:txBody>
      </p:sp>
      <p:sp>
        <p:nvSpPr>
          <p:cNvPr id="3" name="Ondertitel 2">
            <a:extLst>
              <a:ext uri="{FF2B5EF4-FFF2-40B4-BE49-F238E27FC236}">
                <a16:creationId xmlns:a16="http://schemas.microsoft.com/office/drawing/2014/main" id="{682635AA-B882-5AEB-99AA-8815B8148CC1}"/>
              </a:ext>
            </a:extLst>
          </p:cNvPr>
          <p:cNvSpPr>
            <a:spLocks noGrp="1"/>
          </p:cNvSpPr>
          <p:nvPr>
            <p:ph type="subTitle" idx="1"/>
          </p:nvPr>
        </p:nvSpPr>
        <p:spPr/>
        <p:txBody>
          <a:bodyPr/>
          <a:lstStyle/>
          <a:p>
            <a:endParaRPr lang="nl-BE"/>
          </a:p>
        </p:txBody>
      </p:sp>
      <p:sp>
        <p:nvSpPr>
          <p:cNvPr id="4" name="Tijdelijke aanduiding voor inhoud 3">
            <a:extLst>
              <a:ext uri="{FF2B5EF4-FFF2-40B4-BE49-F238E27FC236}">
                <a16:creationId xmlns:a16="http://schemas.microsoft.com/office/drawing/2014/main" id="{30D6DD0E-EB3D-BB81-569F-6022DDDD9800}"/>
              </a:ext>
            </a:extLst>
          </p:cNvPr>
          <p:cNvSpPr>
            <a:spLocks noGrp="1"/>
          </p:cNvSpPr>
          <p:nvPr>
            <p:ph idx="12"/>
          </p:nvPr>
        </p:nvSpPr>
        <p:spPr/>
        <p:txBody>
          <a:bodyPr/>
          <a:lstStyle/>
          <a:p>
            <a:endParaRPr lang="nl-BE"/>
          </a:p>
        </p:txBody>
      </p:sp>
    </p:spTree>
    <p:extLst>
      <p:ext uri="{BB962C8B-B14F-4D97-AF65-F5344CB8AC3E}">
        <p14:creationId xmlns:p14="http://schemas.microsoft.com/office/powerpoint/2010/main" val="22807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ABEE0-B481-88C5-8EFF-D16B10128D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EFC757-18B4-A703-6E34-0F913147195D}"/>
              </a:ext>
            </a:extLst>
          </p:cNvPr>
          <p:cNvSpPr>
            <a:spLocks noGrp="1"/>
          </p:cNvSpPr>
          <p:nvPr>
            <p:ph sz="half" idx="1"/>
          </p:nvPr>
        </p:nvSpPr>
        <p:spPr>
          <a:xfrm>
            <a:off x="598516" y="1690914"/>
            <a:ext cx="7840489" cy="3076746"/>
          </a:xfrm>
        </p:spPr>
        <p:txBody>
          <a:bodyPr/>
          <a:lstStyle/>
          <a:p>
            <a:r>
              <a:rPr lang="en-US" sz="2000" dirty="0">
                <a:solidFill>
                  <a:srgbClr val="2A3692"/>
                </a:solidFill>
              </a:rPr>
              <a:t>R&amp;D in Flanders</a:t>
            </a:r>
          </a:p>
          <a:p>
            <a:pPr>
              <a:buNone/>
            </a:pPr>
            <a:endParaRPr lang="en-US" sz="2000" dirty="0">
              <a:solidFill>
                <a:srgbClr val="2A3692"/>
              </a:solidFill>
            </a:endParaRPr>
          </a:p>
          <a:p>
            <a:r>
              <a:rPr lang="en-US" sz="2000" dirty="0">
                <a:solidFill>
                  <a:srgbClr val="2A3692"/>
                </a:solidFill>
              </a:rPr>
              <a:t>About the FWO</a:t>
            </a:r>
          </a:p>
          <a:p>
            <a:pPr>
              <a:buNone/>
            </a:pPr>
            <a:endParaRPr lang="en-US" sz="2000" dirty="0">
              <a:solidFill>
                <a:srgbClr val="2A3692"/>
              </a:solidFill>
            </a:endParaRPr>
          </a:p>
          <a:p>
            <a:r>
              <a:rPr lang="nl-NL" sz="2000" dirty="0" err="1">
                <a:solidFill>
                  <a:srgbClr val="2A3692"/>
                </a:solidFill>
              </a:rPr>
              <a:t>Flanders</a:t>
            </a:r>
            <a:r>
              <a:rPr lang="nl-NL" sz="2000" dirty="0">
                <a:solidFill>
                  <a:srgbClr val="2A3692"/>
                </a:solidFill>
              </a:rPr>
              <a:t>’ </a:t>
            </a:r>
            <a:r>
              <a:rPr lang="nl-NL" sz="2000" dirty="0" err="1">
                <a:solidFill>
                  <a:srgbClr val="2A3692"/>
                </a:solidFill>
              </a:rPr>
              <a:t>funding</a:t>
            </a:r>
            <a:r>
              <a:rPr lang="nl-NL" sz="2000" dirty="0">
                <a:solidFill>
                  <a:srgbClr val="2A3692"/>
                </a:solidFill>
              </a:rPr>
              <a:t> of high-energy </a:t>
            </a:r>
            <a:r>
              <a:rPr lang="nl-NL" sz="2000" dirty="0" err="1">
                <a:solidFill>
                  <a:srgbClr val="2A3692"/>
                </a:solidFill>
              </a:rPr>
              <a:t>physics</a:t>
            </a:r>
            <a:endParaRPr lang="en-US" sz="2000" dirty="0">
              <a:solidFill>
                <a:srgbClr val="2A3692"/>
              </a:solidFill>
            </a:endParaRPr>
          </a:p>
          <a:p>
            <a:pPr>
              <a:buNone/>
            </a:pPr>
            <a:endParaRPr lang="en-US" b="0" dirty="0"/>
          </a:p>
        </p:txBody>
      </p:sp>
      <p:sp>
        <p:nvSpPr>
          <p:cNvPr id="2" name="Title 1">
            <a:extLst>
              <a:ext uri="{FF2B5EF4-FFF2-40B4-BE49-F238E27FC236}">
                <a16:creationId xmlns:a16="http://schemas.microsoft.com/office/drawing/2014/main" id="{DA9CA9CA-EA0C-68E8-5C22-2803354A8C37}"/>
              </a:ext>
            </a:extLst>
          </p:cNvPr>
          <p:cNvSpPr>
            <a:spLocks noGrp="1"/>
          </p:cNvSpPr>
          <p:nvPr>
            <p:ph type="title"/>
          </p:nvPr>
        </p:nvSpPr>
        <p:spPr>
          <a:xfrm>
            <a:off x="6991004" y="638630"/>
            <a:ext cx="1507110" cy="471714"/>
          </a:xfrm>
        </p:spPr>
        <p:txBody>
          <a:bodyPr/>
          <a:lstStyle/>
          <a:p>
            <a:r>
              <a:rPr lang="en-US" dirty="0"/>
              <a:t>Agenda</a:t>
            </a:r>
          </a:p>
        </p:txBody>
      </p:sp>
    </p:spTree>
    <p:extLst>
      <p:ext uri="{BB962C8B-B14F-4D97-AF65-F5344CB8AC3E}">
        <p14:creationId xmlns:p14="http://schemas.microsoft.com/office/powerpoint/2010/main" val="260346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 schermopname, software, kaart&#10;&#10;Door AI gegenereerde inhoud is mogelijk onjuist.">
            <a:extLst>
              <a:ext uri="{FF2B5EF4-FFF2-40B4-BE49-F238E27FC236}">
                <a16:creationId xmlns:a16="http://schemas.microsoft.com/office/drawing/2014/main" id="{03C60B07-2ED9-C239-8149-C09A02898B3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28145" t="32693" r="16255" b="10997"/>
          <a:stretch>
            <a:fillRect/>
          </a:stretch>
        </p:blipFill>
        <p:spPr>
          <a:xfrm>
            <a:off x="1832994" y="1258348"/>
            <a:ext cx="5478011" cy="3467464"/>
          </a:xfrm>
        </p:spPr>
      </p:pic>
      <p:sp>
        <p:nvSpPr>
          <p:cNvPr id="3" name="Titel 2">
            <a:extLst>
              <a:ext uri="{FF2B5EF4-FFF2-40B4-BE49-F238E27FC236}">
                <a16:creationId xmlns:a16="http://schemas.microsoft.com/office/drawing/2014/main" id="{AD4908A0-C621-BC1B-718C-A0C67B25EC36}"/>
              </a:ext>
            </a:extLst>
          </p:cNvPr>
          <p:cNvSpPr>
            <a:spLocks noGrp="1"/>
          </p:cNvSpPr>
          <p:nvPr>
            <p:ph type="title"/>
          </p:nvPr>
        </p:nvSpPr>
        <p:spPr>
          <a:xfrm>
            <a:off x="4790114" y="417688"/>
            <a:ext cx="3976381" cy="773550"/>
          </a:xfrm>
        </p:spPr>
        <p:txBody>
          <a:bodyPr/>
          <a:lstStyle/>
          <a:p>
            <a:r>
              <a:rPr lang="nl-NL" dirty="0" err="1"/>
              <a:t>Main</a:t>
            </a:r>
            <a:r>
              <a:rPr lang="nl-NL" dirty="0"/>
              <a:t> Research </a:t>
            </a:r>
            <a:r>
              <a:rPr lang="nl-NL" dirty="0" err="1"/>
              <a:t>Performing</a:t>
            </a:r>
            <a:r>
              <a:rPr lang="nl-NL" dirty="0"/>
              <a:t> Centers</a:t>
            </a:r>
            <a:endParaRPr lang="nl-BE" dirty="0"/>
          </a:p>
        </p:txBody>
      </p:sp>
    </p:spTree>
    <p:extLst>
      <p:ext uri="{BB962C8B-B14F-4D97-AF65-F5344CB8AC3E}">
        <p14:creationId xmlns:p14="http://schemas.microsoft.com/office/powerpoint/2010/main" val="3218551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10FBFBD-A81E-4F97-6BEC-A188D9636520}"/>
              </a:ext>
            </a:extLst>
          </p:cNvPr>
          <p:cNvPicPr>
            <a:picLocks noChangeAspect="1"/>
          </p:cNvPicPr>
          <p:nvPr/>
        </p:nvPicPr>
        <p:blipFill>
          <a:blip r:embed="rId2"/>
          <a:stretch>
            <a:fillRect/>
          </a:stretch>
        </p:blipFill>
        <p:spPr>
          <a:xfrm>
            <a:off x="4303552" y="4627174"/>
            <a:ext cx="4762768" cy="459960"/>
          </a:xfrm>
          <a:prstGeom prst="rect">
            <a:avLst/>
          </a:prstGeom>
        </p:spPr>
      </p:pic>
      <p:sp>
        <p:nvSpPr>
          <p:cNvPr id="10" name="Tekstvak 9">
            <a:extLst>
              <a:ext uri="{FF2B5EF4-FFF2-40B4-BE49-F238E27FC236}">
                <a16:creationId xmlns:a16="http://schemas.microsoft.com/office/drawing/2014/main" id="{EADF6418-F1A3-D39D-C00B-E86EDA0687B7}"/>
              </a:ext>
            </a:extLst>
          </p:cNvPr>
          <p:cNvSpPr txBox="1"/>
          <p:nvPr/>
        </p:nvSpPr>
        <p:spPr>
          <a:xfrm>
            <a:off x="77680" y="4811892"/>
            <a:ext cx="6986726" cy="213585"/>
          </a:xfrm>
          <a:prstGeom prst="rect">
            <a:avLst/>
          </a:prstGeom>
          <a:noFill/>
        </p:spPr>
        <p:txBody>
          <a:bodyPr wrap="square">
            <a:spAutoFit/>
          </a:bodyPr>
          <a:lstStyle/>
          <a:p>
            <a:r>
              <a:rPr lang="nl-NL" sz="788" dirty="0">
                <a:hlinkClick r:id="rId3"/>
              </a:rPr>
              <a:t>Totale O&amp;O-intensiteit in Vlaanderen 2013-2023 “3% nota” </a:t>
            </a:r>
            <a:r>
              <a:rPr lang="nl-BE" sz="788" dirty="0">
                <a:solidFill>
                  <a:srgbClr val="2A3692"/>
                </a:solidFill>
              </a:rPr>
              <a:t>(juli 2025), ECOOM, p.12</a:t>
            </a:r>
            <a:endParaRPr lang="nl-BE" sz="788" dirty="0"/>
          </a:p>
        </p:txBody>
      </p:sp>
      <p:pic>
        <p:nvPicPr>
          <p:cNvPr id="15" name="Afbeelding 14">
            <a:extLst>
              <a:ext uri="{FF2B5EF4-FFF2-40B4-BE49-F238E27FC236}">
                <a16:creationId xmlns:a16="http://schemas.microsoft.com/office/drawing/2014/main" id="{08DC068E-EECA-1519-840A-D66E983E2CDE}"/>
              </a:ext>
            </a:extLst>
          </p:cNvPr>
          <p:cNvPicPr>
            <a:picLocks noChangeAspect="1"/>
          </p:cNvPicPr>
          <p:nvPr/>
        </p:nvPicPr>
        <p:blipFill>
          <a:blip r:embed="rId4"/>
          <a:stretch>
            <a:fillRect/>
          </a:stretch>
        </p:blipFill>
        <p:spPr>
          <a:xfrm>
            <a:off x="788342" y="146238"/>
            <a:ext cx="7567316" cy="3049788"/>
          </a:xfrm>
          <a:prstGeom prst="rect">
            <a:avLst/>
          </a:prstGeom>
        </p:spPr>
      </p:pic>
      <p:sp>
        <p:nvSpPr>
          <p:cNvPr id="3" name="Tekstvak 2">
            <a:extLst>
              <a:ext uri="{FF2B5EF4-FFF2-40B4-BE49-F238E27FC236}">
                <a16:creationId xmlns:a16="http://schemas.microsoft.com/office/drawing/2014/main" id="{AED1A22F-16DC-4F84-CFFB-D1B60FE358E0}"/>
              </a:ext>
            </a:extLst>
          </p:cNvPr>
          <p:cNvSpPr txBox="1"/>
          <p:nvPr/>
        </p:nvSpPr>
        <p:spPr>
          <a:xfrm>
            <a:off x="314505" y="3242205"/>
            <a:ext cx="8751815" cy="1477328"/>
          </a:xfrm>
          <a:prstGeom prst="rect">
            <a:avLst/>
          </a:prstGeom>
          <a:noFill/>
        </p:spPr>
        <p:txBody>
          <a:bodyPr wrap="square">
            <a:spAutoFit/>
          </a:bodyPr>
          <a:lstStyle/>
          <a:p>
            <a:r>
              <a:rPr lang="nl-NL" sz="1800" b="1" dirty="0"/>
              <a:t>R&amp;D </a:t>
            </a:r>
            <a:r>
              <a:rPr lang="nl-NL" sz="1800" b="1" dirty="0" err="1"/>
              <a:t>investments</a:t>
            </a:r>
            <a:r>
              <a:rPr lang="nl-NL" sz="1800" b="1" dirty="0"/>
              <a:t>: </a:t>
            </a:r>
            <a:r>
              <a:rPr lang="en-US" sz="1800" b="1" dirty="0">
                <a:solidFill>
                  <a:schemeClr val="bg1">
                    <a:lumMod val="50000"/>
                  </a:schemeClr>
                </a:solidFill>
              </a:rPr>
              <a:t>± 3,52 % GDP</a:t>
            </a:r>
            <a:r>
              <a:rPr lang="en-US" sz="1800" dirty="0">
                <a:solidFill>
                  <a:schemeClr val="bg1">
                    <a:lumMod val="50000"/>
                  </a:schemeClr>
                </a:solidFill>
              </a:rPr>
              <a:t> (Flemish Region – 2023)  ± 3,61 % GDP (Flemish Community – 2023) </a:t>
            </a:r>
            <a:r>
              <a:rPr lang="en-US" dirty="0">
                <a:solidFill>
                  <a:schemeClr val="bg1">
                    <a:lumMod val="50000"/>
                  </a:schemeClr>
                </a:solidFill>
              </a:rPr>
              <a:t>(</a:t>
            </a:r>
            <a:r>
              <a:rPr lang="nl-NL" dirty="0" err="1">
                <a:solidFill>
                  <a:schemeClr val="bg1">
                    <a:lumMod val="50000"/>
                  </a:schemeClr>
                </a:solidFill>
              </a:rPr>
              <a:t>p</a:t>
            </a:r>
            <a:r>
              <a:rPr lang="nl-NL" sz="1800" dirty="0" err="1">
                <a:solidFill>
                  <a:schemeClr val="bg1">
                    <a:lumMod val="50000"/>
                  </a:schemeClr>
                </a:solidFill>
              </a:rPr>
              <a:t>opulation</a:t>
            </a:r>
            <a:r>
              <a:rPr lang="nl-NL" sz="1800" dirty="0">
                <a:solidFill>
                  <a:schemeClr val="bg1">
                    <a:lumMod val="50000"/>
                  </a:schemeClr>
                </a:solidFill>
              </a:rPr>
              <a:t>: </a:t>
            </a:r>
            <a:r>
              <a:rPr lang="en-US" sz="1800" dirty="0">
                <a:solidFill>
                  <a:schemeClr val="bg1">
                    <a:lumMod val="50000"/>
                  </a:schemeClr>
                </a:solidFill>
              </a:rPr>
              <a:t>±</a:t>
            </a:r>
            <a:r>
              <a:rPr lang="nl-NL" sz="1800" dirty="0">
                <a:solidFill>
                  <a:schemeClr val="bg1">
                    <a:lumMod val="50000"/>
                  </a:schemeClr>
                </a:solidFill>
              </a:rPr>
              <a:t> </a:t>
            </a:r>
            <a:r>
              <a:rPr lang="en-US" sz="1800" dirty="0">
                <a:solidFill>
                  <a:schemeClr val="bg1">
                    <a:lumMod val="50000"/>
                  </a:schemeClr>
                </a:solidFill>
              </a:rPr>
              <a:t>6.850.000 </a:t>
            </a:r>
            <a:r>
              <a:rPr lang="en-US" dirty="0">
                <a:solidFill>
                  <a:schemeClr val="bg1">
                    <a:lumMod val="50000"/>
                  </a:schemeClr>
                </a:solidFill>
              </a:rPr>
              <a:t>in </a:t>
            </a:r>
            <a:r>
              <a:rPr lang="en-US" sz="1800" dirty="0">
                <a:solidFill>
                  <a:schemeClr val="bg1">
                    <a:lumMod val="50000"/>
                  </a:schemeClr>
                </a:solidFill>
              </a:rPr>
              <a:t>2025)</a:t>
            </a:r>
          </a:p>
          <a:p>
            <a:endParaRPr lang="en-US" sz="1800" dirty="0">
              <a:solidFill>
                <a:schemeClr val="bg1">
                  <a:lumMod val="50000"/>
                </a:schemeClr>
              </a:solidFill>
            </a:endParaRPr>
          </a:p>
          <a:p>
            <a:r>
              <a:rPr lang="en-US" sz="1800" b="1" dirty="0"/>
              <a:t>R&amp;D personnel: </a:t>
            </a:r>
            <a:r>
              <a:rPr lang="en-US" sz="1800" b="1" dirty="0">
                <a:solidFill>
                  <a:schemeClr val="bg1">
                    <a:lumMod val="50000"/>
                  </a:schemeClr>
                </a:solidFill>
              </a:rPr>
              <a:t>± 73.100 FTE </a:t>
            </a:r>
            <a:r>
              <a:rPr lang="en-US" sz="1800" dirty="0">
                <a:solidFill>
                  <a:schemeClr val="bg1">
                    <a:lumMod val="50000"/>
                  </a:schemeClr>
                </a:solidFill>
              </a:rPr>
              <a:t>(Flemish Community 2023) (1% population – 2,12% working force) (2021) </a:t>
            </a:r>
          </a:p>
        </p:txBody>
      </p:sp>
    </p:spTree>
    <p:extLst>
      <p:ext uri="{BB962C8B-B14F-4D97-AF65-F5344CB8AC3E}">
        <p14:creationId xmlns:p14="http://schemas.microsoft.com/office/powerpoint/2010/main" val="185048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165DC98-AE7A-4141-953C-BCF121CB4BD7}"/>
              </a:ext>
            </a:extLst>
          </p:cNvPr>
          <p:cNvSpPr txBox="1">
            <a:spLocks/>
          </p:cNvSpPr>
          <p:nvPr/>
        </p:nvSpPr>
        <p:spPr>
          <a:xfrm>
            <a:off x="723815" y="410671"/>
            <a:ext cx="8007723" cy="666911"/>
          </a:xfrm>
          <a:prstGeom prst="rect">
            <a:avLst/>
          </a:prstGeom>
          <a:solidFill>
            <a:schemeClr val="bg1">
              <a:alpha val="70000"/>
            </a:schemeClr>
          </a:solidFill>
        </p:spPr>
        <p:txBody>
          <a:bodyPr vert="horz" lIns="50535" tIns="25268" rIns="50535" bIns="25268" rtlCol="0" anchor="ctr">
            <a:normAutofit/>
          </a:bodyPr>
          <a:lstStyle>
            <a:lvl1pPr algn="l" defTabSz="1069848" rtl="0" eaLnBrk="1" latinLnBrk="0" hangingPunct="1">
              <a:spcBef>
                <a:spcPct val="0"/>
              </a:spcBef>
              <a:buNone/>
              <a:defRPr sz="4800" kern="1200">
                <a:solidFill>
                  <a:srgbClr val="E05206"/>
                </a:solidFill>
                <a:latin typeface="+mn-lt"/>
                <a:ea typeface="+mj-ea"/>
                <a:cs typeface="+mj-cs"/>
              </a:defRPr>
            </a:lvl1pPr>
          </a:lstStyle>
          <a:p>
            <a:pPr algn="ctr">
              <a:spcAft>
                <a:spcPts val="236"/>
              </a:spcAft>
            </a:pPr>
            <a:r>
              <a:rPr lang="nl-BE" sz="1429" dirty="0" err="1">
                <a:solidFill>
                  <a:schemeClr val="tx1"/>
                </a:solidFill>
              </a:rPr>
              <a:t>Regional</a:t>
            </a:r>
            <a:r>
              <a:rPr lang="nl-BE" sz="1429" dirty="0">
                <a:solidFill>
                  <a:schemeClr val="tx1"/>
                </a:solidFill>
              </a:rPr>
              <a:t> Innovation Scoreboard 2025: </a:t>
            </a:r>
            <a:r>
              <a:rPr lang="nl-NL" sz="1429" b="1" dirty="0" err="1">
                <a:solidFill>
                  <a:schemeClr val="tx1"/>
                </a:solidFill>
              </a:rPr>
              <a:t>Flanders</a:t>
            </a:r>
            <a:r>
              <a:rPr lang="nl-NL" sz="1429" b="1" dirty="0">
                <a:solidFill>
                  <a:schemeClr val="tx1"/>
                </a:solidFill>
              </a:rPr>
              <a:t> – 31st </a:t>
            </a:r>
            <a:r>
              <a:rPr lang="nl-NL" sz="1429" dirty="0">
                <a:solidFill>
                  <a:schemeClr val="tx1"/>
                </a:solidFill>
              </a:rPr>
              <a:t>(out of 246 </a:t>
            </a:r>
            <a:r>
              <a:rPr lang="nl-NL" sz="1429" dirty="0" err="1">
                <a:solidFill>
                  <a:schemeClr val="tx1"/>
                </a:solidFill>
              </a:rPr>
              <a:t>regions</a:t>
            </a:r>
            <a:r>
              <a:rPr lang="nl-NL" sz="1429" dirty="0">
                <a:solidFill>
                  <a:schemeClr val="tx1"/>
                </a:solidFill>
              </a:rPr>
              <a:t>) as </a:t>
            </a:r>
            <a:r>
              <a:rPr lang="nl-NL" sz="1429" b="1" dirty="0" err="1">
                <a:solidFill>
                  <a:schemeClr val="tx1"/>
                </a:solidFill>
              </a:rPr>
              <a:t>innovation</a:t>
            </a:r>
            <a:r>
              <a:rPr lang="nl-NL" sz="1429" b="1" dirty="0">
                <a:solidFill>
                  <a:schemeClr val="tx1"/>
                </a:solidFill>
              </a:rPr>
              <a:t> leader</a:t>
            </a:r>
            <a:endParaRPr lang="nl-BE" sz="1429" b="1" dirty="0">
              <a:solidFill>
                <a:schemeClr val="tx1"/>
              </a:solidFill>
            </a:endParaRPr>
          </a:p>
          <a:p>
            <a:pPr algn="ctr">
              <a:spcAft>
                <a:spcPts val="236"/>
              </a:spcAft>
            </a:pPr>
            <a:r>
              <a:rPr lang="nl-BE" sz="1429" dirty="0">
                <a:solidFill>
                  <a:schemeClr val="tx1"/>
                </a:solidFill>
              </a:rPr>
              <a:t>European Innovation Scoreboard 2025: </a:t>
            </a:r>
            <a:r>
              <a:rPr lang="nl-NL" sz="1429" b="1" dirty="0">
                <a:solidFill>
                  <a:schemeClr val="tx1"/>
                </a:solidFill>
              </a:rPr>
              <a:t>Belgium – 6th </a:t>
            </a:r>
            <a:r>
              <a:rPr lang="nl-NL" sz="1429" dirty="0" err="1">
                <a:solidFill>
                  <a:schemeClr val="tx1"/>
                </a:solidFill>
              </a:rPr>
              <a:t>place</a:t>
            </a:r>
            <a:r>
              <a:rPr lang="nl-NL" sz="1429" dirty="0">
                <a:solidFill>
                  <a:schemeClr val="tx1"/>
                </a:solidFill>
              </a:rPr>
              <a:t> as strong innovator</a:t>
            </a:r>
          </a:p>
        </p:txBody>
      </p:sp>
      <p:sp>
        <p:nvSpPr>
          <p:cNvPr id="4" name="Rechthoek 3">
            <a:extLst>
              <a:ext uri="{FF2B5EF4-FFF2-40B4-BE49-F238E27FC236}">
                <a16:creationId xmlns:a16="http://schemas.microsoft.com/office/drawing/2014/main" id="{5BD3FB53-DABE-4D4C-86D4-72FA32198B64}"/>
              </a:ext>
            </a:extLst>
          </p:cNvPr>
          <p:cNvSpPr/>
          <p:nvPr/>
        </p:nvSpPr>
        <p:spPr>
          <a:xfrm>
            <a:off x="200478" y="4635049"/>
            <a:ext cx="3628070" cy="276999"/>
          </a:xfrm>
          <a:prstGeom prst="rect">
            <a:avLst/>
          </a:prstGeom>
        </p:spPr>
        <p:txBody>
          <a:bodyPr wrap="square">
            <a:spAutoFit/>
          </a:bodyPr>
          <a:lstStyle/>
          <a:p>
            <a:r>
              <a:rPr lang="nl-BE" sz="600" dirty="0">
                <a:hlinkClick r:id="rId2"/>
              </a:rPr>
              <a:t>European </a:t>
            </a:r>
            <a:r>
              <a:rPr lang="nl-BE" sz="600" dirty="0" err="1">
                <a:hlinkClick r:id="rId2"/>
              </a:rPr>
              <a:t>Innovation</a:t>
            </a:r>
            <a:r>
              <a:rPr lang="nl-BE" sz="600" dirty="0">
                <a:hlinkClick r:id="rId2"/>
              </a:rPr>
              <a:t> Scoreboard 2025</a:t>
            </a:r>
            <a:r>
              <a:rPr lang="nl-BE" sz="600" dirty="0">
                <a:solidFill>
                  <a:srgbClr val="2A3692"/>
                </a:solidFill>
              </a:rPr>
              <a:t>, EC, p. 10;</a:t>
            </a:r>
            <a:br>
              <a:rPr lang="nl-BE" sz="600" dirty="0">
                <a:solidFill>
                  <a:srgbClr val="2A3692"/>
                </a:solidFill>
              </a:rPr>
            </a:br>
            <a:r>
              <a:rPr lang="nl-BE" sz="600" dirty="0" err="1">
                <a:hlinkClick r:id="rId3"/>
              </a:rPr>
              <a:t>Regional</a:t>
            </a:r>
            <a:r>
              <a:rPr lang="nl-BE" sz="600" dirty="0">
                <a:hlinkClick r:id="rId3"/>
              </a:rPr>
              <a:t> </a:t>
            </a:r>
            <a:r>
              <a:rPr lang="nl-BE" sz="600" dirty="0" err="1">
                <a:hlinkClick r:id="rId3"/>
              </a:rPr>
              <a:t>Innovation</a:t>
            </a:r>
            <a:r>
              <a:rPr lang="nl-BE" sz="600" dirty="0">
                <a:hlinkClick r:id="rId3"/>
              </a:rPr>
              <a:t> Scoreboard 2025</a:t>
            </a:r>
            <a:r>
              <a:rPr lang="nl-BE" sz="600" dirty="0"/>
              <a:t>, </a:t>
            </a:r>
            <a:r>
              <a:rPr lang="nl-BE" sz="600" dirty="0">
                <a:solidFill>
                  <a:srgbClr val="2A3692"/>
                </a:solidFill>
              </a:rPr>
              <a:t>EC, p. 7;</a:t>
            </a:r>
            <a:endParaRPr lang="nl-BE" sz="596" dirty="0"/>
          </a:p>
        </p:txBody>
      </p:sp>
      <p:sp>
        <p:nvSpPr>
          <p:cNvPr id="9" name="Tekstvak 8">
            <a:extLst>
              <a:ext uri="{FF2B5EF4-FFF2-40B4-BE49-F238E27FC236}">
                <a16:creationId xmlns:a16="http://schemas.microsoft.com/office/drawing/2014/main" id="{3CD08AF7-7764-499D-8B39-00B706095670}"/>
              </a:ext>
            </a:extLst>
          </p:cNvPr>
          <p:cNvSpPr txBox="1"/>
          <p:nvPr/>
        </p:nvSpPr>
        <p:spPr>
          <a:xfrm>
            <a:off x="7876540" y="4680255"/>
            <a:ext cx="2346960" cy="246221"/>
          </a:xfrm>
          <a:prstGeom prst="rect">
            <a:avLst/>
          </a:prstGeom>
          <a:noFill/>
        </p:spPr>
        <p:txBody>
          <a:bodyPr wrap="square" rtlCol="0">
            <a:spAutoFit/>
          </a:bodyPr>
          <a:lstStyle/>
          <a:p>
            <a:r>
              <a:rPr lang="nl-NL" sz="1000" dirty="0"/>
              <a:t>Classificatie 4</a:t>
            </a:r>
            <a:endParaRPr lang="nl-BE" sz="1000" dirty="0"/>
          </a:p>
        </p:txBody>
      </p:sp>
      <p:pic>
        <p:nvPicPr>
          <p:cNvPr id="6" name="Afbeelding 5">
            <a:extLst>
              <a:ext uri="{FF2B5EF4-FFF2-40B4-BE49-F238E27FC236}">
                <a16:creationId xmlns:a16="http://schemas.microsoft.com/office/drawing/2014/main" id="{13D6DD4B-A75D-73AD-A6AE-268F8E96893F}"/>
              </a:ext>
            </a:extLst>
          </p:cNvPr>
          <p:cNvPicPr>
            <a:picLocks noChangeAspect="1"/>
          </p:cNvPicPr>
          <p:nvPr/>
        </p:nvPicPr>
        <p:blipFill>
          <a:blip r:embed="rId4"/>
          <a:stretch>
            <a:fillRect/>
          </a:stretch>
        </p:blipFill>
        <p:spPr>
          <a:xfrm>
            <a:off x="4727677" y="1236518"/>
            <a:ext cx="4081241" cy="3306778"/>
          </a:xfrm>
          <a:prstGeom prst="rect">
            <a:avLst/>
          </a:prstGeom>
        </p:spPr>
      </p:pic>
      <p:pic>
        <p:nvPicPr>
          <p:cNvPr id="10" name="Afbeelding 9">
            <a:extLst>
              <a:ext uri="{FF2B5EF4-FFF2-40B4-BE49-F238E27FC236}">
                <a16:creationId xmlns:a16="http://schemas.microsoft.com/office/drawing/2014/main" id="{CA4579D2-6F2B-80FE-1EC6-67FEB2D22961}"/>
              </a:ext>
            </a:extLst>
          </p:cNvPr>
          <p:cNvPicPr>
            <a:picLocks noChangeAspect="1"/>
          </p:cNvPicPr>
          <p:nvPr/>
        </p:nvPicPr>
        <p:blipFill>
          <a:blip r:embed="rId5"/>
          <a:stretch>
            <a:fillRect/>
          </a:stretch>
        </p:blipFill>
        <p:spPr>
          <a:xfrm>
            <a:off x="489777" y="1303699"/>
            <a:ext cx="3926548" cy="3172415"/>
          </a:xfrm>
          <a:prstGeom prst="rect">
            <a:avLst/>
          </a:prstGeom>
        </p:spPr>
      </p:pic>
    </p:spTree>
    <p:extLst>
      <p:ext uri="{BB962C8B-B14F-4D97-AF65-F5344CB8AC3E}">
        <p14:creationId xmlns:p14="http://schemas.microsoft.com/office/powerpoint/2010/main" val="1648531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565EC659-140D-4033-8EF2-7B72E9F057B7}"/>
              </a:ext>
            </a:extLst>
          </p:cNvPr>
          <p:cNvSpPr txBox="1"/>
          <p:nvPr/>
        </p:nvSpPr>
        <p:spPr>
          <a:xfrm>
            <a:off x="300537" y="4547482"/>
            <a:ext cx="8161237" cy="230832"/>
          </a:xfrm>
          <a:prstGeom prst="rect">
            <a:avLst/>
          </a:prstGeom>
          <a:noFill/>
        </p:spPr>
        <p:txBody>
          <a:bodyPr wrap="square" rtlCol="0">
            <a:spAutoFit/>
          </a:bodyPr>
          <a:lstStyle/>
          <a:p>
            <a:r>
              <a:rPr lang="nl-BE" sz="900" dirty="0">
                <a:hlinkClick r:id="rId2"/>
              </a:rPr>
              <a:t>Vlaams Indicatorenboek 2023</a:t>
            </a:r>
            <a:r>
              <a:rPr lang="nl-BE" sz="900" dirty="0"/>
              <a:t>, ECOOM, 4.1.5</a:t>
            </a:r>
          </a:p>
        </p:txBody>
      </p:sp>
      <p:pic>
        <p:nvPicPr>
          <p:cNvPr id="2" name="Afbeelding 1">
            <a:extLst>
              <a:ext uri="{FF2B5EF4-FFF2-40B4-BE49-F238E27FC236}">
                <a16:creationId xmlns:a16="http://schemas.microsoft.com/office/drawing/2014/main" id="{ADDE8DFB-E3FB-ABE1-BCD3-3C896FE6B8B8}"/>
              </a:ext>
            </a:extLst>
          </p:cNvPr>
          <p:cNvPicPr>
            <a:picLocks noChangeAspect="1"/>
          </p:cNvPicPr>
          <p:nvPr/>
        </p:nvPicPr>
        <p:blipFill>
          <a:blip r:embed="rId3"/>
          <a:stretch>
            <a:fillRect/>
          </a:stretch>
        </p:blipFill>
        <p:spPr>
          <a:xfrm>
            <a:off x="3875510" y="2802850"/>
            <a:ext cx="4887399" cy="2084012"/>
          </a:xfrm>
          <a:prstGeom prst="rect">
            <a:avLst/>
          </a:prstGeom>
        </p:spPr>
      </p:pic>
      <p:pic>
        <p:nvPicPr>
          <p:cNvPr id="3" name="Afbeelding 2">
            <a:extLst>
              <a:ext uri="{FF2B5EF4-FFF2-40B4-BE49-F238E27FC236}">
                <a16:creationId xmlns:a16="http://schemas.microsoft.com/office/drawing/2014/main" id="{239DF165-FC18-9B52-1B0A-40F967C55B50}"/>
              </a:ext>
            </a:extLst>
          </p:cNvPr>
          <p:cNvPicPr>
            <a:picLocks noChangeAspect="1"/>
          </p:cNvPicPr>
          <p:nvPr/>
        </p:nvPicPr>
        <p:blipFill>
          <a:blip r:embed="rId4"/>
          <a:stretch>
            <a:fillRect/>
          </a:stretch>
        </p:blipFill>
        <p:spPr>
          <a:xfrm>
            <a:off x="4093830" y="377118"/>
            <a:ext cx="4669080" cy="2352923"/>
          </a:xfrm>
          <a:prstGeom prst="rect">
            <a:avLst/>
          </a:prstGeom>
        </p:spPr>
      </p:pic>
      <p:sp>
        <p:nvSpPr>
          <p:cNvPr id="7" name="Tekstvak 6">
            <a:extLst>
              <a:ext uri="{FF2B5EF4-FFF2-40B4-BE49-F238E27FC236}">
                <a16:creationId xmlns:a16="http://schemas.microsoft.com/office/drawing/2014/main" id="{AB14BB5F-2D2A-1B0F-714D-86B659EC4CD3}"/>
              </a:ext>
            </a:extLst>
          </p:cNvPr>
          <p:cNvSpPr txBox="1"/>
          <p:nvPr/>
        </p:nvSpPr>
        <p:spPr>
          <a:xfrm>
            <a:off x="381091" y="1770972"/>
            <a:ext cx="3712738" cy="1477328"/>
          </a:xfrm>
          <a:prstGeom prst="rect">
            <a:avLst/>
          </a:prstGeom>
          <a:noFill/>
        </p:spPr>
        <p:txBody>
          <a:bodyPr wrap="square">
            <a:spAutoFit/>
          </a:bodyPr>
          <a:lstStyle/>
          <a:p>
            <a:r>
              <a:rPr lang="nl-NL" sz="1800" b="1" dirty="0" err="1"/>
              <a:t>Scientific</a:t>
            </a:r>
            <a:r>
              <a:rPr lang="nl-NL" sz="1800" b="1" dirty="0"/>
              <a:t> papers</a:t>
            </a:r>
            <a:endParaRPr lang="nl-NL" b="1" dirty="0"/>
          </a:p>
          <a:p>
            <a:pPr marL="285750" indent="-285750">
              <a:buFont typeface="Arial" panose="020B0604020202020204" pitchFamily="34" charset="0"/>
              <a:buChar char="•"/>
            </a:pPr>
            <a:r>
              <a:rPr lang="nl-NL" sz="1800" dirty="0">
                <a:solidFill>
                  <a:schemeClr val="bg1">
                    <a:lumMod val="50000"/>
                  </a:schemeClr>
                </a:solidFill>
              </a:rPr>
              <a:t>a</a:t>
            </a:r>
            <a:r>
              <a:rPr lang="en-US" sz="1800" dirty="0" err="1">
                <a:solidFill>
                  <a:schemeClr val="bg1">
                    <a:lumMod val="50000"/>
                  </a:schemeClr>
                </a:solidFill>
              </a:rPr>
              <a:t>lmost</a:t>
            </a:r>
            <a:r>
              <a:rPr lang="en-US" sz="1800" dirty="0">
                <a:solidFill>
                  <a:schemeClr val="bg1">
                    <a:lumMod val="50000"/>
                  </a:schemeClr>
                </a:solidFill>
              </a:rPr>
              <a:t> </a:t>
            </a:r>
            <a:r>
              <a:rPr lang="en-US" sz="1800" b="1" dirty="0">
                <a:solidFill>
                  <a:schemeClr val="bg1">
                    <a:lumMod val="50000"/>
                  </a:schemeClr>
                </a:solidFill>
              </a:rPr>
              <a:t>1% </a:t>
            </a:r>
            <a:r>
              <a:rPr lang="en-US" sz="1800" dirty="0">
                <a:solidFill>
                  <a:schemeClr val="bg1">
                    <a:lumMod val="50000"/>
                  </a:schemeClr>
                </a:solidFill>
              </a:rPr>
              <a:t>world (2022) – ± 33/10.000 inhabitants (2022) </a:t>
            </a:r>
            <a:endParaRPr lang="en-US" dirty="0">
              <a:solidFill>
                <a:schemeClr val="bg1">
                  <a:lumMod val="50000"/>
                </a:schemeClr>
              </a:solidFill>
            </a:endParaRPr>
          </a:p>
          <a:p>
            <a:pPr marL="285750" indent="-285750">
              <a:buFont typeface="Arial" panose="020B0604020202020204" pitchFamily="34" charset="0"/>
              <a:buChar char="•"/>
            </a:pPr>
            <a:r>
              <a:rPr lang="en-US" sz="1800" b="1" dirty="0">
                <a:solidFill>
                  <a:schemeClr val="bg1">
                    <a:lumMod val="50000"/>
                  </a:schemeClr>
                </a:solidFill>
              </a:rPr>
              <a:t>75% </a:t>
            </a:r>
            <a:r>
              <a:rPr lang="en-US" sz="1800" dirty="0">
                <a:solidFill>
                  <a:schemeClr val="bg1">
                    <a:lumMod val="50000"/>
                  </a:schemeClr>
                </a:solidFill>
              </a:rPr>
              <a:t>of publications have international co-author (2022)</a:t>
            </a:r>
          </a:p>
        </p:txBody>
      </p:sp>
    </p:spTree>
    <p:extLst>
      <p:ext uri="{BB962C8B-B14F-4D97-AF65-F5344CB8AC3E}">
        <p14:creationId xmlns:p14="http://schemas.microsoft.com/office/powerpoint/2010/main" val="165653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9D94301E-A067-45F3-9445-4090CD06099E}"/>
              </a:ext>
            </a:extLst>
          </p:cNvPr>
          <p:cNvGrpSpPr/>
          <p:nvPr/>
        </p:nvGrpSpPr>
        <p:grpSpPr>
          <a:xfrm>
            <a:off x="3898233" y="303580"/>
            <a:ext cx="4992864" cy="2367431"/>
            <a:chOff x="4464893" y="1027435"/>
            <a:chExt cx="6656238" cy="3806243"/>
          </a:xfrm>
        </p:grpSpPr>
        <p:pic>
          <p:nvPicPr>
            <p:cNvPr id="6" name="Afbeelding 5">
              <a:extLst>
                <a:ext uri="{FF2B5EF4-FFF2-40B4-BE49-F238E27FC236}">
                  <a16:creationId xmlns:a16="http://schemas.microsoft.com/office/drawing/2014/main" id="{D83229D5-43D8-409B-89A2-17551D89864C}"/>
                </a:ext>
              </a:extLst>
            </p:cNvPr>
            <p:cNvPicPr>
              <a:picLocks noChangeAspect="1"/>
            </p:cNvPicPr>
            <p:nvPr/>
          </p:nvPicPr>
          <p:blipFill>
            <a:blip r:embed="rId2"/>
            <a:stretch>
              <a:fillRect/>
            </a:stretch>
          </p:blipFill>
          <p:spPr>
            <a:xfrm>
              <a:off x="4464893" y="1027435"/>
              <a:ext cx="6656238" cy="3806243"/>
            </a:xfrm>
            <a:prstGeom prst="rect">
              <a:avLst/>
            </a:prstGeom>
          </p:spPr>
        </p:pic>
        <p:cxnSp>
          <p:nvCxnSpPr>
            <p:cNvPr id="7" name="Rechte verbindingslijn 6">
              <a:extLst>
                <a:ext uri="{FF2B5EF4-FFF2-40B4-BE49-F238E27FC236}">
                  <a16:creationId xmlns:a16="http://schemas.microsoft.com/office/drawing/2014/main" id="{7CBE0AE2-D2DA-407E-A1D8-6CD25024195F}"/>
                </a:ext>
              </a:extLst>
            </p:cNvPr>
            <p:cNvCxnSpPr/>
            <p:nvPr/>
          </p:nvCxnSpPr>
          <p:spPr>
            <a:xfrm>
              <a:off x="6005636" y="1368202"/>
              <a:ext cx="540259" cy="0"/>
            </a:xfrm>
            <a:prstGeom prst="line">
              <a:avLst/>
            </a:prstGeom>
            <a:ln w="28575">
              <a:solidFill>
                <a:srgbClr val="E05206"/>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57B16FC6-F307-42FC-812C-105616D549FA}"/>
                </a:ext>
              </a:extLst>
            </p:cNvPr>
            <p:cNvCxnSpPr/>
            <p:nvPr/>
          </p:nvCxnSpPr>
          <p:spPr>
            <a:xfrm>
              <a:off x="9361437" y="1368202"/>
              <a:ext cx="540259" cy="0"/>
            </a:xfrm>
            <a:prstGeom prst="line">
              <a:avLst/>
            </a:prstGeom>
            <a:ln w="28575">
              <a:solidFill>
                <a:srgbClr val="E05206"/>
              </a:solidFill>
            </a:ln>
          </p:spPr>
          <p:style>
            <a:lnRef idx="1">
              <a:schemeClr val="accent1"/>
            </a:lnRef>
            <a:fillRef idx="0">
              <a:schemeClr val="accent1"/>
            </a:fillRef>
            <a:effectRef idx="0">
              <a:schemeClr val="accent1"/>
            </a:effectRef>
            <a:fontRef idx="minor">
              <a:schemeClr val="tx1"/>
            </a:fontRef>
          </p:style>
        </p:cxnSp>
        <p:sp>
          <p:nvSpPr>
            <p:cNvPr id="9" name="Pijl: rechts 8">
              <a:extLst>
                <a:ext uri="{FF2B5EF4-FFF2-40B4-BE49-F238E27FC236}">
                  <a16:creationId xmlns:a16="http://schemas.microsoft.com/office/drawing/2014/main" id="{CFE16022-F47B-497C-BA9E-A459F23B3CFC}"/>
                </a:ext>
              </a:extLst>
            </p:cNvPr>
            <p:cNvSpPr/>
            <p:nvPr/>
          </p:nvSpPr>
          <p:spPr>
            <a:xfrm>
              <a:off x="7489229" y="2930556"/>
              <a:ext cx="648072" cy="453870"/>
            </a:xfrm>
            <a:prstGeom prst="rightArrow">
              <a:avLst/>
            </a:prstGeom>
            <a:noFill/>
            <a:ln w="28575">
              <a:solidFill>
                <a:srgbClr val="E052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0" name="Tijdelijke aanduiding voor inhoud 1">
            <a:extLst>
              <a:ext uri="{FF2B5EF4-FFF2-40B4-BE49-F238E27FC236}">
                <a16:creationId xmlns:a16="http://schemas.microsoft.com/office/drawing/2014/main" id="{202EE0A3-8C9D-4831-B5AB-542B782C6E18}"/>
              </a:ext>
            </a:extLst>
          </p:cNvPr>
          <p:cNvSpPr>
            <a:spLocks noGrp="1"/>
          </p:cNvSpPr>
          <p:nvPr>
            <p:ph sz="half" idx="1"/>
          </p:nvPr>
        </p:nvSpPr>
        <p:spPr>
          <a:xfrm>
            <a:off x="136359" y="1864289"/>
            <a:ext cx="4137995" cy="429733"/>
          </a:xfrm>
        </p:spPr>
        <p:txBody>
          <a:bodyPr/>
          <a:lstStyle/>
          <a:p>
            <a:pPr algn="ctr">
              <a:buNone/>
              <a:defRPr sz="1400" b="0" i="0" u="none" strike="noStrike" kern="1200" spc="0" baseline="0">
                <a:solidFill>
                  <a:prstClr val="black">
                    <a:lumMod val="65000"/>
                    <a:lumOff val="35000"/>
                  </a:prstClr>
                </a:solidFill>
                <a:latin typeface="+mn-lt"/>
                <a:ea typeface="+mn-ea"/>
                <a:cs typeface="+mn-cs"/>
              </a:defRPr>
            </a:pPr>
            <a:r>
              <a:rPr lang="en-US" dirty="0" err="1"/>
              <a:t>WoS</a:t>
            </a:r>
            <a:r>
              <a:rPr lang="en-US" dirty="0"/>
              <a:t> Co-Publications Flanders period 2008-2021 (20/05/2021)   </a:t>
            </a:r>
            <a:endParaRPr lang="nl-BE" dirty="0"/>
          </a:p>
          <a:p>
            <a:pPr>
              <a:buNone/>
            </a:pPr>
            <a:endParaRPr lang="nl-BE" dirty="0"/>
          </a:p>
        </p:txBody>
      </p:sp>
      <p:pic>
        <p:nvPicPr>
          <p:cNvPr id="11" name="Afbeelding 10">
            <a:extLst>
              <a:ext uri="{FF2B5EF4-FFF2-40B4-BE49-F238E27FC236}">
                <a16:creationId xmlns:a16="http://schemas.microsoft.com/office/drawing/2014/main" id="{AF0ED368-8509-4AFA-8F6D-F5107D4E8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36" y="2373522"/>
            <a:ext cx="8243306" cy="2366120"/>
          </a:xfrm>
          <a:prstGeom prst="rect">
            <a:avLst/>
          </a:prstGeom>
        </p:spPr>
      </p:pic>
      <p:sp>
        <p:nvSpPr>
          <p:cNvPr id="12" name="Tekstvak 11">
            <a:extLst>
              <a:ext uri="{FF2B5EF4-FFF2-40B4-BE49-F238E27FC236}">
                <a16:creationId xmlns:a16="http://schemas.microsoft.com/office/drawing/2014/main" id="{76D77DC7-D202-4D10-B709-2E728CD2EE06}"/>
              </a:ext>
            </a:extLst>
          </p:cNvPr>
          <p:cNvSpPr txBox="1"/>
          <p:nvPr/>
        </p:nvSpPr>
        <p:spPr>
          <a:xfrm>
            <a:off x="4966282" y="4554976"/>
            <a:ext cx="3924815" cy="369332"/>
          </a:xfrm>
          <a:prstGeom prst="rect">
            <a:avLst/>
          </a:prstGeom>
          <a:noFill/>
        </p:spPr>
        <p:txBody>
          <a:bodyPr wrap="square" rtlCol="0">
            <a:spAutoFit/>
          </a:bodyPr>
          <a:lstStyle/>
          <a:p>
            <a:pPr algn="r"/>
            <a:endParaRPr lang="nl-BE" sz="900" dirty="0">
              <a:hlinkClick r:id="rId4"/>
            </a:endParaRPr>
          </a:p>
          <a:p>
            <a:pPr algn="r"/>
            <a:r>
              <a:rPr lang="nl-BE" sz="900" dirty="0">
                <a:hlinkClick r:id="rId4"/>
              </a:rPr>
              <a:t>Vlaams Indicatorenboek 2023</a:t>
            </a:r>
            <a:r>
              <a:rPr lang="nl-BE" sz="900" dirty="0"/>
              <a:t>, ECOOM, 4.1.5 </a:t>
            </a:r>
            <a:r>
              <a:rPr lang="nl-NL" sz="900" dirty="0">
                <a:hlinkClick r:id="rId5"/>
              </a:rPr>
              <a:t>H</a:t>
            </a:r>
            <a:r>
              <a:rPr lang="nl-BE" sz="900" dirty="0">
                <a:hlinkClick r:id="rId5"/>
              </a:rPr>
              <a:t>2020 country </a:t>
            </a:r>
            <a:r>
              <a:rPr lang="nl-BE" sz="900" dirty="0" err="1">
                <a:hlinkClick r:id="rId5"/>
              </a:rPr>
              <a:t>profiles</a:t>
            </a:r>
            <a:r>
              <a:rPr lang="nl-BE" sz="900" dirty="0">
                <a:hlinkClick r:id="rId5"/>
              </a:rPr>
              <a:t> </a:t>
            </a:r>
            <a:r>
              <a:rPr lang="nl-BE" sz="900" dirty="0"/>
              <a:t>- </a:t>
            </a:r>
            <a:r>
              <a:rPr lang="nl-BE" sz="900" dirty="0">
                <a:hlinkClick r:id="rId6"/>
              </a:rPr>
              <a:t>Belgium</a:t>
            </a:r>
            <a:endParaRPr lang="nl-BE" sz="900" dirty="0"/>
          </a:p>
        </p:txBody>
      </p:sp>
    </p:spTree>
    <p:extLst>
      <p:ext uri="{BB962C8B-B14F-4D97-AF65-F5344CB8AC3E}">
        <p14:creationId xmlns:p14="http://schemas.microsoft.com/office/powerpoint/2010/main" val="7023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6ABAB-77FA-3FB8-0777-9C1A5433930C}"/>
            </a:ext>
          </a:extLst>
        </p:cNvPr>
        <p:cNvGrpSpPr/>
        <p:nvPr/>
      </p:nvGrpSpPr>
      <p:grpSpPr>
        <a:xfrm>
          <a:off x="0" y="0"/>
          <a:ext cx="0" cy="0"/>
          <a:chOff x="0" y="0"/>
          <a:chExt cx="0" cy="0"/>
        </a:xfrm>
      </p:grpSpPr>
      <p:grpSp>
        <p:nvGrpSpPr>
          <p:cNvPr id="19" name="Groep 18">
            <a:extLst>
              <a:ext uri="{FF2B5EF4-FFF2-40B4-BE49-F238E27FC236}">
                <a16:creationId xmlns:a16="http://schemas.microsoft.com/office/drawing/2014/main" id="{C8AA5324-8C95-EA51-9AC8-233405740E8C}"/>
              </a:ext>
            </a:extLst>
          </p:cNvPr>
          <p:cNvGrpSpPr/>
          <p:nvPr/>
        </p:nvGrpSpPr>
        <p:grpSpPr>
          <a:xfrm>
            <a:off x="2661274" y="345675"/>
            <a:ext cx="3808151" cy="4465467"/>
            <a:chOff x="3335299" y="452022"/>
            <a:chExt cx="5077534" cy="5953956"/>
          </a:xfrm>
        </p:grpSpPr>
        <p:pic>
          <p:nvPicPr>
            <p:cNvPr id="15" name="Afbeelding 14">
              <a:extLst>
                <a:ext uri="{FF2B5EF4-FFF2-40B4-BE49-F238E27FC236}">
                  <a16:creationId xmlns:a16="http://schemas.microsoft.com/office/drawing/2014/main" id="{F6882047-C307-D946-6D58-01B53E836075}"/>
                </a:ext>
              </a:extLst>
            </p:cNvPr>
            <p:cNvPicPr>
              <a:picLocks noChangeAspect="1"/>
            </p:cNvPicPr>
            <p:nvPr/>
          </p:nvPicPr>
          <p:blipFill>
            <a:blip r:embed="rId2"/>
            <a:stretch>
              <a:fillRect/>
            </a:stretch>
          </p:blipFill>
          <p:spPr>
            <a:xfrm>
              <a:off x="3335299" y="452022"/>
              <a:ext cx="5077534" cy="5953956"/>
            </a:xfrm>
            <a:prstGeom prst="rect">
              <a:avLst/>
            </a:prstGeom>
          </p:spPr>
        </p:pic>
        <p:sp>
          <p:nvSpPr>
            <p:cNvPr id="16" name="Rechthoek 15">
              <a:extLst>
                <a:ext uri="{FF2B5EF4-FFF2-40B4-BE49-F238E27FC236}">
                  <a16:creationId xmlns:a16="http://schemas.microsoft.com/office/drawing/2014/main" id="{830D3731-BB4F-8318-D62E-CD65B9DF94AB}"/>
                </a:ext>
              </a:extLst>
            </p:cNvPr>
            <p:cNvSpPr/>
            <p:nvPr/>
          </p:nvSpPr>
          <p:spPr>
            <a:xfrm>
              <a:off x="4749561" y="5655076"/>
              <a:ext cx="630315" cy="506027"/>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7" name="Tekstvak 16">
              <a:extLst>
                <a:ext uri="{FF2B5EF4-FFF2-40B4-BE49-F238E27FC236}">
                  <a16:creationId xmlns:a16="http://schemas.microsoft.com/office/drawing/2014/main" id="{74DAB3F0-31CB-CAA8-F173-7DE9BA97D193}"/>
                </a:ext>
              </a:extLst>
            </p:cNvPr>
            <p:cNvSpPr txBox="1"/>
            <p:nvPr/>
          </p:nvSpPr>
          <p:spPr>
            <a:xfrm>
              <a:off x="3559946" y="621437"/>
              <a:ext cx="4714042" cy="630941"/>
            </a:xfrm>
            <a:prstGeom prst="rect">
              <a:avLst/>
            </a:prstGeom>
            <a:solidFill>
              <a:schemeClr val="bg1"/>
            </a:solidFill>
          </p:spPr>
          <p:txBody>
            <a:bodyPr wrap="square" rtlCol="0">
              <a:spAutoFit/>
            </a:bodyPr>
            <a:lstStyle/>
            <a:p>
              <a:pPr algn="ctr"/>
              <a:endParaRPr lang="nl-NL" sz="375" dirty="0"/>
            </a:p>
            <a:p>
              <a:pPr algn="ctr"/>
              <a:r>
                <a:rPr lang="nl-NL" sz="1350" dirty="0" err="1"/>
                <a:t>Relative</a:t>
              </a:r>
              <a:r>
                <a:rPr lang="nl-NL" sz="1350" dirty="0"/>
                <a:t> </a:t>
              </a:r>
              <a:r>
                <a:rPr lang="nl-NL" sz="1350" dirty="0" err="1"/>
                <a:t>Citation</a:t>
              </a:r>
              <a:r>
                <a:rPr lang="nl-NL" sz="1350" dirty="0"/>
                <a:t> </a:t>
              </a:r>
              <a:r>
                <a:rPr lang="nl-NL" sz="1350" dirty="0" err="1"/>
                <a:t>Frequency</a:t>
              </a:r>
              <a:r>
                <a:rPr lang="nl-NL" sz="1350" dirty="0"/>
                <a:t> </a:t>
              </a:r>
              <a:r>
                <a:rPr lang="nl-NL" sz="1350" dirty="0" err="1"/>
                <a:t>Flanders</a:t>
              </a:r>
              <a:endParaRPr lang="nl-NL" sz="1350" dirty="0"/>
            </a:p>
            <a:p>
              <a:pPr algn="ctr"/>
              <a:endParaRPr lang="nl-BE" sz="750" dirty="0"/>
            </a:p>
          </p:txBody>
        </p:sp>
        <p:sp>
          <p:nvSpPr>
            <p:cNvPr id="18" name="Tekstvak 17">
              <a:extLst>
                <a:ext uri="{FF2B5EF4-FFF2-40B4-BE49-F238E27FC236}">
                  <a16:creationId xmlns:a16="http://schemas.microsoft.com/office/drawing/2014/main" id="{4F8C8BF7-3850-0379-B5A6-A85D6B39FFCA}"/>
                </a:ext>
              </a:extLst>
            </p:cNvPr>
            <p:cNvSpPr txBox="1"/>
            <p:nvPr/>
          </p:nvSpPr>
          <p:spPr>
            <a:xfrm>
              <a:off x="5736455" y="1501805"/>
              <a:ext cx="1250272" cy="307776"/>
            </a:xfrm>
            <a:prstGeom prst="rect">
              <a:avLst/>
            </a:prstGeom>
            <a:solidFill>
              <a:schemeClr val="bg1"/>
            </a:solidFill>
          </p:spPr>
          <p:txBody>
            <a:bodyPr wrap="square" rtlCol="0">
              <a:spAutoFit/>
            </a:bodyPr>
            <a:lstStyle/>
            <a:p>
              <a:pPr algn="ctr"/>
              <a:r>
                <a:rPr lang="nl-NL" sz="900" dirty="0"/>
                <a:t>World standard</a:t>
              </a:r>
            </a:p>
          </p:txBody>
        </p:sp>
      </p:grpSp>
    </p:spTree>
    <p:extLst>
      <p:ext uri="{BB962C8B-B14F-4D97-AF65-F5344CB8AC3E}">
        <p14:creationId xmlns:p14="http://schemas.microsoft.com/office/powerpoint/2010/main" val="154908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42B4BD-695B-2C44-9C88-95AC22DCA4ED}"/>
              </a:ext>
            </a:extLst>
          </p:cNvPr>
          <p:cNvSpPr>
            <a:spLocks noGrp="1"/>
          </p:cNvSpPr>
          <p:nvPr>
            <p:ph sz="half" idx="1"/>
          </p:nvPr>
        </p:nvSpPr>
        <p:spPr>
          <a:xfrm>
            <a:off x="1138686" y="1690914"/>
            <a:ext cx="7300319" cy="3076746"/>
          </a:xfrm>
        </p:spPr>
        <p:txBody>
          <a:bodyPr/>
          <a:lstStyle/>
          <a:p>
            <a:r>
              <a:rPr lang="en-US" b="0" dirty="0"/>
              <a:t>Funding of fundamental &amp; strategic research</a:t>
            </a:r>
          </a:p>
          <a:p>
            <a:r>
              <a:rPr lang="en-US" b="0" dirty="0"/>
              <a:t>Funding </a:t>
            </a:r>
            <a:r>
              <a:rPr lang="en-US" b="0" dirty="0" err="1"/>
              <a:t>programmes</a:t>
            </a:r>
            <a:endParaRPr lang="en-US" b="0" dirty="0"/>
          </a:p>
          <a:p>
            <a:pPr lvl="1"/>
            <a:r>
              <a:rPr lang="en-US" b="0" dirty="0"/>
              <a:t>Individual researchers (pre-, post-doc, mobility)</a:t>
            </a:r>
          </a:p>
          <a:p>
            <a:pPr lvl="1"/>
            <a:r>
              <a:rPr lang="en-US" b="0" dirty="0"/>
              <a:t>Research teams (projects, SBO, TBM, brain gain Odysseus,…)</a:t>
            </a:r>
          </a:p>
          <a:p>
            <a:pPr lvl="1"/>
            <a:r>
              <a:rPr lang="en-US" b="0" dirty="0"/>
              <a:t>Research infrastructure</a:t>
            </a:r>
          </a:p>
          <a:p>
            <a:pPr lvl="1"/>
            <a:r>
              <a:rPr lang="en-US" b="0" dirty="0"/>
              <a:t>Scientific prizes</a:t>
            </a:r>
          </a:p>
          <a:p>
            <a:r>
              <a:rPr lang="en-US" b="0" dirty="0"/>
              <a:t>Bottom-up in all disciplines</a:t>
            </a:r>
          </a:p>
          <a:p>
            <a:r>
              <a:rPr lang="en-US" b="0" dirty="0"/>
              <a:t>Scientific excellence and interuniversity competition</a:t>
            </a:r>
          </a:p>
          <a:p>
            <a:r>
              <a:rPr lang="en-US" b="0" dirty="0"/>
              <a:t>Transparent and equal opportunities</a:t>
            </a:r>
          </a:p>
          <a:p>
            <a:endParaRPr lang="nl-NL" dirty="0">
              <a:solidFill>
                <a:srgbClr val="2A3692"/>
              </a:solidFill>
            </a:endParaRPr>
          </a:p>
        </p:txBody>
      </p:sp>
      <p:sp>
        <p:nvSpPr>
          <p:cNvPr id="2" name="Title 1">
            <a:extLst>
              <a:ext uri="{FF2B5EF4-FFF2-40B4-BE49-F238E27FC236}">
                <a16:creationId xmlns:a16="http://schemas.microsoft.com/office/drawing/2014/main" id="{95CD2774-95F3-2C53-557E-51F3E9C25202}"/>
              </a:ext>
            </a:extLst>
          </p:cNvPr>
          <p:cNvSpPr>
            <a:spLocks noGrp="1"/>
          </p:cNvSpPr>
          <p:nvPr>
            <p:ph type="title"/>
          </p:nvPr>
        </p:nvSpPr>
        <p:spPr>
          <a:xfrm>
            <a:off x="5972961" y="638630"/>
            <a:ext cx="2525153" cy="471714"/>
          </a:xfrm>
        </p:spPr>
        <p:txBody>
          <a:bodyPr/>
          <a:lstStyle/>
          <a:p>
            <a:r>
              <a:rPr lang="en-US" dirty="0"/>
              <a:t>About the FWO</a:t>
            </a:r>
          </a:p>
        </p:txBody>
      </p:sp>
      <p:pic>
        <p:nvPicPr>
          <p:cNvPr id="4" name="Afbeelding 3">
            <a:extLst>
              <a:ext uri="{FF2B5EF4-FFF2-40B4-BE49-F238E27FC236}">
                <a16:creationId xmlns:a16="http://schemas.microsoft.com/office/drawing/2014/main" id="{283B0821-81CD-55BD-87D4-7284A5E444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387" y="2426654"/>
            <a:ext cx="522299" cy="418248"/>
          </a:xfrm>
          <a:prstGeom prst="rect">
            <a:avLst/>
          </a:prstGeom>
        </p:spPr>
      </p:pic>
      <p:pic>
        <p:nvPicPr>
          <p:cNvPr id="5" name="Afbeelding 4">
            <a:extLst>
              <a:ext uri="{FF2B5EF4-FFF2-40B4-BE49-F238E27FC236}">
                <a16:creationId xmlns:a16="http://schemas.microsoft.com/office/drawing/2014/main" id="{43136756-2BDF-BCEA-A9FC-4511074EF12C}"/>
              </a:ext>
            </a:extLst>
          </p:cNvPr>
          <p:cNvPicPr>
            <a:picLocks noChangeAspect="1"/>
          </p:cNvPicPr>
          <p:nvPr/>
        </p:nvPicPr>
        <p:blipFill>
          <a:blip r:embed="rId3">
            <a:duotone>
              <a:schemeClr val="accent5">
                <a:shade val="45000"/>
                <a:satMod val="135000"/>
              </a:schemeClr>
              <a:prstClr val="white"/>
            </a:duotone>
          </a:blip>
          <a:stretch>
            <a:fillRect/>
          </a:stretch>
        </p:blipFill>
        <p:spPr>
          <a:xfrm>
            <a:off x="660690" y="3003421"/>
            <a:ext cx="433691" cy="451732"/>
          </a:xfrm>
          <a:prstGeom prst="rect">
            <a:avLst/>
          </a:prstGeom>
        </p:spPr>
      </p:pic>
    </p:spTree>
    <p:extLst>
      <p:ext uri="{BB962C8B-B14F-4D97-AF65-F5344CB8AC3E}">
        <p14:creationId xmlns:p14="http://schemas.microsoft.com/office/powerpoint/2010/main" val="3916166169"/>
      </p:ext>
    </p:extLst>
  </p:cSld>
  <p:clrMapOvr>
    <a:masterClrMapping/>
  </p:clrMapOvr>
</p:sld>
</file>

<file path=ppt/theme/theme1.xml><?xml version="1.0" encoding="utf-8"?>
<a:theme xmlns:a="http://schemas.openxmlformats.org/drawingml/2006/main" name="Aangepast ontwerp">
  <a:themeElements>
    <a:clrScheme name="FWO">
      <a:dk1>
        <a:srgbClr val="373636"/>
      </a:dk1>
      <a:lt1>
        <a:sysClr val="window" lastClr="FFFFFF"/>
      </a:lt1>
      <a:dk2>
        <a:srgbClr val="6B6B6B"/>
      </a:dk2>
      <a:lt2>
        <a:srgbClr val="F6F5F3"/>
      </a:lt2>
      <a:accent1>
        <a:srgbClr val="2A3692"/>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VlaamseOverheid_2021_03">
      <a:majorFont>
        <a:latin typeface="Flanders Art Sans"/>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erbeeldingwerkt_basic_breedbeeld_16.9_TheOvalOffice" id="{87726B69-36B5-4C66-B0C5-3714EAEEFA60}" vid="{FC3BC4E1-5230-462B-9644-F5FE68A86286}"/>
    </a:ext>
  </a:extLst>
</a:theme>
</file>

<file path=ppt/theme/theme2.xml><?xml version="1.0" encoding="utf-8"?>
<a:theme xmlns:a="http://schemas.openxmlformats.org/drawingml/2006/main" name="1_Presentatie_VO_V6">
  <a:themeElements>
    <a:clrScheme name="FWO">
      <a:dk1>
        <a:srgbClr val="373636"/>
      </a:dk1>
      <a:lt1>
        <a:sysClr val="window" lastClr="FFFFFF"/>
      </a:lt1>
      <a:dk2>
        <a:srgbClr val="6B6B6B"/>
      </a:dk2>
      <a:lt2>
        <a:srgbClr val="F6F5F3"/>
      </a:lt2>
      <a:accent1>
        <a:srgbClr val="2A3692"/>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VlaamseOverheid">
      <a:majorFont>
        <a:latin typeface="Flanders Art Sans"/>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erbeeldingwerkt_basic_breedbeeld_16.9_TheOvalOffice" id="{87726B69-36B5-4C66-B0C5-3714EAEEFA60}" vid="{1F295A0D-BF33-4BBB-830F-CB48A3C7952A}"/>
    </a:ext>
  </a:extLst>
</a:theme>
</file>

<file path=ppt/theme/theme3.xml><?xml version="1.0" encoding="utf-8"?>
<a:theme xmlns:a="http://schemas.openxmlformats.org/drawingml/2006/main" name="EWI">
  <a:themeElements>
    <a:clrScheme name="EWI">
      <a:dk1>
        <a:sysClr val="windowText" lastClr="000000"/>
      </a:dk1>
      <a:lt1>
        <a:sysClr val="window" lastClr="FFFFFF"/>
      </a:lt1>
      <a:dk2>
        <a:srgbClr val="176D8A"/>
      </a:dk2>
      <a:lt2>
        <a:srgbClr val="16B8EE"/>
      </a:lt2>
      <a:accent1>
        <a:srgbClr val="16B8EE"/>
      </a:accent1>
      <a:accent2>
        <a:srgbClr val="E6311F"/>
      </a:accent2>
      <a:accent3>
        <a:srgbClr val="A3CC00"/>
      </a:accent3>
      <a:accent4>
        <a:srgbClr val="EF7B1A"/>
      </a:accent4>
      <a:accent5>
        <a:srgbClr val="E43891"/>
      </a:accent5>
      <a:accent6>
        <a:srgbClr val="FFEB00"/>
      </a:accent6>
      <a:hlink>
        <a:srgbClr val="1491BB"/>
      </a:hlink>
      <a:folHlink>
        <a:srgbClr val="1491B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496E0B8A-DE28-46AD-83E9-E31B64903DBA}" vid="{24E4C779-D0AA-49DC-9D90-B21342CEE9B9}"/>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ce744f2-a699-440d-9d16-3d803c1c9f0d"/>
    <o0ffd8ce5c4a48c09edb8a0b53b5e84f xmlns="1ce744f2-a699-440d-9d16-3d803c1c9f0d">
      <Terms xmlns="http://schemas.microsoft.com/office/infopath/2007/PartnerControls"/>
    </o0ffd8ce5c4a48c09edb8a0b53b5e84f>
    <Maand xmlns="1ce744f2-a699-440d-9d16-3d803c1c9f0d" xsi:nil="true"/>
    <hf66a4334e744c44b9a5f8fac9177c59 xmlns="1ce744f2-a699-440d-9d16-3d803c1c9f0d">
      <Terms xmlns="http://schemas.microsoft.com/office/infopath/2007/PartnerControls"/>
    </hf66a4334e744c44b9a5f8fac9177c59>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DD6DFC6E91DC46A28E0BBAF944520B" ma:contentTypeVersion="8" ma:contentTypeDescription="Een nieuw document maken." ma:contentTypeScope="" ma:versionID="36314081ae1d52fd6275af28aa6b1a38">
  <xsd:schema xmlns:xsd="http://www.w3.org/2001/XMLSchema" xmlns:xs="http://www.w3.org/2001/XMLSchema" xmlns:p="http://schemas.microsoft.com/office/2006/metadata/properties" xmlns:ns2="1ce744f2-a699-440d-9d16-3d803c1c9f0d" xmlns:ns3="1f347336-f89e-4a36-a2f5-b0d4eef59aa1" targetNamespace="http://schemas.microsoft.com/office/2006/metadata/properties" ma:root="true" ma:fieldsID="444ea6cf4f6f4bb34ea92f384c91d66c" ns2:_="" ns3:_="">
    <xsd:import namespace="1ce744f2-a699-440d-9d16-3d803c1c9f0d"/>
    <xsd:import namespace="1f347336-f89e-4a36-a2f5-b0d4eef59aa1"/>
    <xsd:element name="properties">
      <xsd:complexType>
        <xsd:sequence>
          <xsd:element name="documentManagement">
            <xsd:complexType>
              <xsd:all>
                <xsd:element ref="ns2:o0ffd8ce5c4a48c09edb8a0b53b5e84f" minOccurs="0"/>
                <xsd:element ref="ns2:TaxCatchAll" minOccurs="0"/>
                <xsd:element ref="ns2:Maand" minOccurs="0"/>
                <xsd:element ref="ns2:hf66a4334e744c44b9a5f8fac9177c59"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744f2-a699-440d-9d16-3d803c1c9f0d" elementFormDefault="qualified">
    <xsd:import namespace="http://schemas.microsoft.com/office/2006/documentManagement/types"/>
    <xsd:import namespace="http://schemas.microsoft.com/office/infopath/2007/PartnerControls"/>
    <xsd:element name="o0ffd8ce5c4a48c09edb8a0b53b5e84f" ma:index="9" nillable="true" ma:taxonomy="true" ma:internalName="o0ffd8ce5c4a48c09edb8a0b53b5e84f" ma:taxonomyFieldName="Jaar" ma:displayName="Jaar" ma:default="" ma:fieldId="{80ffd8ce-5c4a-48c0-9edb-8a0b53b5e84f}" ma:sspId="02b1f15f-e752-439a-8e6d-8c8a86788ee2" ma:termSetId="ec150825-e3ef-4921-82a6-fe5603a95ed1" ma:anchorId="00000000-0000-0000-0000-000000000000" ma:open="false" ma:isKeyword="false">
      <xsd:complexType>
        <xsd:sequence>
          <xsd:element ref="pc:Terms" minOccurs="0" maxOccurs="1"/>
        </xsd:sequence>
      </xsd:complexType>
    </xsd:element>
    <xsd:element name="TaxCatchAll" ma:index="10" nillable="true" ma:displayName="Catch-all-kolom van taxonomie" ma:hidden="true" ma:list="{adf32a5f-f3aa-483c-a07d-02f871af54ba}" ma:internalName="TaxCatchAll" ma:showField="CatchAllData" ma:web="1ce744f2-a699-440d-9d16-3d803c1c9f0d">
      <xsd:complexType>
        <xsd:complexContent>
          <xsd:extension base="dms:MultiChoiceLookup">
            <xsd:sequence>
              <xsd:element name="Value" type="dms:Lookup" maxOccurs="unbounded" minOccurs="0" nillable="true"/>
            </xsd:sequence>
          </xsd:extension>
        </xsd:complexContent>
      </xsd:complexType>
    </xsd:element>
    <xsd:element name="Maand" ma:index="11" nillable="true" ma:displayName="Maand" ma:format="Dropdown" ma:internalName="Maand">
      <xsd:simpleType>
        <xsd:restriction base="dms:Choice">
          <xsd:enumeration value="Januari"/>
          <xsd:enumeration value="Februari"/>
          <xsd:enumeration value="Maart"/>
          <xsd:enumeration value="April"/>
          <xsd:enumeration value="Mei"/>
          <xsd:enumeration value="Juni"/>
          <xsd:enumeration value="Juli"/>
          <xsd:enumeration value="Augustus"/>
          <xsd:enumeration value="September"/>
          <xsd:enumeration value="Oktober"/>
          <xsd:enumeration value="November"/>
          <xsd:enumeration value="December"/>
        </xsd:restriction>
      </xsd:simpleType>
    </xsd:element>
    <xsd:element name="hf66a4334e744c44b9a5f8fac9177c59" ma:index="13" nillable="true" ma:taxonomy="true" ma:internalName="hf66a4334e744c44b9a5f8fac9177c59" ma:taxonomyFieldName="Type_x0020_infrastructuur_x0020_WR" ma:displayName="Type infrastructuur WR" ma:default="" ma:fieldId="{1f66a433-4e74-4c44-b9a5-f8fac9177c59}" ma:sspId="02b1f15f-e752-439a-8e6d-8c8a86788ee2" ma:termSetId="dcf20d95-ad4c-4683-ba57-becb1185a9a6" ma:anchorId="df6a2639-6562-45ed-a983-f791d2a73e52"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f347336-f89e-4a36-a2f5-b0d4eef59aa1"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DF51BD-931C-487D-A907-A4A17478AF89}">
  <ds:schemaRefs>
    <ds:schemaRef ds:uri="http://schemas.openxmlformats.org/package/2006/metadata/core-properties"/>
    <ds:schemaRef ds:uri="1f347336-f89e-4a36-a2f5-b0d4eef59aa1"/>
    <ds:schemaRef ds:uri="http://purl.org/dc/dcmitype/"/>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1ce744f2-a699-440d-9d16-3d803c1c9f0d"/>
    <ds:schemaRef ds:uri="http://www.w3.org/XML/1998/namespace"/>
  </ds:schemaRefs>
</ds:datastoreItem>
</file>

<file path=customXml/itemProps2.xml><?xml version="1.0" encoding="utf-8"?>
<ds:datastoreItem xmlns:ds="http://schemas.openxmlformats.org/officeDocument/2006/customXml" ds:itemID="{BB2DD036-90B0-42FF-BD4F-978408743199}">
  <ds:schemaRefs>
    <ds:schemaRef ds:uri="http://schemas.microsoft.com/sharepoint/v3/contenttype/forms"/>
  </ds:schemaRefs>
</ds:datastoreItem>
</file>

<file path=customXml/itemProps3.xml><?xml version="1.0" encoding="utf-8"?>
<ds:datastoreItem xmlns:ds="http://schemas.openxmlformats.org/officeDocument/2006/customXml" ds:itemID="{917A1EE3-067D-4D46-87DD-B6BCEB64FF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744f2-a699-440d-9d16-3d803c1c9f0d"/>
    <ds:schemaRef ds:uri="1f347336-f89e-4a36-a2f5-b0d4eef59a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Aangepast ontwerp</Template>
  <TotalTime>3737</TotalTime>
  <Words>761</Words>
  <Application>Microsoft Office PowerPoint</Application>
  <PresentationFormat>Diavoorstelling (16:9)</PresentationFormat>
  <Paragraphs>97</Paragraphs>
  <Slides>18</Slides>
  <Notes>8</Notes>
  <HiddenSlides>0</HiddenSlides>
  <MMClips>0</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18</vt:i4>
      </vt:variant>
    </vt:vector>
  </HeadingPairs>
  <TitlesOfParts>
    <vt:vector size="27" baseType="lpstr">
      <vt:lpstr>Calibri</vt:lpstr>
      <vt:lpstr>Arial</vt:lpstr>
      <vt:lpstr>Flanders Art Sans</vt:lpstr>
      <vt:lpstr>FlandersArtSans-Bold</vt:lpstr>
      <vt:lpstr>FlandersArtSans-Regular</vt:lpstr>
      <vt:lpstr>Wingdings</vt:lpstr>
      <vt:lpstr>Aangepast ontwerp</vt:lpstr>
      <vt:lpstr>1_Presentatie_VO_V6</vt:lpstr>
      <vt:lpstr>EWI</vt:lpstr>
      <vt:lpstr>RECFA Visit to Belgium</vt:lpstr>
      <vt:lpstr>Agenda</vt:lpstr>
      <vt:lpstr>Main Research Performing Centers</vt:lpstr>
      <vt:lpstr>PowerPoint-presentatie</vt:lpstr>
      <vt:lpstr>PowerPoint-presentatie</vt:lpstr>
      <vt:lpstr>PowerPoint-presentatie</vt:lpstr>
      <vt:lpstr>PowerPoint-presentatie</vt:lpstr>
      <vt:lpstr>PowerPoint-presentatie</vt:lpstr>
      <vt:lpstr>About the FWO</vt:lpstr>
      <vt:lpstr>PowerPoint-presentatie</vt:lpstr>
      <vt:lpstr>The importance of High-Energy Physics</vt:lpstr>
      <vt:lpstr>Flanders’ funding of high-energy physics</vt:lpstr>
      <vt:lpstr>Project in the spotlight - CERN</vt:lpstr>
      <vt:lpstr>Project in the spotlight - CERN</vt:lpstr>
      <vt:lpstr>PowerPoint-presentatie</vt:lpstr>
      <vt:lpstr>PowerPoint-presentatie</vt:lpstr>
      <vt:lpstr>PowerPoint-presentatie</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Marthe Cuvelier (FWO)</cp:lastModifiedBy>
  <cp:revision>98</cp:revision>
  <cp:lastPrinted>2020-01-08T11:25:46Z</cp:lastPrinted>
  <dcterms:created xsi:type="dcterms:W3CDTF">2019-10-22T11:39:42Z</dcterms:created>
  <dcterms:modified xsi:type="dcterms:W3CDTF">2025-09-11T07:57:03Z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0x010100F7DD6DFC6E91DC46A28E0BBAF944520B</vt:lpwstr>
  </property>
  <property fmtid="{D5CDD505-2E9C-101B-9397-08002B2CF9AE}" pid="3" name="Type infrastructuur WR">
    <vt:lpwstr/>
  </property>
  <property fmtid="{D5CDD505-2E9C-101B-9397-08002B2CF9AE}" pid="4" name="Jaar">
    <vt:lpwstr/>
  </property>
</Properties>
</file>