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7510ED-0A58-4C74-B6D9-F5BEC46A3890}" v="262" dt="2025-10-22T12:34:36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FILS Yuya" userId="603f4cdb-fdae-4ff4-9ef2-10c52844fc34" providerId="ADAL" clId="{5690054F-8B3D-41DF-A810-370272A905A8}"/>
    <pc:docChg chg="custSel modSld">
      <pc:chgData name="LONFILS Yuya" userId="603f4cdb-fdae-4ff4-9ef2-10c52844fc34" providerId="ADAL" clId="{5690054F-8B3D-41DF-A810-370272A905A8}" dt="2025-10-22T12:35:42.920" v="413" actId="20577"/>
      <pc:docMkLst>
        <pc:docMk/>
      </pc:docMkLst>
      <pc:sldChg chg="modSp">
        <pc:chgData name="LONFILS Yuya" userId="603f4cdb-fdae-4ff4-9ef2-10c52844fc34" providerId="ADAL" clId="{5690054F-8B3D-41DF-A810-370272A905A8}" dt="2025-10-22T11:24:10.079" v="260"/>
        <pc:sldMkLst>
          <pc:docMk/>
          <pc:sldMk cId="4231258390" sldId="256"/>
        </pc:sldMkLst>
        <pc:picChg chg="mod">
          <ac:chgData name="LONFILS Yuya" userId="603f4cdb-fdae-4ff4-9ef2-10c52844fc34" providerId="ADAL" clId="{5690054F-8B3D-41DF-A810-370272A905A8}" dt="2025-10-22T11:24:10.079" v="260"/>
          <ac:picMkLst>
            <pc:docMk/>
            <pc:sldMk cId="4231258390" sldId="256"/>
            <ac:picMk id="1028" creationId="{4700F787-B6E6-23D1-52EF-3F9058794E42}"/>
          </ac:picMkLst>
        </pc:picChg>
      </pc:sldChg>
      <pc:sldChg chg="modSp mod">
        <pc:chgData name="LONFILS Yuya" userId="603f4cdb-fdae-4ff4-9ef2-10c52844fc34" providerId="ADAL" clId="{5690054F-8B3D-41DF-A810-370272A905A8}" dt="2025-10-22T11:27:15.297" v="319" actId="20577"/>
        <pc:sldMkLst>
          <pc:docMk/>
          <pc:sldMk cId="305295833" sldId="257"/>
        </pc:sldMkLst>
        <pc:spChg chg="mod">
          <ac:chgData name="LONFILS Yuya" userId="603f4cdb-fdae-4ff4-9ef2-10c52844fc34" providerId="ADAL" clId="{5690054F-8B3D-41DF-A810-370272A905A8}" dt="2025-10-22T11:27:15.297" v="319" actId="20577"/>
          <ac:spMkLst>
            <pc:docMk/>
            <pc:sldMk cId="305295833" sldId="257"/>
            <ac:spMk id="3" creationId="{AD2EE955-ED9E-2104-D69A-F4398F90CFE6}"/>
          </ac:spMkLst>
        </pc:spChg>
      </pc:sldChg>
      <pc:sldChg chg="modSp mod">
        <pc:chgData name="LONFILS Yuya" userId="603f4cdb-fdae-4ff4-9ef2-10c52844fc34" providerId="ADAL" clId="{5690054F-8B3D-41DF-A810-370272A905A8}" dt="2025-10-22T11:25:16.357" v="275" actId="14100"/>
        <pc:sldMkLst>
          <pc:docMk/>
          <pc:sldMk cId="3660806387" sldId="258"/>
        </pc:sldMkLst>
        <pc:spChg chg="mod">
          <ac:chgData name="LONFILS Yuya" userId="603f4cdb-fdae-4ff4-9ef2-10c52844fc34" providerId="ADAL" clId="{5690054F-8B3D-41DF-A810-370272A905A8}" dt="2025-10-22T11:25:11.674" v="274" actId="20577"/>
          <ac:spMkLst>
            <pc:docMk/>
            <pc:sldMk cId="3660806387" sldId="258"/>
            <ac:spMk id="7" creationId="{57E67F27-1CF7-7C06-0A2F-DB9AC4A14B46}"/>
          </ac:spMkLst>
        </pc:spChg>
        <pc:picChg chg="mod">
          <ac:chgData name="LONFILS Yuya" userId="603f4cdb-fdae-4ff4-9ef2-10c52844fc34" providerId="ADAL" clId="{5690054F-8B3D-41DF-A810-370272A905A8}" dt="2025-10-22T11:25:16.357" v="275" actId="14100"/>
          <ac:picMkLst>
            <pc:docMk/>
            <pc:sldMk cId="3660806387" sldId="258"/>
            <ac:picMk id="9" creationId="{68B759F4-DC03-CD8C-932A-973474266771}"/>
          </ac:picMkLst>
        </pc:picChg>
      </pc:sldChg>
      <pc:sldChg chg="addSp delSp modSp mod">
        <pc:chgData name="LONFILS Yuya" userId="603f4cdb-fdae-4ff4-9ef2-10c52844fc34" providerId="ADAL" clId="{5690054F-8B3D-41DF-A810-370272A905A8}" dt="2025-10-22T11:45:26.643" v="364" actId="20577"/>
        <pc:sldMkLst>
          <pc:docMk/>
          <pc:sldMk cId="2164501321" sldId="259"/>
        </pc:sldMkLst>
        <pc:spChg chg="mod">
          <ac:chgData name="LONFILS Yuya" userId="603f4cdb-fdae-4ff4-9ef2-10c52844fc34" providerId="ADAL" clId="{5690054F-8B3D-41DF-A810-370272A905A8}" dt="2025-10-22T11:45:26.643" v="364" actId="20577"/>
          <ac:spMkLst>
            <pc:docMk/>
            <pc:sldMk cId="2164501321" sldId="259"/>
            <ac:spMk id="3" creationId="{9000634B-778C-78FA-3D5A-71640AA4EF58}"/>
          </ac:spMkLst>
        </pc:spChg>
        <pc:picChg chg="del mod">
          <ac:chgData name="LONFILS Yuya" userId="603f4cdb-fdae-4ff4-9ef2-10c52844fc34" providerId="ADAL" clId="{5690054F-8B3D-41DF-A810-370272A905A8}" dt="2025-10-22T11:32:40.995" v="323" actId="478"/>
          <ac:picMkLst>
            <pc:docMk/>
            <pc:sldMk cId="2164501321" sldId="259"/>
            <ac:picMk id="5" creationId="{33150787-33D0-3FB6-5BC3-A6B5DF221FFE}"/>
          </ac:picMkLst>
        </pc:picChg>
        <pc:picChg chg="add del mod">
          <ac:chgData name="LONFILS Yuya" userId="603f4cdb-fdae-4ff4-9ef2-10c52844fc34" providerId="ADAL" clId="{5690054F-8B3D-41DF-A810-370272A905A8}" dt="2025-10-22T11:41:00.908" v="352" actId="478"/>
          <ac:picMkLst>
            <pc:docMk/>
            <pc:sldMk cId="2164501321" sldId="259"/>
            <ac:picMk id="7" creationId="{6739058E-76D1-1B9F-452F-3931DE991D87}"/>
          </ac:picMkLst>
        </pc:picChg>
        <pc:picChg chg="add mod">
          <ac:chgData name="LONFILS Yuya" userId="603f4cdb-fdae-4ff4-9ef2-10c52844fc34" providerId="ADAL" clId="{5690054F-8B3D-41DF-A810-370272A905A8}" dt="2025-10-22T11:41:05.465" v="354" actId="1076"/>
          <ac:picMkLst>
            <pc:docMk/>
            <pc:sldMk cId="2164501321" sldId="259"/>
            <ac:picMk id="9" creationId="{B10D395C-6B0F-247D-0668-4DE39189D5AF}"/>
          </ac:picMkLst>
        </pc:picChg>
      </pc:sldChg>
      <pc:sldChg chg="addSp modSp mod">
        <pc:chgData name="LONFILS Yuya" userId="603f4cdb-fdae-4ff4-9ef2-10c52844fc34" providerId="ADAL" clId="{5690054F-8B3D-41DF-A810-370272A905A8}" dt="2025-10-22T12:35:42.920" v="413" actId="20577"/>
        <pc:sldMkLst>
          <pc:docMk/>
          <pc:sldMk cId="686397752" sldId="260"/>
        </pc:sldMkLst>
        <pc:spChg chg="mod ord">
          <ac:chgData name="LONFILS Yuya" userId="603f4cdb-fdae-4ff4-9ef2-10c52844fc34" providerId="ADAL" clId="{5690054F-8B3D-41DF-A810-370272A905A8}" dt="2025-10-22T11:53:21.563" v="377" actId="166"/>
          <ac:spMkLst>
            <pc:docMk/>
            <pc:sldMk cId="686397752" sldId="260"/>
            <ac:spMk id="3" creationId="{746F429C-BED7-74C6-F569-267791DF5501}"/>
          </ac:spMkLst>
        </pc:spChg>
        <pc:spChg chg="add mod">
          <ac:chgData name="LONFILS Yuya" userId="603f4cdb-fdae-4ff4-9ef2-10c52844fc34" providerId="ADAL" clId="{5690054F-8B3D-41DF-A810-370272A905A8}" dt="2025-10-22T12:35:42.920" v="413" actId="20577"/>
          <ac:spMkLst>
            <pc:docMk/>
            <pc:sldMk cId="686397752" sldId="260"/>
            <ac:spMk id="8" creationId="{9A5B9D14-2BC7-7969-35A2-FD8B7E8355BF}"/>
          </ac:spMkLst>
        </pc:spChg>
        <pc:picChg chg="mod">
          <ac:chgData name="LONFILS Yuya" userId="603f4cdb-fdae-4ff4-9ef2-10c52844fc34" providerId="ADAL" clId="{5690054F-8B3D-41DF-A810-370272A905A8}" dt="2025-10-22T11:53:30.559" v="379" actId="1076"/>
          <ac:picMkLst>
            <pc:docMk/>
            <pc:sldMk cId="686397752" sldId="260"/>
            <ac:picMk id="5" creationId="{C43CD01B-2D6C-DBA6-56C8-8914AEB94BF6}"/>
          </ac:picMkLst>
        </pc:picChg>
        <pc:picChg chg="mod">
          <ac:chgData name="LONFILS Yuya" userId="603f4cdb-fdae-4ff4-9ef2-10c52844fc34" providerId="ADAL" clId="{5690054F-8B3D-41DF-A810-370272A905A8}" dt="2025-10-22T11:53:10.668" v="376" actId="1076"/>
          <ac:picMkLst>
            <pc:docMk/>
            <pc:sldMk cId="686397752" sldId="260"/>
            <ac:picMk id="7" creationId="{2C82D10D-1C09-E04C-3852-0E7D58D999F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6EE009-3955-60B1-2A89-1EB8453D17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69C3E4-7CAC-8EC3-8D1A-30AED63A1F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FAD147-1BDE-C159-7E0B-3407B90AF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E80406-3C54-DCF6-65AA-5CC4EA41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790541-882A-6948-92B7-5C0E2E3A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3045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705E9B-A068-2961-BD8F-603C520EE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F9A98C-129B-26ED-D7D4-64B11A8D1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E9AF30-71C6-B1DA-6844-E9A32F268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3DB08D-F214-B3AA-E536-4E2747B17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51CA5-888B-B50D-2251-3F18A1076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61889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9401A35-B51F-3624-B43F-F4EEC3C78D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2C8F673-1C56-34EC-88A2-087C3BF13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151167-259A-03C1-9D36-04A67F8F7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83A24F-8759-2962-F8F4-AACA1F08E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6B8E4D-3ABA-794E-FD37-ED08D35A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070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CD5AED-10DF-0911-1E74-6282591F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6A57AC-D860-6889-8B75-1D17A38B9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21F023-F59F-7137-BD61-7824FCBD0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EB0F58-47DC-83B2-B2F7-FA30E149C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B4F27E-DCDB-7F63-EEBE-293BC105A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01625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974E3D-76EA-C49F-D652-F7830E054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AE56D47-90E4-1BBB-C2C3-126F08EA3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D8DF0A-29C9-A3EB-8B54-7E0337697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5FC23B-019C-C592-893D-3D6EFB7A2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DBF70C-59EE-FCF6-F886-FB9C7FEB4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93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0456AD-1294-43A1-F5A9-12378C69B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E149EB-F64C-2893-6AA3-11CE90862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ADCD0D-353A-17FB-A545-E679D1D0A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3965173-B76B-20C7-6152-11D0A610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6180B40-3170-DB07-4943-0A7F5F5E2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6498EC-9C55-225B-74F4-1CBC58237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517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AA835F-8F66-BFCA-0582-376410AFD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7900CB-A085-C077-9647-996838AB5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6E0BB38-4464-11C5-0F05-2EC305B6D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956619-CE71-AFF3-516A-954E58ABB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233A6EA-9D46-D3EF-D1D8-9C1B3CEF5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F1E598E-99F4-0832-58F8-02945189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D46923D-32E9-E771-1BCD-F62B220DF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F956E52-1EB3-5968-5785-2E45DECEF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5151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19882A-2CEB-9313-4003-185FD4EA7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BE1357-F4F1-0B92-28A0-47F6AC501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C2051AA-CB21-C6A1-4874-09651775A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25CEAEF-CFE1-89F1-5A51-E0D4DE5FA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9471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B3E8582-D109-625A-3B36-369AE06D0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9A7AEDA-64B9-7EC6-5F59-BCCE614C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453C91-6F67-D4EC-387E-BBE431D87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64141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A2AC9-6C93-A0E5-497C-ED93A97AA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2E517-1E84-0F1E-F023-D0C9B3DF8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BE8202-5268-4C2E-029E-BBD3EBA29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D13E57-27F3-A4EA-96D0-BDEE6EDCC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3421EF-A791-148B-3CB0-D20AFF267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3F7B51-8FA1-82D3-7855-D2163B29E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505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5A4F4A-7626-5B98-7390-477871D76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BC0718C-F387-1834-54B0-00BE20AD3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86118C-42E1-D5CB-100E-371D424F07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F13990-CDC6-5344-E5AC-70FC133B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893FD6-0A5A-1CE3-6FE8-FB89AE7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C93058-2615-E0C9-89A7-74A93ED7F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063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0633EE9-6550-7802-20A2-1CD2B7BD2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2DE7DB-3B14-00AD-C3B6-5E5F732B4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C1586A-AAAA-3B4E-94F8-6EFCC125F5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26C6DA-E885-46B1-B12B-2F734FE8F7ED}" type="datetimeFigureOut">
              <a:rPr lang="fr-BE" smtClean="0"/>
              <a:t>21-10-25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26A3B-6326-3F0E-EDC0-A85D78F5C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A961F8-2A13-446C-0E9A-50F55674C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AB3BCB-B004-4456-BA54-2ABD0A0D75C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5323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4700F787-B6E6-23D1-52EF-3F9058794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6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13920" cy="6926580"/>
          </a:xfrm>
          <a:prstGeom prst="rect">
            <a:avLst/>
          </a:prstGeom>
          <a:noFill/>
          <a:effectLst>
            <a:reflection endPos="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0EDBA72-3D1F-D190-F592-B49CC46059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Jiangmen Underground Neutrino Observatory JUNO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88EB00-D3BD-3A1E-D20F-14CC1FB9E7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31258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511448-52B5-58CB-89CF-245DFCA3F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Objectif – Contribution des muons cosmiques dans le bruit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2EE955-ED9E-2104-D69A-F4398F90C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Distribution angulaire des muons cosmiques</a:t>
            </a:r>
          </a:p>
          <a:p>
            <a:r>
              <a:rPr lang="fr-BE" dirty="0"/>
              <a:t>Distribution 2D des muons sur le Top Tracker TT</a:t>
            </a:r>
          </a:p>
          <a:p>
            <a:r>
              <a:rPr lang="fr-BE" dirty="0"/>
              <a:t>Contributions des muons cosmiques dans le Central Detector CD</a:t>
            </a:r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5295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A4618F-E49C-C9DA-9E56-B803F3E04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Distribution angulaire des muons cosmiques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57E67F27-1CF7-7C06-0A2F-DB9AC4A14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02927" cy="4046993"/>
          </a:xfrm>
        </p:spPr>
        <p:txBody>
          <a:bodyPr/>
          <a:lstStyle/>
          <a:p>
            <a:r>
              <a:rPr lang="fr-BE" dirty="0"/>
              <a:t>5897 </a:t>
            </a:r>
            <a:r>
              <a:rPr lang="fr-BE" dirty="0" err="1"/>
              <a:t>events</a:t>
            </a:r>
            <a:endParaRPr lang="fr-BE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8B759F4-DC03-CD8C-932A-9734742667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8558" y="1510168"/>
            <a:ext cx="5967845" cy="4795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806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091329-A7E6-8371-D519-942B14540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Vérification du fonctionnement du Top Tracker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00634B-778C-78FA-3D5A-71640AA4E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56151" cy="4484688"/>
          </a:xfrm>
        </p:spPr>
        <p:txBody>
          <a:bodyPr/>
          <a:lstStyle/>
          <a:p>
            <a:r>
              <a:rPr lang="fr-BE" dirty="0"/>
              <a:t>Présence de trous</a:t>
            </a:r>
          </a:p>
          <a:p>
            <a:r>
              <a:rPr lang="fr-BE" dirty="0"/>
              <a:t>Couche 0, 1 et 2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10D395C-6B0F-247D-0668-4DE39189D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1" y="1757033"/>
            <a:ext cx="5715000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01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4E4F16-12CC-4F8D-C698-AE889FC24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Matching des données entre TT et CD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43CD01B-2D6C-DBA6-56C8-8914AEB94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092" y="2861020"/>
            <a:ext cx="4845715" cy="38935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C82D10D-1C09-E04C-3852-0E7D58D99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6132" y="2778758"/>
            <a:ext cx="4997670" cy="401567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746F429C-BED7-74C6-F569-267791DF550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84191"/>
                <a:ext cx="10515600" cy="4351338"/>
              </a:xfrm>
            </p:spPr>
            <p:txBody>
              <a:bodyPr/>
              <a:lstStyle/>
              <a:p>
                <a:r>
                  <a:rPr lang="fr-BE" dirty="0"/>
                  <a:t>Fenêtre: </a:t>
                </a:r>
                <a14:m>
                  <m:oMath xmlns:m="http://schemas.openxmlformats.org/officeDocument/2006/math">
                    <m:r>
                      <a:rPr lang="fr-BE" b="0" i="0" smtClean="0">
                        <a:latin typeface="Cambria Math" panose="02040503050406030204" pitchFamily="18" charset="0"/>
                      </a:rPr>
                      <m:t>−500 </m:t>
                    </m:r>
                    <m:r>
                      <m:rPr>
                        <m:sty m:val="p"/>
                      </m:rPr>
                      <a:rPr lang="fr-BE" b="0" i="0" smtClean="0">
                        <a:latin typeface="Cambria Math" panose="02040503050406030204" pitchFamily="18" charset="0"/>
                      </a:rPr>
                      <m:t>ns</m:t>
                    </m:r>
                    <m:r>
                      <a:rPr lang="fr-BE" b="0" i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&lt;500</m:t>
                    </m:r>
                    <m:r>
                      <a:rPr lang="fr-BE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r-BE" b="0" i="0" smtClean="0">
                        <a:latin typeface="Cambria Math" panose="02040503050406030204" pitchFamily="18" charset="0"/>
                      </a:rPr>
                      <m:t>ns</m:t>
                    </m:r>
                    <m:r>
                      <a:rPr lang="fr-BE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r-BE" b="0" dirty="0"/>
              </a:p>
              <a:p>
                <a:pPr marL="0" indent="0">
                  <a:buNone/>
                </a:pPr>
                <a:r>
                  <a:rPr lang="fr-BE" dirty="0"/>
                  <a:t>o</a:t>
                </a:r>
                <a:r>
                  <a:rPr lang="fr-BE" b="0" dirty="0"/>
                  <a:t>ù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B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BE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fr-BE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lang="fr-BE" b="0" i="0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</m:rPr>
                              <a:rPr lang="fr-BE" b="0" i="0" smtClean="0">
                                <a:latin typeface="Cambria Math" panose="02040503050406030204" pitchFamily="18" charset="0"/>
                              </a:rPr>
                              <m:t>TT</m:t>
                            </m:r>
                          </m:sub>
                        </m:sSub>
                        <m:r>
                          <a:rPr lang="fr-BE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B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BE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fr-BE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lang="fr-BE" b="0" i="0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</m:rPr>
                              <a:rPr lang="fr-BE" b="0" i="0" smtClean="0">
                                <a:latin typeface="Cambria Math" panose="02040503050406030204" pitchFamily="18" charset="0"/>
                              </a:rPr>
                              <m:t>CD</m:t>
                            </m:r>
                          </m:sub>
                        </m:sSub>
                      </m:e>
                    </m:d>
                    <m:r>
                      <a:rPr lang="fr-BE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fr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B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BE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fr-BE" b="0" i="0" smtClean="0">
                                <a:latin typeface="Cambria Math" panose="02040503050406030204" pitchFamily="18" charset="0"/>
                              </a:rPr>
                              <m:t>ns</m:t>
                            </m:r>
                            <m:r>
                              <a:rPr lang="fr-BE" b="0" i="0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</m:rPr>
                              <a:rPr lang="fr-BE" b="0" i="0" smtClean="0">
                                <a:latin typeface="Cambria Math" panose="02040503050406030204" pitchFamily="18" charset="0"/>
                              </a:rPr>
                              <m:t>TT</m:t>
                            </m:r>
                          </m:sub>
                        </m:sSub>
                        <m:r>
                          <a:rPr lang="fr-BE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B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BE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fr-BE" b="0" i="0" smtClean="0">
                                <a:latin typeface="Cambria Math" panose="02040503050406030204" pitchFamily="18" charset="0"/>
                              </a:rPr>
                              <m:t>ns</m:t>
                            </m:r>
                            <m:r>
                              <a:rPr lang="fr-BE" b="0" i="0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</m:rPr>
                              <a:rPr lang="fr-BE" b="0" i="0" smtClean="0">
                                <a:latin typeface="Cambria Math" panose="02040503050406030204" pitchFamily="18" charset="0"/>
                              </a:rPr>
                              <m:t>CD</m:t>
                            </m:r>
                          </m:sub>
                        </m:sSub>
                      </m:e>
                    </m:d>
                    <m:r>
                      <a:rPr lang="fr-BE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fr-B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BE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BE" b="0" i="1" smtClean="0">
                            <a:latin typeface="Cambria Math" panose="02040503050406030204" pitchFamily="18" charset="0"/>
                          </a:rPr>
                          <m:t>−9</m:t>
                        </m:r>
                      </m:sup>
                    </m:sSup>
                    <m:r>
                      <a:rPr lang="fr-BE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r-BE" b="0" dirty="0"/>
              </a:p>
              <a:p>
                <a:r>
                  <a:rPr lang="fr-BE" dirty="0"/>
                  <a:t>Autre condition: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BE" b="0" i="0" smtClean="0">
                        <a:latin typeface="Cambria Math" panose="02040503050406030204" pitchFamily="18" charset="0"/>
                      </a:rPr>
                      <m:t>npe</m:t>
                    </m:r>
                    <m:r>
                      <a:rPr lang="fr-BE" b="0" i="0" smtClean="0">
                        <a:latin typeface="Cambria Math" panose="02040503050406030204" pitchFamily="18" charset="0"/>
                      </a:rPr>
                      <m:t>_</m:t>
                    </m:r>
                    <m:r>
                      <m:rPr>
                        <m:sty m:val="p"/>
                      </m:rPr>
                      <a:rPr lang="fr-BE" b="0" i="0" smtClean="0">
                        <a:latin typeface="Cambria Math" panose="02040503050406030204" pitchFamily="18" charset="0"/>
                      </a:rPr>
                      <m:t>tot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&gt;30000</m:t>
                    </m:r>
                  </m:oMath>
                </a14:m>
                <a:endParaRPr lang="fr-BE" b="0" dirty="0"/>
              </a:p>
            </p:txBody>
          </p:sp>
        </mc:Choice>
        <mc:Fallback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746F429C-BED7-74C6-F569-267791DF55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84191"/>
                <a:ext cx="10515600" cy="4351338"/>
              </a:xfrm>
              <a:blipFill>
                <a:blip r:embed="rId4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ZoneTexte 7">
            <a:extLst>
              <a:ext uri="{FF2B5EF4-FFF2-40B4-BE49-F238E27FC236}">
                <a16:creationId xmlns:a16="http://schemas.microsoft.com/office/drawing/2014/main" id="{9A5B9D14-2BC7-7969-35A2-FD8B7E8355BF}"/>
              </a:ext>
            </a:extLst>
          </p:cNvPr>
          <p:cNvSpPr txBox="1"/>
          <p:nvPr/>
        </p:nvSpPr>
        <p:spPr>
          <a:xfrm>
            <a:off x="9130862" y="1506022"/>
            <a:ext cx="2222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3197 </a:t>
            </a:r>
            <a:r>
              <a:rPr lang="fr-BE" dirty="0" err="1"/>
              <a:t>events</a:t>
            </a:r>
            <a:r>
              <a:rPr lang="fr-BE" dirty="0"/>
              <a:t> restants sur 5897</a:t>
            </a:r>
          </a:p>
        </p:txBody>
      </p:sp>
    </p:spTree>
    <p:extLst>
      <p:ext uri="{BB962C8B-B14F-4D97-AF65-F5344CB8AC3E}">
        <p14:creationId xmlns:p14="http://schemas.microsoft.com/office/powerpoint/2010/main" val="686397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97</Words>
  <Application>Microsoft Office PowerPoint</Application>
  <PresentationFormat>Grand écran</PresentationFormat>
  <Paragraphs>15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Thème Office</vt:lpstr>
      <vt:lpstr>Jiangmen Underground Neutrino Observatory JUNO</vt:lpstr>
      <vt:lpstr>Objectif – Contribution des muons cosmiques dans le bruit </vt:lpstr>
      <vt:lpstr>Distribution angulaire des muons cosmiques</vt:lpstr>
      <vt:lpstr>Vérification du fonctionnement du Top Tracker</vt:lpstr>
      <vt:lpstr>Matching des données entre TT et CD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LONFILS Yuya</dc:creator>
  <cp:lastModifiedBy>LONFILS Yuya</cp:lastModifiedBy>
  <cp:revision>1</cp:revision>
  <dcterms:created xsi:type="dcterms:W3CDTF">2025-10-21T20:51:47Z</dcterms:created>
  <dcterms:modified xsi:type="dcterms:W3CDTF">2025-10-22T12:35:47Z</dcterms:modified>
</cp:coreProperties>
</file>